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tags/tag2.xml" ContentType="application/vnd.openxmlformats-officedocument.presentationml.tags+xml"/>
  <Override PartName="/ppt/theme/themeOverride2.xml" ContentType="application/vnd.openxmlformats-officedocument.themeOverride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heme/themeOverride3.xml" ContentType="application/vnd.openxmlformats-officedocument.themeOverride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heme/themeOverride4.xml" ContentType="application/vnd.openxmlformats-officedocument.themeOverride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heme/themeOverride5.xml" ContentType="application/vnd.openxmlformats-officedocument.themeOverride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heme/themeOverride6.xml" ContentType="application/vnd.openxmlformats-officedocument.themeOverride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heme/themeOverride7.xml" ContentType="application/vnd.openxmlformats-officedocument.themeOverride+xml"/>
  <Override PartName="/ppt/notesSlides/notesSlide1.xml" ContentType="application/vnd.openxmlformats-officedocument.presentationml.notesSlide+xml"/>
  <Override PartName="/ppt/tags/tag25.xml" ContentType="application/vnd.openxmlformats-officedocument.presentationml.tags+xml"/>
  <Override PartName="/ppt/notesSlides/notesSlide2.xml" ContentType="application/vnd.openxmlformats-officedocument.presentationml.notesSlide+xml"/>
  <Override PartName="/ppt/tags/tag26.xml" ContentType="application/vnd.openxmlformats-officedocument.presentationml.tags+xml"/>
  <Override PartName="/ppt/notesSlides/notesSlide3.xml" ContentType="application/vnd.openxmlformats-officedocument.presentationml.notesSlide+xml"/>
  <Override PartName="/ppt/tags/tag27.xml" ContentType="application/vnd.openxmlformats-officedocument.presentationml.tags+xml"/>
  <Override PartName="/ppt/notesSlides/notesSlide4.xml" ContentType="application/vnd.openxmlformats-officedocument.presentationml.notesSlide+xml"/>
  <Override PartName="/ppt/tags/tag28.xml" ContentType="application/vnd.openxmlformats-officedocument.presentationml.tags+xml"/>
  <Override PartName="/ppt/notesSlides/notesSlide5.xml" ContentType="application/vnd.openxmlformats-officedocument.presentationml.notesSlide+xml"/>
  <Override PartName="/ppt/tags/tag29.xml" ContentType="application/vnd.openxmlformats-officedocument.presentationml.tags+xml"/>
  <Override PartName="/ppt/notesSlides/notesSlide6.xml" ContentType="application/vnd.openxmlformats-officedocument.presentationml.notesSlide+xml"/>
  <Override PartName="/ppt/tags/tag30.xml" ContentType="application/vnd.openxmlformats-officedocument.presentationml.tags+xml"/>
  <Override PartName="/ppt/notesSlides/notesSlide7.xml" ContentType="application/vnd.openxmlformats-officedocument.presentationml.notesSlide+xml"/>
  <Override PartName="/ppt/tags/tag31.xml" ContentType="application/vnd.openxmlformats-officedocument.presentationml.tags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43"/>
  </p:notesMasterIdLst>
  <p:sldIdLst>
    <p:sldId id="256" r:id="rId2"/>
    <p:sldId id="262" r:id="rId3"/>
    <p:sldId id="258" r:id="rId4"/>
    <p:sldId id="296" r:id="rId5"/>
    <p:sldId id="275" r:id="rId6"/>
    <p:sldId id="294" r:id="rId7"/>
    <p:sldId id="293" r:id="rId8"/>
    <p:sldId id="1702" r:id="rId9"/>
    <p:sldId id="272" r:id="rId10"/>
    <p:sldId id="287" r:id="rId11"/>
    <p:sldId id="1654" r:id="rId12"/>
    <p:sldId id="1706" r:id="rId13"/>
    <p:sldId id="1678" r:id="rId14"/>
    <p:sldId id="1703" r:id="rId15"/>
    <p:sldId id="1683" r:id="rId16"/>
    <p:sldId id="1651" r:id="rId17"/>
    <p:sldId id="1677" r:id="rId18"/>
    <p:sldId id="1707" r:id="rId19"/>
    <p:sldId id="284" r:id="rId20"/>
    <p:sldId id="1704" r:id="rId21"/>
    <p:sldId id="1725" r:id="rId22"/>
    <p:sldId id="1724" r:id="rId23"/>
    <p:sldId id="1723" r:id="rId24"/>
    <p:sldId id="1710" r:id="rId25"/>
    <p:sldId id="1714" r:id="rId26"/>
    <p:sldId id="1705" r:id="rId27"/>
    <p:sldId id="1728" r:id="rId28"/>
    <p:sldId id="1726" r:id="rId29"/>
    <p:sldId id="276" r:id="rId30"/>
    <p:sldId id="1727" r:id="rId31"/>
    <p:sldId id="271" r:id="rId32"/>
    <p:sldId id="261" r:id="rId33"/>
    <p:sldId id="1698" r:id="rId34"/>
    <p:sldId id="259" r:id="rId35"/>
    <p:sldId id="260" r:id="rId36"/>
    <p:sldId id="1699" r:id="rId37"/>
    <p:sldId id="1700" r:id="rId38"/>
    <p:sldId id="263" r:id="rId39"/>
    <p:sldId id="265" r:id="rId40"/>
    <p:sldId id="1701" r:id="rId41"/>
    <p:sldId id="1729" r:id="rId42"/>
  </p:sldIdLst>
  <p:sldSz cx="12192000" cy="6858000"/>
  <p:notesSz cx="6858000" cy="9144000"/>
  <p:custDataLst>
    <p:tags r:id="rId4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6B39E"/>
    <a:srgbClr val="26A9E0"/>
    <a:srgbClr val="2A9CA2"/>
    <a:srgbClr val="258A8F"/>
    <a:srgbClr val="2283CD"/>
    <a:srgbClr val="E71D3A"/>
    <a:srgbClr val="18BCE2"/>
    <a:srgbClr val="55BEC9"/>
    <a:srgbClr val="1561D6"/>
    <a:srgbClr val="0F345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84" y="82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25" d="100"/>
        <a:sy n="12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notesMaster" Target="notesMasters/notesMaster1.xml"/><Relationship Id="rId48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6D8963-CFCD-4740-AF60-049850373CDF}" type="datetimeFigureOut">
              <a:rPr lang="zh-CN" altLang="en-US" smtClean="0"/>
              <a:t>2019/1/23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E6FDB6-6D2B-46C1-9FA1-D82906A37C3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49815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163053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3EF182-2FCB-4867-99A2-224514D135E8}" type="slidenum">
              <a:rPr lang="zh-CN" altLang="en-US" smtClean="0"/>
              <a:t>34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469815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820531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198835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713954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368774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129273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本素材由</a:t>
            </a: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提供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尊重知识产权并注重保护用户享有的各项权利。郑重提醒您：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插件中提供的任何信息内容的所有权、知识产权归其原始权利人或权利受让人所有，您免费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/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购买获得的是信息内容的使用权，并受下述条款的约束；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1.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您仅可以个人非商业用途使用该等信息内容，不可将信息内容的全部或部分用于出售，或以出租、出借、转让、分销、发布等其他任何方式供他人使用；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2.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禁止在接入互联网或移动互联网的任何网站、平台、应用或程序上以任何方式为他人提供</a:t>
            </a: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插件资源内容的下载。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The resource is supplied by </a:t>
            </a: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respects all intellectual property rights and protects all the rights its users acquired. Solemnly remind you: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 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The ownership and intellectual property of the resources supplied in </a:t>
            </a: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Add-in belongs to its owner or the assignee of this ownership. you only acquired the usage of the resources supplied in </a:t>
            </a: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Add-in, as well as respected the following restrain terms: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1.You are only allowed to use such resource for personal and non-commercial aim, not allowed to use such resource or part of it for the sale; or rent, lend, transfer to others; or distribution or release it in any way.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2.You are not permitted to provide the resource of </a:t>
            </a: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Add-in in any website, platform, application access to the Internet or mobile Internet.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40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3865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solidFill>
          <a:srgbClr val="46B39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32" name="组合 1531">
            <a:extLst>
              <a:ext uri="{FF2B5EF4-FFF2-40B4-BE49-F238E27FC236}">
                <a16:creationId xmlns:a16="http://schemas.microsoft.com/office/drawing/2014/main" xmlns="" id="{BF30BA9A-C7CA-4EC8-B3B0-C863C14C3A8D}"/>
              </a:ext>
            </a:extLst>
          </p:cNvPr>
          <p:cNvGrpSpPr/>
          <p:nvPr userDrawn="1"/>
        </p:nvGrpSpPr>
        <p:grpSpPr>
          <a:xfrm>
            <a:off x="1569242" y="1989661"/>
            <a:ext cx="9053516" cy="3321826"/>
            <a:chOff x="675908" y="693106"/>
            <a:chExt cx="9053516" cy="3321826"/>
          </a:xfrm>
        </p:grpSpPr>
        <p:sp>
          <p:nvSpPr>
            <p:cNvPr id="1533" name="文本框 1532">
              <a:extLst>
                <a:ext uri="{FF2B5EF4-FFF2-40B4-BE49-F238E27FC236}">
                  <a16:creationId xmlns:a16="http://schemas.microsoft.com/office/drawing/2014/main" xmlns="" id="{02B57327-F36A-4CA3-B240-F44F906ACD8E}"/>
                </a:ext>
              </a:extLst>
            </p:cNvPr>
            <p:cNvSpPr txBox="1"/>
            <p:nvPr/>
          </p:nvSpPr>
          <p:spPr>
            <a:xfrm>
              <a:off x="675908" y="693106"/>
              <a:ext cx="2769328" cy="3321826"/>
            </a:xfrm>
            <a:prstGeom prst="rect">
              <a:avLst/>
            </a:prstGeom>
            <a:noFill/>
          </p:spPr>
          <p:txBody>
            <a:bodyPr wrap="none" rtlCol="0">
              <a:prstTxWarp prst="textPlain">
                <a:avLst/>
              </a:prstTxWarp>
              <a:spAutoFit/>
            </a:bodyPr>
            <a:lstStyle/>
            <a:p>
              <a:r>
                <a:rPr lang="en-US" altLang="zh-CN" sz="9600" dirty="0">
                  <a:solidFill>
                    <a:schemeClr val="tx1">
                      <a:alpha val="25000"/>
                    </a:schemeClr>
                  </a:solidFill>
                  <a:latin typeface="Impact" panose="020B0806030902050204" pitchFamily="34" charset="0"/>
                </a:rPr>
                <a:t>2</a:t>
              </a:r>
              <a:endParaRPr lang="zh-CN" altLang="en-US" sz="9600" dirty="0">
                <a:solidFill>
                  <a:schemeClr val="tx1">
                    <a:alpha val="25000"/>
                  </a:schemeClr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1534" name="文本框 1533">
              <a:extLst>
                <a:ext uri="{FF2B5EF4-FFF2-40B4-BE49-F238E27FC236}">
                  <a16:creationId xmlns:a16="http://schemas.microsoft.com/office/drawing/2014/main" xmlns="" id="{6F2C6FA4-314C-49F1-8131-C9C818B68FB7}"/>
                </a:ext>
              </a:extLst>
            </p:cNvPr>
            <p:cNvSpPr txBox="1"/>
            <p:nvPr/>
          </p:nvSpPr>
          <p:spPr>
            <a:xfrm>
              <a:off x="2770637" y="693106"/>
              <a:ext cx="2769328" cy="3321826"/>
            </a:xfrm>
            <a:prstGeom prst="rect">
              <a:avLst/>
            </a:prstGeom>
            <a:noFill/>
          </p:spPr>
          <p:txBody>
            <a:bodyPr wrap="none" rtlCol="0">
              <a:prstTxWarp prst="textPlain">
                <a:avLst/>
              </a:prstTxWarp>
              <a:spAutoFit/>
            </a:bodyPr>
            <a:lstStyle/>
            <a:p>
              <a:r>
                <a:rPr lang="en-US" altLang="zh-CN" sz="9600" dirty="0">
                  <a:solidFill>
                    <a:schemeClr val="tx1">
                      <a:alpha val="25000"/>
                    </a:schemeClr>
                  </a:solidFill>
                  <a:latin typeface="Impact" panose="020B0806030902050204" pitchFamily="34" charset="0"/>
                </a:rPr>
                <a:t>0</a:t>
              </a:r>
              <a:endParaRPr lang="zh-CN" altLang="en-US" sz="9600" dirty="0">
                <a:solidFill>
                  <a:schemeClr val="tx1">
                    <a:alpha val="25000"/>
                  </a:schemeClr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1535" name="文本框 1534">
              <a:extLst>
                <a:ext uri="{FF2B5EF4-FFF2-40B4-BE49-F238E27FC236}">
                  <a16:creationId xmlns:a16="http://schemas.microsoft.com/office/drawing/2014/main" xmlns="" id="{4492ECDF-5187-4ABA-9C32-13B3667F84A7}"/>
                </a:ext>
              </a:extLst>
            </p:cNvPr>
            <p:cNvSpPr txBox="1"/>
            <p:nvPr/>
          </p:nvSpPr>
          <p:spPr>
            <a:xfrm>
              <a:off x="4547828" y="693106"/>
              <a:ext cx="2769328" cy="3321826"/>
            </a:xfrm>
            <a:prstGeom prst="rect">
              <a:avLst/>
            </a:prstGeom>
            <a:noFill/>
          </p:spPr>
          <p:txBody>
            <a:bodyPr wrap="none" rtlCol="0">
              <a:prstTxWarp prst="textPlain">
                <a:avLst/>
              </a:prstTxWarp>
              <a:spAutoFit/>
            </a:bodyPr>
            <a:lstStyle/>
            <a:p>
              <a:r>
                <a:rPr lang="en-US" altLang="zh-CN" sz="9600" dirty="0">
                  <a:solidFill>
                    <a:schemeClr val="tx1">
                      <a:alpha val="25000"/>
                    </a:schemeClr>
                  </a:solidFill>
                  <a:latin typeface="Impact" panose="020B0806030902050204" pitchFamily="34" charset="0"/>
                </a:rPr>
                <a:t>1</a:t>
              </a:r>
              <a:endParaRPr lang="zh-CN" altLang="en-US" sz="9600" dirty="0">
                <a:solidFill>
                  <a:schemeClr val="tx1">
                    <a:alpha val="25000"/>
                  </a:schemeClr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1536" name="文本框 1535">
              <a:extLst>
                <a:ext uri="{FF2B5EF4-FFF2-40B4-BE49-F238E27FC236}">
                  <a16:creationId xmlns:a16="http://schemas.microsoft.com/office/drawing/2014/main" xmlns="" id="{435DFF9E-EB4C-4914-AF3B-FE31CB1E897B}"/>
                </a:ext>
              </a:extLst>
            </p:cNvPr>
            <p:cNvSpPr txBox="1"/>
            <p:nvPr/>
          </p:nvSpPr>
          <p:spPr>
            <a:xfrm>
              <a:off x="6960096" y="693106"/>
              <a:ext cx="2769328" cy="3321826"/>
            </a:xfrm>
            <a:prstGeom prst="rect">
              <a:avLst/>
            </a:prstGeom>
            <a:noFill/>
          </p:spPr>
          <p:txBody>
            <a:bodyPr wrap="none" rtlCol="0">
              <a:prstTxWarp prst="textPlain">
                <a:avLst/>
              </a:prstTxWarp>
              <a:spAutoFit/>
            </a:bodyPr>
            <a:lstStyle/>
            <a:p>
              <a:r>
                <a:rPr lang="en-US" altLang="zh-CN" sz="9600">
                  <a:solidFill>
                    <a:schemeClr val="tx1">
                      <a:alpha val="25000"/>
                    </a:schemeClr>
                  </a:solidFill>
                  <a:latin typeface="Impact" panose="020B0806030902050204" pitchFamily="34" charset="0"/>
                </a:rPr>
                <a:t>8</a:t>
              </a:r>
              <a:endParaRPr lang="zh-CN" altLang="en-US" sz="9600" dirty="0">
                <a:solidFill>
                  <a:schemeClr val="tx1">
                    <a:alpha val="25000"/>
                  </a:schemeClr>
                </a:solidFill>
                <a:latin typeface="Impact" panose="020B0806030902050204" pitchFamily="34" charset="0"/>
              </a:endParaRPr>
            </a:p>
          </p:txBody>
        </p:sp>
      </p:grpSp>
      <p:pic>
        <p:nvPicPr>
          <p:cNvPr id="11227" name="图形 11226">
            <a:extLst>
              <a:ext uri="{FF2B5EF4-FFF2-40B4-BE49-F238E27FC236}">
                <a16:creationId xmlns:a16="http://schemas.microsoft.com/office/drawing/2014/main" xmlns="" id="{91C7AB97-186B-45E2-AAFF-D8208CE6829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2957513" y="2600325"/>
            <a:ext cx="6276975" cy="2705100"/>
          </a:xfrm>
          <a:prstGeom prst="rect">
            <a:avLst/>
          </a:prstGeom>
        </p:spPr>
      </p:pic>
      <p:sp>
        <p:nvSpPr>
          <p:cNvPr id="2" name="矩形 1"/>
          <p:cNvSpPr/>
          <p:nvPr userDrawn="1"/>
        </p:nvSpPr>
        <p:spPr>
          <a:xfrm>
            <a:off x="669925" y="414746"/>
            <a:ext cx="766989" cy="1227908"/>
          </a:xfrm>
          <a:prstGeom prst="rect">
            <a:avLst/>
          </a:prstGeom>
          <a:solidFill>
            <a:srgbClr val="46B3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副标题 2">
            <a:extLst>
              <a:ext uri="{FF2B5EF4-FFF2-40B4-BE49-F238E27FC236}">
                <a16:creationId xmlns:a16="http://schemas.microsoft.com/office/drawing/2014/main" xmlns="" id="{5503F3DB-72ED-4AE0-A1CB-4EE36B180C0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263899" y="2109484"/>
            <a:ext cx="5664202" cy="558799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bg1"/>
                </a:solidFill>
              </a:defRPr>
            </a:lvl1pPr>
            <a:lvl2pPr marL="457178" indent="0" algn="ctr">
              <a:buNone/>
              <a:defRPr sz="2000"/>
            </a:lvl2pPr>
            <a:lvl3pPr marL="914354" indent="0" algn="ctr">
              <a:buNone/>
              <a:defRPr sz="1800"/>
            </a:lvl3pPr>
            <a:lvl4pPr marL="1371532" indent="0" algn="ctr">
              <a:buNone/>
              <a:defRPr sz="1600"/>
            </a:lvl4pPr>
            <a:lvl5pPr marL="1828709" indent="0" algn="ctr">
              <a:buNone/>
              <a:defRPr sz="1600"/>
            </a:lvl5pPr>
            <a:lvl6pPr marL="2285886" indent="0" algn="ctr">
              <a:buNone/>
              <a:defRPr sz="1600"/>
            </a:lvl6pPr>
            <a:lvl7pPr marL="2743062" indent="0" algn="ctr">
              <a:buNone/>
              <a:defRPr sz="1600"/>
            </a:lvl7pPr>
            <a:lvl8pPr marL="3200240" indent="0" algn="ctr">
              <a:buNone/>
              <a:defRPr sz="1600"/>
            </a:lvl8pPr>
            <a:lvl9pPr marL="3657418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5" name="标题 1">
            <a:extLst>
              <a:ext uri="{FF2B5EF4-FFF2-40B4-BE49-F238E27FC236}">
                <a16:creationId xmlns:a16="http://schemas.microsoft.com/office/drawing/2014/main" xmlns="" id="{2ACABB8A-D830-4535-8C3A-9ECC2317562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263899" y="791681"/>
            <a:ext cx="5664202" cy="1300932"/>
          </a:xfrm>
        </p:spPr>
        <p:txBody>
          <a:bodyPr anchor="ctr">
            <a:normAutofit/>
          </a:bodyPr>
          <a:lstStyle>
            <a:lvl1pPr algn="ctr">
              <a:defRPr sz="4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zh-CN" altLang="en-US" dirty="0"/>
          </a:p>
        </p:txBody>
      </p:sp>
      <p:sp>
        <p:nvSpPr>
          <p:cNvPr id="16" name="文本占位符 13">
            <a:extLst>
              <a:ext uri="{FF2B5EF4-FFF2-40B4-BE49-F238E27FC236}">
                <a16:creationId xmlns:a16="http://schemas.microsoft.com/office/drawing/2014/main" xmlns="" id="{103AECE2-29C9-46E6-A7CB-68294468A1C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263899" y="5473777"/>
            <a:ext cx="5664202" cy="296271"/>
          </a:xfrm>
        </p:spPr>
        <p:txBody>
          <a:bodyPr vert="horz" anchor="ctr">
            <a:noAutofit/>
          </a:bodyPr>
          <a:lstStyle>
            <a:lvl1pPr marL="0" indent="0" algn="ctr">
              <a:buNone/>
              <a:defRPr sz="1500" b="0">
                <a:solidFill>
                  <a:schemeClr val="bg1"/>
                </a:solidFill>
              </a:defRPr>
            </a:lvl1pPr>
            <a:lvl2pPr marL="457177" indent="0">
              <a:buNone/>
              <a:defRPr/>
            </a:lvl2pPr>
            <a:lvl3pPr marL="914353" indent="0">
              <a:buNone/>
              <a:defRPr/>
            </a:lvl3pPr>
            <a:lvl4pPr marL="1371531" indent="0">
              <a:buNone/>
              <a:defRPr/>
            </a:lvl4pPr>
            <a:lvl5pPr marL="1828709" indent="0">
              <a:buNone/>
              <a:defRPr/>
            </a:lvl5pPr>
          </a:lstStyle>
          <a:p>
            <a:pPr lvl="0"/>
            <a:r>
              <a:rPr lang="en-US" altLang="zh-CN" dirty="0"/>
              <a:t>Signature</a:t>
            </a:r>
          </a:p>
        </p:txBody>
      </p:sp>
      <p:sp>
        <p:nvSpPr>
          <p:cNvPr id="17" name="文本占位符 13">
            <a:extLst>
              <a:ext uri="{FF2B5EF4-FFF2-40B4-BE49-F238E27FC236}">
                <a16:creationId xmlns:a16="http://schemas.microsoft.com/office/drawing/2014/main" xmlns="" id="{EBC9C030-2F81-4992-83F1-EF6447B1172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263899" y="5770048"/>
            <a:ext cx="5664202" cy="296271"/>
          </a:xfrm>
        </p:spPr>
        <p:txBody>
          <a:bodyPr vert="horz" anchor="ctr">
            <a:noAutofit/>
          </a:bodyPr>
          <a:lstStyle>
            <a:lvl1pPr marL="0" indent="0" algn="ctr">
              <a:buNone/>
              <a:defRPr sz="1500" b="0">
                <a:solidFill>
                  <a:schemeClr val="bg1"/>
                </a:solidFill>
              </a:defRPr>
            </a:lvl1pPr>
            <a:lvl2pPr marL="457177" indent="0">
              <a:buNone/>
              <a:defRPr/>
            </a:lvl2pPr>
            <a:lvl3pPr marL="914353" indent="0">
              <a:buNone/>
              <a:defRPr/>
            </a:lvl3pPr>
            <a:lvl4pPr marL="1371531" indent="0">
              <a:buNone/>
              <a:defRPr/>
            </a:lvl4pPr>
            <a:lvl5pPr marL="1828709" indent="0">
              <a:buNone/>
              <a:defRPr/>
            </a:lvl5pPr>
          </a:lstStyle>
          <a:p>
            <a:pPr lvl="0"/>
            <a:r>
              <a:rPr lang="en-US" altLang="zh-CN" dirty="0"/>
              <a:t>Date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8258688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1770495"/>
            <a:ext cx="12192000" cy="1028700"/>
          </a:xfrm>
          <a:prstGeom prst="rect">
            <a:avLst/>
          </a:prstGeom>
          <a:solidFill>
            <a:srgbClr val="46B3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形 11226">
            <a:extLst>
              <a:ext uri="{FF2B5EF4-FFF2-40B4-BE49-F238E27FC236}">
                <a16:creationId xmlns:a16="http://schemas.microsoft.com/office/drawing/2014/main" xmlns="" id="{91C7AB97-186B-45E2-AAFF-D8208CE6829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2957513" y="3432175"/>
            <a:ext cx="6276975" cy="2705100"/>
          </a:xfrm>
          <a:prstGeom prst="rect">
            <a:avLst/>
          </a:prstGeom>
        </p:spPr>
      </p:pic>
      <p:sp>
        <p:nvSpPr>
          <p:cNvPr id="7" name="标题 1">
            <a:extLst>
              <a:ext uri="{FF2B5EF4-FFF2-40B4-BE49-F238E27FC236}">
                <a16:creationId xmlns:a16="http://schemas.microsoft.com/office/drawing/2014/main" xmlns="" id="{E42254E6-3C30-48A7-B8D4-56D91CBF7E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86407" y="1770495"/>
            <a:ext cx="5419185" cy="895350"/>
          </a:xfrm>
        </p:spPr>
        <p:txBody>
          <a:bodyPr anchor="b">
            <a:normAutofit/>
          </a:bodyPr>
          <a:lstStyle>
            <a:lvl1pPr algn="ctr">
              <a:defRPr sz="2400" b="1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zh-CN" altLang="en-US" dirty="0"/>
          </a:p>
        </p:txBody>
      </p:sp>
      <p:sp>
        <p:nvSpPr>
          <p:cNvPr id="8" name="文本占位符 2">
            <a:extLst>
              <a:ext uri="{FF2B5EF4-FFF2-40B4-BE49-F238E27FC236}">
                <a16:creationId xmlns:a16="http://schemas.microsoft.com/office/drawing/2014/main" xmlns="" id="{24D58A29-F57F-4607-A655-87012DF6683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387523" y="2818245"/>
            <a:ext cx="5419185" cy="1015623"/>
          </a:xfrm>
        </p:spPr>
        <p:txBody>
          <a:bodyPr anchor="t">
            <a:normAutofit/>
          </a:bodyPr>
          <a:lstStyle>
            <a:lvl1pPr marL="0" indent="0" algn="ctr">
              <a:lnSpc>
                <a:spcPct val="100000"/>
              </a:lnSpc>
              <a:buNone/>
              <a:defRPr sz="1100">
                <a:solidFill>
                  <a:schemeClr val="tx1"/>
                </a:solidFill>
              </a:defRPr>
            </a:lvl1pPr>
            <a:lvl2pPr marL="457178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54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3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8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06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24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41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85333427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日期占位符 2">
            <a:extLst>
              <a:ext uri="{FF2B5EF4-FFF2-40B4-BE49-F238E27FC236}">
                <a16:creationId xmlns:a16="http://schemas.microsoft.com/office/drawing/2014/main" xmlns="" id="{F187362D-5D32-4E65-9BFA-BEA6C53C14A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5401732" y="6240463"/>
            <a:ext cx="1388536" cy="206381"/>
          </a:xfrm>
        </p:spPr>
        <p:txBody>
          <a:bodyPr/>
          <a:lstStyle/>
          <a:p>
            <a:fld id="{6489D9C7-5DC6-4263-87FF-7C99F6FB63C3}" type="datetime1">
              <a:rPr lang="zh-CN" altLang="en-US" smtClean="0"/>
              <a:pPr/>
              <a:t>2019/1/23</a:t>
            </a:fld>
            <a:endParaRPr lang="zh-CN" altLang="en-US"/>
          </a:p>
        </p:txBody>
      </p:sp>
      <p:sp>
        <p:nvSpPr>
          <p:cNvPr id="11" name="页脚占位符 3">
            <a:extLst>
              <a:ext uri="{FF2B5EF4-FFF2-40B4-BE49-F238E27FC236}">
                <a16:creationId xmlns:a16="http://schemas.microsoft.com/office/drawing/2014/main" xmlns="" id="{292DC58E-6D01-4474-826C-59D53E467C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69924" y="6240463"/>
            <a:ext cx="4140201" cy="206381"/>
          </a:xfrm>
        </p:spPr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12" name="灯片编号占位符 4">
            <a:extLst>
              <a:ext uri="{FF2B5EF4-FFF2-40B4-BE49-F238E27FC236}">
                <a16:creationId xmlns:a16="http://schemas.microsoft.com/office/drawing/2014/main" xmlns="" id="{249441D4-24D5-4E00-98F6-B0AA22A020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599" y="6240463"/>
            <a:ext cx="2909888" cy="206381"/>
          </a:xfrm>
        </p:spPr>
        <p:txBody>
          <a:bodyPr/>
          <a:lstStyle/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3" name="标题 5">
            <a:extLst>
              <a:ext uri="{FF2B5EF4-FFF2-40B4-BE49-F238E27FC236}">
                <a16:creationId xmlns:a16="http://schemas.microsoft.com/office/drawing/2014/main" xmlns="" id="{33187232-6678-458F-88E6-CBCFD7A2BED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69924" y="1"/>
            <a:ext cx="10850563" cy="1028699"/>
          </a:xfrm>
        </p:spPr>
        <p:txBody>
          <a:bodyPr/>
          <a:lstStyle>
            <a:lvl1pPr>
              <a:defRPr/>
            </a:lvl1pPr>
          </a:lstStyle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14" name="内容占位符 7">
            <a:extLst>
              <a:ext uri="{FF2B5EF4-FFF2-40B4-BE49-F238E27FC236}">
                <a16:creationId xmlns:a16="http://schemas.microsoft.com/office/drawing/2014/main" xmlns="" id="{DA232F55-5CC5-41BB-A44B-20B5FCE64ECF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669925" y="1130299"/>
            <a:ext cx="10850563" cy="5006975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altLang="zh-CN" dirty="0"/>
              <a:t>Edit Master text styles</a:t>
            </a:r>
          </a:p>
          <a:p>
            <a:pPr lvl="1"/>
            <a:r>
              <a:rPr lang="en-US" altLang="zh-CN" dirty="0"/>
              <a:t>Second level</a:t>
            </a:r>
          </a:p>
          <a:p>
            <a:pPr lvl="2"/>
            <a:r>
              <a:rPr lang="en-US" altLang="zh-CN" dirty="0"/>
              <a:t>Third level</a:t>
            </a:r>
          </a:p>
          <a:p>
            <a:pPr lvl="3"/>
            <a:r>
              <a:rPr lang="en-US" altLang="zh-CN" dirty="0"/>
              <a:t>Fourth level</a:t>
            </a:r>
          </a:p>
          <a:p>
            <a:pPr lvl="4"/>
            <a:r>
              <a:rPr lang="en-US" altLang="zh-CN" dirty="0"/>
              <a:t>Fifth level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689670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69924" y="1"/>
            <a:ext cx="10850563" cy="1028699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6079E1DE-1022-4251-A601-BEA277BC21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9D9C7-5DC6-4263-87FF-7C99F6FB63C3}" type="datetime1">
              <a:rPr lang="zh-CN" altLang="en-US" smtClean="0"/>
              <a:pPr/>
              <a:t>2019/1/23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16C38CCB-5E30-4902-BA73-AE416C7398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E85E0130-99BF-489E-8B39-95430654ED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81748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177286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末尾幻灯片">
    <p:bg>
      <p:bgPr>
        <a:solidFill>
          <a:srgbClr val="46B39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组合 24">
            <a:extLst>
              <a:ext uri="{FF2B5EF4-FFF2-40B4-BE49-F238E27FC236}">
                <a16:creationId xmlns:a16="http://schemas.microsoft.com/office/drawing/2014/main" xmlns="" id="{12776C4D-42B1-4CAD-A862-0D2C2C91239A}"/>
              </a:ext>
            </a:extLst>
          </p:cNvPr>
          <p:cNvGrpSpPr/>
          <p:nvPr userDrawn="1"/>
        </p:nvGrpSpPr>
        <p:grpSpPr>
          <a:xfrm>
            <a:off x="0" y="1989661"/>
            <a:ext cx="9053516" cy="3321826"/>
            <a:chOff x="675908" y="693106"/>
            <a:chExt cx="9053516" cy="3321826"/>
          </a:xfrm>
        </p:grpSpPr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xmlns="" id="{DC893CE3-6DA6-4C24-AB22-868A27314FC9}"/>
                </a:ext>
              </a:extLst>
            </p:cNvPr>
            <p:cNvSpPr txBox="1"/>
            <p:nvPr/>
          </p:nvSpPr>
          <p:spPr>
            <a:xfrm>
              <a:off x="675908" y="693106"/>
              <a:ext cx="2769328" cy="3321826"/>
            </a:xfrm>
            <a:prstGeom prst="rect">
              <a:avLst/>
            </a:prstGeom>
            <a:noFill/>
          </p:spPr>
          <p:txBody>
            <a:bodyPr wrap="none" rtlCol="0">
              <a:prstTxWarp prst="textPlain">
                <a:avLst/>
              </a:prstTxWarp>
              <a:spAutoFit/>
            </a:bodyPr>
            <a:lstStyle/>
            <a:p>
              <a:r>
                <a:rPr lang="en-US" altLang="zh-CN" sz="9600" dirty="0">
                  <a:solidFill>
                    <a:schemeClr val="tx1">
                      <a:alpha val="25000"/>
                    </a:schemeClr>
                  </a:solidFill>
                  <a:latin typeface="Impact" panose="020B0806030902050204" pitchFamily="34" charset="0"/>
                </a:rPr>
                <a:t>2</a:t>
              </a:r>
              <a:endParaRPr lang="zh-CN" altLang="en-US" sz="9600" dirty="0">
                <a:solidFill>
                  <a:schemeClr val="tx1">
                    <a:alpha val="25000"/>
                  </a:schemeClr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xmlns="" id="{A39C821E-8FA9-483B-B853-DEA61FD40920}"/>
                </a:ext>
              </a:extLst>
            </p:cNvPr>
            <p:cNvSpPr txBox="1"/>
            <p:nvPr/>
          </p:nvSpPr>
          <p:spPr>
            <a:xfrm>
              <a:off x="2770637" y="693106"/>
              <a:ext cx="2769328" cy="3321826"/>
            </a:xfrm>
            <a:prstGeom prst="rect">
              <a:avLst/>
            </a:prstGeom>
            <a:noFill/>
          </p:spPr>
          <p:txBody>
            <a:bodyPr wrap="none" rtlCol="0">
              <a:prstTxWarp prst="textPlain">
                <a:avLst/>
              </a:prstTxWarp>
              <a:spAutoFit/>
            </a:bodyPr>
            <a:lstStyle/>
            <a:p>
              <a:r>
                <a:rPr lang="en-US" altLang="zh-CN" sz="9600" dirty="0">
                  <a:solidFill>
                    <a:schemeClr val="tx1">
                      <a:alpha val="25000"/>
                    </a:schemeClr>
                  </a:solidFill>
                  <a:latin typeface="Impact" panose="020B0806030902050204" pitchFamily="34" charset="0"/>
                </a:rPr>
                <a:t>0</a:t>
              </a:r>
              <a:endParaRPr lang="zh-CN" altLang="en-US" sz="9600" dirty="0">
                <a:solidFill>
                  <a:schemeClr val="tx1">
                    <a:alpha val="25000"/>
                  </a:schemeClr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xmlns="" id="{11059086-E1A9-48CA-8AF5-153F09333C70}"/>
                </a:ext>
              </a:extLst>
            </p:cNvPr>
            <p:cNvSpPr txBox="1"/>
            <p:nvPr/>
          </p:nvSpPr>
          <p:spPr>
            <a:xfrm>
              <a:off x="4547828" y="693106"/>
              <a:ext cx="2769328" cy="3321826"/>
            </a:xfrm>
            <a:prstGeom prst="rect">
              <a:avLst/>
            </a:prstGeom>
            <a:noFill/>
          </p:spPr>
          <p:txBody>
            <a:bodyPr wrap="none" rtlCol="0">
              <a:prstTxWarp prst="textPlain">
                <a:avLst/>
              </a:prstTxWarp>
              <a:spAutoFit/>
            </a:bodyPr>
            <a:lstStyle/>
            <a:p>
              <a:r>
                <a:rPr lang="en-US" altLang="zh-CN" sz="9600" dirty="0">
                  <a:solidFill>
                    <a:schemeClr val="tx1">
                      <a:alpha val="25000"/>
                    </a:schemeClr>
                  </a:solidFill>
                  <a:latin typeface="Impact" panose="020B0806030902050204" pitchFamily="34" charset="0"/>
                </a:rPr>
                <a:t>1</a:t>
              </a:r>
              <a:endParaRPr lang="zh-CN" altLang="en-US" sz="9600" dirty="0">
                <a:solidFill>
                  <a:schemeClr val="tx1">
                    <a:alpha val="25000"/>
                  </a:schemeClr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xmlns="" id="{1DF34900-A0F7-4903-AF1C-497D05D4FECD}"/>
                </a:ext>
              </a:extLst>
            </p:cNvPr>
            <p:cNvSpPr txBox="1"/>
            <p:nvPr/>
          </p:nvSpPr>
          <p:spPr>
            <a:xfrm>
              <a:off x="6960096" y="693106"/>
              <a:ext cx="2769328" cy="3321826"/>
            </a:xfrm>
            <a:prstGeom prst="rect">
              <a:avLst/>
            </a:prstGeom>
            <a:noFill/>
          </p:spPr>
          <p:txBody>
            <a:bodyPr wrap="none" rtlCol="0">
              <a:prstTxWarp prst="textPlain">
                <a:avLst/>
              </a:prstTxWarp>
              <a:spAutoFit/>
            </a:bodyPr>
            <a:lstStyle/>
            <a:p>
              <a:r>
                <a:rPr lang="en-US" altLang="zh-CN" sz="9600">
                  <a:solidFill>
                    <a:schemeClr val="tx1">
                      <a:alpha val="25000"/>
                    </a:schemeClr>
                  </a:solidFill>
                  <a:latin typeface="Impact" panose="020B0806030902050204" pitchFamily="34" charset="0"/>
                </a:rPr>
                <a:t>8</a:t>
              </a:r>
              <a:endParaRPr lang="zh-CN" altLang="en-US" sz="9600" dirty="0">
                <a:solidFill>
                  <a:schemeClr val="tx1">
                    <a:alpha val="25000"/>
                  </a:schemeClr>
                </a:solidFill>
                <a:latin typeface="Impact" panose="020B0806030902050204" pitchFamily="34" charset="0"/>
              </a:endParaRPr>
            </a:p>
          </p:txBody>
        </p:sp>
      </p:grpSp>
      <p:pic>
        <p:nvPicPr>
          <p:cNvPr id="30" name="图形 29">
            <a:extLst>
              <a:ext uri="{FF2B5EF4-FFF2-40B4-BE49-F238E27FC236}">
                <a16:creationId xmlns:a16="http://schemas.microsoft.com/office/drawing/2014/main" xmlns="" id="{C505CFBE-FAF3-4866-97E8-1CBD5CF49DA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1388271" y="2600325"/>
            <a:ext cx="6276975" cy="2705100"/>
          </a:xfrm>
          <a:prstGeom prst="rect">
            <a:avLst/>
          </a:prstGeom>
        </p:spPr>
      </p:pic>
      <p:sp>
        <p:nvSpPr>
          <p:cNvPr id="11" name="标题 1">
            <a:extLst>
              <a:ext uri="{FF2B5EF4-FFF2-40B4-BE49-F238E27FC236}">
                <a16:creationId xmlns:a16="http://schemas.microsoft.com/office/drawing/2014/main" xmlns="" id="{4B1C742D-5672-4D89-8EE3-A099F3F01073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054800" y="2025328"/>
            <a:ext cx="5426076" cy="1621509"/>
          </a:xfrm>
        </p:spPr>
        <p:txBody>
          <a:bodyPr anchor="b">
            <a:normAutofit/>
          </a:bodyPr>
          <a:lstStyle>
            <a:lvl1pPr marL="0" indent="0" algn="r">
              <a:buFont typeface="Arial" panose="020B0604020202020204" pitchFamily="34" charset="0"/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lang="en-US" altLang="zh-CN" dirty="0"/>
              <a:t>Conclusion</a:t>
            </a:r>
            <a:endParaRPr lang="zh-CN" altLang="en-US" dirty="0"/>
          </a:p>
        </p:txBody>
      </p:sp>
      <p:sp>
        <p:nvSpPr>
          <p:cNvPr id="12" name="文本占位符 62">
            <a:extLst>
              <a:ext uri="{FF2B5EF4-FFF2-40B4-BE49-F238E27FC236}">
                <a16:creationId xmlns:a16="http://schemas.microsoft.com/office/drawing/2014/main" xmlns="" id="{975AEE05-2F87-4F3E-939C-B0C4F7A7E74E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054800" y="4331564"/>
            <a:ext cx="5426076" cy="310871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r">
              <a:buNone/>
              <a:defRPr lang="zh-CN" altLang="en-US" sz="1500" smtClean="0">
                <a:solidFill>
                  <a:schemeClr val="bg1"/>
                </a:solidFill>
              </a:defRPr>
            </a:lvl1pPr>
            <a:lvl2pPr>
              <a:defRPr lang="zh-CN" altLang="en-US" sz="2000" smtClean="0"/>
            </a:lvl2pPr>
            <a:lvl3pPr>
              <a:defRPr lang="zh-CN" altLang="en-US" sz="1800" smtClean="0"/>
            </a:lvl3pPr>
            <a:lvl4pPr>
              <a:defRPr lang="zh-CN" altLang="en-US" sz="1600" smtClean="0"/>
            </a:lvl4pPr>
            <a:lvl5pPr>
              <a:defRPr lang="zh-CN" altLang="en-US" sz="1600"/>
            </a:lvl5pPr>
          </a:lstStyle>
          <a:p>
            <a:pPr marL="228589" marR="0" lvl="0" indent="-228589" fontAlgn="auto">
              <a:spcAft>
                <a:spcPts val="0"/>
              </a:spcAft>
              <a:buClrTx/>
              <a:buSzTx/>
              <a:tabLst/>
            </a:pPr>
            <a:r>
              <a:rPr lang="en-US" altLang="zh-CN" dirty="0"/>
              <a:t>Data</a:t>
            </a:r>
          </a:p>
        </p:txBody>
      </p:sp>
      <p:sp>
        <p:nvSpPr>
          <p:cNvPr id="16" name="文本占位符 13">
            <a:extLst>
              <a:ext uri="{FF2B5EF4-FFF2-40B4-BE49-F238E27FC236}">
                <a16:creationId xmlns:a16="http://schemas.microsoft.com/office/drawing/2014/main" xmlns="" id="{A7200E5F-641D-42EA-8D4D-DFE9D958543F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054801" y="4035293"/>
            <a:ext cx="5426076" cy="296271"/>
          </a:xfrm>
        </p:spPr>
        <p:txBody>
          <a:bodyPr vert="horz" anchor="ctr">
            <a:noAutofit/>
          </a:bodyPr>
          <a:lstStyle>
            <a:lvl1pPr marL="0" indent="0" algn="r">
              <a:buNone/>
              <a:defRPr sz="1500" b="0">
                <a:solidFill>
                  <a:schemeClr val="bg1"/>
                </a:solidFill>
              </a:defRPr>
            </a:lvl1pPr>
            <a:lvl2pPr marL="457177" indent="0">
              <a:buNone/>
              <a:defRPr/>
            </a:lvl2pPr>
            <a:lvl3pPr marL="914353" indent="0">
              <a:buNone/>
              <a:defRPr/>
            </a:lvl3pPr>
            <a:lvl4pPr marL="1371531" indent="0">
              <a:buNone/>
              <a:defRPr/>
            </a:lvl4pPr>
            <a:lvl5pPr marL="1828709" indent="0">
              <a:buNone/>
              <a:defRPr/>
            </a:lvl5pPr>
          </a:lstStyle>
          <a:p>
            <a:pPr lvl="0"/>
            <a:r>
              <a:rPr lang="en-US" altLang="zh-CN" dirty="0"/>
              <a:t>Signature</a:t>
            </a:r>
          </a:p>
        </p:txBody>
      </p:sp>
    </p:spTree>
    <p:extLst>
      <p:ext uri="{BB962C8B-B14F-4D97-AF65-F5344CB8AC3E}">
        <p14:creationId xmlns:p14="http://schemas.microsoft.com/office/powerpoint/2010/main" val="237865840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占位符 1">
            <a:extLst>
              <a:ext uri="{FF2B5EF4-FFF2-40B4-BE49-F238E27FC236}">
                <a16:creationId xmlns:a16="http://schemas.microsoft.com/office/drawing/2014/main" xmlns="" id="{888EACE8-E006-49F7-A1AB-52AECC3C6C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9924" y="1"/>
            <a:ext cx="10850563" cy="1028699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9" name="文本占位符 2">
            <a:extLst>
              <a:ext uri="{FF2B5EF4-FFF2-40B4-BE49-F238E27FC236}">
                <a16:creationId xmlns:a16="http://schemas.microsoft.com/office/drawing/2014/main" xmlns="" id="{810A132D-CC74-46F3-BFD6-43B13544CE5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69924" y="1123950"/>
            <a:ext cx="10850563" cy="5019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zh-CN" altLang="en-US" dirty="0"/>
          </a:p>
        </p:txBody>
      </p: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xmlns="" id="{8AA1DACA-C1DC-4DA2-AE10-537A6A27A89C}"/>
              </a:ext>
            </a:extLst>
          </p:cNvPr>
          <p:cNvCxnSpPr/>
          <p:nvPr userDrawn="1"/>
        </p:nvCxnSpPr>
        <p:spPr>
          <a:xfrm>
            <a:off x="669924" y="1028700"/>
            <a:ext cx="10850563" cy="0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日期占位符 3">
            <a:extLst>
              <a:ext uri="{FF2B5EF4-FFF2-40B4-BE49-F238E27FC236}">
                <a16:creationId xmlns:a16="http://schemas.microsoft.com/office/drawing/2014/main" xmlns="" id="{3B0E1EA0-4518-4554-802C-41B3993D95C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5401732" y="6240463"/>
            <a:ext cx="1388536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6489D9C7-5DC6-4263-87FF-7C99F6FB63C3}" type="datetime1">
              <a:rPr lang="zh-CN" altLang="en-US" smtClean="0"/>
              <a:pPr/>
              <a:t>2019/1/23</a:t>
            </a:fld>
            <a:endParaRPr lang="zh-CN" altLang="en-US"/>
          </a:p>
        </p:txBody>
      </p:sp>
      <p:sp>
        <p:nvSpPr>
          <p:cNvPr id="12" name="页脚占位符 4">
            <a:extLst>
              <a:ext uri="{FF2B5EF4-FFF2-40B4-BE49-F238E27FC236}">
                <a16:creationId xmlns:a16="http://schemas.microsoft.com/office/drawing/2014/main" xmlns="" id="{1192410C-4283-428F-82A4-13252AFFC6F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69924" y="6240463"/>
            <a:ext cx="4140201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altLang="zh-CN" dirty="0"/>
              <a:t>www.islide.cc</a:t>
            </a:r>
            <a:endParaRPr lang="zh-CN" altLang="en-US" dirty="0"/>
          </a:p>
        </p:txBody>
      </p:sp>
      <p:sp>
        <p:nvSpPr>
          <p:cNvPr id="13" name="灯片编号占位符 5">
            <a:extLst>
              <a:ext uri="{FF2B5EF4-FFF2-40B4-BE49-F238E27FC236}">
                <a16:creationId xmlns:a16="http://schemas.microsoft.com/office/drawing/2014/main" xmlns="" id="{A65FE1C8-0308-48B3-AE6A-A30ACD4200F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599" y="6240463"/>
            <a:ext cx="2909888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40277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51" r:id="rId2"/>
    <p:sldLayoutId id="2147483650" r:id="rId3"/>
    <p:sldLayoutId id="2147483654" r:id="rId4"/>
    <p:sldLayoutId id="2147483655" r:id="rId5"/>
    <p:sldLayoutId id="2147483661" r:id="rId6"/>
  </p:sldLayoutIdLst>
  <p:hf hdr="0" dt="0"/>
  <p:txStyles>
    <p:titleStyle>
      <a:lvl1pPr algn="l" defTabSz="914354" rtl="0" eaLnBrk="1" latinLnBrk="0" hangingPunct="1">
        <a:lnSpc>
          <a:spcPct val="90000"/>
        </a:lnSpc>
        <a:spcBef>
          <a:spcPct val="0"/>
        </a:spcBef>
        <a:buNone/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89" indent="-228589" algn="l" defTabSz="91435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6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4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20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298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474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5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29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0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4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9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6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422" userDrawn="1">
          <p15:clr>
            <a:srgbClr val="F26B43"/>
          </p15:clr>
        </p15:guide>
        <p15:guide id="2" pos="7257" userDrawn="1">
          <p15:clr>
            <a:srgbClr val="F26B43"/>
          </p15:clr>
        </p15:guide>
        <p15:guide id="3" orient="horz" pos="648" userDrawn="1">
          <p15:clr>
            <a:srgbClr val="F26B43"/>
          </p15:clr>
        </p15:guide>
        <p15:guide id="4" orient="horz" pos="712" userDrawn="1">
          <p15:clr>
            <a:srgbClr val="F26B43"/>
          </p15:clr>
        </p15:guide>
        <p15:guide id="5" orient="horz" pos="3931" userDrawn="1">
          <p15:clr>
            <a:srgbClr val="F26B43"/>
          </p15:clr>
        </p15:guide>
        <p15:guide id="6" orient="horz" pos="3866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9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0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tags" Target="../tags/tag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5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8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9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0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6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3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4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5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6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8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9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30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3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31.xml"/><Relationship Id="rId6" Type="http://schemas.openxmlformats.org/officeDocument/2006/relationships/image" Target="../media/image10.png"/><Relationship Id="rId5" Type="http://schemas.openxmlformats.org/officeDocument/2006/relationships/image" Target="../media/image9.emf"/><Relationship Id="rId4" Type="http://schemas.openxmlformats.org/officeDocument/2006/relationships/hyperlink" Target="https://www.islide.cc/" TargetMode="Externa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副标题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/>
              <a:t>Subtitle here</a:t>
            </a:r>
            <a:endParaRPr lang="en-US" altLang="zh-CN" dirty="0"/>
          </a:p>
        </p:txBody>
      </p:sp>
      <p:sp>
        <p:nvSpPr>
          <p:cNvPr id="4" name="标题 3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简约线条创意通用模板</a:t>
            </a:r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/>
              <a:t>Speaker name and title</a:t>
            </a:r>
            <a:endParaRPr lang="en-US" altLang="zh-CN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271741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5A56F34-943B-4203-B6C6-2FF6C3A5B7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8B63A2D2-E6C5-4CE4-A15B-9264951B87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C3FFCBCB-07DC-4797-82F6-3E2F323BDE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10</a:t>
            </a:fld>
            <a:endParaRPr lang="zh-CN" altLang="en-US"/>
          </a:p>
        </p:txBody>
      </p:sp>
      <p:grpSp>
        <p:nvGrpSpPr>
          <p:cNvPr id="91" name="f03d89bc-c8dd-4963-b17e-aa3005480c30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AA4888F2-CB36-477A-BDD9-CCF3F39076AE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100" y="1142932"/>
            <a:ext cx="10857350" cy="4854400"/>
            <a:chOff x="673100" y="1142932"/>
            <a:chExt cx="10857350" cy="4854400"/>
          </a:xfrm>
        </p:grpSpPr>
        <p:sp>
          <p:nvSpPr>
            <p:cNvPr id="92" name="iṩḻiḍê">
              <a:extLst>
                <a:ext uri="{FF2B5EF4-FFF2-40B4-BE49-F238E27FC236}">
                  <a16:creationId xmlns:a16="http://schemas.microsoft.com/office/drawing/2014/main" xmlns="" id="{6EF589EC-CE20-463F-8FB9-D60CF577669A}"/>
                </a:ext>
              </a:extLst>
            </p:cNvPr>
            <p:cNvSpPr/>
            <p:nvPr/>
          </p:nvSpPr>
          <p:spPr>
            <a:xfrm rot="18900000">
              <a:off x="5492611" y="1530738"/>
              <a:ext cx="1309121" cy="130912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 w="12700">
              <a:miter lim="400000"/>
            </a:ln>
          </p:spPr>
          <p:txBody>
            <a:bodyPr lIns="121919" tIns="121919" rIns="121919" bIns="121919" anchor="ctr"/>
            <a:lstStyle/>
            <a:p>
              <a:pPr defTabSz="457148"/>
              <a:endParaRPr sz="11600">
                <a:solidFill>
                  <a:srgbClr val="77716C"/>
                </a:solidFill>
              </a:endParaRPr>
            </a:p>
          </p:txBody>
        </p:sp>
        <p:sp>
          <p:nvSpPr>
            <p:cNvPr id="93" name="ïsľîdé">
              <a:extLst>
                <a:ext uri="{FF2B5EF4-FFF2-40B4-BE49-F238E27FC236}">
                  <a16:creationId xmlns:a16="http://schemas.microsoft.com/office/drawing/2014/main" xmlns="" id="{D9072A50-2598-48C1-AF68-F88E923E570D}"/>
                </a:ext>
              </a:extLst>
            </p:cNvPr>
            <p:cNvSpPr/>
            <p:nvPr/>
          </p:nvSpPr>
          <p:spPr>
            <a:xfrm rot="18900000">
              <a:off x="6820029" y="2855971"/>
              <a:ext cx="1309121" cy="130912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 w="12700">
              <a:miter lim="400000"/>
            </a:ln>
          </p:spPr>
          <p:txBody>
            <a:bodyPr lIns="121919" tIns="121919" rIns="121919" bIns="121919" anchor="ctr"/>
            <a:lstStyle/>
            <a:p>
              <a:pPr defTabSz="457148"/>
              <a:endParaRPr sz="11600">
                <a:solidFill>
                  <a:srgbClr val="77716C"/>
                </a:solidFill>
              </a:endParaRPr>
            </a:p>
          </p:txBody>
        </p:sp>
        <p:sp>
          <p:nvSpPr>
            <p:cNvPr id="94" name="îs1ïḋe">
              <a:extLst>
                <a:ext uri="{FF2B5EF4-FFF2-40B4-BE49-F238E27FC236}">
                  <a16:creationId xmlns:a16="http://schemas.microsoft.com/office/drawing/2014/main" xmlns="" id="{919F7E88-A468-4E76-B523-507D689F5D04}"/>
                </a:ext>
              </a:extLst>
            </p:cNvPr>
            <p:cNvSpPr/>
            <p:nvPr/>
          </p:nvSpPr>
          <p:spPr>
            <a:xfrm rot="18900000">
              <a:off x="6346320" y="2375014"/>
              <a:ext cx="923985" cy="94911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cubicBezTo>
                    <a:pt x="2960" y="2851"/>
                    <a:pt x="4637" y="6730"/>
                    <a:pt x="4660" y="10784"/>
                  </a:cubicBezTo>
                  <a:cubicBezTo>
                    <a:pt x="4684" y="14829"/>
                    <a:pt x="3060" y="18718"/>
                    <a:pt x="144" y="21600"/>
                  </a:cubicBezTo>
                  <a:lnTo>
                    <a:pt x="21358" y="21288"/>
                  </a:lnTo>
                  <a:cubicBezTo>
                    <a:pt x="18644" y="18590"/>
                    <a:pt x="17078" y="14994"/>
                    <a:pt x="16974" y="11219"/>
                  </a:cubicBezTo>
                  <a:cubicBezTo>
                    <a:pt x="16858" y="7040"/>
                    <a:pt x="18534" y="3002"/>
                    <a:pt x="21600" y="75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 w="12700">
              <a:miter lim="400000"/>
            </a:ln>
          </p:spPr>
          <p:txBody>
            <a:bodyPr lIns="121919" tIns="121919" rIns="121919" bIns="121919" anchor="ctr"/>
            <a:lstStyle/>
            <a:p>
              <a:pPr defTabSz="457148"/>
              <a:endParaRPr sz="11600">
                <a:solidFill>
                  <a:srgbClr val="77716C"/>
                </a:solidFill>
              </a:endParaRPr>
            </a:p>
          </p:txBody>
        </p:sp>
        <p:sp>
          <p:nvSpPr>
            <p:cNvPr id="95" name="iŝ1îḓé">
              <a:extLst>
                <a:ext uri="{FF2B5EF4-FFF2-40B4-BE49-F238E27FC236}">
                  <a16:creationId xmlns:a16="http://schemas.microsoft.com/office/drawing/2014/main" xmlns="" id="{95856295-B6E8-4C32-9678-076674471046}"/>
                </a:ext>
              </a:extLst>
            </p:cNvPr>
            <p:cNvSpPr/>
            <p:nvPr/>
          </p:nvSpPr>
          <p:spPr>
            <a:xfrm rot="18900000">
              <a:off x="5398431" y="2943435"/>
              <a:ext cx="1309121" cy="13091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1"/>
            </a:solidFill>
            <a:ln w="12700">
              <a:miter lim="400000"/>
            </a:ln>
          </p:spPr>
          <p:txBody>
            <a:bodyPr lIns="121919" tIns="121919" rIns="121919" bIns="121919" anchor="ctr"/>
            <a:lstStyle/>
            <a:p>
              <a:pPr lvl="0" algn="l" defTabSz="457148">
                <a:defRPr sz="11600">
                  <a:solidFill>
                    <a:srgbClr val="77716C"/>
                  </a:solidFill>
                </a:defRPr>
              </a:pPr>
              <a:endParaRPr dirty="0"/>
            </a:p>
          </p:txBody>
        </p:sp>
        <p:sp>
          <p:nvSpPr>
            <p:cNvPr id="96" name="îṥḻîde">
              <a:extLst>
                <a:ext uri="{FF2B5EF4-FFF2-40B4-BE49-F238E27FC236}">
                  <a16:creationId xmlns:a16="http://schemas.microsoft.com/office/drawing/2014/main" xmlns="" id="{B5DED55F-A332-4981-BB93-BE1FBD914EB2}"/>
                </a:ext>
              </a:extLst>
            </p:cNvPr>
            <p:cNvSpPr/>
            <p:nvPr/>
          </p:nvSpPr>
          <p:spPr>
            <a:xfrm rot="18900000">
              <a:off x="6725848" y="4268668"/>
              <a:ext cx="1309121" cy="13091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1"/>
            </a:solidFill>
            <a:ln w="12700">
              <a:miter lim="400000"/>
            </a:ln>
          </p:spPr>
          <p:txBody>
            <a:bodyPr lIns="121919" tIns="121919" rIns="121919" bIns="121919" anchor="ctr"/>
            <a:lstStyle/>
            <a:p>
              <a:pPr lvl="0" algn="l" defTabSz="457148">
                <a:defRPr sz="11600">
                  <a:solidFill>
                    <a:srgbClr val="77716C"/>
                  </a:solidFill>
                </a:defRPr>
              </a:pPr>
              <a:endParaRPr/>
            </a:p>
          </p:txBody>
        </p:sp>
        <p:sp>
          <p:nvSpPr>
            <p:cNvPr id="97" name="îŝ1îďê">
              <a:extLst>
                <a:ext uri="{FF2B5EF4-FFF2-40B4-BE49-F238E27FC236}">
                  <a16:creationId xmlns:a16="http://schemas.microsoft.com/office/drawing/2014/main" xmlns="" id="{818AEA7C-AAAD-4043-AEC8-05FA69D171B9}"/>
                </a:ext>
              </a:extLst>
            </p:cNvPr>
            <p:cNvSpPr/>
            <p:nvPr/>
          </p:nvSpPr>
          <p:spPr>
            <a:xfrm rot="18900000">
              <a:off x="6252139" y="3787711"/>
              <a:ext cx="923984" cy="94911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cubicBezTo>
                    <a:pt x="2960" y="2851"/>
                    <a:pt x="4637" y="6730"/>
                    <a:pt x="4660" y="10784"/>
                  </a:cubicBezTo>
                  <a:cubicBezTo>
                    <a:pt x="4684" y="14829"/>
                    <a:pt x="3060" y="18718"/>
                    <a:pt x="144" y="21600"/>
                  </a:cubicBezTo>
                  <a:lnTo>
                    <a:pt x="21358" y="21288"/>
                  </a:lnTo>
                  <a:cubicBezTo>
                    <a:pt x="18644" y="18590"/>
                    <a:pt x="17078" y="14994"/>
                    <a:pt x="16974" y="11219"/>
                  </a:cubicBezTo>
                  <a:cubicBezTo>
                    <a:pt x="16858" y="7040"/>
                    <a:pt x="18534" y="3002"/>
                    <a:pt x="21600" y="75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12700">
              <a:miter lim="400000"/>
            </a:ln>
          </p:spPr>
          <p:txBody>
            <a:bodyPr lIns="121919" tIns="121919" rIns="121919" bIns="121919" anchor="ctr"/>
            <a:lstStyle/>
            <a:p>
              <a:pPr lvl="0" algn="l" defTabSz="457148">
                <a:defRPr sz="8400">
                  <a:solidFill>
                    <a:srgbClr val="070707"/>
                  </a:solidFill>
                </a:defRPr>
              </a:pPr>
              <a:endParaRPr/>
            </a:p>
          </p:txBody>
        </p:sp>
        <p:sp>
          <p:nvSpPr>
            <p:cNvPr id="98" name="iśḷíḍé">
              <a:extLst>
                <a:ext uri="{FF2B5EF4-FFF2-40B4-BE49-F238E27FC236}">
                  <a16:creationId xmlns:a16="http://schemas.microsoft.com/office/drawing/2014/main" xmlns="" id="{C068204A-D2B4-42FF-9F02-0B05DF8A41E0}"/>
                </a:ext>
              </a:extLst>
            </p:cNvPr>
            <p:cNvSpPr/>
            <p:nvPr/>
          </p:nvSpPr>
          <p:spPr>
            <a:xfrm rot="18900000">
              <a:off x="3981854" y="3025173"/>
              <a:ext cx="1309121" cy="130912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 w="12700">
              <a:miter lim="400000"/>
            </a:ln>
          </p:spPr>
          <p:txBody>
            <a:bodyPr lIns="121919" tIns="121919" rIns="121919" bIns="121919" anchor="ctr"/>
            <a:lstStyle/>
            <a:p>
              <a:pPr lvl="0" algn="l" defTabSz="457148">
                <a:defRPr sz="11600">
                  <a:solidFill>
                    <a:srgbClr val="77716C"/>
                  </a:solidFill>
                </a:defRPr>
              </a:pPr>
              <a:endParaRPr/>
            </a:p>
          </p:txBody>
        </p:sp>
        <p:sp>
          <p:nvSpPr>
            <p:cNvPr id="99" name="îṧľïďe">
              <a:extLst>
                <a:ext uri="{FF2B5EF4-FFF2-40B4-BE49-F238E27FC236}">
                  <a16:creationId xmlns:a16="http://schemas.microsoft.com/office/drawing/2014/main" xmlns="" id="{45E176F9-DC9B-4284-80F8-EF34CD22B51D}"/>
                </a:ext>
              </a:extLst>
            </p:cNvPr>
            <p:cNvSpPr/>
            <p:nvPr/>
          </p:nvSpPr>
          <p:spPr>
            <a:xfrm rot="18900000">
              <a:off x="5309272" y="4350407"/>
              <a:ext cx="1309121" cy="130912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 w="12700">
              <a:miter lim="400000"/>
            </a:ln>
          </p:spPr>
          <p:txBody>
            <a:bodyPr lIns="121919" tIns="121919" rIns="121919" bIns="121919" anchor="ctr"/>
            <a:lstStyle/>
            <a:p>
              <a:pPr lvl="0" algn="l" defTabSz="457148">
                <a:defRPr sz="11600">
                  <a:solidFill>
                    <a:srgbClr val="77716C"/>
                  </a:solidFill>
                </a:defRPr>
              </a:pPr>
              <a:endParaRPr/>
            </a:p>
          </p:txBody>
        </p:sp>
        <p:sp>
          <p:nvSpPr>
            <p:cNvPr id="100" name="iśļîďê">
              <a:extLst>
                <a:ext uri="{FF2B5EF4-FFF2-40B4-BE49-F238E27FC236}">
                  <a16:creationId xmlns:a16="http://schemas.microsoft.com/office/drawing/2014/main" xmlns="" id="{C8AF05FF-2103-4072-A115-8F3A84781588}"/>
                </a:ext>
              </a:extLst>
            </p:cNvPr>
            <p:cNvSpPr/>
            <p:nvPr/>
          </p:nvSpPr>
          <p:spPr>
            <a:xfrm rot="18900000">
              <a:off x="4835563" y="3869450"/>
              <a:ext cx="923984" cy="94911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cubicBezTo>
                    <a:pt x="2960" y="2851"/>
                    <a:pt x="4637" y="6730"/>
                    <a:pt x="4660" y="10784"/>
                  </a:cubicBezTo>
                  <a:cubicBezTo>
                    <a:pt x="4684" y="14829"/>
                    <a:pt x="3060" y="18718"/>
                    <a:pt x="144" y="21600"/>
                  </a:cubicBezTo>
                  <a:lnTo>
                    <a:pt x="21358" y="21288"/>
                  </a:lnTo>
                  <a:cubicBezTo>
                    <a:pt x="18644" y="18590"/>
                    <a:pt x="17078" y="14994"/>
                    <a:pt x="16974" y="11219"/>
                  </a:cubicBezTo>
                  <a:cubicBezTo>
                    <a:pt x="16858" y="7040"/>
                    <a:pt x="18534" y="3002"/>
                    <a:pt x="21600" y="75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 w="12700">
              <a:miter lim="400000"/>
            </a:ln>
          </p:spPr>
          <p:txBody>
            <a:bodyPr lIns="121919" tIns="121919" rIns="121919" bIns="121919" anchor="ctr"/>
            <a:lstStyle/>
            <a:p>
              <a:pPr lvl="0" algn="l" defTabSz="457148">
                <a:defRPr sz="8400">
                  <a:solidFill>
                    <a:srgbClr val="070707"/>
                  </a:solidFill>
                </a:defRPr>
              </a:pPr>
              <a:endParaRPr/>
            </a:p>
          </p:txBody>
        </p:sp>
        <p:sp>
          <p:nvSpPr>
            <p:cNvPr id="101" name="ïṥḷiḑê">
              <a:extLst>
                <a:ext uri="{FF2B5EF4-FFF2-40B4-BE49-F238E27FC236}">
                  <a16:creationId xmlns:a16="http://schemas.microsoft.com/office/drawing/2014/main" xmlns="" id="{E7C4FCE5-FE33-4013-BC3F-C4708EAE5561}"/>
                </a:ext>
              </a:extLst>
            </p:cNvPr>
            <p:cNvSpPr/>
            <p:nvPr/>
          </p:nvSpPr>
          <p:spPr bwMode="auto">
            <a:xfrm>
              <a:off x="7222816" y="3261823"/>
              <a:ext cx="522451" cy="503142"/>
            </a:xfrm>
            <a:custGeom>
              <a:avLst/>
              <a:gdLst>
                <a:gd name="connsiteX0" fmla="*/ 216243 w 609050"/>
                <a:gd name="connsiteY0" fmla="*/ 412730 h 586540"/>
                <a:gd name="connsiteX1" fmla="*/ 216243 w 609050"/>
                <a:gd name="connsiteY1" fmla="*/ 456594 h 586540"/>
                <a:gd name="connsiteX2" fmla="*/ 293953 w 609050"/>
                <a:gd name="connsiteY2" fmla="*/ 456594 h 586540"/>
                <a:gd name="connsiteX3" fmla="*/ 293953 w 609050"/>
                <a:gd name="connsiteY3" fmla="*/ 412730 h 586540"/>
                <a:gd name="connsiteX4" fmla="*/ 69884 w 609050"/>
                <a:gd name="connsiteY4" fmla="*/ 412730 h 586540"/>
                <a:gd name="connsiteX5" fmla="*/ 69884 w 609050"/>
                <a:gd name="connsiteY5" fmla="*/ 456594 h 586540"/>
                <a:gd name="connsiteX6" fmla="*/ 147595 w 609050"/>
                <a:gd name="connsiteY6" fmla="*/ 456594 h 586540"/>
                <a:gd name="connsiteX7" fmla="*/ 147595 w 609050"/>
                <a:gd name="connsiteY7" fmla="*/ 412730 h 586540"/>
                <a:gd name="connsiteX8" fmla="*/ 460769 w 609050"/>
                <a:gd name="connsiteY8" fmla="*/ 376268 h 586540"/>
                <a:gd name="connsiteX9" fmla="*/ 460769 w 609050"/>
                <a:gd name="connsiteY9" fmla="*/ 414786 h 586540"/>
                <a:gd name="connsiteX10" fmla="*/ 555916 w 609050"/>
                <a:gd name="connsiteY10" fmla="*/ 414786 h 586540"/>
                <a:gd name="connsiteX11" fmla="*/ 555916 w 609050"/>
                <a:gd name="connsiteY11" fmla="*/ 376268 h 586540"/>
                <a:gd name="connsiteX12" fmla="*/ 216243 w 609050"/>
                <a:gd name="connsiteY12" fmla="*/ 339670 h 586540"/>
                <a:gd name="connsiteX13" fmla="*/ 216243 w 609050"/>
                <a:gd name="connsiteY13" fmla="*/ 383533 h 586540"/>
                <a:gd name="connsiteX14" fmla="*/ 293953 w 609050"/>
                <a:gd name="connsiteY14" fmla="*/ 383533 h 586540"/>
                <a:gd name="connsiteX15" fmla="*/ 293953 w 609050"/>
                <a:gd name="connsiteY15" fmla="*/ 339670 h 586540"/>
                <a:gd name="connsiteX16" fmla="*/ 69884 w 609050"/>
                <a:gd name="connsiteY16" fmla="*/ 339670 h 586540"/>
                <a:gd name="connsiteX17" fmla="*/ 69884 w 609050"/>
                <a:gd name="connsiteY17" fmla="*/ 383533 h 586540"/>
                <a:gd name="connsiteX18" fmla="*/ 147595 w 609050"/>
                <a:gd name="connsiteY18" fmla="*/ 383533 h 586540"/>
                <a:gd name="connsiteX19" fmla="*/ 147595 w 609050"/>
                <a:gd name="connsiteY19" fmla="*/ 339670 h 586540"/>
                <a:gd name="connsiteX20" fmla="*/ 460769 w 609050"/>
                <a:gd name="connsiteY20" fmla="*/ 303071 h 586540"/>
                <a:gd name="connsiteX21" fmla="*/ 460769 w 609050"/>
                <a:gd name="connsiteY21" fmla="*/ 341726 h 586540"/>
                <a:gd name="connsiteX22" fmla="*/ 555916 w 609050"/>
                <a:gd name="connsiteY22" fmla="*/ 341726 h 586540"/>
                <a:gd name="connsiteX23" fmla="*/ 555916 w 609050"/>
                <a:gd name="connsiteY23" fmla="*/ 303071 h 586540"/>
                <a:gd name="connsiteX24" fmla="*/ 216243 w 609050"/>
                <a:gd name="connsiteY24" fmla="*/ 266609 h 586540"/>
                <a:gd name="connsiteX25" fmla="*/ 216243 w 609050"/>
                <a:gd name="connsiteY25" fmla="*/ 310473 h 586540"/>
                <a:gd name="connsiteX26" fmla="*/ 293953 w 609050"/>
                <a:gd name="connsiteY26" fmla="*/ 310473 h 586540"/>
                <a:gd name="connsiteX27" fmla="*/ 293953 w 609050"/>
                <a:gd name="connsiteY27" fmla="*/ 266609 h 586540"/>
                <a:gd name="connsiteX28" fmla="*/ 69884 w 609050"/>
                <a:gd name="connsiteY28" fmla="*/ 266609 h 586540"/>
                <a:gd name="connsiteX29" fmla="*/ 69884 w 609050"/>
                <a:gd name="connsiteY29" fmla="*/ 310473 h 586540"/>
                <a:gd name="connsiteX30" fmla="*/ 147595 w 609050"/>
                <a:gd name="connsiteY30" fmla="*/ 310473 h 586540"/>
                <a:gd name="connsiteX31" fmla="*/ 147595 w 609050"/>
                <a:gd name="connsiteY31" fmla="*/ 266609 h 586540"/>
                <a:gd name="connsiteX32" fmla="*/ 460769 w 609050"/>
                <a:gd name="connsiteY32" fmla="*/ 230010 h 586540"/>
                <a:gd name="connsiteX33" fmla="*/ 460769 w 609050"/>
                <a:gd name="connsiteY33" fmla="*/ 268528 h 586540"/>
                <a:gd name="connsiteX34" fmla="*/ 555916 w 609050"/>
                <a:gd name="connsiteY34" fmla="*/ 268528 h 586540"/>
                <a:gd name="connsiteX35" fmla="*/ 555916 w 609050"/>
                <a:gd name="connsiteY35" fmla="*/ 230010 h 586540"/>
                <a:gd name="connsiteX36" fmla="*/ 216243 w 609050"/>
                <a:gd name="connsiteY36" fmla="*/ 193549 h 586540"/>
                <a:gd name="connsiteX37" fmla="*/ 216243 w 609050"/>
                <a:gd name="connsiteY37" fmla="*/ 237412 h 586540"/>
                <a:gd name="connsiteX38" fmla="*/ 293953 w 609050"/>
                <a:gd name="connsiteY38" fmla="*/ 237412 h 586540"/>
                <a:gd name="connsiteX39" fmla="*/ 293953 w 609050"/>
                <a:gd name="connsiteY39" fmla="*/ 193549 h 586540"/>
                <a:gd name="connsiteX40" fmla="*/ 69884 w 609050"/>
                <a:gd name="connsiteY40" fmla="*/ 193549 h 586540"/>
                <a:gd name="connsiteX41" fmla="*/ 69884 w 609050"/>
                <a:gd name="connsiteY41" fmla="*/ 237412 h 586540"/>
                <a:gd name="connsiteX42" fmla="*/ 147595 w 609050"/>
                <a:gd name="connsiteY42" fmla="*/ 237412 h 586540"/>
                <a:gd name="connsiteX43" fmla="*/ 147595 w 609050"/>
                <a:gd name="connsiteY43" fmla="*/ 193549 h 586540"/>
                <a:gd name="connsiteX44" fmla="*/ 460769 w 609050"/>
                <a:gd name="connsiteY44" fmla="*/ 156950 h 586540"/>
                <a:gd name="connsiteX45" fmla="*/ 460769 w 609050"/>
                <a:gd name="connsiteY45" fmla="*/ 195468 h 586540"/>
                <a:gd name="connsiteX46" fmla="*/ 555916 w 609050"/>
                <a:gd name="connsiteY46" fmla="*/ 195468 h 586540"/>
                <a:gd name="connsiteX47" fmla="*/ 555916 w 609050"/>
                <a:gd name="connsiteY47" fmla="*/ 156950 h 586540"/>
                <a:gd name="connsiteX48" fmla="*/ 192926 w 609050"/>
                <a:gd name="connsiteY48" fmla="*/ 96251 h 586540"/>
                <a:gd name="connsiteX49" fmla="*/ 361366 w 609050"/>
                <a:gd name="connsiteY49" fmla="*/ 96251 h 586540"/>
                <a:gd name="connsiteX50" fmla="*/ 361366 w 609050"/>
                <a:gd name="connsiteY50" fmla="*/ 114880 h 586540"/>
                <a:gd name="connsiteX51" fmla="*/ 192926 w 609050"/>
                <a:gd name="connsiteY51" fmla="*/ 114880 h 586540"/>
                <a:gd name="connsiteX52" fmla="*/ 192926 w 609050"/>
                <a:gd name="connsiteY52" fmla="*/ 49819 h 586540"/>
                <a:gd name="connsiteX53" fmla="*/ 361366 w 609050"/>
                <a:gd name="connsiteY53" fmla="*/ 49819 h 586540"/>
                <a:gd name="connsiteX54" fmla="*/ 361366 w 609050"/>
                <a:gd name="connsiteY54" fmla="*/ 68307 h 586540"/>
                <a:gd name="connsiteX55" fmla="*/ 192926 w 609050"/>
                <a:gd name="connsiteY55" fmla="*/ 68307 h 586540"/>
                <a:gd name="connsiteX56" fmla="*/ 166130 w 609050"/>
                <a:gd name="connsiteY56" fmla="*/ 25222 h 586540"/>
                <a:gd name="connsiteX57" fmla="*/ 166130 w 609050"/>
                <a:gd name="connsiteY57" fmla="*/ 155716 h 586540"/>
                <a:gd name="connsiteX58" fmla="*/ 338987 w 609050"/>
                <a:gd name="connsiteY58" fmla="*/ 155716 h 586540"/>
                <a:gd name="connsiteX59" fmla="*/ 338987 w 609050"/>
                <a:gd name="connsiteY59" fmla="*/ 341040 h 586540"/>
                <a:gd name="connsiteX60" fmla="*/ 338987 w 609050"/>
                <a:gd name="connsiteY60" fmla="*/ 531710 h 586540"/>
                <a:gd name="connsiteX61" fmla="*/ 366721 w 609050"/>
                <a:gd name="connsiteY61" fmla="*/ 531710 h 586540"/>
                <a:gd name="connsiteX62" fmla="*/ 366721 w 609050"/>
                <a:gd name="connsiteY62" fmla="*/ 341040 h 586540"/>
                <a:gd name="connsiteX63" fmla="*/ 366721 w 609050"/>
                <a:gd name="connsiteY63" fmla="*/ 155305 h 586540"/>
                <a:gd name="connsiteX64" fmla="*/ 388002 w 609050"/>
                <a:gd name="connsiteY64" fmla="*/ 143517 h 586540"/>
                <a:gd name="connsiteX65" fmla="*/ 388002 w 609050"/>
                <a:gd name="connsiteY65" fmla="*/ 25222 h 586540"/>
                <a:gd name="connsiteX66" fmla="*/ 140867 w 609050"/>
                <a:gd name="connsiteY66" fmla="*/ 0 h 586540"/>
                <a:gd name="connsiteX67" fmla="*/ 413402 w 609050"/>
                <a:gd name="connsiteY67" fmla="*/ 0 h 586540"/>
                <a:gd name="connsiteX68" fmla="*/ 413402 w 609050"/>
                <a:gd name="connsiteY68" fmla="*/ 129398 h 586540"/>
                <a:gd name="connsiteX69" fmla="*/ 432486 w 609050"/>
                <a:gd name="connsiteY69" fmla="*/ 118843 h 586540"/>
                <a:gd name="connsiteX70" fmla="*/ 584199 w 609050"/>
                <a:gd name="connsiteY70" fmla="*/ 118843 h 586540"/>
                <a:gd name="connsiteX71" fmla="*/ 584199 w 609050"/>
                <a:gd name="connsiteY71" fmla="*/ 531710 h 586540"/>
                <a:gd name="connsiteX72" fmla="*/ 609050 w 609050"/>
                <a:gd name="connsiteY72" fmla="*/ 531710 h 586540"/>
                <a:gd name="connsiteX73" fmla="*/ 609050 w 609050"/>
                <a:gd name="connsiteY73" fmla="*/ 586540 h 586540"/>
                <a:gd name="connsiteX74" fmla="*/ 0 w 609050"/>
                <a:gd name="connsiteY74" fmla="*/ 586540 h 586540"/>
                <a:gd name="connsiteX75" fmla="*/ 0 w 609050"/>
                <a:gd name="connsiteY75" fmla="*/ 531710 h 586540"/>
                <a:gd name="connsiteX76" fmla="*/ 24851 w 609050"/>
                <a:gd name="connsiteY76" fmla="*/ 531710 h 586540"/>
                <a:gd name="connsiteX77" fmla="*/ 24851 w 609050"/>
                <a:gd name="connsiteY77" fmla="*/ 155716 h 586540"/>
                <a:gd name="connsiteX78" fmla="*/ 140867 w 609050"/>
                <a:gd name="connsiteY78" fmla="*/ 155716 h 5865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</a:cxnLst>
              <a:rect l="l" t="t" r="r" b="b"/>
              <a:pathLst>
                <a:path w="609050" h="586540">
                  <a:moveTo>
                    <a:pt x="216243" y="412730"/>
                  </a:moveTo>
                  <a:lnTo>
                    <a:pt x="216243" y="456594"/>
                  </a:lnTo>
                  <a:lnTo>
                    <a:pt x="293953" y="456594"/>
                  </a:lnTo>
                  <a:lnTo>
                    <a:pt x="293953" y="412730"/>
                  </a:lnTo>
                  <a:close/>
                  <a:moveTo>
                    <a:pt x="69884" y="412730"/>
                  </a:moveTo>
                  <a:lnTo>
                    <a:pt x="69884" y="456594"/>
                  </a:lnTo>
                  <a:lnTo>
                    <a:pt x="147595" y="456594"/>
                  </a:lnTo>
                  <a:lnTo>
                    <a:pt x="147595" y="412730"/>
                  </a:lnTo>
                  <a:close/>
                  <a:moveTo>
                    <a:pt x="460769" y="376268"/>
                  </a:moveTo>
                  <a:lnTo>
                    <a:pt x="460769" y="414786"/>
                  </a:lnTo>
                  <a:lnTo>
                    <a:pt x="555916" y="414786"/>
                  </a:lnTo>
                  <a:lnTo>
                    <a:pt x="555916" y="376268"/>
                  </a:lnTo>
                  <a:close/>
                  <a:moveTo>
                    <a:pt x="216243" y="339670"/>
                  </a:moveTo>
                  <a:lnTo>
                    <a:pt x="216243" y="383533"/>
                  </a:lnTo>
                  <a:lnTo>
                    <a:pt x="293953" y="383533"/>
                  </a:lnTo>
                  <a:lnTo>
                    <a:pt x="293953" y="339670"/>
                  </a:lnTo>
                  <a:close/>
                  <a:moveTo>
                    <a:pt x="69884" y="339670"/>
                  </a:moveTo>
                  <a:lnTo>
                    <a:pt x="69884" y="383533"/>
                  </a:lnTo>
                  <a:lnTo>
                    <a:pt x="147595" y="383533"/>
                  </a:lnTo>
                  <a:lnTo>
                    <a:pt x="147595" y="339670"/>
                  </a:lnTo>
                  <a:close/>
                  <a:moveTo>
                    <a:pt x="460769" y="303071"/>
                  </a:moveTo>
                  <a:lnTo>
                    <a:pt x="460769" y="341726"/>
                  </a:lnTo>
                  <a:lnTo>
                    <a:pt x="555916" y="341726"/>
                  </a:lnTo>
                  <a:lnTo>
                    <a:pt x="555916" y="303071"/>
                  </a:lnTo>
                  <a:close/>
                  <a:moveTo>
                    <a:pt x="216243" y="266609"/>
                  </a:moveTo>
                  <a:lnTo>
                    <a:pt x="216243" y="310473"/>
                  </a:lnTo>
                  <a:lnTo>
                    <a:pt x="293953" y="310473"/>
                  </a:lnTo>
                  <a:lnTo>
                    <a:pt x="293953" y="266609"/>
                  </a:lnTo>
                  <a:close/>
                  <a:moveTo>
                    <a:pt x="69884" y="266609"/>
                  </a:moveTo>
                  <a:lnTo>
                    <a:pt x="69884" y="310473"/>
                  </a:lnTo>
                  <a:lnTo>
                    <a:pt x="147595" y="310473"/>
                  </a:lnTo>
                  <a:lnTo>
                    <a:pt x="147595" y="266609"/>
                  </a:lnTo>
                  <a:close/>
                  <a:moveTo>
                    <a:pt x="460769" y="230010"/>
                  </a:moveTo>
                  <a:lnTo>
                    <a:pt x="460769" y="268528"/>
                  </a:lnTo>
                  <a:lnTo>
                    <a:pt x="555916" y="268528"/>
                  </a:lnTo>
                  <a:lnTo>
                    <a:pt x="555916" y="230010"/>
                  </a:lnTo>
                  <a:close/>
                  <a:moveTo>
                    <a:pt x="216243" y="193549"/>
                  </a:moveTo>
                  <a:lnTo>
                    <a:pt x="216243" y="237412"/>
                  </a:lnTo>
                  <a:lnTo>
                    <a:pt x="293953" y="237412"/>
                  </a:lnTo>
                  <a:lnTo>
                    <a:pt x="293953" y="193549"/>
                  </a:lnTo>
                  <a:close/>
                  <a:moveTo>
                    <a:pt x="69884" y="193549"/>
                  </a:moveTo>
                  <a:lnTo>
                    <a:pt x="69884" y="237412"/>
                  </a:lnTo>
                  <a:lnTo>
                    <a:pt x="147595" y="237412"/>
                  </a:lnTo>
                  <a:lnTo>
                    <a:pt x="147595" y="193549"/>
                  </a:lnTo>
                  <a:close/>
                  <a:moveTo>
                    <a:pt x="460769" y="156950"/>
                  </a:moveTo>
                  <a:lnTo>
                    <a:pt x="460769" y="195468"/>
                  </a:lnTo>
                  <a:lnTo>
                    <a:pt x="555916" y="195468"/>
                  </a:lnTo>
                  <a:lnTo>
                    <a:pt x="555916" y="156950"/>
                  </a:lnTo>
                  <a:close/>
                  <a:moveTo>
                    <a:pt x="192926" y="96251"/>
                  </a:moveTo>
                  <a:lnTo>
                    <a:pt x="361366" y="96251"/>
                  </a:lnTo>
                  <a:lnTo>
                    <a:pt x="361366" y="114880"/>
                  </a:lnTo>
                  <a:lnTo>
                    <a:pt x="192926" y="114880"/>
                  </a:lnTo>
                  <a:close/>
                  <a:moveTo>
                    <a:pt x="192926" y="49819"/>
                  </a:moveTo>
                  <a:lnTo>
                    <a:pt x="361366" y="49819"/>
                  </a:lnTo>
                  <a:lnTo>
                    <a:pt x="361366" y="68307"/>
                  </a:lnTo>
                  <a:lnTo>
                    <a:pt x="192926" y="68307"/>
                  </a:lnTo>
                  <a:close/>
                  <a:moveTo>
                    <a:pt x="166130" y="25222"/>
                  </a:moveTo>
                  <a:lnTo>
                    <a:pt x="166130" y="155716"/>
                  </a:lnTo>
                  <a:lnTo>
                    <a:pt x="338987" y="155716"/>
                  </a:lnTo>
                  <a:lnTo>
                    <a:pt x="338987" y="341040"/>
                  </a:lnTo>
                  <a:lnTo>
                    <a:pt x="338987" y="531710"/>
                  </a:lnTo>
                  <a:lnTo>
                    <a:pt x="366721" y="531710"/>
                  </a:lnTo>
                  <a:lnTo>
                    <a:pt x="366721" y="341040"/>
                  </a:lnTo>
                  <a:lnTo>
                    <a:pt x="366721" y="155305"/>
                  </a:lnTo>
                  <a:lnTo>
                    <a:pt x="388002" y="143517"/>
                  </a:lnTo>
                  <a:lnTo>
                    <a:pt x="388002" y="25222"/>
                  </a:lnTo>
                  <a:close/>
                  <a:moveTo>
                    <a:pt x="140867" y="0"/>
                  </a:moveTo>
                  <a:lnTo>
                    <a:pt x="413402" y="0"/>
                  </a:lnTo>
                  <a:lnTo>
                    <a:pt x="413402" y="129398"/>
                  </a:lnTo>
                  <a:lnTo>
                    <a:pt x="432486" y="118843"/>
                  </a:lnTo>
                  <a:lnTo>
                    <a:pt x="584199" y="118843"/>
                  </a:lnTo>
                  <a:lnTo>
                    <a:pt x="584199" y="531710"/>
                  </a:lnTo>
                  <a:lnTo>
                    <a:pt x="609050" y="531710"/>
                  </a:lnTo>
                  <a:lnTo>
                    <a:pt x="609050" y="586540"/>
                  </a:lnTo>
                  <a:lnTo>
                    <a:pt x="0" y="586540"/>
                  </a:lnTo>
                  <a:lnTo>
                    <a:pt x="0" y="531710"/>
                  </a:lnTo>
                  <a:lnTo>
                    <a:pt x="24851" y="531710"/>
                  </a:lnTo>
                  <a:lnTo>
                    <a:pt x="24851" y="155716"/>
                  </a:lnTo>
                  <a:lnTo>
                    <a:pt x="140867" y="15571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txBody>
            <a:bodyPr wrap="none" anchor="ctr"/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en-US"/>
            </a:p>
          </p:txBody>
        </p:sp>
        <p:sp>
          <p:nvSpPr>
            <p:cNvPr id="102" name="ïṡ1íďè">
              <a:extLst>
                <a:ext uri="{FF2B5EF4-FFF2-40B4-BE49-F238E27FC236}">
                  <a16:creationId xmlns:a16="http://schemas.microsoft.com/office/drawing/2014/main" xmlns="" id="{AC0C87CF-319D-4248-9F8D-33A45486B643}"/>
                </a:ext>
              </a:extLst>
            </p:cNvPr>
            <p:cNvSpPr/>
            <p:nvPr/>
          </p:nvSpPr>
          <p:spPr bwMode="auto">
            <a:xfrm>
              <a:off x="5910949" y="1961292"/>
              <a:ext cx="460986" cy="443948"/>
            </a:xfrm>
            <a:custGeom>
              <a:avLst/>
              <a:gdLst>
                <a:gd name="connsiteX0" fmla="*/ 216243 w 609050"/>
                <a:gd name="connsiteY0" fmla="*/ 412730 h 586540"/>
                <a:gd name="connsiteX1" fmla="*/ 216243 w 609050"/>
                <a:gd name="connsiteY1" fmla="*/ 456594 h 586540"/>
                <a:gd name="connsiteX2" fmla="*/ 293953 w 609050"/>
                <a:gd name="connsiteY2" fmla="*/ 456594 h 586540"/>
                <a:gd name="connsiteX3" fmla="*/ 293953 w 609050"/>
                <a:gd name="connsiteY3" fmla="*/ 412730 h 586540"/>
                <a:gd name="connsiteX4" fmla="*/ 69884 w 609050"/>
                <a:gd name="connsiteY4" fmla="*/ 412730 h 586540"/>
                <a:gd name="connsiteX5" fmla="*/ 69884 w 609050"/>
                <a:gd name="connsiteY5" fmla="*/ 456594 h 586540"/>
                <a:gd name="connsiteX6" fmla="*/ 147595 w 609050"/>
                <a:gd name="connsiteY6" fmla="*/ 456594 h 586540"/>
                <a:gd name="connsiteX7" fmla="*/ 147595 w 609050"/>
                <a:gd name="connsiteY7" fmla="*/ 412730 h 586540"/>
                <a:gd name="connsiteX8" fmla="*/ 460769 w 609050"/>
                <a:gd name="connsiteY8" fmla="*/ 376268 h 586540"/>
                <a:gd name="connsiteX9" fmla="*/ 460769 w 609050"/>
                <a:gd name="connsiteY9" fmla="*/ 414786 h 586540"/>
                <a:gd name="connsiteX10" fmla="*/ 555916 w 609050"/>
                <a:gd name="connsiteY10" fmla="*/ 414786 h 586540"/>
                <a:gd name="connsiteX11" fmla="*/ 555916 w 609050"/>
                <a:gd name="connsiteY11" fmla="*/ 376268 h 586540"/>
                <a:gd name="connsiteX12" fmla="*/ 216243 w 609050"/>
                <a:gd name="connsiteY12" fmla="*/ 339670 h 586540"/>
                <a:gd name="connsiteX13" fmla="*/ 216243 w 609050"/>
                <a:gd name="connsiteY13" fmla="*/ 383533 h 586540"/>
                <a:gd name="connsiteX14" fmla="*/ 293953 w 609050"/>
                <a:gd name="connsiteY14" fmla="*/ 383533 h 586540"/>
                <a:gd name="connsiteX15" fmla="*/ 293953 w 609050"/>
                <a:gd name="connsiteY15" fmla="*/ 339670 h 586540"/>
                <a:gd name="connsiteX16" fmla="*/ 69884 w 609050"/>
                <a:gd name="connsiteY16" fmla="*/ 339670 h 586540"/>
                <a:gd name="connsiteX17" fmla="*/ 69884 w 609050"/>
                <a:gd name="connsiteY17" fmla="*/ 383533 h 586540"/>
                <a:gd name="connsiteX18" fmla="*/ 147595 w 609050"/>
                <a:gd name="connsiteY18" fmla="*/ 383533 h 586540"/>
                <a:gd name="connsiteX19" fmla="*/ 147595 w 609050"/>
                <a:gd name="connsiteY19" fmla="*/ 339670 h 586540"/>
                <a:gd name="connsiteX20" fmla="*/ 460769 w 609050"/>
                <a:gd name="connsiteY20" fmla="*/ 303071 h 586540"/>
                <a:gd name="connsiteX21" fmla="*/ 460769 w 609050"/>
                <a:gd name="connsiteY21" fmla="*/ 341726 h 586540"/>
                <a:gd name="connsiteX22" fmla="*/ 555916 w 609050"/>
                <a:gd name="connsiteY22" fmla="*/ 341726 h 586540"/>
                <a:gd name="connsiteX23" fmla="*/ 555916 w 609050"/>
                <a:gd name="connsiteY23" fmla="*/ 303071 h 586540"/>
                <a:gd name="connsiteX24" fmla="*/ 216243 w 609050"/>
                <a:gd name="connsiteY24" fmla="*/ 266609 h 586540"/>
                <a:gd name="connsiteX25" fmla="*/ 216243 w 609050"/>
                <a:gd name="connsiteY25" fmla="*/ 310473 h 586540"/>
                <a:gd name="connsiteX26" fmla="*/ 293953 w 609050"/>
                <a:gd name="connsiteY26" fmla="*/ 310473 h 586540"/>
                <a:gd name="connsiteX27" fmla="*/ 293953 w 609050"/>
                <a:gd name="connsiteY27" fmla="*/ 266609 h 586540"/>
                <a:gd name="connsiteX28" fmla="*/ 69884 w 609050"/>
                <a:gd name="connsiteY28" fmla="*/ 266609 h 586540"/>
                <a:gd name="connsiteX29" fmla="*/ 69884 w 609050"/>
                <a:gd name="connsiteY29" fmla="*/ 310473 h 586540"/>
                <a:gd name="connsiteX30" fmla="*/ 147595 w 609050"/>
                <a:gd name="connsiteY30" fmla="*/ 310473 h 586540"/>
                <a:gd name="connsiteX31" fmla="*/ 147595 w 609050"/>
                <a:gd name="connsiteY31" fmla="*/ 266609 h 586540"/>
                <a:gd name="connsiteX32" fmla="*/ 460769 w 609050"/>
                <a:gd name="connsiteY32" fmla="*/ 230010 h 586540"/>
                <a:gd name="connsiteX33" fmla="*/ 460769 w 609050"/>
                <a:gd name="connsiteY33" fmla="*/ 268528 h 586540"/>
                <a:gd name="connsiteX34" fmla="*/ 555916 w 609050"/>
                <a:gd name="connsiteY34" fmla="*/ 268528 h 586540"/>
                <a:gd name="connsiteX35" fmla="*/ 555916 w 609050"/>
                <a:gd name="connsiteY35" fmla="*/ 230010 h 586540"/>
                <a:gd name="connsiteX36" fmla="*/ 216243 w 609050"/>
                <a:gd name="connsiteY36" fmla="*/ 193549 h 586540"/>
                <a:gd name="connsiteX37" fmla="*/ 216243 w 609050"/>
                <a:gd name="connsiteY37" fmla="*/ 237412 h 586540"/>
                <a:gd name="connsiteX38" fmla="*/ 293953 w 609050"/>
                <a:gd name="connsiteY38" fmla="*/ 237412 h 586540"/>
                <a:gd name="connsiteX39" fmla="*/ 293953 w 609050"/>
                <a:gd name="connsiteY39" fmla="*/ 193549 h 586540"/>
                <a:gd name="connsiteX40" fmla="*/ 69884 w 609050"/>
                <a:gd name="connsiteY40" fmla="*/ 193549 h 586540"/>
                <a:gd name="connsiteX41" fmla="*/ 69884 w 609050"/>
                <a:gd name="connsiteY41" fmla="*/ 237412 h 586540"/>
                <a:gd name="connsiteX42" fmla="*/ 147595 w 609050"/>
                <a:gd name="connsiteY42" fmla="*/ 237412 h 586540"/>
                <a:gd name="connsiteX43" fmla="*/ 147595 w 609050"/>
                <a:gd name="connsiteY43" fmla="*/ 193549 h 586540"/>
                <a:gd name="connsiteX44" fmla="*/ 460769 w 609050"/>
                <a:gd name="connsiteY44" fmla="*/ 156950 h 586540"/>
                <a:gd name="connsiteX45" fmla="*/ 460769 w 609050"/>
                <a:gd name="connsiteY45" fmla="*/ 195468 h 586540"/>
                <a:gd name="connsiteX46" fmla="*/ 555916 w 609050"/>
                <a:gd name="connsiteY46" fmla="*/ 195468 h 586540"/>
                <a:gd name="connsiteX47" fmla="*/ 555916 w 609050"/>
                <a:gd name="connsiteY47" fmla="*/ 156950 h 586540"/>
                <a:gd name="connsiteX48" fmla="*/ 192926 w 609050"/>
                <a:gd name="connsiteY48" fmla="*/ 96251 h 586540"/>
                <a:gd name="connsiteX49" fmla="*/ 361366 w 609050"/>
                <a:gd name="connsiteY49" fmla="*/ 96251 h 586540"/>
                <a:gd name="connsiteX50" fmla="*/ 361366 w 609050"/>
                <a:gd name="connsiteY50" fmla="*/ 114880 h 586540"/>
                <a:gd name="connsiteX51" fmla="*/ 192926 w 609050"/>
                <a:gd name="connsiteY51" fmla="*/ 114880 h 586540"/>
                <a:gd name="connsiteX52" fmla="*/ 192926 w 609050"/>
                <a:gd name="connsiteY52" fmla="*/ 49819 h 586540"/>
                <a:gd name="connsiteX53" fmla="*/ 361366 w 609050"/>
                <a:gd name="connsiteY53" fmla="*/ 49819 h 586540"/>
                <a:gd name="connsiteX54" fmla="*/ 361366 w 609050"/>
                <a:gd name="connsiteY54" fmla="*/ 68307 h 586540"/>
                <a:gd name="connsiteX55" fmla="*/ 192926 w 609050"/>
                <a:gd name="connsiteY55" fmla="*/ 68307 h 586540"/>
                <a:gd name="connsiteX56" fmla="*/ 166130 w 609050"/>
                <a:gd name="connsiteY56" fmla="*/ 25222 h 586540"/>
                <a:gd name="connsiteX57" fmla="*/ 166130 w 609050"/>
                <a:gd name="connsiteY57" fmla="*/ 155716 h 586540"/>
                <a:gd name="connsiteX58" fmla="*/ 338987 w 609050"/>
                <a:gd name="connsiteY58" fmla="*/ 155716 h 586540"/>
                <a:gd name="connsiteX59" fmla="*/ 338987 w 609050"/>
                <a:gd name="connsiteY59" fmla="*/ 341040 h 586540"/>
                <a:gd name="connsiteX60" fmla="*/ 338987 w 609050"/>
                <a:gd name="connsiteY60" fmla="*/ 531710 h 586540"/>
                <a:gd name="connsiteX61" fmla="*/ 366721 w 609050"/>
                <a:gd name="connsiteY61" fmla="*/ 531710 h 586540"/>
                <a:gd name="connsiteX62" fmla="*/ 366721 w 609050"/>
                <a:gd name="connsiteY62" fmla="*/ 341040 h 586540"/>
                <a:gd name="connsiteX63" fmla="*/ 366721 w 609050"/>
                <a:gd name="connsiteY63" fmla="*/ 155305 h 586540"/>
                <a:gd name="connsiteX64" fmla="*/ 388002 w 609050"/>
                <a:gd name="connsiteY64" fmla="*/ 143517 h 586540"/>
                <a:gd name="connsiteX65" fmla="*/ 388002 w 609050"/>
                <a:gd name="connsiteY65" fmla="*/ 25222 h 586540"/>
                <a:gd name="connsiteX66" fmla="*/ 140867 w 609050"/>
                <a:gd name="connsiteY66" fmla="*/ 0 h 586540"/>
                <a:gd name="connsiteX67" fmla="*/ 413402 w 609050"/>
                <a:gd name="connsiteY67" fmla="*/ 0 h 586540"/>
                <a:gd name="connsiteX68" fmla="*/ 413402 w 609050"/>
                <a:gd name="connsiteY68" fmla="*/ 129398 h 586540"/>
                <a:gd name="connsiteX69" fmla="*/ 432486 w 609050"/>
                <a:gd name="connsiteY69" fmla="*/ 118843 h 586540"/>
                <a:gd name="connsiteX70" fmla="*/ 584199 w 609050"/>
                <a:gd name="connsiteY70" fmla="*/ 118843 h 586540"/>
                <a:gd name="connsiteX71" fmla="*/ 584199 w 609050"/>
                <a:gd name="connsiteY71" fmla="*/ 531710 h 586540"/>
                <a:gd name="connsiteX72" fmla="*/ 609050 w 609050"/>
                <a:gd name="connsiteY72" fmla="*/ 531710 h 586540"/>
                <a:gd name="connsiteX73" fmla="*/ 609050 w 609050"/>
                <a:gd name="connsiteY73" fmla="*/ 586540 h 586540"/>
                <a:gd name="connsiteX74" fmla="*/ 0 w 609050"/>
                <a:gd name="connsiteY74" fmla="*/ 586540 h 586540"/>
                <a:gd name="connsiteX75" fmla="*/ 0 w 609050"/>
                <a:gd name="connsiteY75" fmla="*/ 531710 h 586540"/>
                <a:gd name="connsiteX76" fmla="*/ 24851 w 609050"/>
                <a:gd name="connsiteY76" fmla="*/ 531710 h 586540"/>
                <a:gd name="connsiteX77" fmla="*/ 24851 w 609050"/>
                <a:gd name="connsiteY77" fmla="*/ 155716 h 586540"/>
                <a:gd name="connsiteX78" fmla="*/ 140867 w 609050"/>
                <a:gd name="connsiteY78" fmla="*/ 155716 h 5865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</a:cxnLst>
              <a:rect l="l" t="t" r="r" b="b"/>
              <a:pathLst>
                <a:path w="609050" h="586540">
                  <a:moveTo>
                    <a:pt x="216243" y="412730"/>
                  </a:moveTo>
                  <a:lnTo>
                    <a:pt x="216243" y="456594"/>
                  </a:lnTo>
                  <a:lnTo>
                    <a:pt x="293953" y="456594"/>
                  </a:lnTo>
                  <a:lnTo>
                    <a:pt x="293953" y="412730"/>
                  </a:lnTo>
                  <a:close/>
                  <a:moveTo>
                    <a:pt x="69884" y="412730"/>
                  </a:moveTo>
                  <a:lnTo>
                    <a:pt x="69884" y="456594"/>
                  </a:lnTo>
                  <a:lnTo>
                    <a:pt x="147595" y="456594"/>
                  </a:lnTo>
                  <a:lnTo>
                    <a:pt x="147595" y="412730"/>
                  </a:lnTo>
                  <a:close/>
                  <a:moveTo>
                    <a:pt x="460769" y="376268"/>
                  </a:moveTo>
                  <a:lnTo>
                    <a:pt x="460769" y="414786"/>
                  </a:lnTo>
                  <a:lnTo>
                    <a:pt x="555916" y="414786"/>
                  </a:lnTo>
                  <a:lnTo>
                    <a:pt x="555916" y="376268"/>
                  </a:lnTo>
                  <a:close/>
                  <a:moveTo>
                    <a:pt x="216243" y="339670"/>
                  </a:moveTo>
                  <a:lnTo>
                    <a:pt x="216243" y="383533"/>
                  </a:lnTo>
                  <a:lnTo>
                    <a:pt x="293953" y="383533"/>
                  </a:lnTo>
                  <a:lnTo>
                    <a:pt x="293953" y="339670"/>
                  </a:lnTo>
                  <a:close/>
                  <a:moveTo>
                    <a:pt x="69884" y="339670"/>
                  </a:moveTo>
                  <a:lnTo>
                    <a:pt x="69884" y="383533"/>
                  </a:lnTo>
                  <a:lnTo>
                    <a:pt x="147595" y="383533"/>
                  </a:lnTo>
                  <a:lnTo>
                    <a:pt x="147595" y="339670"/>
                  </a:lnTo>
                  <a:close/>
                  <a:moveTo>
                    <a:pt x="460769" y="303071"/>
                  </a:moveTo>
                  <a:lnTo>
                    <a:pt x="460769" y="341726"/>
                  </a:lnTo>
                  <a:lnTo>
                    <a:pt x="555916" y="341726"/>
                  </a:lnTo>
                  <a:lnTo>
                    <a:pt x="555916" y="303071"/>
                  </a:lnTo>
                  <a:close/>
                  <a:moveTo>
                    <a:pt x="216243" y="266609"/>
                  </a:moveTo>
                  <a:lnTo>
                    <a:pt x="216243" y="310473"/>
                  </a:lnTo>
                  <a:lnTo>
                    <a:pt x="293953" y="310473"/>
                  </a:lnTo>
                  <a:lnTo>
                    <a:pt x="293953" y="266609"/>
                  </a:lnTo>
                  <a:close/>
                  <a:moveTo>
                    <a:pt x="69884" y="266609"/>
                  </a:moveTo>
                  <a:lnTo>
                    <a:pt x="69884" y="310473"/>
                  </a:lnTo>
                  <a:lnTo>
                    <a:pt x="147595" y="310473"/>
                  </a:lnTo>
                  <a:lnTo>
                    <a:pt x="147595" y="266609"/>
                  </a:lnTo>
                  <a:close/>
                  <a:moveTo>
                    <a:pt x="460769" y="230010"/>
                  </a:moveTo>
                  <a:lnTo>
                    <a:pt x="460769" y="268528"/>
                  </a:lnTo>
                  <a:lnTo>
                    <a:pt x="555916" y="268528"/>
                  </a:lnTo>
                  <a:lnTo>
                    <a:pt x="555916" y="230010"/>
                  </a:lnTo>
                  <a:close/>
                  <a:moveTo>
                    <a:pt x="216243" y="193549"/>
                  </a:moveTo>
                  <a:lnTo>
                    <a:pt x="216243" y="237412"/>
                  </a:lnTo>
                  <a:lnTo>
                    <a:pt x="293953" y="237412"/>
                  </a:lnTo>
                  <a:lnTo>
                    <a:pt x="293953" y="193549"/>
                  </a:lnTo>
                  <a:close/>
                  <a:moveTo>
                    <a:pt x="69884" y="193549"/>
                  </a:moveTo>
                  <a:lnTo>
                    <a:pt x="69884" y="237412"/>
                  </a:lnTo>
                  <a:lnTo>
                    <a:pt x="147595" y="237412"/>
                  </a:lnTo>
                  <a:lnTo>
                    <a:pt x="147595" y="193549"/>
                  </a:lnTo>
                  <a:close/>
                  <a:moveTo>
                    <a:pt x="460769" y="156950"/>
                  </a:moveTo>
                  <a:lnTo>
                    <a:pt x="460769" y="195468"/>
                  </a:lnTo>
                  <a:lnTo>
                    <a:pt x="555916" y="195468"/>
                  </a:lnTo>
                  <a:lnTo>
                    <a:pt x="555916" y="156950"/>
                  </a:lnTo>
                  <a:close/>
                  <a:moveTo>
                    <a:pt x="192926" y="96251"/>
                  </a:moveTo>
                  <a:lnTo>
                    <a:pt x="361366" y="96251"/>
                  </a:lnTo>
                  <a:lnTo>
                    <a:pt x="361366" y="114880"/>
                  </a:lnTo>
                  <a:lnTo>
                    <a:pt x="192926" y="114880"/>
                  </a:lnTo>
                  <a:close/>
                  <a:moveTo>
                    <a:pt x="192926" y="49819"/>
                  </a:moveTo>
                  <a:lnTo>
                    <a:pt x="361366" y="49819"/>
                  </a:lnTo>
                  <a:lnTo>
                    <a:pt x="361366" y="68307"/>
                  </a:lnTo>
                  <a:lnTo>
                    <a:pt x="192926" y="68307"/>
                  </a:lnTo>
                  <a:close/>
                  <a:moveTo>
                    <a:pt x="166130" y="25222"/>
                  </a:moveTo>
                  <a:lnTo>
                    <a:pt x="166130" y="155716"/>
                  </a:lnTo>
                  <a:lnTo>
                    <a:pt x="338987" y="155716"/>
                  </a:lnTo>
                  <a:lnTo>
                    <a:pt x="338987" y="341040"/>
                  </a:lnTo>
                  <a:lnTo>
                    <a:pt x="338987" y="531710"/>
                  </a:lnTo>
                  <a:lnTo>
                    <a:pt x="366721" y="531710"/>
                  </a:lnTo>
                  <a:lnTo>
                    <a:pt x="366721" y="341040"/>
                  </a:lnTo>
                  <a:lnTo>
                    <a:pt x="366721" y="155305"/>
                  </a:lnTo>
                  <a:lnTo>
                    <a:pt x="388002" y="143517"/>
                  </a:lnTo>
                  <a:lnTo>
                    <a:pt x="388002" y="25222"/>
                  </a:lnTo>
                  <a:close/>
                  <a:moveTo>
                    <a:pt x="140867" y="0"/>
                  </a:moveTo>
                  <a:lnTo>
                    <a:pt x="413402" y="0"/>
                  </a:lnTo>
                  <a:lnTo>
                    <a:pt x="413402" y="129398"/>
                  </a:lnTo>
                  <a:lnTo>
                    <a:pt x="432486" y="118843"/>
                  </a:lnTo>
                  <a:lnTo>
                    <a:pt x="584199" y="118843"/>
                  </a:lnTo>
                  <a:lnTo>
                    <a:pt x="584199" y="531710"/>
                  </a:lnTo>
                  <a:lnTo>
                    <a:pt x="609050" y="531710"/>
                  </a:lnTo>
                  <a:lnTo>
                    <a:pt x="609050" y="586540"/>
                  </a:lnTo>
                  <a:lnTo>
                    <a:pt x="0" y="586540"/>
                  </a:lnTo>
                  <a:lnTo>
                    <a:pt x="0" y="531710"/>
                  </a:lnTo>
                  <a:lnTo>
                    <a:pt x="24851" y="531710"/>
                  </a:lnTo>
                  <a:lnTo>
                    <a:pt x="24851" y="155716"/>
                  </a:lnTo>
                  <a:lnTo>
                    <a:pt x="140867" y="15571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txBody>
            <a:bodyPr wrap="none" anchor="ctr"/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en-US"/>
            </a:p>
          </p:txBody>
        </p:sp>
        <p:sp>
          <p:nvSpPr>
            <p:cNvPr id="103" name="ísliḓê">
              <a:extLst>
                <a:ext uri="{FF2B5EF4-FFF2-40B4-BE49-F238E27FC236}">
                  <a16:creationId xmlns:a16="http://schemas.microsoft.com/office/drawing/2014/main" xmlns="" id="{F4AB94D8-974A-46E9-B729-482302AD5533}"/>
                </a:ext>
              </a:extLst>
            </p:cNvPr>
            <p:cNvSpPr/>
            <p:nvPr/>
          </p:nvSpPr>
          <p:spPr bwMode="auto">
            <a:xfrm>
              <a:off x="5801914" y="4810580"/>
              <a:ext cx="371729" cy="357990"/>
            </a:xfrm>
            <a:custGeom>
              <a:avLst/>
              <a:gdLst>
                <a:gd name="connsiteX0" fmla="*/ 216243 w 609050"/>
                <a:gd name="connsiteY0" fmla="*/ 412730 h 586540"/>
                <a:gd name="connsiteX1" fmla="*/ 216243 w 609050"/>
                <a:gd name="connsiteY1" fmla="*/ 456594 h 586540"/>
                <a:gd name="connsiteX2" fmla="*/ 293953 w 609050"/>
                <a:gd name="connsiteY2" fmla="*/ 456594 h 586540"/>
                <a:gd name="connsiteX3" fmla="*/ 293953 w 609050"/>
                <a:gd name="connsiteY3" fmla="*/ 412730 h 586540"/>
                <a:gd name="connsiteX4" fmla="*/ 69884 w 609050"/>
                <a:gd name="connsiteY4" fmla="*/ 412730 h 586540"/>
                <a:gd name="connsiteX5" fmla="*/ 69884 w 609050"/>
                <a:gd name="connsiteY5" fmla="*/ 456594 h 586540"/>
                <a:gd name="connsiteX6" fmla="*/ 147595 w 609050"/>
                <a:gd name="connsiteY6" fmla="*/ 456594 h 586540"/>
                <a:gd name="connsiteX7" fmla="*/ 147595 w 609050"/>
                <a:gd name="connsiteY7" fmla="*/ 412730 h 586540"/>
                <a:gd name="connsiteX8" fmla="*/ 460769 w 609050"/>
                <a:gd name="connsiteY8" fmla="*/ 376268 h 586540"/>
                <a:gd name="connsiteX9" fmla="*/ 460769 w 609050"/>
                <a:gd name="connsiteY9" fmla="*/ 414786 h 586540"/>
                <a:gd name="connsiteX10" fmla="*/ 555916 w 609050"/>
                <a:gd name="connsiteY10" fmla="*/ 414786 h 586540"/>
                <a:gd name="connsiteX11" fmla="*/ 555916 w 609050"/>
                <a:gd name="connsiteY11" fmla="*/ 376268 h 586540"/>
                <a:gd name="connsiteX12" fmla="*/ 216243 w 609050"/>
                <a:gd name="connsiteY12" fmla="*/ 339670 h 586540"/>
                <a:gd name="connsiteX13" fmla="*/ 216243 w 609050"/>
                <a:gd name="connsiteY13" fmla="*/ 383533 h 586540"/>
                <a:gd name="connsiteX14" fmla="*/ 293953 w 609050"/>
                <a:gd name="connsiteY14" fmla="*/ 383533 h 586540"/>
                <a:gd name="connsiteX15" fmla="*/ 293953 w 609050"/>
                <a:gd name="connsiteY15" fmla="*/ 339670 h 586540"/>
                <a:gd name="connsiteX16" fmla="*/ 69884 w 609050"/>
                <a:gd name="connsiteY16" fmla="*/ 339670 h 586540"/>
                <a:gd name="connsiteX17" fmla="*/ 69884 w 609050"/>
                <a:gd name="connsiteY17" fmla="*/ 383533 h 586540"/>
                <a:gd name="connsiteX18" fmla="*/ 147595 w 609050"/>
                <a:gd name="connsiteY18" fmla="*/ 383533 h 586540"/>
                <a:gd name="connsiteX19" fmla="*/ 147595 w 609050"/>
                <a:gd name="connsiteY19" fmla="*/ 339670 h 586540"/>
                <a:gd name="connsiteX20" fmla="*/ 460769 w 609050"/>
                <a:gd name="connsiteY20" fmla="*/ 303071 h 586540"/>
                <a:gd name="connsiteX21" fmla="*/ 460769 w 609050"/>
                <a:gd name="connsiteY21" fmla="*/ 341726 h 586540"/>
                <a:gd name="connsiteX22" fmla="*/ 555916 w 609050"/>
                <a:gd name="connsiteY22" fmla="*/ 341726 h 586540"/>
                <a:gd name="connsiteX23" fmla="*/ 555916 w 609050"/>
                <a:gd name="connsiteY23" fmla="*/ 303071 h 586540"/>
                <a:gd name="connsiteX24" fmla="*/ 216243 w 609050"/>
                <a:gd name="connsiteY24" fmla="*/ 266609 h 586540"/>
                <a:gd name="connsiteX25" fmla="*/ 216243 w 609050"/>
                <a:gd name="connsiteY25" fmla="*/ 310473 h 586540"/>
                <a:gd name="connsiteX26" fmla="*/ 293953 w 609050"/>
                <a:gd name="connsiteY26" fmla="*/ 310473 h 586540"/>
                <a:gd name="connsiteX27" fmla="*/ 293953 w 609050"/>
                <a:gd name="connsiteY27" fmla="*/ 266609 h 586540"/>
                <a:gd name="connsiteX28" fmla="*/ 69884 w 609050"/>
                <a:gd name="connsiteY28" fmla="*/ 266609 h 586540"/>
                <a:gd name="connsiteX29" fmla="*/ 69884 w 609050"/>
                <a:gd name="connsiteY29" fmla="*/ 310473 h 586540"/>
                <a:gd name="connsiteX30" fmla="*/ 147595 w 609050"/>
                <a:gd name="connsiteY30" fmla="*/ 310473 h 586540"/>
                <a:gd name="connsiteX31" fmla="*/ 147595 w 609050"/>
                <a:gd name="connsiteY31" fmla="*/ 266609 h 586540"/>
                <a:gd name="connsiteX32" fmla="*/ 460769 w 609050"/>
                <a:gd name="connsiteY32" fmla="*/ 230010 h 586540"/>
                <a:gd name="connsiteX33" fmla="*/ 460769 w 609050"/>
                <a:gd name="connsiteY33" fmla="*/ 268528 h 586540"/>
                <a:gd name="connsiteX34" fmla="*/ 555916 w 609050"/>
                <a:gd name="connsiteY34" fmla="*/ 268528 h 586540"/>
                <a:gd name="connsiteX35" fmla="*/ 555916 w 609050"/>
                <a:gd name="connsiteY35" fmla="*/ 230010 h 586540"/>
                <a:gd name="connsiteX36" fmla="*/ 216243 w 609050"/>
                <a:gd name="connsiteY36" fmla="*/ 193549 h 586540"/>
                <a:gd name="connsiteX37" fmla="*/ 216243 w 609050"/>
                <a:gd name="connsiteY37" fmla="*/ 237412 h 586540"/>
                <a:gd name="connsiteX38" fmla="*/ 293953 w 609050"/>
                <a:gd name="connsiteY38" fmla="*/ 237412 h 586540"/>
                <a:gd name="connsiteX39" fmla="*/ 293953 w 609050"/>
                <a:gd name="connsiteY39" fmla="*/ 193549 h 586540"/>
                <a:gd name="connsiteX40" fmla="*/ 69884 w 609050"/>
                <a:gd name="connsiteY40" fmla="*/ 193549 h 586540"/>
                <a:gd name="connsiteX41" fmla="*/ 69884 w 609050"/>
                <a:gd name="connsiteY41" fmla="*/ 237412 h 586540"/>
                <a:gd name="connsiteX42" fmla="*/ 147595 w 609050"/>
                <a:gd name="connsiteY42" fmla="*/ 237412 h 586540"/>
                <a:gd name="connsiteX43" fmla="*/ 147595 w 609050"/>
                <a:gd name="connsiteY43" fmla="*/ 193549 h 586540"/>
                <a:gd name="connsiteX44" fmla="*/ 460769 w 609050"/>
                <a:gd name="connsiteY44" fmla="*/ 156950 h 586540"/>
                <a:gd name="connsiteX45" fmla="*/ 460769 w 609050"/>
                <a:gd name="connsiteY45" fmla="*/ 195468 h 586540"/>
                <a:gd name="connsiteX46" fmla="*/ 555916 w 609050"/>
                <a:gd name="connsiteY46" fmla="*/ 195468 h 586540"/>
                <a:gd name="connsiteX47" fmla="*/ 555916 w 609050"/>
                <a:gd name="connsiteY47" fmla="*/ 156950 h 586540"/>
                <a:gd name="connsiteX48" fmla="*/ 192926 w 609050"/>
                <a:gd name="connsiteY48" fmla="*/ 96251 h 586540"/>
                <a:gd name="connsiteX49" fmla="*/ 361366 w 609050"/>
                <a:gd name="connsiteY49" fmla="*/ 96251 h 586540"/>
                <a:gd name="connsiteX50" fmla="*/ 361366 w 609050"/>
                <a:gd name="connsiteY50" fmla="*/ 114880 h 586540"/>
                <a:gd name="connsiteX51" fmla="*/ 192926 w 609050"/>
                <a:gd name="connsiteY51" fmla="*/ 114880 h 586540"/>
                <a:gd name="connsiteX52" fmla="*/ 192926 w 609050"/>
                <a:gd name="connsiteY52" fmla="*/ 49819 h 586540"/>
                <a:gd name="connsiteX53" fmla="*/ 361366 w 609050"/>
                <a:gd name="connsiteY53" fmla="*/ 49819 h 586540"/>
                <a:gd name="connsiteX54" fmla="*/ 361366 w 609050"/>
                <a:gd name="connsiteY54" fmla="*/ 68307 h 586540"/>
                <a:gd name="connsiteX55" fmla="*/ 192926 w 609050"/>
                <a:gd name="connsiteY55" fmla="*/ 68307 h 586540"/>
                <a:gd name="connsiteX56" fmla="*/ 166130 w 609050"/>
                <a:gd name="connsiteY56" fmla="*/ 25222 h 586540"/>
                <a:gd name="connsiteX57" fmla="*/ 166130 w 609050"/>
                <a:gd name="connsiteY57" fmla="*/ 155716 h 586540"/>
                <a:gd name="connsiteX58" fmla="*/ 338987 w 609050"/>
                <a:gd name="connsiteY58" fmla="*/ 155716 h 586540"/>
                <a:gd name="connsiteX59" fmla="*/ 338987 w 609050"/>
                <a:gd name="connsiteY59" fmla="*/ 341040 h 586540"/>
                <a:gd name="connsiteX60" fmla="*/ 338987 w 609050"/>
                <a:gd name="connsiteY60" fmla="*/ 531710 h 586540"/>
                <a:gd name="connsiteX61" fmla="*/ 366721 w 609050"/>
                <a:gd name="connsiteY61" fmla="*/ 531710 h 586540"/>
                <a:gd name="connsiteX62" fmla="*/ 366721 w 609050"/>
                <a:gd name="connsiteY62" fmla="*/ 341040 h 586540"/>
                <a:gd name="connsiteX63" fmla="*/ 366721 w 609050"/>
                <a:gd name="connsiteY63" fmla="*/ 155305 h 586540"/>
                <a:gd name="connsiteX64" fmla="*/ 388002 w 609050"/>
                <a:gd name="connsiteY64" fmla="*/ 143517 h 586540"/>
                <a:gd name="connsiteX65" fmla="*/ 388002 w 609050"/>
                <a:gd name="connsiteY65" fmla="*/ 25222 h 586540"/>
                <a:gd name="connsiteX66" fmla="*/ 140867 w 609050"/>
                <a:gd name="connsiteY66" fmla="*/ 0 h 586540"/>
                <a:gd name="connsiteX67" fmla="*/ 413402 w 609050"/>
                <a:gd name="connsiteY67" fmla="*/ 0 h 586540"/>
                <a:gd name="connsiteX68" fmla="*/ 413402 w 609050"/>
                <a:gd name="connsiteY68" fmla="*/ 129398 h 586540"/>
                <a:gd name="connsiteX69" fmla="*/ 432486 w 609050"/>
                <a:gd name="connsiteY69" fmla="*/ 118843 h 586540"/>
                <a:gd name="connsiteX70" fmla="*/ 584199 w 609050"/>
                <a:gd name="connsiteY70" fmla="*/ 118843 h 586540"/>
                <a:gd name="connsiteX71" fmla="*/ 584199 w 609050"/>
                <a:gd name="connsiteY71" fmla="*/ 531710 h 586540"/>
                <a:gd name="connsiteX72" fmla="*/ 609050 w 609050"/>
                <a:gd name="connsiteY72" fmla="*/ 531710 h 586540"/>
                <a:gd name="connsiteX73" fmla="*/ 609050 w 609050"/>
                <a:gd name="connsiteY73" fmla="*/ 586540 h 586540"/>
                <a:gd name="connsiteX74" fmla="*/ 0 w 609050"/>
                <a:gd name="connsiteY74" fmla="*/ 586540 h 586540"/>
                <a:gd name="connsiteX75" fmla="*/ 0 w 609050"/>
                <a:gd name="connsiteY75" fmla="*/ 531710 h 586540"/>
                <a:gd name="connsiteX76" fmla="*/ 24851 w 609050"/>
                <a:gd name="connsiteY76" fmla="*/ 531710 h 586540"/>
                <a:gd name="connsiteX77" fmla="*/ 24851 w 609050"/>
                <a:gd name="connsiteY77" fmla="*/ 155716 h 586540"/>
                <a:gd name="connsiteX78" fmla="*/ 140867 w 609050"/>
                <a:gd name="connsiteY78" fmla="*/ 155716 h 5865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</a:cxnLst>
              <a:rect l="l" t="t" r="r" b="b"/>
              <a:pathLst>
                <a:path w="609050" h="586540">
                  <a:moveTo>
                    <a:pt x="216243" y="412730"/>
                  </a:moveTo>
                  <a:lnTo>
                    <a:pt x="216243" y="456594"/>
                  </a:lnTo>
                  <a:lnTo>
                    <a:pt x="293953" y="456594"/>
                  </a:lnTo>
                  <a:lnTo>
                    <a:pt x="293953" y="412730"/>
                  </a:lnTo>
                  <a:close/>
                  <a:moveTo>
                    <a:pt x="69884" y="412730"/>
                  </a:moveTo>
                  <a:lnTo>
                    <a:pt x="69884" y="456594"/>
                  </a:lnTo>
                  <a:lnTo>
                    <a:pt x="147595" y="456594"/>
                  </a:lnTo>
                  <a:lnTo>
                    <a:pt x="147595" y="412730"/>
                  </a:lnTo>
                  <a:close/>
                  <a:moveTo>
                    <a:pt x="460769" y="376268"/>
                  </a:moveTo>
                  <a:lnTo>
                    <a:pt x="460769" y="414786"/>
                  </a:lnTo>
                  <a:lnTo>
                    <a:pt x="555916" y="414786"/>
                  </a:lnTo>
                  <a:lnTo>
                    <a:pt x="555916" y="376268"/>
                  </a:lnTo>
                  <a:close/>
                  <a:moveTo>
                    <a:pt x="216243" y="339670"/>
                  </a:moveTo>
                  <a:lnTo>
                    <a:pt x="216243" y="383533"/>
                  </a:lnTo>
                  <a:lnTo>
                    <a:pt x="293953" y="383533"/>
                  </a:lnTo>
                  <a:lnTo>
                    <a:pt x="293953" y="339670"/>
                  </a:lnTo>
                  <a:close/>
                  <a:moveTo>
                    <a:pt x="69884" y="339670"/>
                  </a:moveTo>
                  <a:lnTo>
                    <a:pt x="69884" y="383533"/>
                  </a:lnTo>
                  <a:lnTo>
                    <a:pt x="147595" y="383533"/>
                  </a:lnTo>
                  <a:lnTo>
                    <a:pt x="147595" y="339670"/>
                  </a:lnTo>
                  <a:close/>
                  <a:moveTo>
                    <a:pt x="460769" y="303071"/>
                  </a:moveTo>
                  <a:lnTo>
                    <a:pt x="460769" y="341726"/>
                  </a:lnTo>
                  <a:lnTo>
                    <a:pt x="555916" y="341726"/>
                  </a:lnTo>
                  <a:lnTo>
                    <a:pt x="555916" y="303071"/>
                  </a:lnTo>
                  <a:close/>
                  <a:moveTo>
                    <a:pt x="216243" y="266609"/>
                  </a:moveTo>
                  <a:lnTo>
                    <a:pt x="216243" y="310473"/>
                  </a:lnTo>
                  <a:lnTo>
                    <a:pt x="293953" y="310473"/>
                  </a:lnTo>
                  <a:lnTo>
                    <a:pt x="293953" y="266609"/>
                  </a:lnTo>
                  <a:close/>
                  <a:moveTo>
                    <a:pt x="69884" y="266609"/>
                  </a:moveTo>
                  <a:lnTo>
                    <a:pt x="69884" y="310473"/>
                  </a:lnTo>
                  <a:lnTo>
                    <a:pt x="147595" y="310473"/>
                  </a:lnTo>
                  <a:lnTo>
                    <a:pt x="147595" y="266609"/>
                  </a:lnTo>
                  <a:close/>
                  <a:moveTo>
                    <a:pt x="460769" y="230010"/>
                  </a:moveTo>
                  <a:lnTo>
                    <a:pt x="460769" y="268528"/>
                  </a:lnTo>
                  <a:lnTo>
                    <a:pt x="555916" y="268528"/>
                  </a:lnTo>
                  <a:lnTo>
                    <a:pt x="555916" y="230010"/>
                  </a:lnTo>
                  <a:close/>
                  <a:moveTo>
                    <a:pt x="216243" y="193549"/>
                  </a:moveTo>
                  <a:lnTo>
                    <a:pt x="216243" y="237412"/>
                  </a:lnTo>
                  <a:lnTo>
                    <a:pt x="293953" y="237412"/>
                  </a:lnTo>
                  <a:lnTo>
                    <a:pt x="293953" y="193549"/>
                  </a:lnTo>
                  <a:close/>
                  <a:moveTo>
                    <a:pt x="69884" y="193549"/>
                  </a:moveTo>
                  <a:lnTo>
                    <a:pt x="69884" y="237412"/>
                  </a:lnTo>
                  <a:lnTo>
                    <a:pt x="147595" y="237412"/>
                  </a:lnTo>
                  <a:lnTo>
                    <a:pt x="147595" y="193549"/>
                  </a:lnTo>
                  <a:close/>
                  <a:moveTo>
                    <a:pt x="460769" y="156950"/>
                  </a:moveTo>
                  <a:lnTo>
                    <a:pt x="460769" y="195468"/>
                  </a:lnTo>
                  <a:lnTo>
                    <a:pt x="555916" y="195468"/>
                  </a:lnTo>
                  <a:lnTo>
                    <a:pt x="555916" y="156950"/>
                  </a:lnTo>
                  <a:close/>
                  <a:moveTo>
                    <a:pt x="192926" y="96251"/>
                  </a:moveTo>
                  <a:lnTo>
                    <a:pt x="361366" y="96251"/>
                  </a:lnTo>
                  <a:lnTo>
                    <a:pt x="361366" y="114880"/>
                  </a:lnTo>
                  <a:lnTo>
                    <a:pt x="192926" y="114880"/>
                  </a:lnTo>
                  <a:close/>
                  <a:moveTo>
                    <a:pt x="192926" y="49819"/>
                  </a:moveTo>
                  <a:lnTo>
                    <a:pt x="361366" y="49819"/>
                  </a:lnTo>
                  <a:lnTo>
                    <a:pt x="361366" y="68307"/>
                  </a:lnTo>
                  <a:lnTo>
                    <a:pt x="192926" y="68307"/>
                  </a:lnTo>
                  <a:close/>
                  <a:moveTo>
                    <a:pt x="166130" y="25222"/>
                  </a:moveTo>
                  <a:lnTo>
                    <a:pt x="166130" y="155716"/>
                  </a:lnTo>
                  <a:lnTo>
                    <a:pt x="338987" y="155716"/>
                  </a:lnTo>
                  <a:lnTo>
                    <a:pt x="338987" y="341040"/>
                  </a:lnTo>
                  <a:lnTo>
                    <a:pt x="338987" y="531710"/>
                  </a:lnTo>
                  <a:lnTo>
                    <a:pt x="366721" y="531710"/>
                  </a:lnTo>
                  <a:lnTo>
                    <a:pt x="366721" y="341040"/>
                  </a:lnTo>
                  <a:lnTo>
                    <a:pt x="366721" y="155305"/>
                  </a:lnTo>
                  <a:lnTo>
                    <a:pt x="388002" y="143517"/>
                  </a:lnTo>
                  <a:lnTo>
                    <a:pt x="388002" y="25222"/>
                  </a:lnTo>
                  <a:close/>
                  <a:moveTo>
                    <a:pt x="140867" y="0"/>
                  </a:moveTo>
                  <a:lnTo>
                    <a:pt x="413402" y="0"/>
                  </a:lnTo>
                  <a:lnTo>
                    <a:pt x="413402" y="129398"/>
                  </a:lnTo>
                  <a:lnTo>
                    <a:pt x="432486" y="118843"/>
                  </a:lnTo>
                  <a:lnTo>
                    <a:pt x="584199" y="118843"/>
                  </a:lnTo>
                  <a:lnTo>
                    <a:pt x="584199" y="531710"/>
                  </a:lnTo>
                  <a:lnTo>
                    <a:pt x="609050" y="531710"/>
                  </a:lnTo>
                  <a:lnTo>
                    <a:pt x="609050" y="586540"/>
                  </a:lnTo>
                  <a:lnTo>
                    <a:pt x="0" y="586540"/>
                  </a:lnTo>
                  <a:lnTo>
                    <a:pt x="0" y="531710"/>
                  </a:lnTo>
                  <a:lnTo>
                    <a:pt x="24851" y="531710"/>
                  </a:lnTo>
                  <a:lnTo>
                    <a:pt x="24851" y="155716"/>
                  </a:lnTo>
                  <a:lnTo>
                    <a:pt x="140867" y="15571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txBody>
            <a:bodyPr wrap="none" anchor="ctr"/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en-US"/>
            </a:p>
          </p:txBody>
        </p:sp>
        <p:sp>
          <p:nvSpPr>
            <p:cNvPr id="104" name="íšlíḋe">
              <a:extLst>
                <a:ext uri="{FF2B5EF4-FFF2-40B4-BE49-F238E27FC236}">
                  <a16:creationId xmlns:a16="http://schemas.microsoft.com/office/drawing/2014/main" xmlns="" id="{F9AE9732-63B9-44B6-A82B-E81BDE8E6B0A}"/>
                </a:ext>
              </a:extLst>
            </p:cNvPr>
            <p:cNvSpPr/>
            <p:nvPr/>
          </p:nvSpPr>
          <p:spPr bwMode="auto">
            <a:xfrm>
              <a:off x="4460041" y="3517822"/>
              <a:ext cx="394553" cy="379970"/>
            </a:xfrm>
            <a:custGeom>
              <a:avLst/>
              <a:gdLst>
                <a:gd name="connsiteX0" fmla="*/ 216243 w 609050"/>
                <a:gd name="connsiteY0" fmla="*/ 412730 h 586540"/>
                <a:gd name="connsiteX1" fmla="*/ 216243 w 609050"/>
                <a:gd name="connsiteY1" fmla="*/ 456594 h 586540"/>
                <a:gd name="connsiteX2" fmla="*/ 293953 w 609050"/>
                <a:gd name="connsiteY2" fmla="*/ 456594 h 586540"/>
                <a:gd name="connsiteX3" fmla="*/ 293953 w 609050"/>
                <a:gd name="connsiteY3" fmla="*/ 412730 h 586540"/>
                <a:gd name="connsiteX4" fmla="*/ 69884 w 609050"/>
                <a:gd name="connsiteY4" fmla="*/ 412730 h 586540"/>
                <a:gd name="connsiteX5" fmla="*/ 69884 w 609050"/>
                <a:gd name="connsiteY5" fmla="*/ 456594 h 586540"/>
                <a:gd name="connsiteX6" fmla="*/ 147595 w 609050"/>
                <a:gd name="connsiteY6" fmla="*/ 456594 h 586540"/>
                <a:gd name="connsiteX7" fmla="*/ 147595 w 609050"/>
                <a:gd name="connsiteY7" fmla="*/ 412730 h 586540"/>
                <a:gd name="connsiteX8" fmla="*/ 460769 w 609050"/>
                <a:gd name="connsiteY8" fmla="*/ 376268 h 586540"/>
                <a:gd name="connsiteX9" fmla="*/ 460769 w 609050"/>
                <a:gd name="connsiteY9" fmla="*/ 414786 h 586540"/>
                <a:gd name="connsiteX10" fmla="*/ 555916 w 609050"/>
                <a:gd name="connsiteY10" fmla="*/ 414786 h 586540"/>
                <a:gd name="connsiteX11" fmla="*/ 555916 w 609050"/>
                <a:gd name="connsiteY11" fmla="*/ 376268 h 586540"/>
                <a:gd name="connsiteX12" fmla="*/ 216243 w 609050"/>
                <a:gd name="connsiteY12" fmla="*/ 339670 h 586540"/>
                <a:gd name="connsiteX13" fmla="*/ 216243 w 609050"/>
                <a:gd name="connsiteY13" fmla="*/ 383533 h 586540"/>
                <a:gd name="connsiteX14" fmla="*/ 293953 w 609050"/>
                <a:gd name="connsiteY14" fmla="*/ 383533 h 586540"/>
                <a:gd name="connsiteX15" fmla="*/ 293953 w 609050"/>
                <a:gd name="connsiteY15" fmla="*/ 339670 h 586540"/>
                <a:gd name="connsiteX16" fmla="*/ 69884 w 609050"/>
                <a:gd name="connsiteY16" fmla="*/ 339670 h 586540"/>
                <a:gd name="connsiteX17" fmla="*/ 69884 w 609050"/>
                <a:gd name="connsiteY17" fmla="*/ 383533 h 586540"/>
                <a:gd name="connsiteX18" fmla="*/ 147595 w 609050"/>
                <a:gd name="connsiteY18" fmla="*/ 383533 h 586540"/>
                <a:gd name="connsiteX19" fmla="*/ 147595 w 609050"/>
                <a:gd name="connsiteY19" fmla="*/ 339670 h 586540"/>
                <a:gd name="connsiteX20" fmla="*/ 460769 w 609050"/>
                <a:gd name="connsiteY20" fmla="*/ 303071 h 586540"/>
                <a:gd name="connsiteX21" fmla="*/ 460769 w 609050"/>
                <a:gd name="connsiteY21" fmla="*/ 341726 h 586540"/>
                <a:gd name="connsiteX22" fmla="*/ 555916 w 609050"/>
                <a:gd name="connsiteY22" fmla="*/ 341726 h 586540"/>
                <a:gd name="connsiteX23" fmla="*/ 555916 w 609050"/>
                <a:gd name="connsiteY23" fmla="*/ 303071 h 586540"/>
                <a:gd name="connsiteX24" fmla="*/ 216243 w 609050"/>
                <a:gd name="connsiteY24" fmla="*/ 266609 h 586540"/>
                <a:gd name="connsiteX25" fmla="*/ 216243 w 609050"/>
                <a:gd name="connsiteY25" fmla="*/ 310473 h 586540"/>
                <a:gd name="connsiteX26" fmla="*/ 293953 w 609050"/>
                <a:gd name="connsiteY26" fmla="*/ 310473 h 586540"/>
                <a:gd name="connsiteX27" fmla="*/ 293953 w 609050"/>
                <a:gd name="connsiteY27" fmla="*/ 266609 h 586540"/>
                <a:gd name="connsiteX28" fmla="*/ 69884 w 609050"/>
                <a:gd name="connsiteY28" fmla="*/ 266609 h 586540"/>
                <a:gd name="connsiteX29" fmla="*/ 69884 w 609050"/>
                <a:gd name="connsiteY29" fmla="*/ 310473 h 586540"/>
                <a:gd name="connsiteX30" fmla="*/ 147595 w 609050"/>
                <a:gd name="connsiteY30" fmla="*/ 310473 h 586540"/>
                <a:gd name="connsiteX31" fmla="*/ 147595 w 609050"/>
                <a:gd name="connsiteY31" fmla="*/ 266609 h 586540"/>
                <a:gd name="connsiteX32" fmla="*/ 460769 w 609050"/>
                <a:gd name="connsiteY32" fmla="*/ 230010 h 586540"/>
                <a:gd name="connsiteX33" fmla="*/ 460769 w 609050"/>
                <a:gd name="connsiteY33" fmla="*/ 268528 h 586540"/>
                <a:gd name="connsiteX34" fmla="*/ 555916 w 609050"/>
                <a:gd name="connsiteY34" fmla="*/ 268528 h 586540"/>
                <a:gd name="connsiteX35" fmla="*/ 555916 w 609050"/>
                <a:gd name="connsiteY35" fmla="*/ 230010 h 586540"/>
                <a:gd name="connsiteX36" fmla="*/ 216243 w 609050"/>
                <a:gd name="connsiteY36" fmla="*/ 193549 h 586540"/>
                <a:gd name="connsiteX37" fmla="*/ 216243 w 609050"/>
                <a:gd name="connsiteY37" fmla="*/ 237412 h 586540"/>
                <a:gd name="connsiteX38" fmla="*/ 293953 w 609050"/>
                <a:gd name="connsiteY38" fmla="*/ 237412 h 586540"/>
                <a:gd name="connsiteX39" fmla="*/ 293953 w 609050"/>
                <a:gd name="connsiteY39" fmla="*/ 193549 h 586540"/>
                <a:gd name="connsiteX40" fmla="*/ 69884 w 609050"/>
                <a:gd name="connsiteY40" fmla="*/ 193549 h 586540"/>
                <a:gd name="connsiteX41" fmla="*/ 69884 w 609050"/>
                <a:gd name="connsiteY41" fmla="*/ 237412 h 586540"/>
                <a:gd name="connsiteX42" fmla="*/ 147595 w 609050"/>
                <a:gd name="connsiteY42" fmla="*/ 237412 h 586540"/>
                <a:gd name="connsiteX43" fmla="*/ 147595 w 609050"/>
                <a:gd name="connsiteY43" fmla="*/ 193549 h 586540"/>
                <a:gd name="connsiteX44" fmla="*/ 460769 w 609050"/>
                <a:gd name="connsiteY44" fmla="*/ 156950 h 586540"/>
                <a:gd name="connsiteX45" fmla="*/ 460769 w 609050"/>
                <a:gd name="connsiteY45" fmla="*/ 195468 h 586540"/>
                <a:gd name="connsiteX46" fmla="*/ 555916 w 609050"/>
                <a:gd name="connsiteY46" fmla="*/ 195468 h 586540"/>
                <a:gd name="connsiteX47" fmla="*/ 555916 w 609050"/>
                <a:gd name="connsiteY47" fmla="*/ 156950 h 586540"/>
                <a:gd name="connsiteX48" fmla="*/ 192926 w 609050"/>
                <a:gd name="connsiteY48" fmla="*/ 96251 h 586540"/>
                <a:gd name="connsiteX49" fmla="*/ 361366 w 609050"/>
                <a:gd name="connsiteY49" fmla="*/ 96251 h 586540"/>
                <a:gd name="connsiteX50" fmla="*/ 361366 w 609050"/>
                <a:gd name="connsiteY50" fmla="*/ 114880 h 586540"/>
                <a:gd name="connsiteX51" fmla="*/ 192926 w 609050"/>
                <a:gd name="connsiteY51" fmla="*/ 114880 h 586540"/>
                <a:gd name="connsiteX52" fmla="*/ 192926 w 609050"/>
                <a:gd name="connsiteY52" fmla="*/ 49819 h 586540"/>
                <a:gd name="connsiteX53" fmla="*/ 361366 w 609050"/>
                <a:gd name="connsiteY53" fmla="*/ 49819 h 586540"/>
                <a:gd name="connsiteX54" fmla="*/ 361366 w 609050"/>
                <a:gd name="connsiteY54" fmla="*/ 68307 h 586540"/>
                <a:gd name="connsiteX55" fmla="*/ 192926 w 609050"/>
                <a:gd name="connsiteY55" fmla="*/ 68307 h 586540"/>
                <a:gd name="connsiteX56" fmla="*/ 166130 w 609050"/>
                <a:gd name="connsiteY56" fmla="*/ 25222 h 586540"/>
                <a:gd name="connsiteX57" fmla="*/ 166130 w 609050"/>
                <a:gd name="connsiteY57" fmla="*/ 155716 h 586540"/>
                <a:gd name="connsiteX58" fmla="*/ 338987 w 609050"/>
                <a:gd name="connsiteY58" fmla="*/ 155716 h 586540"/>
                <a:gd name="connsiteX59" fmla="*/ 338987 w 609050"/>
                <a:gd name="connsiteY59" fmla="*/ 341040 h 586540"/>
                <a:gd name="connsiteX60" fmla="*/ 338987 w 609050"/>
                <a:gd name="connsiteY60" fmla="*/ 531710 h 586540"/>
                <a:gd name="connsiteX61" fmla="*/ 366721 w 609050"/>
                <a:gd name="connsiteY61" fmla="*/ 531710 h 586540"/>
                <a:gd name="connsiteX62" fmla="*/ 366721 w 609050"/>
                <a:gd name="connsiteY62" fmla="*/ 341040 h 586540"/>
                <a:gd name="connsiteX63" fmla="*/ 366721 w 609050"/>
                <a:gd name="connsiteY63" fmla="*/ 155305 h 586540"/>
                <a:gd name="connsiteX64" fmla="*/ 388002 w 609050"/>
                <a:gd name="connsiteY64" fmla="*/ 143517 h 586540"/>
                <a:gd name="connsiteX65" fmla="*/ 388002 w 609050"/>
                <a:gd name="connsiteY65" fmla="*/ 25222 h 586540"/>
                <a:gd name="connsiteX66" fmla="*/ 140867 w 609050"/>
                <a:gd name="connsiteY66" fmla="*/ 0 h 586540"/>
                <a:gd name="connsiteX67" fmla="*/ 413402 w 609050"/>
                <a:gd name="connsiteY67" fmla="*/ 0 h 586540"/>
                <a:gd name="connsiteX68" fmla="*/ 413402 w 609050"/>
                <a:gd name="connsiteY68" fmla="*/ 129398 h 586540"/>
                <a:gd name="connsiteX69" fmla="*/ 432486 w 609050"/>
                <a:gd name="connsiteY69" fmla="*/ 118843 h 586540"/>
                <a:gd name="connsiteX70" fmla="*/ 584199 w 609050"/>
                <a:gd name="connsiteY70" fmla="*/ 118843 h 586540"/>
                <a:gd name="connsiteX71" fmla="*/ 584199 w 609050"/>
                <a:gd name="connsiteY71" fmla="*/ 531710 h 586540"/>
                <a:gd name="connsiteX72" fmla="*/ 609050 w 609050"/>
                <a:gd name="connsiteY72" fmla="*/ 531710 h 586540"/>
                <a:gd name="connsiteX73" fmla="*/ 609050 w 609050"/>
                <a:gd name="connsiteY73" fmla="*/ 586540 h 586540"/>
                <a:gd name="connsiteX74" fmla="*/ 0 w 609050"/>
                <a:gd name="connsiteY74" fmla="*/ 586540 h 586540"/>
                <a:gd name="connsiteX75" fmla="*/ 0 w 609050"/>
                <a:gd name="connsiteY75" fmla="*/ 531710 h 586540"/>
                <a:gd name="connsiteX76" fmla="*/ 24851 w 609050"/>
                <a:gd name="connsiteY76" fmla="*/ 531710 h 586540"/>
                <a:gd name="connsiteX77" fmla="*/ 24851 w 609050"/>
                <a:gd name="connsiteY77" fmla="*/ 155716 h 586540"/>
                <a:gd name="connsiteX78" fmla="*/ 140867 w 609050"/>
                <a:gd name="connsiteY78" fmla="*/ 155716 h 5865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</a:cxnLst>
              <a:rect l="l" t="t" r="r" b="b"/>
              <a:pathLst>
                <a:path w="609050" h="586540">
                  <a:moveTo>
                    <a:pt x="216243" y="412730"/>
                  </a:moveTo>
                  <a:lnTo>
                    <a:pt x="216243" y="456594"/>
                  </a:lnTo>
                  <a:lnTo>
                    <a:pt x="293953" y="456594"/>
                  </a:lnTo>
                  <a:lnTo>
                    <a:pt x="293953" y="412730"/>
                  </a:lnTo>
                  <a:close/>
                  <a:moveTo>
                    <a:pt x="69884" y="412730"/>
                  </a:moveTo>
                  <a:lnTo>
                    <a:pt x="69884" y="456594"/>
                  </a:lnTo>
                  <a:lnTo>
                    <a:pt x="147595" y="456594"/>
                  </a:lnTo>
                  <a:lnTo>
                    <a:pt x="147595" y="412730"/>
                  </a:lnTo>
                  <a:close/>
                  <a:moveTo>
                    <a:pt x="460769" y="376268"/>
                  </a:moveTo>
                  <a:lnTo>
                    <a:pt x="460769" y="414786"/>
                  </a:lnTo>
                  <a:lnTo>
                    <a:pt x="555916" y="414786"/>
                  </a:lnTo>
                  <a:lnTo>
                    <a:pt x="555916" y="376268"/>
                  </a:lnTo>
                  <a:close/>
                  <a:moveTo>
                    <a:pt x="216243" y="339670"/>
                  </a:moveTo>
                  <a:lnTo>
                    <a:pt x="216243" y="383533"/>
                  </a:lnTo>
                  <a:lnTo>
                    <a:pt x="293953" y="383533"/>
                  </a:lnTo>
                  <a:lnTo>
                    <a:pt x="293953" y="339670"/>
                  </a:lnTo>
                  <a:close/>
                  <a:moveTo>
                    <a:pt x="69884" y="339670"/>
                  </a:moveTo>
                  <a:lnTo>
                    <a:pt x="69884" y="383533"/>
                  </a:lnTo>
                  <a:lnTo>
                    <a:pt x="147595" y="383533"/>
                  </a:lnTo>
                  <a:lnTo>
                    <a:pt x="147595" y="339670"/>
                  </a:lnTo>
                  <a:close/>
                  <a:moveTo>
                    <a:pt x="460769" y="303071"/>
                  </a:moveTo>
                  <a:lnTo>
                    <a:pt x="460769" y="341726"/>
                  </a:lnTo>
                  <a:lnTo>
                    <a:pt x="555916" y="341726"/>
                  </a:lnTo>
                  <a:lnTo>
                    <a:pt x="555916" y="303071"/>
                  </a:lnTo>
                  <a:close/>
                  <a:moveTo>
                    <a:pt x="216243" y="266609"/>
                  </a:moveTo>
                  <a:lnTo>
                    <a:pt x="216243" y="310473"/>
                  </a:lnTo>
                  <a:lnTo>
                    <a:pt x="293953" y="310473"/>
                  </a:lnTo>
                  <a:lnTo>
                    <a:pt x="293953" y="266609"/>
                  </a:lnTo>
                  <a:close/>
                  <a:moveTo>
                    <a:pt x="69884" y="266609"/>
                  </a:moveTo>
                  <a:lnTo>
                    <a:pt x="69884" y="310473"/>
                  </a:lnTo>
                  <a:lnTo>
                    <a:pt x="147595" y="310473"/>
                  </a:lnTo>
                  <a:lnTo>
                    <a:pt x="147595" y="266609"/>
                  </a:lnTo>
                  <a:close/>
                  <a:moveTo>
                    <a:pt x="460769" y="230010"/>
                  </a:moveTo>
                  <a:lnTo>
                    <a:pt x="460769" y="268528"/>
                  </a:lnTo>
                  <a:lnTo>
                    <a:pt x="555916" y="268528"/>
                  </a:lnTo>
                  <a:lnTo>
                    <a:pt x="555916" y="230010"/>
                  </a:lnTo>
                  <a:close/>
                  <a:moveTo>
                    <a:pt x="216243" y="193549"/>
                  </a:moveTo>
                  <a:lnTo>
                    <a:pt x="216243" y="237412"/>
                  </a:lnTo>
                  <a:lnTo>
                    <a:pt x="293953" y="237412"/>
                  </a:lnTo>
                  <a:lnTo>
                    <a:pt x="293953" y="193549"/>
                  </a:lnTo>
                  <a:close/>
                  <a:moveTo>
                    <a:pt x="69884" y="193549"/>
                  </a:moveTo>
                  <a:lnTo>
                    <a:pt x="69884" y="237412"/>
                  </a:lnTo>
                  <a:lnTo>
                    <a:pt x="147595" y="237412"/>
                  </a:lnTo>
                  <a:lnTo>
                    <a:pt x="147595" y="193549"/>
                  </a:lnTo>
                  <a:close/>
                  <a:moveTo>
                    <a:pt x="460769" y="156950"/>
                  </a:moveTo>
                  <a:lnTo>
                    <a:pt x="460769" y="195468"/>
                  </a:lnTo>
                  <a:lnTo>
                    <a:pt x="555916" y="195468"/>
                  </a:lnTo>
                  <a:lnTo>
                    <a:pt x="555916" y="156950"/>
                  </a:lnTo>
                  <a:close/>
                  <a:moveTo>
                    <a:pt x="192926" y="96251"/>
                  </a:moveTo>
                  <a:lnTo>
                    <a:pt x="361366" y="96251"/>
                  </a:lnTo>
                  <a:lnTo>
                    <a:pt x="361366" y="114880"/>
                  </a:lnTo>
                  <a:lnTo>
                    <a:pt x="192926" y="114880"/>
                  </a:lnTo>
                  <a:close/>
                  <a:moveTo>
                    <a:pt x="192926" y="49819"/>
                  </a:moveTo>
                  <a:lnTo>
                    <a:pt x="361366" y="49819"/>
                  </a:lnTo>
                  <a:lnTo>
                    <a:pt x="361366" y="68307"/>
                  </a:lnTo>
                  <a:lnTo>
                    <a:pt x="192926" y="68307"/>
                  </a:lnTo>
                  <a:close/>
                  <a:moveTo>
                    <a:pt x="166130" y="25222"/>
                  </a:moveTo>
                  <a:lnTo>
                    <a:pt x="166130" y="155716"/>
                  </a:lnTo>
                  <a:lnTo>
                    <a:pt x="338987" y="155716"/>
                  </a:lnTo>
                  <a:lnTo>
                    <a:pt x="338987" y="341040"/>
                  </a:lnTo>
                  <a:lnTo>
                    <a:pt x="338987" y="531710"/>
                  </a:lnTo>
                  <a:lnTo>
                    <a:pt x="366721" y="531710"/>
                  </a:lnTo>
                  <a:lnTo>
                    <a:pt x="366721" y="341040"/>
                  </a:lnTo>
                  <a:lnTo>
                    <a:pt x="366721" y="155305"/>
                  </a:lnTo>
                  <a:lnTo>
                    <a:pt x="388002" y="143517"/>
                  </a:lnTo>
                  <a:lnTo>
                    <a:pt x="388002" y="25222"/>
                  </a:lnTo>
                  <a:close/>
                  <a:moveTo>
                    <a:pt x="140867" y="0"/>
                  </a:moveTo>
                  <a:lnTo>
                    <a:pt x="413402" y="0"/>
                  </a:lnTo>
                  <a:lnTo>
                    <a:pt x="413402" y="129398"/>
                  </a:lnTo>
                  <a:lnTo>
                    <a:pt x="432486" y="118843"/>
                  </a:lnTo>
                  <a:lnTo>
                    <a:pt x="584199" y="118843"/>
                  </a:lnTo>
                  <a:lnTo>
                    <a:pt x="584199" y="531710"/>
                  </a:lnTo>
                  <a:lnTo>
                    <a:pt x="609050" y="531710"/>
                  </a:lnTo>
                  <a:lnTo>
                    <a:pt x="609050" y="586540"/>
                  </a:lnTo>
                  <a:lnTo>
                    <a:pt x="0" y="586540"/>
                  </a:lnTo>
                  <a:lnTo>
                    <a:pt x="0" y="531710"/>
                  </a:lnTo>
                  <a:lnTo>
                    <a:pt x="24851" y="531710"/>
                  </a:lnTo>
                  <a:lnTo>
                    <a:pt x="24851" y="155716"/>
                  </a:lnTo>
                  <a:lnTo>
                    <a:pt x="140867" y="15571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txBody>
            <a:bodyPr wrap="none" anchor="ctr"/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en-US"/>
            </a:p>
          </p:txBody>
        </p:sp>
        <p:sp>
          <p:nvSpPr>
            <p:cNvPr id="105" name="íŝļïḍê">
              <a:extLst>
                <a:ext uri="{FF2B5EF4-FFF2-40B4-BE49-F238E27FC236}">
                  <a16:creationId xmlns:a16="http://schemas.microsoft.com/office/drawing/2014/main" xmlns="" id="{BCBD4FD5-5444-4CC9-9FAE-542DDCCA0B9C}"/>
                </a:ext>
              </a:extLst>
            </p:cNvPr>
            <p:cNvSpPr txBox="1"/>
            <p:nvPr/>
          </p:nvSpPr>
          <p:spPr bwMode="auto">
            <a:xfrm>
              <a:off x="5422991" y="3382074"/>
              <a:ext cx="1260000" cy="3915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ctr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>
                  <a:solidFill>
                    <a:schemeClr val="bg1"/>
                  </a:solidFill>
                </a:rPr>
                <a:t>Text here</a:t>
              </a:r>
            </a:p>
          </p:txBody>
        </p:sp>
        <p:sp>
          <p:nvSpPr>
            <p:cNvPr id="106" name="îSḷíḓè">
              <a:extLst>
                <a:ext uri="{FF2B5EF4-FFF2-40B4-BE49-F238E27FC236}">
                  <a16:creationId xmlns:a16="http://schemas.microsoft.com/office/drawing/2014/main" xmlns="" id="{2B5553C0-3C55-4679-85A7-E21273589420}"/>
                </a:ext>
              </a:extLst>
            </p:cNvPr>
            <p:cNvSpPr txBox="1"/>
            <p:nvPr/>
          </p:nvSpPr>
          <p:spPr bwMode="auto">
            <a:xfrm>
              <a:off x="6750408" y="4723001"/>
              <a:ext cx="1260000" cy="3915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ctr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>
                  <a:solidFill>
                    <a:schemeClr val="bg1"/>
                  </a:solidFill>
                </a:rPr>
                <a:t>Text here</a:t>
              </a:r>
            </a:p>
          </p:txBody>
        </p:sp>
        <p:sp>
          <p:nvSpPr>
            <p:cNvPr id="107" name="işḷïḍe">
              <a:extLst>
                <a:ext uri="{FF2B5EF4-FFF2-40B4-BE49-F238E27FC236}">
                  <a16:creationId xmlns:a16="http://schemas.microsoft.com/office/drawing/2014/main" xmlns="" id="{66243175-47D2-4E19-AF7F-2ADB1A48BD91}"/>
                </a:ext>
              </a:extLst>
            </p:cNvPr>
            <p:cNvSpPr/>
            <p:nvPr/>
          </p:nvSpPr>
          <p:spPr bwMode="auto">
            <a:xfrm>
              <a:off x="673100" y="2848940"/>
              <a:ext cx="3074073" cy="916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108" name="î$ḻïḍê">
              <a:extLst>
                <a:ext uri="{FF2B5EF4-FFF2-40B4-BE49-F238E27FC236}">
                  <a16:creationId xmlns:a16="http://schemas.microsoft.com/office/drawing/2014/main" xmlns="" id="{9ADC546D-CE83-45B5-BF21-012A2CC6A016}"/>
                </a:ext>
              </a:extLst>
            </p:cNvPr>
            <p:cNvSpPr txBox="1"/>
            <p:nvPr/>
          </p:nvSpPr>
          <p:spPr bwMode="auto">
            <a:xfrm>
              <a:off x="673100" y="2457382"/>
              <a:ext cx="3074073" cy="3915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109" name="ïşļîḋê">
              <a:extLst>
                <a:ext uri="{FF2B5EF4-FFF2-40B4-BE49-F238E27FC236}">
                  <a16:creationId xmlns:a16="http://schemas.microsoft.com/office/drawing/2014/main" xmlns="" id="{082E9BA4-3342-4B26-B06F-70C98F0E187B}"/>
                </a:ext>
              </a:extLst>
            </p:cNvPr>
            <p:cNvSpPr/>
            <p:nvPr/>
          </p:nvSpPr>
          <p:spPr bwMode="auto">
            <a:xfrm>
              <a:off x="673100" y="5081307"/>
              <a:ext cx="4548383" cy="916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110" name="îṡľîḓê">
              <a:extLst>
                <a:ext uri="{FF2B5EF4-FFF2-40B4-BE49-F238E27FC236}">
                  <a16:creationId xmlns:a16="http://schemas.microsoft.com/office/drawing/2014/main" xmlns="" id="{BBFA1B35-BF5F-4356-85C5-A96B02E3AAC9}"/>
                </a:ext>
              </a:extLst>
            </p:cNvPr>
            <p:cNvSpPr txBox="1"/>
            <p:nvPr/>
          </p:nvSpPr>
          <p:spPr bwMode="auto">
            <a:xfrm>
              <a:off x="673100" y="4689749"/>
              <a:ext cx="4548383" cy="3915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111" name="íş1íḑê">
              <a:extLst>
                <a:ext uri="{FF2B5EF4-FFF2-40B4-BE49-F238E27FC236}">
                  <a16:creationId xmlns:a16="http://schemas.microsoft.com/office/drawing/2014/main" xmlns="" id="{FAEF5557-26C5-487F-A6D2-0C2A2BB36D74}"/>
                </a:ext>
              </a:extLst>
            </p:cNvPr>
            <p:cNvSpPr/>
            <p:nvPr/>
          </p:nvSpPr>
          <p:spPr bwMode="auto">
            <a:xfrm>
              <a:off x="6889521" y="1534490"/>
              <a:ext cx="4640929" cy="916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112" name="îsľïdê">
              <a:extLst>
                <a:ext uri="{FF2B5EF4-FFF2-40B4-BE49-F238E27FC236}">
                  <a16:creationId xmlns:a16="http://schemas.microsoft.com/office/drawing/2014/main" xmlns="" id="{88807557-09DC-46C1-9D34-73AFA131FF1C}"/>
                </a:ext>
              </a:extLst>
            </p:cNvPr>
            <p:cNvSpPr txBox="1"/>
            <p:nvPr/>
          </p:nvSpPr>
          <p:spPr bwMode="auto">
            <a:xfrm>
              <a:off x="6889521" y="1142932"/>
              <a:ext cx="4640929" cy="3915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113" name="iṩľiḓê">
              <a:extLst>
                <a:ext uri="{FF2B5EF4-FFF2-40B4-BE49-F238E27FC236}">
                  <a16:creationId xmlns:a16="http://schemas.microsoft.com/office/drawing/2014/main" xmlns="" id="{6F30B71A-5B53-46BD-ABDD-8E6508033F9B}"/>
                </a:ext>
              </a:extLst>
            </p:cNvPr>
            <p:cNvSpPr/>
            <p:nvPr/>
          </p:nvSpPr>
          <p:spPr bwMode="auto">
            <a:xfrm>
              <a:off x="8211917" y="3382074"/>
              <a:ext cx="3306983" cy="916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114" name="iṩlïdè">
              <a:extLst>
                <a:ext uri="{FF2B5EF4-FFF2-40B4-BE49-F238E27FC236}">
                  <a16:creationId xmlns:a16="http://schemas.microsoft.com/office/drawing/2014/main" xmlns="" id="{76AE9615-9BD6-4A30-AB4F-241847B21684}"/>
                </a:ext>
              </a:extLst>
            </p:cNvPr>
            <p:cNvSpPr txBox="1"/>
            <p:nvPr/>
          </p:nvSpPr>
          <p:spPr bwMode="auto">
            <a:xfrm>
              <a:off x="8211917" y="2990516"/>
              <a:ext cx="3306983" cy="3915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619882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标题 171">
            <a:extLst>
              <a:ext uri="{FF2B5EF4-FFF2-40B4-BE49-F238E27FC236}">
                <a16:creationId xmlns:a16="http://schemas.microsoft.com/office/drawing/2014/main" xmlns="" id="{26EACCFB-1DB4-49AD-9903-1CBD54FB1E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grpSp>
        <p:nvGrpSpPr>
          <p:cNvPr id="171" name="96b6bdb5-7179-4b1d-b175-75f24183670d" descr="OQAAAB+LCAAAAAAABACrVlIpqSxIVbJSCs5NLCpxyUxML0rM9SxJzVXSUfJMUbLKK83J0VFyysxLycxLdy/KLy0oVrKKjq0FALpUkis5AAAA" title="iSlide™ 版权声明  COPYRIGHT NOTICE">
            <a:extLst>
              <a:ext uri="{FF2B5EF4-FFF2-40B4-BE49-F238E27FC236}">
                <a16:creationId xmlns:a16="http://schemas.microsoft.com/office/drawing/2014/main" xmlns="" id="{A99D0EAF-223D-494E-9022-303A97381408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5" y="1137300"/>
            <a:ext cx="10848513" cy="4996800"/>
            <a:chOff x="669925" y="1137300"/>
            <a:chExt cx="10848513" cy="4996800"/>
          </a:xfrm>
        </p:grpSpPr>
        <p:grpSp>
          <p:nvGrpSpPr>
            <p:cNvPr id="173" name="işļïḓe">
              <a:extLst>
                <a:ext uri="{FF2B5EF4-FFF2-40B4-BE49-F238E27FC236}">
                  <a16:creationId xmlns:a16="http://schemas.microsoft.com/office/drawing/2014/main" xmlns="" id="{5BFBC238-DF25-4BA2-A6FD-F21685811A2A}"/>
                </a:ext>
              </a:extLst>
            </p:cNvPr>
            <p:cNvGrpSpPr/>
            <p:nvPr/>
          </p:nvGrpSpPr>
          <p:grpSpPr>
            <a:xfrm>
              <a:off x="1315360" y="1137300"/>
              <a:ext cx="9561282" cy="3268145"/>
              <a:chOff x="1315360" y="1468342"/>
              <a:chExt cx="9561282" cy="3268145"/>
            </a:xfrm>
          </p:grpSpPr>
          <p:sp>
            <p:nvSpPr>
              <p:cNvPr id="195" name="ïṧļïḓê">
                <a:extLst>
                  <a:ext uri="{FF2B5EF4-FFF2-40B4-BE49-F238E27FC236}">
                    <a16:creationId xmlns:a16="http://schemas.microsoft.com/office/drawing/2014/main" xmlns="" id="{63BF87C4-22CE-4482-80F4-82BA9F769B17}"/>
                  </a:ext>
                </a:extLst>
              </p:cNvPr>
              <p:cNvSpPr/>
              <p:nvPr/>
            </p:nvSpPr>
            <p:spPr>
              <a:xfrm>
                <a:off x="1315360" y="4695128"/>
                <a:ext cx="9561282" cy="41359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6" name="íşḷîdè">
                <a:extLst>
                  <a:ext uri="{FF2B5EF4-FFF2-40B4-BE49-F238E27FC236}">
                    <a16:creationId xmlns:a16="http://schemas.microsoft.com/office/drawing/2014/main" xmlns="" id="{E8D7E964-41EF-4C4D-BFB4-1485C57825EF}"/>
                  </a:ext>
                </a:extLst>
              </p:cNvPr>
              <p:cNvSpPr/>
              <p:nvPr/>
            </p:nvSpPr>
            <p:spPr bwMode="auto">
              <a:xfrm>
                <a:off x="1509462" y="4601857"/>
                <a:ext cx="764423" cy="93271"/>
              </a:xfrm>
              <a:custGeom>
                <a:avLst/>
                <a:gdLst>
                  <a:gd name="T0" fmla="*/ 648 w 648"/>
                  <a:gd name="T1" fmla="*/ 1082 h 1082"/>
                  <a:gd name="T2" fmla="*/ 0 w 648"/>
                  <a:gd name="T3" fmla="*/ 1082 h 1082"/>
                  <a:gd name="T4" fmla="*/ 140 w 648"/>
                  <a:gd name="T5" fmla="*/ 919 h 1082"/>
                  <a:gd name="T6" fmla="*/ 324 w 648"/>
                  <a:gd name="T7" fmla="*/ 0 h 1082"/>
                  <a:gd name="T8" fmla="*/ 508 w 648"/>
                  <a:gd name="T9" fmla="*/ 919 h 1082"/>
                  <a:gd name="T10" fmla="*/ 648 w 648"/>
                  <a:gd name="T11" fmla="*/ 1082 h 10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48" h="1082">
                    <a:moveTo>
                      <a:pt x="648" y="1082"/>
                    </a:moveTo>
                    <a:cubicBezTo>
                      <a:pt x="0" y="1082"/>
                      <a:pt x="0" y="1082"/>
                      <a:pt x="0" y="1082"/>
                    </a:cubicBezTo>
                    <a:cubicBezTo>
                      <a:pt x="4" y="1082"/>
                      <a:pt x="98" y="1080"/>
                      <a:pt x="140" y="919"/>
                    </a:cubicBezTo>
                    <a:cubicBezTo>
                      <a:pt x="182" y="755"/>
                      <a:pt x="223" y="0"/>
                      <a:pt x="324" y="0"/>
                    </a:cubicBezTo>
                    <a:cubicBezTo>
                      <a:pt x="425" y="0"/>
                      <a:pt x="466" y="755"/>
                      <a:pt x="508" y="919"/>
                    </a:cubicBezTo>
                    <a:cubicBezTo>
                      <a:pt x="550" y="1080"/>
                      <a:pt x="644" y="1082"/>
                      <a:pt x="648" y="1082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7" name="išļíḍe">
                <a:extLst>
                  <a:ext uri="{FF2B5EF4-FFF2-40B4-BE49-F238E27FC236}">
                    <a16:creationId xmlns:a16="http://schemas.microsoft.com/office/drawing/2014/main" xmlns="" id="{D82A5FF9-A997-42E9-BDEA-EA7AEE244DB4}"/>
                  </a:ext>
                </a:extLst>
              </p:cNvPr>
              <p:cNvSpPr/>
              <p:nvPr/>
            </p:nvSpPr>
            <p:spPr bwMode="auto">
              <a:xfrm>
                <a:off x="2273885" y="4465337"/>
                <a:ext cx="764423" cy="229791"/>
              </a:xfrm>
              <a:custGeom>
                <a:avLst/>
                <a:gdLst>
                  <a:gd name="T0" fmla="*/ 648 w 648"/>
                  <a:gd name="T1" fmla="*/ 1082 h 1082"/>
                  <a:gd name="T2" fmla="*/ 0 w 648"/>
                  <a:gd name="T3" fmla="*/ 1082 h 1082"/>
                  <a:gd name="T4" fmla="*/ 140 w 648"/>
                  <a:gd name="T5" fmla="*/ 919 h 1082"/>
                  <a:gd name="T6" fmla="*/ 324 w 648"/>
                  <a:gd name="T7" fmla="*/ 0 h 1082"/>
                  <a:gd name="T8" fmla="*/ 508 w 648"/>
                  <a:gd name="T9" fmla="*/ 919 h 1082"/>
                  <a:gd name="T10" fmla="*/ 648 w 648"/>
                  <a:gd name="T11" fmla="*/ 1082 h 10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48" h="1082">
                    <a:moveTo>
                      <a:pt x="648" y="1082"/>
                    </a:moveTo>
                    <a:cubicBezTo>
                      <a:pt x="0" y="1082"/>
                      <a:pt x="0" y="1082"/>
                      <a:pt x="0" y="1082"/>
                    </a:cubicBezTo>
                    <a:cubicBezTo>
                      <a:pt x="4" y="1082"/>
                      <a:pt x="98" y="1080"/>
                      <a:pt x="140" y="919"/>
                    </a:cubicBezTo>
                    <a:cubicBezTo>
                      <a:pt x="182" y="755"/>
                      <a:pt x="223" y="0"/>
                      <a:pt x="324" y="0"/>
                    </a:cubicBezTo>
                    <a:cubicBezTo>
                      <a:pt x="425" y="0"/>
                      <a:pt x="466" y="755"/>
                      <a:pt x="508" y="919"/>
                    </a:cubicBezTo>
                    <a:cubicBezTo>
                      <a:pt x="550" y="1080"/>
                      <a:pt x="644" y="1082"/>
                      <a:pt x="648" y="1082"/>
                    </a:cubicBez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8" name="išḻíďe">
                <a:extLst>
                  <a:ext uri="{FF2B5EF4-FFF2-40B4-BE49-F238E27FC236}">
                    <a16:creationId xmlns:a16="http://schemas.microsoft.com/office/drawing/2014/main" xmlns="" id="{EADC9A66-C197-497B-971D-8593392C7FDD}"/>
                  </a:ext>
                </a:extLst>
              </p:cNvPr>
              <p:cNvSpPr/>
              <p:nvPr/>
            </p:nvSpPr>
            <p:spPr bwMode="auto">
              <a:xfrm>
                <a:off x="3038308" y="4368970"/>
                <a:ext cx="764423" cy="326157"/>
              </a:xfrm>
              <a:custGeom>
                <a:avLst/>
                <a:gdLst>
                  <a:gd name="T0" fmla="*/ 648 w 648"/>
                  <a:gd name="T1" fmla="*/ 1082 h 1082"/>
                  <a:gd name="T2" fmla="*/ 0 w 648"/>
                  <a:gd name="T3" fmla="*/ 1082 h 1082"/>
                  <a:gd name="T4" fmla="*/ 140 w 648"/>
                  <a:gd name="T5" fmla="*/ 919 h 1082"/>
                  <a:gd name="T6" fmla="*/ 324 w 648"/>
                  <a:gd name="T7" fmla="*/ 0 h 1082"/>
                  <a:gd name="T8" fmla="*/ 508 w 648"/>
                  <a:gd name="T9" fmla="*/ 919 h 1082"/>
                  <a:gd name="T10" fmla="*/ 648 w 648"/>
                  <a:gd name="T11" fmla="*/ 1082 h 10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48" h="1082">
                    <a:moveTo>
                      <a:pt x="648" y="1082"/>
                    </a:moveTo>
                    <a:cubicBezTo>
                      <a:pt x="0" y="1082"/>
                      <a:pt x="0" y="1082"/>
                      <a:pt x="0" y="1082"/>
                    </a:cubicBezTo>
                    <a:cubicBezTo>
                      <a:pt x="4" y="1082"/>
                      <a:pt x="98" y="1080"/>
                      <a:pt x="140" y="919"/>
                    </a:cubicBezTo>
                    <a:cubicBezTo>
                      <a:pt x="182" y="755"/>
                      <a:pt x="223" y="0"/>
                      <a:pt x="324" y="0"/>
                    </a:cubicBezTo>
                    <a:cubicBezTo>
                      <a:pt x="425" y="0"/>
                      <a:pt x="466" y="755"/>
                      <a:pt x="508" y="919"/>
                    </a:cubicBezTo>
                    <a:cubicBezTo>
                      <a:pt x="550" y="1080"/>
                      <a:pt x="644" y="1082"/>
                      <a:pt x="648" y="1082"/>
                    </a:cubicBez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9" name="ïṧľïdê">
                <a:extLst>
                  <a:ext uri="{FF2B5EF4-FFF2-40B4-BE49-F238E27FC236}">
                    <a16:creationId xmlns:a16="http://schemas.microsoft.com/office/drawing/2014/main" xmlns="" id="{417CB368-CB77-4496-BCAB-213AC2306F24}"/>
                  </a:ext>
                </a:extLst>
              </p:cNvPr>
              <p:cNvSpPr/>
              <p:nvPr/>
            </p:nvSpPr>
            <p:spPr bwMode="auto">
              <a:xfrm>
                <a:off x="3802731" y="4200329"/>
                <a:ext cx="764423" cy="494798"/>
              </a:xfrm>
              <a:custGeom>
                <a:avLst/>
                <a:gdLst>
                  <a:gd name="T0" fmla="*/ 648 w 648"/>
                  <a:gd name="T1" fmla="*/ 1082 h 1082"/>
                  <a:gd name="T2" fmla="*/ 0 w 648"/>
                  <a:gd name="T3" fmla="*/ 1082 h 1082"/>
                  <a:gd name="T4" fmla="*/ 140 w 648"/>
                  <a:gd name="T5" fmla="*/ 919 h 1082"/>
                  <a:gd name="T6" fmla="*/ 324 w 648"/>
                  <a:gd name="T7" fmla="*/ 0 h 1082"/>
                  <a:gd name="T8" fmla="*/ 508 w 648"/>
                  <a:gd name="T9" fmla="*/ 919 h 1082"/>
                  <a:gd name="T10" fmla="*/ 648 w 648"/>
                  <a:gd name="T11" fmla="*/ 1082 h 10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48" h="1082">
                    <a:moveTo>
                      <a:pt x="648" y="1082"/>
                    </a:moveTo>
                    <a:cubicBezTo>
                      <a:pt x="0" y="1082"/>
                      <a:pt x="0" y="1082"/>
                      <a:pt x="0" y="1082"/>
                    </a:cubicBezTo>
                    <a:cubicBezTo>
                      <a:pt x="4" y="1082"/>
                      <a:pt x="98" y="1080"/>
                      <a:pt x="140" y="919"/>
                    </a:cubicBezTo>
                    <a:cubicBezTo>
                      <a:pt x="182" y="755"/>
                      <a:pt x="223" y="0"/>
                      <a:pt x="324" y="0"/>
                    </a:cubicBezTo>
                    <a:cubicBezTo>
                      <a:pt x="425" y="0"/>
                      <a:pt x="466" y="755"/>
                      <a:pt x="508" y="919"/>
                    </a:cubicBezTo>
                    <a:cubicBezTo>
                      <a:pt x="550" y="1080"/>
                      <a:pt x="644" y="1082"/>
                      <a:pt x="648" y="1082"/>
                    </a:cubicBez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0" name="iṧḻîḓe">
                <a:extLst>
                  <a:ext uri="{FF2B5EF4-FFF2-40B4-BE49-F238E27FC236}">
                    <a16:creationId xmlns:a16="http://schemas.microsoft.com/office/drawing/2014/main" xmlns="" id="{123F9FA1-F2E9-4184-9173-076F42C0CAB6}"/>
                  </a:ext>
                </a:extLst>
              </p:cNvPr>
              <p:cNvSpPr/>
              <p:nvPr/>
            </p:nvSpPr>
            <p:spPr bwMode="auto">
              <a:xfrm>
                <a:off x="4567154" y="4055777"/>
                <a:ext cx="764423" cy="639349"/>
              </a:xfrm>
              <a:custGeom>
                <a:avLst/>
                <a:gdLst>
                  <a:gd name="T0" fmla="*/ 648 w 648"/>
                  <a:gd name="T1" fmla="*/ 1082 h 1082"/>
                  <a:gd name="T2" fmla="*/ 0 w 648"/>
                  <a:gd name="T3" fmla="*/ 1082 h 1082"/>
                  <a:gd name="T4" fmla="*/ 140 w 648"/>
                  <a:gd name="T5" fmla="*/ 919 h 1082"/>
                  <a:gd name="T6" fmla="*/ 324 w 648"/>
                  <a:gd name="T7" fmla="*/ 0 h 1082"/>
                  <a:gd name="T8" fmla="*/ 508 w 648"/>
                  <a:gd name="T9" fmla="*/ 919 h 1082"/>
                  <a:gd name="T10" fmla="*/ 648 w 648"/>
                  <a:gd name="T11" fmla="*/ 1082 h 10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48" h="1082">
                    <a:moveTo>
                      <a:pt x="648" y="1082"/>
                    </a:moveTo>
                    <a:cubicBezTo>
                      <a:pt x="0" y="1082"/>
                      <a:pt x="0" y="1082"/>
                      <a:pt x="0" y="1082"/>
                    </a:cubicBezTo>
                    <a:cubicBezTo>
                      <a:pt x="4" y="1082"/>
                      <a:pt x="98" y="1080"/>
                      <a:pt x="140" y="919"/>
                    </a:cubicBezTo>
                    <a:cubicBezTo>
                      <a:pt x="182" y="755"/>
                      <a:pt x="223" y="0"/>
                      <a:pt x="324" y="0"/>
                    </a:cubicBezTo>
                    <a:cubicBezTo>
                      <a:pt x="425" y="0"/>
                      <a:pt x="466" y="755"/>
                      <a:pt x="508" y="919"/>
                    </a:cubicBezTo>
                    <a:cubicBezTo>
                      <a:pt x="550" y="1080"/>
                      <a:pt x="644" y="1082"/>
                      <a:pt x="648" y="1082"/>
                    </a:cubicBez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1" name="ïsľíḑé">
                <a:extLst>
                  <a:ext uri="{FF2B5EF4-FFF2-40B4-BE49-F238E27FC236}">
                    <a16:creationId xmlns:a16="http://schemas.microsoft.com/office/drawing/2014/main" xmlns="" id="{92683D05-8F88-4B6C-8F1D-6B822F93E08A}"/>
                  </a:ext>
                </a:extLst>
              </p:cNvPr>
              <p:cNvSpPr/>
              <p:nvPr/>
            </p:nvSpPr>
            <p:spPr bwMode="auto">
              <a:xfrm>
                <a:off x="5331577" y="3895166"/>
                <a:ext cx="764423" cy="799961"/>
              </a:xfrm>
              <a:custGeom>
                <a:avLst/>
                <a:gdLst>
                  <a:gd name="T0" fmla="*/ 648 w 648"/>
                  <a:gd name="T1" fmla="*/ 1082 h 1082"/>
                  <a:gd name="T2" fmla="*/ 0 w 648"/>
                  <a:gd name="T3" fmla="*/ 1082 h 1082"/>
                  <a:gd name="T4" fmla="*/ 140 w 648"/>
                  <a:gd name="T5" fmla="*/ 919 h 1082"/>
                  <a:gd name="T6" fmla="*/ 324 w 648"/>
                  <a:gd name="T7" fmla="*/ 0 h 1082"/>
                  <a:gd name="T8" fmla="*/ 508 w 648"/>
                  <a:gd name="T9" fmla="*/ 919 h 1082"/>
                  <a:gd name="T10" fmla="*/ 648 w 648"/>
                  <a:gd name="T11" fmla="*/ 1082 h 10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48" h="1082">
                    <a:moveTo>
                      <a:pt x="648" y="1082"/>
                    </a:moveTo>
                    <a:cubicBezTo>
                      <a:pt x="0" y="1082"/>
                      <a:pt x="0" y="1082"/>
                      <a:pt x="0" y="1082"/>
                    </a:cubicBezTo>
                    <a:cubicBezTo>
                      <a:pt x="4" y="1082"/>
                      <a:pt x="98" y="1080"/>
                      <a:pt x="140" y="919"/>
                    </a:cubicBezTo>
                    <a:cubicBezTo>
                      <a:pt x="182" y="755"/>
                      <a:pt x="223" y="0"/>
                      <a:pt x="324" y="0"/>
                    </a:cubicBezTo>
                    <a:cubicBezTo>
                      <a:pt x="425" y="0"/>
                      <a:pt x="466" y="755"/>
                      <a:pt x="508" y="919"/>
                    </a:cubicBezTo>
                    <a:cubicBezTo>
                      <a:pt x="550" y="1080"/>
                      <a:pt x="644" y="1082"/>
                      <a:pt x="648" y="1082"/>
                    </a:cubicBez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2" name="ïSľídé">
                <a:extLst>
                  <a:ext uri="{FF2B5EF4-FFF2-40B4-BE49-F238E27FC236}">
                    <a16:creationId xmlns:a16="http://schemas.microsoft.com/office/drawing/2014/main" xmlns="" id="{7A9B690B-818E-40BA-99CE-909970AD7287}"/>
                  </a:ext>
                </a:extLst>
              </p:cNvPr>
              <p:cNvSpPr/>
              <p:nvPr/>
            </p:nvSpPr>
            <p:spPr bwMode="auto">
              <a:xfrm>
                <a:off x="6096000" y="3782739"/>
                <a:ext cx="764423" cy="912388"/>
              </a:xfrm>
              <a:custGeom>
                <a:avLst/>
                <a:gdLst>
                  <a:gd name="T0" fmla="*/ 648 w 648"/>
                  <a:gd name="T1" fmla="*/ 1082 h 1082"/>
                  <a:gd name="T2" fmla="*/ 0 w 648"/>
                  <a:gd name="T3" fmla="*/ 1082 h 1082"/>
                  <a:gd name="T4" fmla="*/ 140 w 648"/>
                  <a:gd name="T5" fmla="*/ 919 h 1082"/>
                  <a:gd name="T6" fmla="*/ 324 w 648"/>
                  <a:gd name="T7" fmla="*/ 0 h 1082"/>
                  <a:gd name="T8" fmla="*/ 508 w 648"/>
                  <a:gd name="T9" fmla="*/ 919 h 1082"/>
                  <a:gd name="T10" fmla="*/ 648 w 648"/>
                  <a:gd name="T11" fmla="*/ 1082 h 10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48" h="1082">
                    <a:moveTo>
                      <a:pt x="648" y="1082"/>
                    </a:moveTo>
                    <a:cubicBezTo>
                      <a:pt x="0" y="1082"/>
                      <a:pt x="0" y="1082"/>
                      <a:pt x="0" y="1082"/>
                    </a:cubicBezTo>
                    <a:cubicBezTo>
                      <a:pt x="4" y="1082"/>
                      <a:pt x="98" y="1080"/>
                      <a:pt x="140" y="919"/>
                    </a:cubicBezTo>
                    <a:cubicBezTo>
                      <a:pt x="182" y="755"/>
                      <a:pt x="223" y="0"/>
                      <a:pt x="324" y="0"/>
                    </a:cubicBezTo>
                    <a:cubicBezTo>
                      <a:pt x="425" y="0"/>
                      <a:pt x="466" y="755"/>
                      <a:pt x="508" y="919"/>
                    </a:cubicBezTo>
                    <a:cubicBezTo>
                      <a:pt x="550" y="1080"/>
                      <a:pt x="644" y="1082"/>
                      <a:pt x="648" y="1082"/>
                    </a:cubicBez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3" name="íṡliḍe">
                <a:extLst>
                  <a:ext uri="{FF2B5EF4-FFF2-40B4-BE49-F238E27FC236}">
                    <a16:creationId xmlns:a16="http://schemas.microsoft.com/office/drawing/2014/main" xmlns="" id="{0AF25A05-E48E-422F-8F12-54AC4C8C0F1B}"/>
                  </a:ext>
                </a:extLst>
              </p:cNvPr>
              <p:cNvSpPr/>
              <p:nvPr/>
            </p:nvSpPr>
            <p:spPr bwMode="auto">
              <a:xfrm>
                <a:off x="6860423" y="3525760"/>
                <a:ext cx="764423" cy="1169367"/>
              </a:xfrm>
              <a:custGeom>
                <a:avLst/>
                <a:gdLst>
                  <a:gd name="T0" fmla="*/ 648 w 648"/>
                  <a:gd name="T1" fmla="*/ 1082 h 1082"/>
                  <a:gd name="T2" fmla="*/ 0 w 648"/>
                  <a:gd name="T3" fmla="*/ 1082 h 1082"/>
                  <a:gd name="T4" fmla="*/ 140 w 648"/>
                  <a:gd name="T5" fmla="*/ 919 h 1082"/>
                  <a:gd name="T6" fmla="*/ 324 w 648"/>
                  <a:gd name="T7" fmla="*/ 0 h 1082"/>
                  <a:gd name="T8" fmla="*/ 508 w 648"/>
                  <a:gd name="T9" fmla="*/ 919 h 1082"/>
                  <a:gd name="T10" fmla="*/ 648 w 648"/>
                  <a:gd name="T11" fmla="*/ 1082 h 10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48" h="1082">
                    <a:moveTo>
                      <a:pt x="648" y="1082"/>
                    </a:moveTo>
                    <a:cubicBezTo>
                      <a:pt x="0" y="1082"/>
                      <a:pt x="0" y="1082"/>
                      <a:pt x="0" y="1082"/>
                    </a:cubicBezTo>
                    <a:cubicBezTo>
                      <a:pt x="4" y="1082"/>
                      <a:pt x="98" y="1080"/>
                      <a:pt x="140" y="919"/>
                    </a:cubicBezTo>
                    <a:cubicBezTo>
                      <a:pt x="182" y="755"/>
                      <a:pt x="223" y="0"/>
                      <a:pt x="324" y="0"/>
                    </a:cubicBezTo>
                    <a:cubicBezTo>
                      <a:pt x="425" y="0"/>
                      <a:pt x="466" y="755"/>
                      <a:pt x="508" y="919"/>
                    </a:cubicBezTo>
                    <a:cubicBezTo>
                      <a:pt x="550" y="1080"/>
                      <a:pt x="644" y="1082"/>
                      <a:pt x="648" y="1082"/>
                    </a:cubicBez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4" name="îṩḻídê">
                <a:extLst>
                  <a:ext uri="{FF2B5EF4-FFF2-40B4-BE49-F238E27FC236}">
                    <a16:creationId xmlns:a16="http://schemas.microsoft.com/office/drawing/2014/main" xmlns="" id="{3EBD66CB-93C8-4EBF-8430-05415F327F02}"/>
                  </a:ext>
                </a:extLst>
              </p:cNvPr>
              <p:cNvSpPr/>
              <p:nvPr/>
            </p:nvSpPr>
            <p:spPr bwMode="auto">
              <a:xfrm>
                <a:off x="7624846" y="3271145"/>
                <a:ext cx="764423" cy="1423982"/>
              </a:xfrm>
              <a:custGeom>
                <a:avLst/>
                <a:gdLst>
                  <a:gd name="T0" fmla="*/ 648 w 648"/>
                  <a:gd name="T1" fmla="*/ 1082 h 1082"/>
                  <a:gd name="T2" fmla="*/ 0 w 648"/>
                  <a:gd name="T3" fmla="*/ 1082 h 1082"/>
                  <a:gd name="T4" fmla="*/ 140 w 648"/>
                  <a:gd name="T5" fmla="*/ 919 h 1082"/>
                  <a:gd name="T6" fmla="*/ 324 w 648"/>
                  <a:gd name="T7" fmla="*/ 0 h 1082"/>
                  <a:gd name="T8" fmla="*/ 508 w 648"/>
                  <a:gd name="T9" fmla="*/ 919 h 1082"/>
                  <a:gd name="T10" fmla="*/ 648 w 648"/>
                  <a:gd name="T11" fmla="*/ 1082 h 10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48" h="1082">
                    <a:moveTo>
                      <a:pt x="648" y="1082"/>
                    </a:moveTo>
                    <a:cubicBezTo>
                      <a:pt x="0" y="1082"/>
                      <a:pt x="0" y="1082"/>
                      <a:pt x="0" y="1082"/>
                    </a:cubicBezTo>
                    <a:cubicBezTo>
                      <a:pt x="4" y="1082"/>
                      <a:pt x="98" y="1080"/>
                      <a:pt x="140" y="919"/>
                    </a:cubicBezTo>
                    <a:cubicBezTo>
                      <a:pt x="182" y="755"/>
                      <a:pt x="223" y="0"/>
                      <a:pt x="324" y="0"/>
                    </a:cubicBezTo>
                    <a:cubicBezTo>
                      <a:pt x="425" y="0"/>
                      <a:pt x="466" y="755"/>
                      <a:pt x="508" y="919"/>
                    </a:cubicBezTo>
                    <a:cubicBezTo>
                      <a:pt x="550" y="1080"/>
                      <a:pt x="644" y="1082"/>
                      <a:pt x="648" y="1082"/>
                    </a:cubicBez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5" name="îṩḷïḑè">
                <a:extLst>
                  <a:ext uri="{FF2B5EF4-FFF2-40B4-BE49-F238E27FC236}">
                    <a16:creationId xmlns:a16="http://schemas.microsoft.com/office/drawing/2014/main" xmlns="" id="{78BFAE29-C5B1-43D7-BEC6-557ACFFAC5CF}"/>
                  </a:ext>
                </a:extLst>
              </p:cNvPr>
              <p:cNvSpPr/>
              <p:nvPr/>
            </p:nvSpPr>
            <p:spPr bwMode="auto">
              <a:xfrm>
                <a:off x="8389269" y="2931498"/>
                <a:ext cx="764423" cy="1763629"/>
              </a:xfrm>
              <a:custGeom>
                <a:avLst/>
                <a:gdLst>
                  <a:gd name="T0" fmla="*/ 648 w 648"/>
                  <a:gd name="T1" fmla="*/ 1082 h 1082"/>
                  <a:gd name="T2" fmla="*/ 0 w 648"/>
                  <a:gd name="T3" fmla="*/ 1082 h 1082"/>
                  <a:gd name="T4" fmla="*/ 140 w 648"/>
                  <a:gd name="T5" fmla="*/ 919 h 1082"/>
                  <a:gd name="T6" fmla="*/ 324 w 648"/>
                  <a:gd name="T7" fmla="*/ 0 h 1082"/>
                  <a:gd name="T8" fmla="*/ 508 w 648"/>
                  <a:gd name="T9" fmla="*/ 919 h 1082"/>
                  <a:gd name="T10" fmla="*/ 648 w 648"/>
                  <a:gd name="T11" fmla="*/ 1082 h 10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48" h="1082">
                    <a:moveTo>
                      <a:pt x="648" y="1082"/>
                    </a:moveTo>
                    <a:cubicBezTo>
                      <a:pt x="0" y="1082"/>
                      <a:pt x="0" y="1082"/>
                      <a:pt x="0" y="1082"/>
                    </a:cubicBezTo>
                    <a:cubicBezTo>
                      <a:pt x="4" y="1082"/>
                      <a:pt x="98" y="1080"/>
                      <a:pt x="140" y="919"/>
                    </a:cubicBezTo>
                    <a:cubicBezTo>
                      <a:pt x="182" y="755"/>
                      <a:pt x="223" y="0"/>
                      <a:pt x="324" y="0"/>
                    </a:cubicBezTo>
                    <a:cubicBezTo>
                      <a:pt x="425" y="0"/>
                      <a:pt x="466" y="755"/>
                      <a:pt x="508" y="919"/>
                    </a:cubicBezTo>
                    <a:cubicBezTo>
                      <a:pt x="550" y="1080"/>
                      <a:pt x="644" y="1082"/>
                      <a:pt x="648" y="1082"/>
                    </a:cubicBez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6" name="íṥlíḍè">
                <a:extLst>
                  <a:ext uri="{FF2B5EF4-FFF2-40B4-BE49-F238E27FC236}">
                    <a16:creationId xmlns:a16="http://schemas.microsoft.com/office/drawing/2014/main" xmlns="" id="{C300906E-F82F-4E81-949C-3983224E01F4}"/>
                  </a:ext>
                </a:extLst>
              </p:cNvPr>
              <p:cNvSpPr/>
              <p:nvPr/>
            </p:nvSpPr>
            <p:spPr bwMode="auto">
              <a:xfrm>
                <a:off x="9153692" y="2578153"/>
                <a:ext cx="764423" cy="2116975"/>
              </a:xfrm>
              <a:custGeom>
                <a:avLst/>
                <a:gdLst>
                  <a:gd name="T0" fmla="*/ 648 w 648"/>
                  <a:gd name="T1" fmla="*/ 1082 h 1082"/>
                  <a:gd name="T2" fmla="*/ 0 w 648"/>
                  <a:gd name="T3" fmla="*/ 1082 h 1082"/>
                  <a:gd name="T4" fmla="*/ 140 w 648"/>
                  <a:gd name="T5" fmla="*/ 919 h 1082"/>
                  <a:gd name="T6" fmla="*/ 324 w 648"/>
                  <a:gd name="T7" fmla="*/ 0 h 1082"/>
                  <a:gd name="T8" fmla="*/ 508 w 648"/>
                  <a:gd name="T9" fmla="*/ 919 h 1082"/>
                  <a:gd name="T10" fmla="*/ 648 w 648"/>
                  <a:gd name="T11" fmla="*/ 1082 h 10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48" h="1082">
                    <a:moveTo>
                      <a:pt x="648" y="1082"/>
                    </a:moveTo>
                    <a:cubicBezTo>
                      <a:pt x="0" y="1082"/>
                      <a:pt x="0" y="1082"/>
                      <a:pt x="0" y="1082"/>
                    </a:cubicBezTo>
                    <a:cubicBezTo>
                      <a:pt x="4" y="1082"/>
                      <a:pt x="98" y="1080"/>
                      <a:pt x="140" y="919"/>
                    </a:cubicBezTo>
                    <a:cubicBezTo>
                      <a:pt x="182" y="755"/>
                      <a:pt x="223" y="0"/>
                      <a:pt x="324" y="0"/>
                    </a:cubicBezTo>
                    <a:cubicBezTo>
                      <a:pt x="425" y="0"/>
                      <a:pt x="466" y="755"/>
                      <a:pt x="508" y="919"/>
                    </a:cubicBezTo>
                    <a:cubicBezTo>
                      <a:pt x="550" y="1080"/>
                      <a:pt x="644" y="1082"/>
                      <a:pt x="648" y="1082"/>
                    </a:cubicBez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7" name="îšľíḑê">
                <a:extLst>
                  <a:ext uri="{FF2B5EF4-FFF2-40B4-BE49-F238E27FC236}">
                    <a16:creationId xmlns:a16="http://schemas.microsoft.com/office/drawing/2014/main" xmlns="" id="{783701E6-9C1C-47F4-B322-E73D78D9B6FE}"/>
                  </a:ext>
                </a:extLst>
              </p:cNvPr>
              <p:cNvSpPr/>
              <p:nvPr/>
            </p:nvSpPr>
            <p:spPr bwMode="auto">
              <a:xfrm>
                <a:off x="9918115" y="2240868"/>
                <a:ext cx="764423" cy="2454259"/>
              </a:xfrm>
              <a:custGeom>
                <a:avLst/>
                <a:gdLst>
                  <a:gd name="T0" fmla="*/ 648 w 648"/>
                  <a:gd name="T1" fmla="*/ 1082 h 1082"/>
                  <a:gd name="T2" fmla="*/ 0 w 648"/>
                  <a:gd name="T3" fmla="*/ 1082 h 1082"/>
                  <a:gd name="T4" fmla="*/ 140 w 648"/>
                  <a:gd name="T5" fmla="*/ 919 h 1082"/>
                  <a:gd name="T6" fmla="*/ 324 w 648"/>
                  <a:gd name="T7" fmla="*/ 0 h 1082"/>
                  <a:gd name="T8" fmla="*/ 508 w 648"/>
                  <a:gd name="T9" fmla="*/ 919 h 1082"/>
                  <a:gd name="T10" fmla="*/ 648 w 648"/>
                  <a:gd name="T11" fmla="*/ 1082 h 10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48" h="1082">
                    <a:moveTo>
                      <a:pt x="648" y="1082"/>
                    </a:moveTo>
                    <a:cubicBezTo>
                      <a:pt x="0" y="1082"/>
                      <a:pt x="0" y="1082"/>
                      <a:pt x="0" y="1082"/>
                    </a:cubicBezTo>
                    <a:cubicBezTo>
                      <a:pt x="4" y="1082"/>
                      <a:pt x="98" y="1080"/>
                      <a:pt x="140" y="919"/>
                    </a:cubicBezTo>
                    <a:cubicBezTo>
                      <a:pt x="182" y="755"/>
                      <a:pt x="223" y="0"/>
                      <a:pt x="324" y="0"/>
                    </a:cubicBezTo>
                    <a:cubicBezTo>
                      <a:pt x="425" y="0"/>
                      <a:pt x="466" y="755"/>
                      <a:pt x="508" y="919"/>
                    </a:cubicBezTo>
                    <a:cubicBezTo>
                      <a:pt x="550" y="1080"/>
                      <a:pt x="644" y="1082"/>
                      <a:pt x="648" y="1082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208" name="i$ļiḋè">
                <a:extLst>
                  <a:ext uri="{FF2B5EF4-FFF2-40B4-BE49-F238E27FC236}">
                    <a16:creationId xmlns:a16="http://schemas.microsoft.com/office/drawing/2014/main" xmlns="" id="{3D51BEDB-3CC2-430E-B3C0-896FD8C3A1AD}"/>
                  </a:ext>
                </a:extLst>
              </p:cNvPr>
              <p:cNvGrpSpPr/>
              <p:nvPr/>
            </p:nvGrpSpPr>
            <p:grpSpPr>
              <a:xfrm>
                <a:off x="1662452" y="3850054"/>
                <a:ext cx="458437" cy="458438"/>
                <a:chOff x="1513298" y="2362416"/>
                <a:chExt cx="648000" cy="648000"/>
              </a:xfrm>
            </p:grpSpPr>
            <p:sp>
              <p:nvSpPr>
                <p:cNvPr id="212" name="ïṡļîḋê">
                  <a:extLst>
                    <a:ext uri="{FF2B5EF4-FFF2-40B4-BE49-F238E27FC236}">
                      <a16:creationId xmlns:a16="http://schemas.microsoft.com/office/drawing/2014/main" xmlns="" id="{1106E264-AA52-4BD2-BAC2-A3A7C3D3B0E7}"/>
                    </a:ext>
                  </a:extLst>
                </p:cNvPr>
                <p:cNvSpPr/>
                <p:nvPr/>
              </p:nvSpPr>
              <p:spPr>
                <a:xfrm rot="8100000">
                  <a:off x="1513298" y="2362416"/>
                  <a:ext cx="648000" cy="648000"/>
                </a:xfrm>
                <a:prstGeom prst="teardrop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13" name="îšľïdè">
                  <a:extLst>
                    <a:ext uri="{FF2B5EF4-FFF2-40B4-BE49-F238E27FC236}">
                      <a16:creationId xmlns:a16="http://schemas.microsoft.com/office/drawing/2014/main" xmlns="" id="{9EC8B7D2-2B55-4DBF-BC2D-70D374F53C12}"/>
                    </a:ext>
                  </a:extLst>
                </p:cNvPr>
                <p:cNvSpPr txBox="1"/>
                <p:nvPr/>
              </p:nvSpPr>
              <p:spPr>
                <a:xfrm>
                  <a:off x="1524890" y="2480218"/>
                  <a:ext cx="585041" cy="435041"/>
                </a:xfrm>
                <a:prstGeom prst="rect">
                  <a:avLst/>
                </a:prstGeom>
                <a:noFill/>
              </p:spPr>
              <p:txBody>
                <a:bodyPr wrap="none">
                  <a:normAutofit/>
                </a:bodyPr>
                <a:lstStyle/>
                <a:p>
                  <a:pPr algn="ctr"/>
                  <a:r>
                    <a:rPr lang="en-AU" sz="1400" b="1" dirty="0">
                      <a:solidFill>
                        <a:schemeClr val="bg1"/>
                      </a:solidFill>
                    </a:rPr>
                    <a:t>1K</a:t>
                  </a:r>
                </a:p>
              </p:txBody>
            </p:sp>
          </p:grpSp>
          <p:grpSp>
            <p:nvGrpSpPr>
              <p:cNvPr id="209" name="ï$ļíḓé">
                <a:extLst>
                  <a:ext uri="{FF2B5EF4-FFF2-40B4-BE49-F238E27FC236}">
                    <a16:creationId xmlns:a16="http://schemas.microsoft.com/office/drawing/2014/main" xmlns="" id="{2F718CD7-834C-4498-9302-6E109991A2A9}"/>
                  </a:ext>
                </a:extLst>
              </p:cNvPr>
              <p:cNvGrpSpPr/>
              <p:nvPr/>
            </p:nvGrpSpPr>
            <p:grpSpPr>
              <a:xfrm>
                <a:off x="10071108" y="1468342"/>
                <a:ext cx="458437" cy="458438"/>
                <a:chOff x="1513298" y="2362416"/>
                <a:chExt cx="648000" cy="648000"/>
              </a:xfrm>
            </p:grpSpPr>
            <p:sp>
              <p:nvSpPr>
                <p:cNvPr id="210" name="iŝ1íḓe">
                  <a:extLst>
                    <a:ext uri="{FF2B5EF4-FFF2-40B4-BE49-F238E27FC236}">
                      <a16:creationId xmlns:a16="http://schemas.microsoft.com/office/drawing/2014/main" xmlns="" id="{D13E5B78-A8ED-4676-8D6A-9950E0CEC27F}"/>
                    </a:ext>
                  </a:extLst>
                </p:cNvPr>
                <p:cNvSpPr/>
                <p:nvPr/>
              </p:nvSpPr>
              <p:spPr>
                <a:xfrm rot="8100000">
                  <a:off x="1513298" y="2362416"/>
                  <a:ext cx="648000" cy="648000"/>
                </a:xfrm>
                <a:prstGeom prst="teardrop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11" name="îšļiďé">
                  <a:extLst>
                    <a:ext uri="{FF2B5EF4-FFF2-40B4-BE49-F238E27FC236}">
                      <a16:creationId xmlns:a16="http://schemas.microsoft.com/office/drawing/2014/main" xmlns="" id="{21DE2211-B943-4655-9926-0BC1F8AE454C}"/>
                    </a:ext>
                  </a:extLst>
                </p:cNvPr>
                <p:cNvSpPr txBox="1"/>
                <p:nvPr/>
              </p:nvSpPr>
              <p:spPr>
                <a:xfrm>
                  <a:off x="1544775" y="2460333"/>
                  <a:ext cx="585041" cy="435041"/>
                </a:xfrm>
                <a:prstGeom prst="rect">
                  <a:avLst/>
                </a:prstGeom>
                <a:noFill/>
              </p:spPr>
              <p:txBody>
                <a:bodyPr wrap="none">
                  <a:normAutofit/>
                </a:bodyPr>
                <a:lstStyle/>
                <a:p>
                  <a:pPr algn="ctr"/>
                  <a:r>
                    <a:rPr lang="en-AU" sz="1400" b="1">
                      <a:solidFill>
                        <a:schemeClr val="bg1"/>
                      </a:solidFill>
                    </a:rPr>
                    <a:t>9K</a:t>
                  </a:r>
                </a:p>
              </p:txBody>
            </p:sp>
          </p:grpSp>
        </p:grpSp>
        <p:sp>
          <p:nvSpPr>
            <p:cNvPr id="174" name="ísḻiḑè">
              <a:extLst>
                <a:ext uri="{FF2B5EF4-FFF2-40B4-BE49-F238E27FC236}">
                  <a16:creationId xmlns:a16="http://schemas.microsoft.com/office/drawing/2014/main" xmlns="" id="{9B04FC12-B260-450D-9913-BF922860C860}"/>
                </a:ext>
              </a:extLst>
            </p:cNvPr>
            <p:cNvSpPr/>
            <p:nvPr/>
          </p:nvSpPr>
          <p:spPr bwMode="auto">
            <a:xfrm>
              <a:off x="673163" y="4498716"/>
              <a:ext cx="1659439" cy="352189"/>
            </a:xfrm>
            <a:prstGeom prst="rect">
              <a:avLst/>
            </a:prstGeom>
            <a:solidFill>
              <a:schemeClr val="accent1"/>
            </a:solidFill>
            <a:ln w="3175" algn="ctr">
              <a:solidFill>
                <a:schemeClr val="accent1"/>
              </a:solidFill>
              <a:round/>
              <a:headEnd/>
              <a:tailEnd/>
            </a:ln>
          </p:spPr>
          <p:txBody>
            <a:bodyPr wrap="square" lIns="91440" tIns="45720" rIns="91440" bIns="45720" anchor="ctr">
              <a:noAutofit/>
            </a:bodyPr>
            <a:lstStyle/>
            <a:p>
              <a:pPr algn="ctr" defTabSz="914400"/>
              <a:r>
                <a:rPr lang="en-US" altLang="zh-CN" sz="1400" b="1" kern="0" dirty="0">
                  <a:solidFill>
                    <a:srgbClr val="FFFFFF"/>
                  </a:solidFill>
                </a:rPr>
                <a:t>Text Here</a:t>
              </a:r>
              <a:endParaRPr lang="zh-CN" altLang="en-US" sz="1400" b="1" kern="0" dirty="0">
                <a:solidFill>
                  <a:srgbClr val="FFFFFF"/>
                </a:solidFill>
              </a:endParaRPr>
            </a:p>
          </p:txBody>
        </p:sp>
        <p:sp>
          <p:nvSpPr>
            <p:cNvPr id="175" name="ï$ḻiḑé">
              <a:extLst>
                <a:ext uri="{FF2B5EF4-FFF2-40B4-BE49-F238E27FC236}">
                  <a16:creationId xmlns:a16="http://schemas.microsoft.com/office/drawing/2014/main" xmlns="" id="{15E81448-6A3B-4B98-A52E-7A565D574B99}"/>
                </a:ext>
              </a:extLst>
            </p:cNvPr>
            <p:cNvSpPr/>
            <p:nvPr/>
          </p:nvSpPr>
          <p:spPr bwMode="auto">
            <a:xfrm>
              <a:off x="2509890" y="4498716"/>
              <a:ext cx="1659439" cy="352189"/>
            </a:xfrm>
            <a:prstGeom prst="rect">
              <a:avLst/>
            </a:prstGeom>
            <a:solidFill>
              <a:schemeClr val="accent1"/>
            </a:solidFill>
            <a:ln w="3175" algn="ctr">
              <a:solidFill>
                <a:schemeClr val="accent1"/>
              </a:solidFill>
              <a:round/>
              <a:headEnd/>
              <a:tailEnd/>
            </a:ln>
          </p:spPr>
          <p:txBody>
            <a:bodyPr wrap="none" lIns="91440" tIns="45720" rIns="91440" bIns="45720" anchor="ctr">
              <a:normAutofit/>
            </a:bodyPr>
            <a:lstStyle/>
            <a:p>
              <a:pPr algn="ctr" defTabSz="914400"/>
              <a:r>
                <a:rPr lang="en-US" altLang="zh-CN" sz="1400" b="1" kern="0" dirty="0">
                  <a:solidFill>
                    <a:srgbClr val="FFFFFF"/>
                  </a:solidFill>
                </a:rPr>
                <a:t>Text Here</a:t>
              </a:r>
              <a:endParaRPr lang="zh-CN" altLang="en-US" sz="1400" b="1" kern="0" dirty="0">
                <a:solidFill>
                  <a:srgbClr val="FFFFFF"/>
                </a:solidFill>
              </a:endParaRPr>
            </a:p>
          </p:txBody>
        </p:sp>
        <p:sp>
          <p:nvSpPr>
            <p:cNvPr id="176" name="íšlïḍé">
              <a:extLst>
                <a:ext uri="{FF2B5EF4-FFF2-40B4-BE49-F238E27FC236}">
                  <a16:creationId xmlns:a16="http://schemas.microsoft.com/office/drawing/2014/main" xmlns="" id="{1C1D6539-CE8A-418F-8040-3196A63D0436}"/>
                </a:ext>
              </a:extLst>
            </p:cNvPr>
            <p:cNvSpPr/>
            <p:nvPr/>
          </p:nvSpPr>
          <p:spPr bwMode="auto">
            <a:xfrm>
              <a:off x="4346618" y="4498716"/>
              <a:ext cx="1659439" cy="352189"/>
            </a:xfrm>
            <a:prstGeom prst="rect">
              <a:avLst/>
            </a:prstGeom>
            <a:solidFill>
              <a:schemeClr val="accent1"/>
            </a:solidFill>
            <a:ln w="3175" algn="ctr">
              <a:solidFill>
                <a:schemeClr val="accent2"/>
              </a:solidFill>
              <a:round/>
              <a:headEnd/>
              <a:tailEnd/>
            </a:ln>
          </p:spPr>
          <p:txBody>
            <a:bodyPr wrap="none" lIns="91440" tIns="45720" rIns="91440" bIns="45720" anchor="ctr">
              <a:normAutofit/>
            </a:bodyPr>
            <a:lstStyle/>
            <a:p>
              <a:pPr algn="ctr" defTabSz="914400"/>
              <a:r>
                <a:rPr lang="en-US" altLang="zh-CN" sz="1400" b="1" kern="0" dirty="0">
                  <a:solidFill>
                    <a:srgbClr val="FFFFFF"/>
                  </a:solidFill>
                </a:rPr>
                <a:t>Text Here</a:t>
              </a:r>
              <a:endParaRPr lang="zh-CN" altLang="en-US" sz="1400" b="1" kern="0" dirty="0">
                <a:solidFill>
                  <a:srgbClr val="FFFFFF"/>
                </a:solidFill>
              </a:endParaRPr>
            </a:p>
          </p:txBody>
        </p:sp>
        <p:sp>
          <p:nvSpPr>
            <p:cNvPr id="177" name="ïŝľïḋê">
              <a:extLst>
                <a:ext uri="{FF2B5EF4-FFF2-40B4-BE49-F238E27FC236}">
                  <a16:creationId xmlns:a16="http://schemas.microsoft.com/office/drawing/2014/main" xmlns="" id="{8B06D3D9-A001-447A-8E56-FE01779664D9}"/>
                </a:ext>
              </a:extLst>
            </p:cNvPr>
            <p:cNvSpPr/>
            <p:nvPr/>
          </p:nvSpPr>
          <p:spPr bwMode="auto">
            <a:xfrm>
              <a:off x="6183346" y="4498716"/>
              <a:ext cx="1659439" cy="352189"/>
            </a:xfrm>
            <a:prstGeom prst="rect">
              <a:avLst/>
            </a:prstGeom>
            <a:solidFill>
              <a:schemeClr val="accent1"/>
            </a:solidFill>
            <a:ln w="3175" algn="ctr">
              <a:solidFill>
                <a:schemeClr val="accent1"/>
              </a:solidFill>
              <a:round/>
              <a:headEnd/>
              <a:tailEnd/>
            </a:ln>
          </p:spPr>
          <p:txBody>
            <a:bodyPr wrap="none" lIns="91440" tIns="45720" rIns="91440" bIns="45720" anchor="ctr">
              <a:normAutofit/>
            </a:bodyPr>
            <a:lstStyle/>
            <a:p>
              <a:pPr algn="ctr" defTabSz="914400"/>
              <a:r>
                <a:rPr lang="en-US" altLang="zh-CN" sz="1400" b="1" kern="0" dirty="0">
                  <a:solidFill>
                    <a:srgbClr val="FFFFFF"/>
                  </a:solidFill>
                </a:rPr>
                <a:t>Text Here</a:t>
              </a:r>
              <a:endParaRPr lang="zh-CN" altLang="en-US" sz="1400" b="1" kern="0" dirty="0">
                <a:solidFill>
                  <a:srgbClr val="FFFFFF"/>
                </a:solidFill>
              </a:endParaRPr>
            </a:p>
          </p:txBody>
        </p:sp>
        <p:sp>
          <p:nvSpPr>
            <p:cNvPr id="178" name="iś1íḑé">
              <a:extLst>
                <a:ext uri="{FF2B5EF4-FFF2-40B4-BE49-F238E27FC236}">
                  <a16:creationId xmlns:a16="http://schemas.microsoft.com/office/drawing/2014/main" xmlns="" id="{7CF37892-36EF-40E1-BE53-A87127641F76}"/>
                </a:ext>
              </a:extLst>
            </p:cNvPr>
            <p:cNvSpPr/>
            <p:nvPr/>
          </p:nvSpPr>
          <p:spPr bwMode="auto">
            <a:xfrm>
              <a:off x="8020075" y="4498716"/>
              <a:ext cx="1659439" cy="352189"/>
            </a:xfrm>
            <a:prstGeom prst="rect">
              <a:avLst/>
            </a:prstGeom>
            <a:solidFill>
              <a:schemeClr val="accent1"/>
            </a:solidFill>
            <a:ln w="3175" algn="ctr">
              <a:solidFill>
                <a:schemeClr val="accent1"/>
              </a:solidFill>
              <a:round/>
              <a:headEnd/>
              <a:tailEnd/>
            </a:ln>
          </p:spPr>
          <p:txBody>
            <a:bodyPr wrap="none" lIns="91440" tIns="45720" rIns="91440" bIns="45720" anchor="ctr">
              <a:normAutofit/>
            </a:bodyPr>
            <a:lstStyle/>
            <a:p>
              <a:pPr algn="ctr" defTabSz="914400"/>
              <a:r>
                <a:rPr lang="en-US" altLang="zh-CN" sz="1400" b="1" kern="0" dirty="0">
                  <a:solidFill>
                    <a:srgbClr val="FFFFFF"/>
                  </a:solidFill>
                </a:rPr>
                <a:t>Text Here</a:t>
              </a:r>
              <a:endParaRPr lang="zh-CN" altLang="en-US" sz="1400" b="1" kern="0" dirty="0">
                <a:solidFill>
                  <a:srgbClr val="FFFFFF"/>
                </a:solidFill>
              </a:endParaRPr>
            </a:p>
          </p:txBody>
        </p:sp>
        <p:sp>
          <p:nvSpPr>
            <p:cNvPr id="179" name="íŝľiḋe">
              <a:extLst>
                <a:ext uri="{FF2B5EF4-FFF2-40B4-BE49-F238E27FC236}">
                  <a16:creationId xmlns:a16="http://schemas.microsoft.com/office/drawing/2014/main" xmlns="" id="{616982B9-E390-48BF-B87D-1D882CA24A83}"/>
                </a:ext>
              </a:extLst>
            </p:cNvPr>
            <p:cNvSpPr/>
            <p:nvPr/>
          </p:nvSpPr>
          <p:spPr bwMode="auto">
            <a:xfrm>
              <a:off x="9855099" y="4498716"/>
              <a:ext cx="1659439" cy="352189"/>
            </a:xfrm>
            <a:prstGeom prst="rect">
              <a:avLst/>
            </a:prstGeom>
            <a:solidFill>
              <a:schemeClr val="accent1"/>
            </a:solidFill>
            <a:ln w="3175" algn="ctr">
              <a:solidFill>
                <a:schemeClr val="accent1"/>
              </a:solidFill>
              <a:round/>
              <a:headEnd/>
              <a:tailEnd/>
            </a:ln>
          </p:spPr>
          <p:txBody>
            <a:bodyPr wrap="none" lIns="91440" tIns="45720" rIns="91440" bIns="45720" anchor="ctr">
              <a:normAutofit/>
            </a:bodyPr>
            <a:lstStyle/>
            <a:p>
              <a:pPr algn="ctr" defTabSz="914400"/>
              <a:r>
                <a:rPr lang="en-US" altLang="zh-CN" sz="1400" b="1" kern="0" dirty="0">
                  <a:solidFill>
                    <a:srgbClr val="FFFFFF"/>
                  </a:solidFill>
                </a:rPr>
                <a:t>Text Here</a:t>
              </a:r>
              <a:endParaRPr lang="zh-CN" altLang="en-US" sz="1400" b="1" kern="0" dirty="0">
                <a:solidFill>
                  <a:srgbClr val="FFFFFF"/>
                </a:solidFill>
              </a:endParaRPr>
            </a:p>
          </p:txBody>
        </p:sp>
        <p:grpSp>
          <p:nvGrpSpPr>
            <p:cNvPr id="180" name="iśḻîḑe">
              <a:extLst>
                <a:ext uri="{FF2B5EF4-FFF2-40B4-BE49-F238E27FC236}">
                  <a16:creationId xmlns:a16="http://schemas.microsoft.com/office/drawing/2014/main" xmlns="" id="{F51C99DD-0945-418A-BA42-1E8CE6E5397D}"/>
                </a:ext>
              </a:extLst>
            </p:cNvPr>
            <p:cNvGrpSpPr/>
            <p:nvPr/>
          </p:nvGrpSpPr>
          <p:grpSpPr>
            <a:xfrm>
              <a:off x="669925" y="4979525"/>
              <a:ext cx="10848513" cy="1154575"/>
              <a:chOff x="669925" y="4979525"/>
              <a:chExt cx="10848513" cy="1479108"/>
            </a:xfrm>
          </p:grpSpPr>
          <p:sp>
            <p:nvSpPr>
              <p:cNvPr id="181" name="ïṥľïdê">
                <a:extLst>
                  <a:ext uri="{FF2B5EF4-FFF2-40B4-BE49-F238E27FC236}">
                    <a16:creationId xmlns:a16="http://schemas.microsoft.com/office/drawing/2014/main" xmlns="" id="{9BDA3CA2-8046-454C-835C-DCB52C28000A}"/>
                  </a:ext>
                </a:extLst>
              </p:cNvPr>
              <p:cNvSpPr/>
              <p:nvPr/>
            </p:nvSpPr>
            <p:spPr>
              <a:xfrm>
                <a:off x="673825" y="4979525"/>
                <a:ext cx="10844613" cy="675243"/>
              </a:xfrm>
              <a:prstGeom prst="rect">
                <a:avLst/>
              </a:prstGeom>
              <a:noFill/>
              <a:ln w="3175">
                <a:solidFill>
                  <a:schemeClr val="bg1">
                    <a:lumMod val="75000"/>
                  </a:schemeClr>
                </a:solidFill>
              </a:ln>
            </p:spPr>
            <p:txBody>
              <a:bodyPr wrap="square" lIns="91440" tIns="45720" rIns="91440" bIns="45720" rtlCol="0" anchor="ctr">
                <a:normAutofit/>
              </a:bodyPr>
              <a:lstStyle/>
              <a:p>
                <a:endParaRPr lang="zh-CN" altLang="en-US" sz="11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182" name="íslídê">
                <a:extLst>
                  <a:ext uri="{FF2B5EF4-FFF2-40B4-BE49-F238E27FC236}">
                    <a16:creationId xmlns:a16="http://schemas.microsoft.com/office/drawing/2014/main" xmlns="" id="{895038A8-597A-46FA-A146-E4494E719FAC}"/>
                  </a:ext>
                </a:extLst>
              </p:cNvPr>
              <p:cNvSpPr/>
              <p:nvPr/>
            </p:nvSpPr>
            <p:spPr>
              <a:xfrm>
                <a:off x="673825" y="5783390"/>
                <a:ext cx="10844613" cy="675243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3175">
                <a:solidFill>
                  <a:schemeClr val="bg1">
                    <a:lumMod val="75000"/>
                  </a:schemeClr>
                </a:solidFill>
              </a:ln>
            </p:spPr>
            <p:txBody>
              <a:bodyPr wrap="square" lIns="91440" tIns="45720" rIns="91440" bIns="45720" rtlCol="0" anchor="ctr">
                <a:normAutofit/>
              </a:bodyPr>
              <a:lstStyle/>
              <a:p>
                <a:endParaRPr lang="zh-CN" altLang="en-US" sz="11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183" name="ïŝļïde">
                <a:extLst>
                  <a:ext uri="{FF2B5EF4-FFF2-40B4-BE49-F238E27FC236}">
                    <a16:creationId xmlns:a16="http://schemas.microsoft.com/office/drawing/2014/main" xmlns="" id="{1347D1F7-DC7C-480E-A9CB-10D4E05718E5}"/>
                  </a:ext>
                </a:extLst>
              </p:cNvPr>
              <p:cNvSpPr txBox="1"/>
              <p:nvPr/>
            </p:nvSpPr>
            <p:spPr>
              <a:xfrm>
                <a:off x="2509890" y="5033636"/>
                <a:ext cx="1659438" cy="567023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rtlCol="0" anchor="ctr" anchorCtr="0">
                <a:normAutofit/>
              </a:bodyPr>
              <a:lstStyle/>
              <a:p>
                <a:pPr algn="ctr"/>
                <a:r>
                  <a:rPr lang="en-US" altLang="zh-CN" sz="1100" dirty="0"/>
                  <a:t>Text </a:t>
                </a:r>
                <a:endParaRPr lang="en-US" sz="1100" dirty="0"/>
              </a:p>
            </p:txBody>
          </p:sp>
          <p:sp>
            <p:nvSpPr>
              <p:cNvPr id="184" name="iṥḻiďè">
                <a:extLst>
                  <a:ext uri="{FF2B5EF4-FFF2-40B4-BE49-F238E27FC236}">
                    <a16:creationId xmlns:a16="http://schemas.microsoft.com/office/drawing/2014/main" xmlns="" id="{4FF0A9CA-491B-415F-AF2D-920B51ACACAD}"/>
                  </a:ext>
                </a:extLst>
              </p:cNvPr>
              <p:cNvSpPr txBox="1"/>
              <p:nvPr/>
            </p:nvSpPr>
            <p:spPr>
              <a:xfrm>
                <a:off x="4346618" y="5033636"/>
                <a:ext cx="1659438" cy="567023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rtlCol="0" anchor="ctr" anchorCtr="0">
                <a:normAutofit/>
              </a:bodyPr>
              <a:lstStyle/>
              <a:p>
                <a:pPr algn="ctr"/>
                <a:r>
                  <a:rPr lang="en-US" altLang="zh-CN" sz="1100" dirty="0"/>
                  <a:t>Text </a:t>
                </a:r>
                <a:endParaRPr lang="en-US" sz="1100" dirty="0"/>
              </a:p>
            </p:txBody>
          </p:sp>
          <p:sp>
            <p:nvSpPr>
              <p:cNvPr id="185" name="íṥļíḓê">
                <a:extLst>
                  <a:ext uri="{FF2B5EF4-FFF2-40B4-BE49-F238E27FC236}">
                    <a16:creationId xmlns:a16="http://schemas.microsoft.com/office/drawing/2014/main" xmlns="" id="{7F8ECE9C-A36A-4920-B01C-621EA69CF153}"/>
                  </a:ext>
                </a:extLst>
              </p:cNvPr>
              <p:cNvSpPr txBox="1"/>
              <p:nvPr/>
            </p:nvSpPr>
            <p:spPr>
              <a:xfrm>
                <a:off x="6183345" y="5033636"/>
                <a:ext cx="1659438" cy="567023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rtlCol="0" anchor="ctr" anchorCtr="0">
                <a:normAutofit/>
              </a:bodyPr>
              <a:lstStyle/>
              <a:p>
                <a:pPr algn="ctr"/>
                <a:r>
                  <a:rPr lang="en-US" altLang="zh-CN" sz="1100" dirty="0"/>
                  <a:t>Text </a:t>
                </a:r>
                <a:endParaRPr lang="en-US" sz="1100" dirty="0"/>
              </a:p>
            </p:txBody>
          </p:sp>
          <p:sp>
            <p:nvSpPr>
              <p:cNvPr id="186" name="iśļidê">
                <a:extLst>
                  <a:ext uri="{FF2B5EF4-FFF2-40B4-BE49-F238E27FC236}">
                    <a16:creationId xmlns:a16="http://schemas.microsoft.com/office/drawing/2014/main" xmlns="" id="{0F357954-C5FA-4698-AF7F-B920ECC04A63}"/>
                  </a:ext>
                </a:extLst>
              </p:cNvPr>
              <p:cNvSpPr txBox="1"/>
              <p:nvPr/>
            </p:nvSpPr>
            <p:spPr>
              <a:xfrm>
                <a:off x="8020074" y="5033636"/>
                <a:ext cx="1659438" cy="567023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rtlCol="0" anchor="ctr" anchorCtr="0">
                <a:normAutofit/>
              </a:bodyPr>
              <a:lstStyle/>
              <a:p>
                <a:pPr algn="ctr"/>
                <a:r>
                  <a:rPr lang="en-US" altLang="zh-CN" sz="1100" dirty="0"/>
                  <a:t>Text </a:t>
                </a:r>
                <a:endParaRPr lang="en-US" sz="1100" dirty="0"/>
              </a:p>
            </p:txBody>
          </p:sp>
          <p:sp>
            <p:nvSpPr>
              <p:cNvPr id="187" name="íSḷíḑe">
                <a:extLst>
                  <a:ext uri="{FF2B5EF4-FFF2-40B4-BE49-F238E27FC236}">
                    <a16:creationId xmlns:a16="http://schemas.microsoft.com/office/drawing/2014/main" xmlns="" id="{2A2EFABE-1E3F-465E-BCB4-667C3BDF8DAE}"/>
                  </a:ext>
                </a:extLst>
              </p:cNvPr>
              <p:cNvSpPr txBox="1"/>
              <p:nvPr/>
            </p:nvSpPr>
            <p:spPr>
              <a:xfrm>
                <a:off x="669925" y="5033636"/>
                <a:ext cx="1659438" cy="567023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rtlCol="0" anchor="ctr" anchorCtr="0">
                <a:normAutofit/>
              </a:bodyPr>
              <a:lstStyle/>
              <a:p>
                <a:pPr algn="ctr"/>
                <a:r>
                  <a:rPr lang="en-US" altLang="zh-CN" sz="1100" dirty="0"/>
                  <a:t>Text </a:t>
                </a:r>
                <a:endParaRPr lang="en-US" sz="1100" dirty="0"/>
              </a:p>
            </p:txBody>
          </p:sp>
          <p:sp>
            <p:nvSpPr>
              <p:cNvPr id="188" name="îṧ1iḍê">
                <a:extLst>
                  <a:ext uri="{FF2B5EF4-FFF2-40B4-BE49-F238E27FC236}">
                    <a16:creationId xmlns:a16="http://schemas.microsoft.com/office/drawing/2014/main" xmlns="" id="{489B9A82-3607-4E66-B6EF-726514921178}"/>
                  </a:ext>
                </a:extLst>
              </p:cNvPr>
              <p:cNvSpPr txBox="1"/>
              <p:nvPr/>
            </p:nvSpPr>
            <p:spPr>
              <a:xfrm>
                <a:off x="2509890" y="5837500"/>
                <a:ext cx="1659438" cy="567023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rtlCol="0" anchor="ctr" anchorCtr="0">
                <a:normAutofit/>
              </a:bodyPr>
              <a:lstStyle/>
              <a:p>
                <a:pPr algn="ctr"/>
                <a:r>
                  <a:rPr lang="en-US" altLang="zh-CN" sz="1100" dirty="0"/>
                  <a:t>Text </a:t>
                </a:r>
                <a:endParaRPr lang="en-US" sz="1100" dirty="0"/>
              </a:p>
            </p:txBody>
          </p:sp>
          <p:sp>
            <p:nvSpPr>
              <p:cNvPr id="189" name="iṩļiḓê">
                <a:extLst>
                  <a:ext uri="{FF2B5EF4-FFF2-40B4-BE49-F238E27FC236}">
                    <a16:creationId xmlns:a16="http://schemas.microsoft.com/office/drawing/2014/main" xmlns="" id="{BBF01440-EAFA-4C8F-B2F5-B891B285BD4F}"/>
                  </a:ext>
                </a:extLst>
              </p:cNvPr>
              <p:cNvSpPr txBox="1"/>
              <p:nvPr/>
            </p:nvSpPr>
            <p:spPr>
              <a:xfrm>
                <a:off x="4346618" y="5837500"/>
                <a:ext cx="1659438" cy="567023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rtlCol="0" anchor="ctr" anchorCtr="0">
                <a:normAutofit/>
              </a:bodyPr>
              <a:lstStyle/>
              <a:p>
                <a:pPr algn="ctr"/>
                <a:r>
                  <a:rPr lang="en-US" altLang="zh-CN" sz="1100" dirty="0"/>
                  <a:t>Text </a:t>
                </a:r>
                <a:endParaRPr lang="en-US" sz="1100" dirty="0"/>
              </a:p>
            </p:txBody>
          </p:sp>
          <p:sp>
            <p:nvSpPr>
              <p:cNvPr id="190" name="íšļiḑè">
                <a:extLst>
                  <a:ext uri="{FF2B5EF4-FFF2-40B4-BE49-F238E27FC236}">
                    <a16:creationId xmlns:a16="http://schemas.microsoft.com/office/drawing/2014/main" xmlns="" id="{0FD162DD-2F33-434E-A462-CB1025F79DFB}"/>
                  </a:ext>
                </a:extLst>
              </p:cNvPr>
              <p:cNvSpPr txBox="1"/>
              <p:nvPr/>
            </p:nvSpPr>
            <p:spPr>
              <a:xfrm>
                <a:off x="6183345" y="5837500"/>
                <a:ext cx="1659438" cy="567023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rtlCol="0" anchor="ctr" anchorCtr="0">
                <a:normAutofit/>
              </a:bodyPr>
              <a:lstStyle/>
              <a:p>
                <a:pPr algn="ctr"/>
                <a:r>
                  <a:rPr lang="en-US" altLang="zh-CN" sz="1100" dirty="0"/>
                  <a:t>Text </a:t>
                </a:r>
                <a:endParaRPr lang="en-US" sz="1100" dirty="0"/>
              </a:p>
            </p:txBody>
          </p:sp>
          <p:sp>
            <p:nvSpPr>
              <p:cNvPr id="191" name="ísľíḋê">
                <a:extLst>
                  <a:ext uri="{FF2B5EF4-FFF2-40B4-BE49-F238E27FC236}">
                    <a16:creationId xmlns:a16="http://schemas.microsoft.com/office/drawing/2014/main" xmlns="" id="{52543A75-261E-44E5-B33E-7964F3BC15B2}"/>
                  </a:ext>
                </a:extLst>
              </p:cNvPr>
              <p:cNvSpPr txBox="1"/>
              <p:nvPr/>
            </p:nvSpPr>
            <p:spPr>
              <a:xfrm>
                <a:off x="8020074" y="5837500"/>
                <a:ext cx="1659438" cy="567023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rtlCol="0" anchor="ctr" anchorCtr="0">
                <a:normAutofit/>
              </a:bodyPr>
              <a:lstStyle/>
              <a:p>
                <a:pPr algn="ctr"/>
                <a:r>
                  <a:rPr lang="en-US" altLang="zh-CN" sz="1100" dirty="0"/>
                  <a:t>Text </a:t>
                </a:r>
                <a:endParaRPr lang="en-US" sz="1100" dirty="0"/>
              </a:p>
            </p:txBody>
          </p:sp>
          <p:sp>
            <p:nvSpPr>
              <p:cNvPr id="192" name="íṧḷîḑe">
                <a:extLst>
                  <a:ext uri="{FF2B5EF4-FFF2-40B4-BE49-F238E27FC236}">
                    <a16:creationId xmlns:a16="http://schemas.microsoft.com/office/drawing/2014/main" xmlns="" id="{76BE9B26-E1D1-43D2-BFEA-781A22E82DE5}"/>
                  </a:ext>
                </a:extLst>
              </p:cNvPr>
              <p:cNvSpPr txBox="1"/>
              <p:nvPr/>
            </p:nvSpPr>
            <p:spPr>
              <a:xfrm>
                <a:off x="669925" y="5837500"/>
                <a:ext cx="1659438" cy="567023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rtlCol="0" anchor="ctr" anchorCtr="0">
                <a:normAutofit/>
              </a:bodyPr>
              <a:lstStyle/>
              <a:p>
                <a:pPr algn="ctr"/>
                <a:r>
                  <a:rPr lang="en-US" altLang="zh-CN" sz="1100" dirty="0"/>
                  <a:t>Text </a:t>
                </a:r>
                <a:endParaRPr lang="en-US" sz="1100" dirty="0"/>
              </a:p>
            </p:txBody>
          </p:sp>
          <p:sp>
            <p:nvSpPr>
              <p:cNvPr id="193" name="îŝ1ïḍe">
                <a:extLst>
                  <a:ext uri="{FF2B5EF4-FFF2-40B4-BE49-F238E27FC236}">
                    <a16:creationId xmlns:a16="http://schemas.microsoft.com/office/drawing/2014/main" xmlns="" id="{8073B1C4-BAF8-4F2F-9BF1-4420B2AC0534}"/>
                  </a:ext>
                </a:extLst>
              </p:cNvPr>
              <p:cNvSpPr txBox="1"/>
              <p:nvPr/>
            </p:nvSpPr>
            <p:spPr>
              <a:xfrm>
                <a:off x="9855098" y="5033636"/>
                <a:ext cx="1659438" cy="567023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rtlCol="0" anchor="ctr" anchorCtr="0">
                <a:normAutofit/>
              </a:bodyPr>
              <a:lstStyle/>
              <a:p>
                <a:pPr algn="ctr"/>
                <a:r>
                  <a:rPr lang="en-US" altLang="zh-CN" sz="1100" dirty="0"/>
                  <a:t>Text </a:t>
                </a:r>
                <a:endParaRPr lang="en-US" sz="1100" dirty="0"/>
              </a:p>
            </p:txBody>
          </p:sp>
          <p:sp>
            <p:nvSpPr>
              <p:cNvPr id="194" name="iś1ïḋè">
                <a:extLst>
                  <a:ext uri="{FF2B5EF4-FFF2-40B4-BE49-F238E27FC236}">
                    <a16:creationId xmlns:a16="http://schemas.microsoft.com/office/drawing/2014/main" xmlns="" id="{22654708-0499-408B-8439-272E06EF1F57}"/>
                  </a:ext>
                </a:extLst>
              </p:cNvPr>
              <p:cNvSpPr txBox="1"/>
              <p:nvPr/>
            </p:nvSpPr>
            <p:spPr>
              <a:xfrm>
                <a:off x="9855098" y="5837500"/>
                <a:ext cx="1659438" cy="567023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rtlCol="0" anchor="ctr" anchorCtr="0">
                <a:normAutofit/>
              </a:bodyPr>
              <a:lstStyle/>
              <a:p>
                <a:pPr algn="ctr"/>
                <a:r>
                  <a:rPr lang="en-US" altLang="zh-CN" sz="1100" dirty="0"/>
                  <a:t>Text </a:t>
                </a:r>
                <a:endParaRPr lang="en-US" sz="1100" dirty="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02107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C62F1114-FFF8-4A5E-9C31-3405ACF8C3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D803F837-7277-4340-B526-E059335261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2011B48B-DC6E-49A1-B433-E3A8C70402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12</a:t>
            </a:fld>
            <a:endParaRPr lang="zh-CN" altLang="en-US" dirty="0"/>
          </a:p>
        </p:txBody>
      </p:sp>
      <p:grpSp>
        <p:nvGrpSpPr>
          <p:cNvPr id="5" name="fd1366ba-7641-464a-932f-5d857f1af7e4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7EA7D33C-D465-4B2E-86DC-5E4FD6937E06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059918" y="1085850"/>
            <a:ext cx="10429110" cy="5057775"/>
            <a:chOff x="1059918" y="1085850"/>
            <a:chExt cx="10429110" cy="5057775"/>
          </a:xfrm>
        </p:grpSpPr>
        <p:grpSp>
          <p:nvGrpSpPr>
            <p:cNvPr id="6" name="î$ļïḑé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  <a:extLst>
                <a:ext uri="{FF2B5EF4-FFF2-40B4-BE49-F238E27FC236}">
                  <a16:creationId xmlns:a16="http://schemas.microsoft.com/office/drawing/2014/main" xmlns="" id="{F2081291-5F45-4BBB-97E4-AA8CC0CB066A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059918" y="1085850"/>
              <a:ext cx="10429110" cy="4310245"/>
              <a:chOff x="1059918" y="1028700"/>
              <a:chExt cx="10429110" cy="4310245"/>
            </a:xfrm>
          </p:grpSpPr>
          <p:sp>
            <p:nvSpPr>
              <p:cNvPr id="10" name="išlïḋe">
                <a:extLst>
                  <a:ext uri="{FF2B5EF4-FFF2-40B4-BE49-F238E27FC236}">
                    <a16:creationId xmlns:a16="http://schemas.microsoft.com/office/drawing/2014/main" xmlns="" id="{47D4C7EF-6A5A-43CF-BAFC-444AF05E3B68}"/>
                  </a:ext>
                </a:extLst>
              </p:cNvPr>
              <p:cNvSpPr/>
              <p:nvPr/>
            </p:nvSpPr>
            <p:spPr bwMode="auto">
              <a:xfrm>
                <a:off x="1059918" y="1686790"/>
                <a:ext cx="2443859" cy="2443859"/>
              </a:xfrm>
              <a:prstGeom prst="ellipse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" name="îṡḷïḑè">
                <a:extLst>
                  <a:ext uri="{FF2B5EF4-FFF2-40B4-BE49-F238E27FC236}">
                    <a16:creationId xmlns:a16="http://schemas.microsoft.com/office/drawing/2014/main" xmlns="" id="{3C8DF541-7FD5-4826-8948-C42CA64AE8CE}"/>
                  </a:ext>
                </a:extLst>
              </p:cNvPr>
              <p:cNvSpPr/>
              <p:nvPr/>
            </p:nvSpPr>
            <p:spPr bwMode="auto">
              <a:xfrm>
                <a:off x="1503145" y="2130015"/>
                <a:ext cx="1557409" cy="1557409"/>
              </a:xfrm>
              <a:prstGeom prst="ellipse">
                <a:avLst/>
              </a:prstGeom>
              <a:solidFill>
                <a:schemeClr val="accent1"/>
              </a:solidFill>
              <a:ln w="7620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12" name="iṡ1ïďè">
                <a:extLst>
                  <a:ext uri="{FF2B5EF4-FFF2-40B4-BE49-F238E27FC236}">
                    <a16:creationId xmlns:a16="http://schemas.microsoft.com/office/drawing/2014/main" xmlns="" id="{E0E68D17-BC78-4D8F-98A1-639D833141A3}"/>
                  </a:ext>
                </a:extLst>
              </p:cNvPr>
              <p:cNvGrpSpPr/>
              <p:nvPr/>
            </p:nvGrpSpPr>
            <p:grpSpPr>
              <a:xfrm>
                <a:off x="3153571" y="1914547"/>
                <a:ext cx="3340223" cy="1988346"/>
                <a:chOff x="2864250" y="1742172"/>
                <a:chExt cx="1976635" cy="1176638"/>
              </a:xfrm>
              <a:solidFill>
                <a:schemeClr val="accent1">
                  <a:lumMod val="20000"/>
                  <a:lumOff val="80000"/>
                </a:schemeClr>
              </a:solidFill>
            </p:grpSpPr>
            <p:sp>
              <p:nvSpPr>
                <p:cNvPr id="67" name="îsļiḑé">
                  <a:extLst>
                    <a:ext uri="{FF2B5EF4-FFF2-40B4-BE49-F238E27FC236}">
                      <a16:creationId xmlns:a16="http://schemas.microsoft.com/office/drawing/2014/main" xmlns="" id="{1B2E2CD9-BD79-49A1-8C23-458505C1F255}"/>
                    </a:ext>
                  </a:extLst>
                </p:cNvPr>
                <p:cNvSpPr/>
                <p:nvPr/>
              </p:nvSpPr>
              <p:spPr bwMode="auto">
                <a:xfrm rot="8100000" flipH="1">
                  <a:off x="2864250" y="1800627"/>
                  <a:ext cx="1059730" cy="1059728"/>
                </a:xfrm>
                <a:custGeom>
                  <a:avLst/>
                  <a:gdLst/>
                  <a:ahLst/>
                  <a:cxnLst>
                    <a:cxn ang="0">
                      <a:pos x="158" y="73"/>
                    </a:cxn>
                    <a:cxn ang="0">
                      <a:pos x="86" y="0"/>
                    </a:cxn>
                    <a:cxn ang="0">
                      <a:pos x="0" y="87"/>
                    </a:cxn>
                    <a:cxn ang="0">
                      <a:pos x="69" y="158"/>
                    </a:cxn>
                    <a:cxn ang="0">
                      <a:pos x="158" y="73"/>
                    </a:cxn>
                  </a:cxnLst>
                  <a:rect l="0" t="0" r="r" b="b"/>
                  <a:pathLst>
                    <a:path w="158" h="158">
                      <a:moveTo>
                        <a:pt x="158" y="73"/>
                      </a:moveTo>
                      <a:cubicBezTo>
                        <a:pt x="86" y="0"/>
                        <a:pt x="86" y="0"/>
                        <a:pt x="86" y="0"/>
                      </a:cubicBezTo>
                      <a:cubicBezTo>
                        <a:pt x="85" y="51"/>
                        <a:pt x="50" y="86"/>
                        <a:pt x="0" y="87"/>
                      </a:cubicBezTo>
                      <a:cubicBezTo>
                        <a:pt x="69" y="158"/>
                        <a:pt x="69" y="158"/>
                        <a:pt x="69" y="158"/>
                      </a:cubicBezTo>
                      <a:cubicBezTo>
                        <a:pt x="71" y="107"/>
                        <a:pt x="107" y="73"/>
                        <a:pt x="158" y="73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8" name="îśḷïdê">
                  <a:extLst>
                    <a:ext uri="{FF2B5EF4-FFF2-40B4-BE49-F238E27FC236}">
                      <a16:creationId xmlns:a16="http://schemas.microsoft.com/office/drawing/2014/main" xmlns="" id="{3D2BAAAF-5562-4A34-A09E-22A537B3D91A}"/>
                    </a:ext>
                  </a:extLst>
                </p:cNvPr>
                <p:cNvSpPr/>
                <p:nvPr/>
              </p:nvSpPr>
              <p:spPr bwMode="auto">
                <a:xfrm>
                  <a:off x="3664247" y="1742172"/>
                  <a:ext cx="1176638" cy="1176638"/>
                </a:xfrm>
                <a:prstGeom prst="ellipse">
                  <a:avLst/>
                </a:pr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13" name="ïşľîḍé">
                <a:extLst>
                  <a:ext uri="{FF2B5EF4-FFF2-40B4-BE49-F238E27FC236}">
                    <a16:creationId xmlns:a16="http://schemas.microsoft.com/office/drawing/2014/main" xmlns="" id="{536E32CD-0C29-46F5-B821-C2BA86E41A1A}"/>
                  </a:ext>
                </a:extLst>
              </p:cNvPr>
              <p:cNvGrpSpPr/>
              <p:nvPr/>
            </p:nvGrpSpPr>
            <p:grpSpPr>
              <a:xfrm>
                <a:off x="6208863" y="2071457"/>
                <a:ext cx="2789075" cy="1674531"/>
                <a:chOff x="4672271" y="1835025"/>
                <a:chExt cx="1650483" cy="990932"/>
              </a:xfrm>
              <a:solidFill>
                <a:schemeClr val="accent1">
                  <a:lumMod val="20000"/>
                  <a:lumOff val="80000"/>
                </a:schemeClr>
              </a:solidFill>
            </p:grpSpPr>
            <p:sp>
              <p:nvSpPr>
                <p:cNvPr id="65" name="i$1íďe">
                  <a:extLst>
                    <a:ext uri="{FF2B5EF4-FFF2-40B4-BE49-F238E27FC236}">
                      <a16:creationId xmlns:a16="http://schemas.microsoft.com/office/drawing/2014/main" xmlns="" id="{4DA25B98-63FD-4046-813A-FBE375946CB7}"/>
                    </a:ext>
                  </a:extLst>
                </p:cNvPr>
                <p:cNvSpPr/>
                <p:nvPr/>
              </p:nvSpPr>
              <p:spPr bwMode="auto">
                <a:xfrm rot="8100000" flipH="1">
                  <a:off x="4672271" y="1899389"/>
                  <a:ext cx="862206" cy="862204"/>
                </a:xfrm>
                <a:custGeom>
                  <a:avLst/>
                  <a:gdLst/>
                  <a:ahLst/>
                  <a:cxnLst>
                    <a:cxn ang="0">
                      <a:pos x="158" y="73"/>
                    </a:cxn>
                    <a:cxn ang="0">
                      <a:pos x="86" y="0"/>
                    </a:cxn>
                    <a:cxn ang="0">
                      <a:pos x="0" y="87"/>
                    </a:cxn>
                    <a:cxn ang="0">
                      <a:pos x="69" y="158"/>
                    </a:cxn>
                    <a:cxn ang="0">
                      <a:pos x="158" y="73"/>
                    </a:cxn>
                  </a:cxnLst>
                  <a:rect l="0" t="0" r="r" b="b"/>
                  <a:pathLst>
                    <a:path w="158" h="158">
                      <a:moveTo>
                        <a:pt x="158" y="73"/>
                      </a:moveTo>
                      <a:cubicBezTo>
                        <a:pt x="86" y="0"/>
                        <a:pt x="86" y="0"/>
                        <a:pt x="86" y="0"/>
                      </a:cubicBezTo>
                      <a:cubicBezTo>
                        <a:pt x="85" y="51"/>
                        <a:pt x="50" y="86"/>
                        <a:pt x="0" y="87"/>
                      </a:cubicBezTo>
                      <a:cubicBezTo>
                        <a:pt x="69" y="158"/>
                        <a:pt x="69" y="158"/>
                        <a:pt x="69" y="158"/>
                      </a:cubicBezTo>
                      <a:cubicBezTo>
                        <a:pt x="71" y="107"/>
                        <a:pt x="107" y="73"/>
                        <a:pt x="158" y="73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6" name="iṩļiḑê">
                  <a:extLst>
                    <a:ext uri="{FF2B5EF4-FFF2-40B4-BE49-F238E27FC236}">
                      <a16:creationId xmlns:a16="http://schemas.microsoft.com/office/drawing/2014/main" xmlns="" id="{07BBAD65-10D3-46D2-B7BE-37DA2C71026F}"/>
                    </a:ext>
                  </a:extLst>
                </p:cNvPr>
                <p:cNvSpPr/>
                <p:nvPr/>
              </p:nvSpPr>
              <p:spPr bwMode="auto">
                <a:xfrm>
                  <a:off x="5331822" y="1835025"/>
                  <a:ext cx="990932" cy="990932"/>
                </a:xfrm>
                <a:prstGeom prst="ellipse">
                  <a:avLst/>
                </a:pr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14" name="iṧlïḋe">
                <a:extLst>
                  <a:ext uri="{FF2B5EF4-FFF2-40B4-BE49-F238E27FC236}">
                    <a16:creationId xmlns:a16="http://schemas.microsoft.com/office/drawing/2014/main" xmlns="" id="{1F2E1CD6-D0E4-4867-96E3-B04E2DD489D0}"/>
                  </a:ext>
                </a:extLst>
              </p:cNvPr>
              <p:cNvGrpSpPr/>
              <p:nvPr/>
            </p:nvGrpSpPr>
            <p:grpSpPr>
              <a:xfrm>
                <a:off x="8757968" y="2238159"/>
                <a:ext cx="2260943" cy="1341122"/>
                <a:chOff x="6414703" y="1981123"/>
                <a:chExt cx="1532523" cy="909045"/>
              </a:xfrm>
              <a:solidFill>
                <a:schemeClr val="accent1">
                  <a:lumMod val="20000"/>
                  <a:lumOff val="80000"/>
                </a:schemeClr>
              </a:solidFill>
            </p:grpSpPr>
            <p:sp>
              <p:nvSpPr>
                <p:cNvPr id="63" name="ïšļïdê">
                  <a:extLst>
                    <a:ext uri="{FF2B5EF4-FFF2-40B4-BE49-F238E27FC236}">
                      <a16:creationId xmlns:a16="http://schemas.microsoft.com/office/drawing/2014/main" xmlns="" id="{78B76C7B-C1A1-4388-942D-439DDBA49528}"/>
                    </a:ext>
                  </a:extLst>
                </p:cNvPr>
                <p:cNvSpPr/>
                <p:nvPr/>
              </p:nvSpPr>
              <p:spPr bwMode="auto">
                <a:xfrm rot="8100000" flipH="1">
                  <a:off x="6414703" y="2019786"/>
                  <a:ext cx="831722" cy="831720"/>
                </a:xfrm>
                <a:custGeom>
                  <a:avLst/>
                  <a:gdLst/>
                  <a:ahLst/>
                  <a:cxnLst>
                    <a:cxn ang="0">
                      <a:pos x="158" y="73"/>
                    </a:cxn>
                    <a:cxn ang="0">
                      <a:pos x="86" y="0"/>
                    </a:cxn>
                    <a:cxn ang="0">
                      <a:pos x="0" y="87"/>
                    </a:cxn>
                    <a:cxn ang="0">
                      <a:pos x="69" y="158"/>
                    </a:cxn>
                    <a:cxn ang="0">
                      <a:pos x="158" y="73"/>
                    </a:cxn>
                  </a:cxnLst>
                  <a:rect l="0" t="0" r="r" b="b"/>
                  <a:pathLst>
                    <a:path w="158" h="158">
                      <a:moveTo>
                        <a:pt x="158" y="73"/>
                      </a:moveTo>
                      <a:cubicBezTo>
                        <a:pt x="86" y="0"/>
                        <a:pt x="86" y="0"/>
                        <a:pt x="86" y="0"/>
                      </a:cubicBezTo>
                      <a:cubicBezTo>
                        <a:pt x="85" y="51"/>
                        <a:pt x="50" y="86"/>
                        <a:pt x="0" y="87"/>
                      </a:cubicBezTo>
                      <a:cubicBezTo>
                        <a:pt x="69" y="158"/>
                        <a:pt x="69" y="158"/>
                        <a:pt x="69" y="158"/>
                      </a:cubicBezTo>
                      <a:cubicBezTo>
                        <a:pt x="71" y="107"/>
                        <a:pt x="107" y="73"/>
                        <a:pt x="158" y="73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4" name="íš1ïḋe">
                  <a:extLst>
                    <a:ext uri="{FF2B5EF4-FFF2-40B4-BE49-F238E27FC236}">
                      <a16:creationId xmlns:a16="http://schemas.microsoft.com/office/drawing/2014/main" xmlns="" id="{FC63B434-5FCB-4979-9A69-2864B99FF83F}"/>
                    </a:ext>
                  </a:extLst>
                </p:cNvPr>
                <p:cNvSpPr/>
                <p:nvPr/>
              </p:nvSpPr>
              <p:spPr bwMode="auto">
                <a:xfrm>
                  <a:off x="7038181" y="1981123"/>
                  <a:ext cx="909045" cy="909045"/>
                </a:xfrm>
                <a:prstGeom prst="ellipse">
                  <a:avLst/>
                </a:pr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15" name="ïşļîḑe">
                <a:extLst>
                  <a:ext uri="{FF2B5EF4-FFF2-40B4-BE49-F238E27FC236}">
                    <a16:creationId xmlns:a16="http://schemas.microsoft.com/office/drawing/2014/main" xmlns="" id="{3A3246A3-669F-44F3-9D70-C5C53AEC445A}"/>
                  </a:ext>
                </a:extLst>
              </p:cNvPr>
              <p:cNvSpPr/>
              <p:nvPr/>
            </p:nvSpPr>
            <p:spPr bwMode="auto">
              <a:xfrm>
                <a:off x="7627103" y="2375153"/>
                <a:ext cx="1067135" cy="1067135"/>
              </a:xfrm>
              <a:prstGeom prst="ellipse">
                <a:avLst/>
              </a:prstGeom>
              <a:solidFill>
                <a:schemeClr val="accent3"/>
              </a:solidFill>
              <a:ln w="7620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16" name="ísļiḑe">
                <a:extLst>
                  <a:ext uri="{FF2B5EF4-FFF2-40B4-BE49-F238E27FC236}">
                    <a16:creationId xmlns:a16="http://schemas.microsoft.com/office/drawing/2014/main" xmlns="" id="{66984F7F-2358-494F-A5D2-C3D7D1BFF954}"/>
                  </a:ext>
                </a:extLst>
              </p:cNvPr>
              <p:cNvGrpSpPr/>
              <p:nvPr/>
            </p:nvGrpSpPr>
            <p:grpSpPr>
              <a:xfrm>
                <a:off x="7915900" y="2645424"/>
                <a:ext cx="489543" cy="526565"/>
                <a:chOff x="4679950" y="2714626"/>
                <a:chExt cx="188913" cy="203200"/>
              </a:xfrm>
              <a:solidFill>
                <a:schemeClr val="bg1"/>
              </a:solidFill>
            </p:grpSpPr>
            <p:sp>
              <p:nvSpPr>
                <p:cNvPr id="60" name="ïṩḷíďe">
                  <a:extLst>
                    <a:ext uri="{FF2B5EF4-FFF2-40B4-BE49-F238E27FC236}">
                      <a16:creationId xmlns:a16="http://schemas.microsoft.com/office/drawing/2014/main" xmlns="" id="{9228B057-8C97-43B2-B07B-0D457D2EDA6D}"/>
                    </a:ext>
                  </a:extLst>
                </p:cNvPr>
                <p:cNvSpPr/>
                <p:nvPr/>
              </p:nvSpPr>
              <p:spPr bwMode="auto">
                <a:xfrm>
                  <a:off x="4792663" y="2824163"/>
                  <a:ext cx="76200" cy="93663"/>
                </a:xfrm>
                <a:custGeom>
                  <a:avLst/>
                  <a:gdLst/>
                  <a:ahLst/>
                  <a:cxnLst>
                    <a:cxn ang="0">
                      <a:pos x="49" y="12"/>
                    </a:cxn>
                    <a:cxn ang="0">
                      <a:pos x="43" y="5"/>
                    </a:cxn>
                    <a:cxn ang="0">
                      <a:pos x="35" y="1"/>
                    </a:cxn>
                    <a:cxn ang="0">
                      <a:pos x="26" y="0"/>
                    </a:cxn>
                    <a:cxn ang="0">
                      <a:pos x="7" y="6"/>
                    </a:cxn>
                    <a:cxn ang="0">
                      <a:pos x="0" y="25"/>
                    </a:cxn>
                    <a:cxn ang="0">
                      <a:pos x="0" y="40"/>
                    </a:cxn>
                    <a:cxn ang="0">
                      <a:pos x="7" y="57"/>
                    </a:cxn>
                    <a:cxn ang="0">
                      <a:pos x="26" y="62"/>
                    </a:cxn>
                    <a:cxn ang="0">
                      <a:pos x="35" y="61"/>
                    </a:cxn>
                    <a:cxn ang="0">
                      <a:pos x="43" y="58"/>
                    </a:cxn>
                    <a:cxn ang="0">
                      <a:pos x="49" y="51"/>
                    </a:cxn>
                    <a:cxn ang="0">
                      <a:pos x="51" y="40"/>
                    </a:cxn>
                    <a:cxn ang="0">
                      <a:pos x="51" y="24"/>
                    </a:cxn>
                    <a:cxn ang="0">
                      <a:pos x="49" y="12"/>
                    </a:cxn>
                    <a:cxn ang="0">
                      <a:pos x="37" y="39"/>
                    </a:cxn>
                    <a:cxn ang="0">
                      <a:pos x="34" y="46"/>
                    </a:cxn>
                    <a:cxn ang="0">
                      <a:pos x="26" y="49"/>
                    </a:cxn>
                    <a:cxn ang="0">
                      <a:pos x="17" y="46"/>
                    </a:cxn>
                    <a:cxn ang="0">
                      <a:pos x="15" y="38"/>
                    </a:cxn>
                    <a:cxn ang="0">
                      <a:pos x="15" y="28"/>
                    </a:cxn>
                    <a:cxn ang="0">
                      <a:pos x="17" y="18"/>
                    </a:cxn>
                    <a:cxn ang="0">
                      <a:pos x="26" y="14"/>
                    </a:cxn>
                    <a:cxn ang="0">
                      <a:pos x="34" y="18"/>
                    </a:cxn>
                    <a:cxn ang="0">
                      <a:pos x="37" y="27"/>
                    </a:cxn>
                    <a:cxn ang="0">
                      <a:pos x="37" y="39"/>
                    </a:cxn>
                  </a:cxnLst>
                  <a:rect l="0" t="0" r="r" b="b"/>
                  <a:pathLst>
                    <a:path w="51" h="62">
                      <a:moveTo>
                        <a:pt x="49" y="12"/>
                      </a:moveTo>
                      <a:cubicBezTo>
                        <a:pt x="47" y="9"/>
                        <a:pt x="45" y="7"/>
                        <a:pt x="43" y="5"/>
                      </a:cubicBezTo>
                      <a:cubicBezTo>
                        <a:pt x="40" y="3"/>
                        <a:pt x="38" y="2"/>
                        <a:pt x="35" y="1"/>
                      </a:cubicBezTo>
                      <a:cubicBezTo>
                        <a:pt x="32" y="0"/>
                        <a:pt x="29" y="0"/>
                        <a:pt x="26" y="0"/>
                      </a:cubicBezTo>
                      <a:cubicBezTo>
                        <a:pt x="18" y="0"/>
                        <a:pt x="12" y="2"/>
                        <a:pt x="7" y="6"/>
                      </a:cubicBezTo>
                      <a:cubicBezTo>
                        <a:pt x="2" y="10"/>
                        <a:pt x="0" y="17"/>
                        <a:pt x="0" y="25"/>
                      </a:cubicBezTo>
                      <a:cubicBezTo>
                        <a:pt x="0" y="40"/>
                        <a:pt x="0" y="40"/>
                        <a:pt x="0" y="40"/>
                      </a:cubicBezTo>
                      <a:cubicBezTo>
                        <a:pt x="0" y="47"/>
                        <a:pt x="2" y="53"/>
                        <a:pt x="7" y="57"/>
                      </a:cubicBezTo>
                      <a:cubicBezTo>
                        <a:pt x="12" y="61"/>
                        <a:pt x="18" y="62"/>
                        <a:pt x="26" y="62"/>
                      </a:cubicBezTo>
                      <a:cubicBezTo>
                        <a:pt x="29" y="62"/>
                        <a:pt x="32" y="62"/>
                        <a:pt x="35" y="61"/>
                      </a:cubicBezTo>
                      <a:cubicBezTo>
                        <a:pt x="38" y="61"/>
                        <a:pt x="41" y="59"/>
                        <a:pt x="43" y="58"/>
                      </a:cubicBezTo>
                      <a:cubicBezTo>
                        <a:pt x="45" y="56"/>
                        <a:pt x="47" y="53"/>
                        <a:pt x="49" y="51"/>
                      </a:cubicBezTo>
                      <a:cubicBezTo>
                        <a:pt x="50" y="48"/>
                        <a:pt x="51" y="44"/>
                        <a:pt x="51" y="40"/>
                      </a:cubicBezTo>
                      <a:cubicBezTo>
                        <a:pt x="51" y="24"/>
                        <a:pt x="51" y="24"/>
                        <a:pt x="51" y="24"/>
                      </a:cubicBezTo>
                      <a:cubicBezTo>
                        <a:pt x="51" y="19"/>
                        <a:pt x="50" y="15"/>
                        <a:pt x="49" y="12"/>
                      </a:cubicBezTo>
                      <a:close/>
                      <a:moveTo>
                        <a:pt x="37" y="39"/>
                      </a:moveTo>
                      <a:cubicBezTo>
                        <a:pt x="37" y="41"/>
                        <a:pt x="36" y="43"/>
                        <a:pt x="34" y="46"/>
                      </a:cubicBezTo>
                      <a:cubicBezTo>
                        <a:pt x="33" y="48"/>
                        <a:pt x="30" y="49"/>
                        <a:pt x="26" y="49"/>
                      </a:cubicBezTo>
                      <a:cubicBezTo>
                        <a:pt x="22" y="49"/>
                        <a:pt x="19" y="48"/>
                        <a:pt x="17" y="46"/>
                      </a:cubicBezTo>
                      <a:cubicBezTo>
                        <a:pt x="15" y="44"/>
                        <a:pt x="15" y="41"/>
                        <a:pt x="15" y="38"/>
                      </a:cubicBezTo>
                      <a:cubicBezTo>
                        <a:pt x="15" y="28"/>
                        <a:pt x="15" y="28"/>
                        <a:pt x="15" y="28"/>
                      </a:cubicBezTo>
                      <a:cubicBezTo>
                        <a:pt x="15" y="24"/>
                        <a:pt x="15" y="20"/>
                        <a:pt x="17" y="18"/>
                      </a:cubicBezTo>
                      <a:cubicBezTo>
                        <a:pt x="19" y="15"/>
                        <a:pt x="22" y="14"/>
                        <a:pt x="26" y="14"/>
                      </a:cubicBezTo>
                      <a:cubicBezTo>
                        <a:pt x="30" y="14"/>
                        <a:pt x="33" y="15"/>
                        <a:pt x="34" y="18"/>
                      </a:cubicBezTo>
                      <a:cubicBezTo>
                        <a:pt x="36" y="21"/>
                        <a:pt x="37" y="24"/>
                        <a:pt x="37" y="27"/>
                      </a:cubicBezTo>
                      <a:lnTo>
                        <a:pt x="37" y="39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1" name="iṡľíḓe">
                  <a:extLst>
                    <a:ext uri="{FF2B5EF4-FFF2-40B4-BE49-F238E27FC236}">
                      <a16:creationId xmlns:a16="http://schemas.microsoft.com/office/drawing/2014/main" xmlns="" id="{5A8FB131-EC85-4B9A-8767-3D51352A29DD}"/>
                    </a:ext>
                  </a:extLst>
                </p:cNvPr>
                <p:cNvSpPr/>
                <p:nvPr/>
              </p:nvSpPr>
              <p:spPr bwMode="auto">
                <a:xfrm>
                  <a:off x="4679950" y="2716213"/>
                  <a:ext cx="77788" cy="95250"/>
                </a:xfrm>
                <a:custGeom>
                  <a:avLst/>
                  <a:gdLst/>
                  <a:ahLst/>
                  <a:cxnLst>
                    <a:cxn ang="0">
                      <a:pos x="35" y="62"/>
                    </a:cxn>
                    <a:cxn ang="0">
                      <a:pos x="43" y="58"/>
                    </a:cxn>
                    <a:cxn ang="0">
                      <a:pos x="49" y="51"/>
                    </a:cxn>
                    <a:cxn ang="0">
                      <a:pos x="51" y="40"/>
                    </a:cxn>
                    <a:cxn ang="0">
                      <a:pos x="51" y="24"/>
                    </a:cxn>
                    <a:cxn ang="0">
                      <a:pos x="49" y="13"/>
                    </a:cxn>
                    <a:cxn ang="0">
                      <a:pos x="43" y="5"/>
                    </a:cxn>
                    <a:cxn ang="0">
                      <a:pos x="35" y="1"/>
                    </a:cxn>
                    <a:cxn ang="0">
                      <a:pos x="26" y="0"/>
                    </a:cxn>
                    <a:cxn ang="0">
                      <a:pos x="7" y="7"/>
                    </a:cxn>
                    <a:cxn ang="0">
                      <a:pos x="0" y="26"/>
                    </a:cxn>
                    <a:cxn ang="0">
                      <a:pos x="0" y="40"/>
                    </a:cxn>
                    <a:cxn ang="0">
                      <a:pos x="7" y="57"/>
                    </a:cxn>
                    <a:cxn ang="0">
                      <a:pos x="26" y="63"/>
                    </a:cxn>
                    <a:cxn ang="0">
                      <a:pos x="35" y="62"/>
                    </a:cxn>
                    <a:cxn ang="0">
                      <a:pos x="14" y="39"/>
                    </a:cxn>
                    <a:cxn ang="0">
                      <a:pos x="14" y="29"/>
                    </a:cxn>
                    <a:cxn ang="0">
                      <a:pos x="17" y="18"/>
                    </a:cxn>
                    <a:cxn ang="0">
                      <a:pos x="26" y="14"/>
                    </a:cxn>
                    <a:cxn ang="0">
                      <a:pos x="34" y="18"/>
                    </a:cxn>
                    <a:cxn ang="0">
                      <a:pos x="36" y="28"/>
                    </a:cxn>
                    <a:cxn ang="0">
                      <a:pos x="36" y="39"/>
                    </a:cxn>
                    <a:cxn ang="0">
                      <a:pos x="34" y="46"/>
                    </a:cxn>
                    <a:cxn ang="0">
                      <a:pos x="26" y="49"/>
                    </a:cxn>
                    <a:cxn ang="0">
                      <a:pos x="17" y="46"/>
                    </a:cxn>
                    <a:cxn ang="0">
                      <a:pos x="14" y="39"/>
                    </a:cxn>
                  </a:cxnLst>
                  <a:rect l="0" t="0" r="r" b="b"/>
                  <a:pathLst>
                    <a:path w="51" h="63">
                      <a:moveTo>
                        <a:pt x="35" y="62"/>
                      </a:moveTo>
                      <a:cubicBezTo>
                        <a:pt x="38" y="61"/>
                        <a:pt x="41" y="60"/>
                        <a:pt x="43" y="58"/>
                      </a:cubicBezTo>
                      <a:cubicBezTo>
                        <a:pt x="45" y="56"/>
                        <a:pt x="47" y="54"/>
                        <a:pt x="49" y="51"/>
                      </a:cubicBezTo>
                      <a:cubicBezTo>
                        <a:pt x="50" y="48"/>
                        <a:pt x="51" y="45"/>
                        <a:pt x="51" y="40"/>
                      </a:cubicBezTo>
                      <a:cubicBezTo>
                        <a:pt x="51" y="24"/>
                        <a:pt x="51" y="24"/>
                        <a:pt x="51" y="24"/>
                      </a:cubicBezTo>
                      <a:cubicBezTo>
                        <a:pt x="51" y="20"/>
                        <a:pt x="50" y="16"/>
                        <a:pt x="49" y="13"/>
                      </a:cubicBezTo>
                      <a:cubicBezTo>
                        <a:pt x="47" y="10"/>
                        <a:pt x="45" y="7"/>
                        <a:pt x="43" y="5"/>
                      </a:cubicBezTo>
                      <a:cubicBezTo>
                        <a:pt x="40" y="3"/>
                        <a:pt x="38" y="2"/>
                        <a:pt x="35" y="1"/>
                      </a:cubicBezTo>
                      <a:cubicBezTo>
                        <a:pt x="32" y="1"/>
                        <a:pt x="29" y="0"/>
                        <a:pt x="26" y="0"/>
                      </a:cubicBezTo>
                      <a:cubicBezTo>
                        <a:pt x="18" y="0"/>
                        <a:pt x="12" y="2"/>
                        <a:pt x="7" y="7"/>
                      </a:cubicBezTo>
                      <a:cubicBezTo>
                        <a:pt x="2" y="11"/>
                        <a:pt x="0" y="17"/>
                        <a:pt x="0" y="26"/>
                      </a:cubicBezTo>
                      <a:cubicBezTo>
                        <a:pt x="0" y="40"/>
                        <a:pt x="0" y="40"/>
                        <a:pt x="0" y="40"/>
                      </a:cubicBezTo>
                      <a:cubicBezTo>
                        <a:pt x="0" y="48"/>
                        <a:pt x="2" y="54"/>
                        <a:pt x="7" y="57"/>
                      </a:cubicBezTo>
                      <a:cubicBezTo>
                        <a:pt x="12" y="61"/>
                        <a:pt x="18" y="63"/>
                        <a:pt x="26" y="63"/>
                      </a:cubicBezTo>
                      <a:cubicBezTo>
                        <a:pt x="29" y="63"/>
                        <a:pt x="32" y="62"/>
                        <a:pt x="35" y="62"/>
                      </a:cubicBezTo>
                      <a:close/>
                      <a:moveTo>
                        <a:pt x="14" y="39"/>
                      </a:moveTo>
                      <a:cubicBezTo>
                        <a:pt x="14" y="29"/>
                        <a:pt x="14" y="29"/>
                        <a:pt x="14" y="29"/>
                      </a:cubicBezTo>
                      <a:cubicBezTo>
                        <a:pt x="14" y="24"/>
                        <a:pt x="15" y="21"/>
                        <a:pt x="17" y="18"/>
                      </a:cubicBezTo>
                      <a:cubicBezTo>
                        <a:pt x="18" y="15"/>
                        <a:pt x="22" y="14"/>
                        <a:pt x="26" y="14"/>
                      </a:cubicBezTo>
                      <a:cubicBezTo>
                        <a:pt x="30" y="14"/>
                        <a:pt x="33" y="15"/>
                        <a:pt x="34" y="18"/>
                      </a:cubicBezTo>
                      <a:cubicBezTo>
                        <a:pt x="36" y="21"/>
                        <a:pt x="36" y="24"/>
                        <a:pt x="36" y="28"/>
                      </a:cubicBezTo>
                      <a:cubicBezTo>
                        <a:pt x="36" y="39"/>
                        <a:pt x="36" y="39"/>
                        <a:pt x="36" y="39"/>
                      </a:cubicBezTo>
                      <a:cubicBezTo>
                        <a:pt x="36" y="42"/>
                        <a:pt x="36" y="44"/>
                        <a:pt x="34" y="46"/>
                      </a:cubicBezTo>
                      <a:cubicBezTo>
                        <a:pt x="32" y="48"/>
                        <a:pt x="30" y="49"/>
                        <a:pt x="26" y="49"/>
                      </a:cubicBezTo>
                      <a:cubicBezTo>
                        <a:pt x="22" y="49"/>
                        <a:pt x="19" y="48"/>
                        <a:pt x="17" y="46"/>
                      </a:cubicBezTo>
                      <a:cubicBezTo>
                        <a:pt x="15" y="44"/>
                        <a:pt x="14" y="42"/>
                        <a:pt x="14" y="3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2" name="ïŝļîḋé">
                  <a:extLst>
                    <a:ext uri="{FF2B5EF4-FFF2-40B4-BE49-F238E27FC236}">
                      <a16:creationId xmlns:a16="http://schemas.microsoft.com/office/drawing/2014/main" xmlns="" id="{3A646EF7-6F79-4487-9A5C-C3FB55665EF3}"/>
                    </a:ext>
                  </a:extLst>
                </p:cNvPr>
                <p:cNvSpPr/>
                <p:nvPr/>
              </p:nvSpPr>
              <p:spPr bwMode="auto">
                <a:xfrm>
                  <a:off x="4710113" y="2714626"/>
                  <a:ext cx="130175" cy="203200"/>
                </a:xfrm>
                <a:custGeom>
                  <a:avLst/>
                  <a:gdLst/>
                  <a:ahLst/>
                  <a:cxnLst>
                    <a:cxn ang="0">
                      <a:pos x="86" y="1"/>
                    </a:cxn>
                    <a:cxn ang="0">
                      <a:pos x="83" y="0"/>
                    </a:cxn>
                    <a:cxn ang="0">
                      <a:pos x="72" y="0"/>
                    </a:cxn>
                    <a:cxn ang="0">
                      <a:pos x="68" y="1"/>
                    </a:cxn>
                    <a:cxn ang="0">
                      <a:pos x="65" y="5"/>
                    </a:cxn>
                    <a:cxn ang="0">
                      <a:pos x="2" y="128"/>
                    </a:cxn>
                    <a:cxn ang="0">
                      <a:pos x="1" y="133"/>
                    </a:cxn>
                    <a:cxn ang="0">
                      <a:pos x="4" y="134"/>
                    </a:cxn>
                    <a:cxn ang="0">
                      <a:pos x="15" y="134"/>
                    </a:cxn>
                    <a:cxn ang="0">
                      <a:pos x="18" y="133"/>
                    </a:cxn>
                    <a:cxn ang="0">
                      <a:pos x="21" y="129"/>
                    </a:cxn>
                    <a:cxn ang="0">
                      <a:pos x="84" y="6"/>
                    </a:cxn>
                    <a:cxn ang="0">
                      <a:pos x="86" y="1"/>
                    </a:cxn>
                  </a:cxnLst>
                  <a:rect l="0" t="0" r="r" b="b"/>
                  <a:pathLst>
                    <a:path w="86" h="134">
                      <a:moveTo>
                        <a:pt x="86" y="1"/>
                      </a:moveTo>
                      <a:cubicBezTo>
                        <a:pt x="86" y="1"/>
                        <a:pt x="85" y="0"/>
                        <a:pt x="83" y="0"/>
                      </a:cubicBezTo>
                      <a:cubicBezTo>
                        <a:pt x="72" y="0"/>
                        <a:pt x="72" y="0"/>
                        <a:pt x="72" y="0"/>
                      </a:cubicBezTo>
                      <a:cubicBezTo>
                        <a:pt x="70" y="0"/>
                        <a:pt x="69" y="1"/>
                        <a:pt x="68" y="1"/>
                      </a:cubicBezTo>
                      <a:cubicBezTo>
                        <a:pt x="67" y="2"/>
                        <a:pt x="66" y="3"/>
                        <a:pt x="65" y="5"/>
                      </a:cubicBezTo>
                      <a:cubicBezTo>
                        <a:pt x="2" y="128"/>
                        <a:pt x="2" y="128"/>
                        <a:pt x="2" y="128"/>
                      </a:cubicBezTo>
                      <a:cubicBezTo>
                        <a:pt x="1" y="131"/>
                        <a:pt x="0" y="132"/>
                        <a:pt x="1" y="133"/>
                      </a:cubicBezTo>
                      <a:cubicBezTo>
                        <a:pt x="1" y="134"/>
                        <a:pt x="2" y="134"/>
                        <a:pt x="4" y="134"/>
                      </a:cubicBezTo>
                      <a:cubicBezTo>
                        <a:pt x="15" y="134"/>
                        <a:pt x="15" y="134"/>
                        <a:pt x="15" y="134"/>
                      </a:cubicBezTo>
                      <a:cubicBezTo>
                        <a:pt x="16" y="134"/>
                        <a:pt x="17" y="134"/>
                        <a:pt x="18" y="133"/>
                      </a:cubicBezTo>
                      <a:cubicBezTo>
                        <a:pt x="19" y="133"/>
                        <a:pt x="20" y="131"/>
                        <a:pt x="21" y="129"/>
                      </a:cubicBezTo>
                      <a:cubicBezTo>
                        <a:pt x="84" y="6"/>
                        <a:pt x="84" y="6"/>
                        <a:pt x="84" y="6"/>
                      </a:cubicBezTo>
                      <a:cubicBezTo>
                        <a:pt x="85" y="4"/>
                        <a:pt x="86" y="2"/>
                        <a:pt x="86" y="1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17" name="ïśľiḍé">
                <a:extLst>
                  <a:ext uri="{FF2B5EF4-FFF2-40B4-BE49-F238E27FC236}">
                    <a16:creationId xmlns:a16="http://schemas.microsoft.com/office/drawing/2014/main" xmlns="" id="{73C2CA8C-1C80-4089-859A-498949A98EAD}"/>
                  </a:ext>
                </a:extLst>
              </p:cNvPr>
              <p:cNvGrpSpPr/>
              <p:nvPr/>
            </p:nvGrpSpPr>
            <p:grpSpPr>
              <a:xfrm>
                <a:off x="1789626" y="2672459"/>
                <a:ext cx="994285" cy="578069"/>
                <a:chOff x="4606925" y="2349501"/>
                <a:chExt cx="341313" cy="198438"/>
              </a:xfrm>
              <a:solidFill>
                <a:schemeClr val="bg1"/>
              </a:solidFill>
            </p:grpSpPr>
            <p:sp>
              <p:nvSpPr>
                <p:cNvPr id="51" name="ïṣ1iḍè">
                  <a:extLst>
                    <a:ext uri="{FF2B5EF4-FFF2-40B4-BE49-F238E27FC236}">
                      <a16:creationId xmlns:a16="http://schemas.microsoft.com/office/drawing/2014/main" xmlns="" id="{3909D1A7-549A-418E-83BC-0AAAECB1287C}"/>
                    </a:ext>
                  </a:extLst>
                </p:cNvPr>
                <p:cNvSpPr/>
                <p:nvPr/>
              </p:nvSpPr>
              <p:spPr bwMode="auto">
                <a:xfrm>
                  <a:off x="4779963" y="2466976"/>
                  <a:ext cx="1588" cy="1588"/>
                </a:xfrm>
                <a:prstGeom prst="rect">
                  <a:avLst/>
                </a:prstGeom>
                <a:grpFill/>
                <a:ln w="9525">
                  <a:noFill/>
                  <a:miter lim="800000"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2" name="ïsḻïḋe">
                  <a:extLst>
                    <a:ext uri="{FF2B5EF4-FFF2-40B4-BE49-F238E27FC236}">
                      <a16:creationId xmlns:a16="http://schemas.microsoft.com/office/drawing/2014/main" xmlns="" id="{4097E2D8-ACD0-4B89-9E05-5AE8F4792585}"/>
                    </a:ext>
                  </a:extLst>
                </p:cNvPr>
                <p:cNvSpPr/>
                <p:nvPr/>
              </p:nvSpPr>
              <p:spPr bwMode="auto">
                <a:xfrm>
                  <a:off x="4754563" y="2511426"/>
                  <a:ext cx="23813" cy="31750"/>
                </a:xfrm>
                <a:custGeom>
                  <a:avLst/>
                  <a:gdLst/>
                  <a:ahLst/>
                  <a:cxnLst>
                    <a:cxn ang="0">
                      <a:pos x="16" y="3"/>
                    </a:cxn>
                    <a:cxn ang="0">
                      <a:pos x="14" y="1"/>
                    </a:cxn>
                    <a:cxn ang="0">
                      <a:pos x="12" y="0"/>
                    </a:cxn>
                    <a:cxn ang="0">
                      <a:pos x="6" y="4"/>
                    </a:cxn>
                    <a:cxn ang="0">
                      <a:pos x="5" y="6"/>
                    </a:cxn>
                    <a:cxn ang="0">
                      <a:pos x="2" y="12"/>
                    </a:cxn>
                    <a:cxn ang="0">
                      <a:pos x="1" y="16"/>
                    </a:cxn>
                    <a:cxn ang="0">
                      <a:pos x="1" y="19"/>
                    </a:cxn>
                    <a:cxn ang="0">
                      <a:pos x="3" y="21"/>
                    </a:cxn>
                    <a:cxn ang="0">
                      <a:pos x="3" y="21"/>
                    </a:cxn>
                    <a:cxn ang="0">
                      <a:pos x="5" y="21"/>
                    </a:cxn>
                    <a:cxn ang="0">
                      <a:pos x="11" y="18"/>
                    </a:cxn>
                    <a:cxn ang="0">
                      <a:pos x="15" y="10"/>
                    </a:cxn>
                    <a:cxn ang="0">
                      <a:pos x="15" y="10"/>
                    </a:cxn>
                    <a:cxn ang="0">
                      <a:pos x="16" y="6"/>
                    </a:cxn>
                    <a:cxn ang="0">
                      <a:pos x="16" y="3"/>
                    </a:cxn>
                  </a:cxnLst>
                  <a:rect l="0" t="0" r="r" b="b"/>
                  <a:pathLst>
                    <a:path w="16" h="21">
                      <a:moveTo>
                        <a:pt x="16" y="3"/>
                      </a:moveTo>
                      <a:cubicBezTo>
                        <a:pt x="15" y="2"/>
                        <a:pt x="15" y="2"/>
                        <a:pt x="14" y="1"/>
                      </a:cubicBezTo>
                      <a:cubicBezTo>
                        <a:pt x="13" y="1"/>
                        <a:pt x="13" y="0"/>
                        <a:pt x="12" y="0"/>
                      </a:cubicBezTo>
                      <a:cubicBezTo>
                        <a:pt x="10" y="0"/>
                        <a:pt x="7" y="2"/>
                        <a:pt x="6" y="4"/>
                      </a:cubicBezTo>
                      <a:cubicBezTo>
                        <a:pt x="5" y="6"/>
                        <a:pt x="5" y="6"/>
                        <a:pt x="5" y="6"/>
                      </a:cubicBezTo>
                      <a:cubicBezTo>
                        <a:pt x="5" y="6"/>
                        <a:pt x="2" y="11"/>
                        <a:pt x="2" y="12"/>
                      </a:cubicBezTo>
                      <a:cubicBezTo>
                        <a:pt x="1" y="13"/>
                        <a:pt x="1" y="14"/>
                        <a:pt x="1" y="16"/>
                      </a:cubicBezTo>
                      <a:cubicBezTo>
                        <a:pt x="0" y="17"/>
                        <a:pt x="1" y="18"/>
                        <a:pt x="1" y="19"/>
                      </a:cubicBezTo>
                      <a:cubicBezTo>
                        <a:pt x="2" y="19"/>
                        <a:pt x="2" y="20"/>
                        <a:pt x="3" y="21"/>
                      </a:cubicBezTo>
                      <a:cubicBezTo>
                        <a:pt x="3" y="21"/>
                        <a:pt x="3" y="21"/>
                        <a:pt x="3" y="21"/>
                      </a:cubicBezTo>
                      <a:cubicBezTo>
                        <a:pt x="4" y="21"/>
                        <a:pt x="4" y="21"/>
                        <a:pt x="5" y="21"/>
                      </a:cubicBezTo>
                      <a:cubicBezTo>
                        <a:pt x="7" y="21"/>
                        <a:pt x="10" y="20"/>
                        <a:pt x="11" y="18"/>
                      </a:cubicBezTo>
                      <a:cubicBezTo>
                        <a:pt x="15" y="10"/>
                        <a:pt x="15" y="10"/>
                        <a:pt x="15" y="10"/>
                      </a:cubicBezTo>
                      <a:cubicBezTo>
                        <a:pt x="15" y="10"/>
                        <a:pt x="15" y="10"/>
                        <a:pt x="15" y="10"/>
                      </a:cubicBezTo>
                      <a:cubicBezTo>
                        <a:pt x="16" y="9"/>
                        <a:pt x="16" y="7"/>
                        <a:pt x="16" y="6"/>
                      </a:cubicBezTo>
                      <a:cubicBezTo>
                        <a:pt x="16" y="5"/>
                        <a:pt x="16" y="4"/>
                        <a:pt x="16" y="3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3" name="îṩḻíḋe">
                  <a:extLst>
                    <a:ext uri="{FF2B5EF4-FFF2-40B4-BE49-F238E27FC236}">
                      <a16:creationId xmlns:a16="http://schemas.microsoft.com/office/drawing/2014/main" xmlns="" id="{B56A6D6F-30E7-43EF-9D22-09AA5DF3334C}"/>
                    </a:ext>
                  </a:extLst>
                </p:cNvPr>
                <p:cNvSpPr/>
                <p:nvPr/>
              </p:nvSpPr>
              <p:spPr bwMode="auto">
                <a:xfrm>
                  <a:off x="4733925" y="2487613"/>
                  <a:ext cx="31750" cy="46038"/>
                </a:xfrm>
                <a:custGeom>
                  <a:avLst/>
                  <a:gdLst/>
                  <a:ahLst/>
                  <a:cxnLst>
                    <a:cxn ang="0">
                      <a:pos x="20" y="10"/>
                    </a:cxn>
                    <a:cxn ang="0">
                      <a:pos x="21" y="10"/>
                    </a:cxn>
                    <a:cxn ang="0">
                      <a:pos x="21" y="7"/>
                    </a:cxn>
                    <a:cxn ang="0">
                      <a:pos x="21" y="3"/>
                    </a:cxn>
                    <a:cxn ang="0">
                      <a:pos x="18" y="0"/>
                    </a:cxn>
                    <a:cxn ang="0">
                      <a:pos x="16" y="0"/>
                    </a:cxn>
                    <a:cxn ang="0">
                      <a:pos x="10" y="3"/>
                    </a:cxn>
                    <a:cxn ang="0">
                      <a:pos x="1" y="21"/>
                    </a:cxn>
                    <a:cxn ang="0">
                      <a:pos x="1" y="27"/>
                    </a:cxn>
                    <a:cxn ang="0">
                      <a:pos x="4" y="29"/>
                    </a:cxn>
                    <a:cxn ang="0">
                      <a:pos x="6" y="30"/>
                    </a:cxn>
                    <a:cxn ang="0">
                      <a:pos x="13" y="27"/>
                    </a:cxn>
                    <a:cxn ang="0">
                      <a:pos x="15" y="21"/>
                    </a:cxn>
                    <a:cxn ang="0">
                      <a:pos x="20" y="10"/>
                    </a:cxn>
                  </a:cxnLst>
                  <a:rect l="0" t="0" r="r" b="b"/>
                  <a:pathLst>
                    <a:path w="22" h="30">
                      <a:moveTo>
                        <a:pt x="20" y="10"/>
                      </a:moveTo>
                      <a:cubicBezTo>
                        <a:pt x="21" y="10"/>
                        <a:pt x="21" y="10"/>
                        <a:pt x="21" y="10"/>
                      </a:cubicBezTo>
                      <a:cubicBezTo>
                        <a:pt x="21" y="9"/>
                        <a:pt x="21" y="8"/>
                        <a:pt x="21" y="7"/>
                      </a:cubicBezTo>
                      <a:cubicBezTo>
                        <a:pt x="22" y="5"/>
                        <a:pt x="21" y="4"/>
                        <a:pt x="21" y="3"/>
                      </a:cubicBezTo>
                      <a:cubicBezTo>
                        <a:pt x="20" y="2"/>
                        <a:pt x="19" y="1"/>
                        <a:pt x="18" y="0"/>
                      </a:cubicBezTo>
                      <a:cubicBezTo>
                        <a:pt x="17" y="0"/>
                        <a:pt x="17" y="0"/>
                        <a:pt x="16" y="0"/>
                      </a:cubicBezTo>
                      <a:cubicBezTo>
                        <a:pt x="14" y="0"/>
                        <a:pt x="11" y="1"/>
                        <a:pt x="10" y="3"/>
                      </a:cubicBezTo>
                      <a:cubicBezTo>
                        <a:pt x="9" y="4"/>
                        <a:pt x="1" y="21"/>
                        <a:pt x="1" y="21"/>
                      </a:cubicBezTo>
                      <a:cubicBezTo>
                        <a:pt x="0" y="24"/>
                        <a:pt x="1" y="25"/>
                        <a:pt x="1" y="27"/>
                      </a:cubicBezTo>
                      <a:cubicBezTo>
                        <a:pt x="2" y="28"/>
                        <a:pt x="3" y="29"/>
                        <a:pt x="4" y="29"/>
                      </a:cubicBezTo>
                      <a:cubicBezTo>
                        <a:pt x="5" y="30"/>
                        <a:pt x="5" y="30"/>
                        <a:pt x="6" y="30"/>
                      </a:cubicBezTo>
                      <a:cubicBezTo>
                        <a:pt x="8" y="30"/>
                        <a:pt x="11" y="29"/>
                        <a:pt x="13" y="27"/>
                      </a:cubicBezTo>
                      <a:cubicBezTo>
                        <a:pt x="15" y="21"/>
                        <a:pt x="15" y="21"/>
                        <a:pt x="15" y="21"/>
                      </a:cubicBezTo>
                      <a:lnTo>
                        <a:pt x="20" y="1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4" name="iṡḻíḓê">
                  <a:extLst>
                    <a:ext uri="{FF2B5EF4-FFF2-40B4-BE49-F238E27FC236}">
                      <a16:creationId xmlns:a16="http://schemas.microsoft.com/office/drawing/2014/main" xmlns="" id="{E2BF4402-EB87-4CE5-A0EB-CF03BFEC0F82}"/>
                    </a:ext>
                  </a:extLst>
                </p:cNvPr>
                <p:cNvSpPr/>
                <p:nvPr/>
              </p:nvSpPr>
              <p:spPr bwMode="auto">
                <a:xfrm>
                  <a:off x="4697413" y="2471738"/>
                  <a:ext cx="20638" cy="31750"/>
                </a:xfrm>
                <a:custGeom>
                  <a:avLst/>
                  <a:gdLst/>
                  <a:ahLst/>
                  <a:cxnLst>
                    <a:cxn ang="0">
                      <a:pos x="14" y="8"/>
                    </a:cxn>
                    <a:cxn ang="0">
                      <a:pos x="13" y="3"/>
                    </a:cxn>
                    <a:cxn ang="0">
                      <a:pos x="9" y="0"/>
                    </a:cxn>
                    <a:cxn ang="0">
                      <a:pos x="9" y="0"/>
                    </a:cxn>
                    <a:cxn ang="0">
                      <a:pos x="8" y="0"/>
                    </a:cxn>
                    <a:cxn ang="0">
                      <a:pos x="4" y="2"/>
                    </a:cxn>
                    <a:cxn ang="0">
                      <a:pos x="1" y="6"/>
                    </a:cxn>
                    <a:cxn ang="0">
                      <a:pos x="1" y="6"/>
                    </a:cxn>
                    <a:cxn ang="0">
                      <a:pos x="0" y="11"/>
                    </a:cxn>
                    <a:cxn ang="0">
                      <a:pos x="0" y="13"/>
                    </a:cxn>
                    <a:cxn ang="0">
                      <a:pos x="1" y="18"/>
                    </a:cxn>
                    <a:cxn ang="0">
                      <a:pos x="5" y="20"/>
                    </a:cxn>
                    <a:cxn ang="0">
                      <a:pos x="6" y="21"/>
                    </a:cxn>
                    <a:cxn ang="0">
                      <a:pos x="11" y="18"/>
                    </a:cxn>
                    <a:cxn ang="0">
                      <a:pos x="14" y="9"/>
                    </a:cxn>
                    <a:cxn ang="0">
                      <a:pos x="14" y="8"/>
                    </a:cxn>
                  </a:cxnLst>
                  <a:rect l="0" t="0" r="r" b="b"/>
                  <a:pathLst>
                    <a:path w="14" h="21">
                      <a:moveTo>
                        <a:pt x="14" y="8"/>
                      </a:moveTo>
                      <a:cubicBezTo>
                        <a:pt x="14" y="6"/>
                        <a:pt x="14" y="4"/>
                        <a:pt x="13" y="3"/>
                      </a:cubicBezTo>
                      <a:cubicBezTo>
                        <a:pt x="12" y="2"/>
                        <a:pt x="11" y="1"/>
                        <a:pt x="9" y="0"/>
                      </a:cubicBezTo>
                      <a:cubicBezTo>
                        <a:pt x="9" y="0"/>
                        <a:pt x="9" y="0"/>
                        <a:pt x="9" y="0"/>
                      </a:cubicBezTo>
                      <a:cubicBezTo>
                        <a:pt x="9" y="0"/>
                        <a:pt x="9" y="0"/>
                        <a:pt x="8" y="0"/>
                      </a:cubicBezTo>
                      <a:cubicBezTo>
                        <a:pt x="7" y="0"/>
                        <a:pt x="5" y="1"/>
                        <a:pt x="4" y="2"/>
                      </a:cubicBezTo>
                      <a:cubicBezTo>
                        <a:pt x="3" y="3"/>
                        <a:pt x="2" y="4"/>
                        <a:pt x="1" y="6"/>
                      </a:cubicBezTo>
                      <a:cubicBezTo>
                        <a:pt x="1" y="6"/>
                        <a:pt x="1" y="6"/>
                        <a:pt x="1" y="6"/>
                      </a:cubicBezTo>
                      <a:cubicBezTo>
                        <a:pt x="0" y="11"/>
                        <a:pt x="0" y="11"/>
                        <a:pt x="0" y="11"/>
                      </a:cubicBezTo>
                      <a:cubicBezTo>
                        <a:pt x="0" y="12"/>
                        <a:pt x="0" y="13"/>
                        <a:pt x="0" y="13"/>
                      </a:cubicBezTo>
                      <a:cubicBezTo>
                        <a:pt x="0" y="15"/>
                        <a:pt x="0" y="17"/>
                        <a:pt x="1" y="18"/>
                      </a:cubicBezTo>
                      <a:cubicBezTo>
                        <a:pt x="2" y="19"/>
                        <a:pt x="3" y="20"/>
                        <a:pt x="5" y="20"/>
                      </a:cubicBezTo>
                      <a:cubicBezTo>
                        <a:pt x="5" y="20"/>
                        <a:pt x="5" y="21"/>
                        <a:pt x="6" y="21"/>
                      </a:cubicBezTo>
                      <a:cubicBezTo>
                        <a:pt x="7" y="21"/>
                        <a:pt x="10" y="20"/>
                        <a:pt x="11" y="18"/>
                      </a:cubicBezTo>
                      <a:cubicBezTo>
                        <a:pt x="14" y="9"/>
                        <a:pt x="14" y="9"/>
                        <a:pt x="14" y="9"/>
                      </a:cubicBezTo>
                      <a:cubicBezTo>
                        <a:pt x="14" y="9"/>
                        <a:pt x="14" y="8"/>
                        <a:pt x="14" y="8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5" name="íṧ1ïďé">
                  <a:extLst>
                    <a:ext uri="{FF2B5EF4-FFF2-40B4-BE49-F238E27FC236}">
                      <a16:creationId xmlns:a16="http://schemas.microsoft.com/office/drawing/2014/main" xmlns="" id="{0D5C915A-F52E-48C0-897F-32CE9FC2FE52}"/>
                    </a:ext>
                  </a:extLst>
                </p:cNvPr>
                <p:cNvSpPr/>
                <p:nvPr/>
              </p:nvSpPr>
              <p:spPr bwMode="auto">
                <a:xfrm>
                  <a:off x="4714875" y="2479676"/>
                  <a:ext cx="26988" cy="39688"/>
                </a:xfrm>
                <a:custGeom>
                  <a:avLst/>
                  <a:gdLst/>
                  <a:ahLst/>
                  <a:cxnLst>
                    <a:cxn ang="0">
                      <a:pos x="18" y="7"/>
                    </a:cxn>
                    <a:cxn ang="0">
                      <a:pos x="17" y="3"/>
                    </a:cxn>
                    <a:cxn ang="0">
                      <a:pos x="15" y="1"/>
                    </a:cxn>
                    <a:cxn ang="0">
                      <a:pos x="15" y="1"/>
                    </a:cxn>
                    <a:cxn ang="0">
                      <a:pos x="13" y="0"/>
                    </a:cxn>
                    <a:cxn ang="0">
                      <a:pos x="6" y="5"/>
                    </a:cxn>
                    <a:cxn ang="0">
                      <a:pos x="6" y="5"/>
                    </a:cxn>
                    <a:cxn ang="0">
                      <a:pos x="1" y="16"/>
                    </a:cxn>
                    <a:cxn ang="0">
                      <a:pos x="0" y="20"/>
                    </a:cxn>
                    <a:cxn ang="0">
                      <a:pos x="1" y="24"/>
                    </a:cxn>
                    <a:cxn ang="0">
                      <a:pos x="3" y="26"/>
                    </a:cxn>
                    <a:cxn ang="0">
                      <a:pos x="3" y="26"/>
                    </a:cxn>
                    <a:cxn ang="0">
                      <a:pos x="5" y="26"/>
                    </a:cxn>
                    <a:cxn ang="0">
                      <a:pos x="11" y="23"/>
                    </a:cxn>
                    <a:cxn ang="0">
                      <a:pos x="17" y="11"/>
                    </a:cxn>
                    <a:cxn ang="0">
                      <a:pos x="18" y="7"/>
                    </a:cxn>
                  </a:cxnLst>
                  <a:rect l="0" t="0" r="r" b="b"/>
                  <a:pathLst>
                    <a:path w="18" h="27">
                      <a:moveTo>
                        <a:pt x="18" y="7"/>
                      </a:moveTo>
                      <a:cubicBezTo>
                        <a:pt x="18" y="6"/>
                        <a:pt x="18" y="4"/>
                        <a:pt x="17" y="3"/>
                      </a:cubicBezTo>
                      <a:cubicBezTo>
                        <a:pt x="17" y="2"/>
                        <a:pt x="16" y="1"/>
                        <a:pt x="15" y="1"/>
                      </a:cubicBezTo>
                      <a:cubicBezTo>
                        <a:pt x="15" y="1"/>
                        <a:pt x="15" y="1"/>
                        <a:pt x="15" y="1"/>
                      </a:cubicBezTo>
                      <a:cubicBezTo>
                        <a:pt x="14" y="0"/>
                        <a:pt x="14" y="0"/>
                        <a:pt x="13" y="0"/>
                      </a:cubicBezTo>
                      <a:cubicBezTo>
                        <a:pt x="10" y="0"/>
                        <a:pt x="7" y="2"/>
                        <a:pt x="6" y="5"/>
                      </a:cubicBezTo>
                      <a:cubicBezTo>
                        <a:pt x="6" y="5"/>
                        <a:pt x="6" y="5"/>
                        <a:pt x="6" y="5"/>
                      </a:cubicBezTo>
                      <a:cubicBezTo>
                        <a:pt x="1" y="16"/>
                        <a:pt x="1" y="16"/>
                        <a:pt x="1" y="16"/>
                      </a:cubicBezTo>
                      <a:cubicBezTo>
                        <a:pt x="0" y="17"/>
                        <a:pt x="0" y="19"/>
                        <a:pt x="0" y="20"/>
                      </a:cubicBezTo>
                      <a:cubicBezTo>
                        <a:pt x="0" y="21"/>
                        <a:pt x="0" y="22"/>
                        <a:pt x="1" y="24"/>
                      </a:cubicBezTo>
                      <a:cubicBezTo>
                        <a:pt x="1" y="25"/>
                        <a:pt x="2" y="26"/>
                        <a:pt x="3" y="26"/>
                      </a:cubicBezTo>
                      <a:cubicBezTo>
                        <a:pt x="3" y="26"/>
                        <a:pt x="3" y="26"/>
                        <a:pt x="3" y="26"/>
                      </a:cubicBezTo>
                      <a:cubicBezTo>
                        <a:pt x="4" y="26"/>
                        <a:pt x="4" y="26"/>
                        <a:pt x="5" y="26"/>
                      </a:cubicBezTo>
                      <a:cubicBezTo>
                        <a:pt x="7" y="27"/>
                        <a:pt x="9" y="26"/>
                        <a:pt x="11" y="23"/>
                      </a:cubicBezTo>
                      <a:cubicBezTo>
                        <a:pt x="11" y="23"/>
                        <a:pt x="17" y="11"/>
                        <a:pt x="17" y="11"/>
                      </a:cubicBezTo>
                      <a:cubicBezTo>
                        <a:pt x="18" y="8"/>
                        <a:pt x="18" y="7"/>
                        <a:pt x="18" y="7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6" name="íśļïḓê">
                  <a:extLst>
                    <a:ext uri="{FF2B5EF4-FFF2-40B4-BE49-F238E27FC236}">
                      <a16:creationId xmlns:a16="http://schemas.microsoft.com/office/drawing/2014/main" xmlns="" id="{11416FA8-71F5-4951-AED8-7C540FA6CE4F}"/>
                    </a:ext>
                  </a:extLst>
                </p:cNvPr>
                <p:cNvSpPr/>
                <p:nvPr/>
              </p:nvSpPr>
              <p:spPr bwMode="auto">
                <a:xfrm>
                  <a:off x="4606925" y="2352676"/>
                  <a:ext cx="76200" cy="122238"/>
                </a:xfrm>
                <a:custGeom>
                  <a:avLst/>
                  <a:gdLst/>
                  <a:ahLst/>
                  <a:cxnLst>
                    <a:cxn ang="0">
                      <a:pos x="26" y="66"/>
                    </a:cxn>
                    <a:cxn ang="0">
                      <a:pos x="50" y="13"/>
                    </a:cxn>
                    <a:cxn ang="0">
                      <a:pos x="29" y="0"/>
                    </a:cxn>
                    <a:cxn ang="0">
                      <a:pos x="1" y="65"/>
                    </a:cxn>
                    <a:cxn ang="0">
                      <a:pos x="25" y="78"/>
                    </a:cxn>
                    <a:cxn ang="0">
                      <a:pos x="36" y="73"/>
                    </a:cxn>
                    <a:cxn ang="0">
                      <a:pos x="33" y="71"/>
                    </a:cxn>
                    <a:cxn ang="0">
                      <a:pos x="26" y="66"/>
                    </a:cxn>
                  </a:cxnLst>
                  <a:rect l="0" t="0" r="r" b="b"/>
                  <a:pathLst>
                    <a:path w="50" h="80">
                      <a:moveTo>
                        <a:pt x="26" y="66"/>
                      </a:moveTo>
                      <a:cubicBezTo>
                        <a:pt x="29" y="27"/>
                        <a:pt x="50" y="13"/>
                        <a:pt x="50" y="13"/>
                      </a:cubicBezTo>
                      <a:cubicBezTo>
                        <a:pt x="29" y="0"/>
                        <a:pt x="29" y="0"/>
                        <a:pt x="29" y="0"/>
                      </a:cubicBezTo>
                      <a:cubicBezTo>
                        <a:pt x="0" y="23"/>
                        <a:pt x="1" y="65"/>
                        <a:pt x="1" y="65"/>
                      </a:cubicBezTo>
                      <a:cubicBezTo>
                        <a:pt x="25" y="78"/>
                        <a:pt x="25" y="78"/>
                        <a:pt x="25" y="78"/>
                      </a:cubicBezTo>
                      <a:cubicBezTo>
                        <a:pt x="29" y="80"/>
                        <a:pt x="36" y="73"/>
                        <a:pt x="36" y="73"/>
                      </a:cubicBezTo>
                      <a:cubicBezTo>
                        <a:pt x="33" y="71"/>
                        <a:pt x="33" y="71"/>
                        <a:pt x="33" y="71"/>
                      </a:cubicBezTo>
                      <a:cubicBezTo>
                        <a:pt x="26" y="79"/>
                        <a:pt x="26" y="71"/>
                        <a:pt x="26" y="66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7" name="ïŝḻíḑê">
                  <a:extLst>
                    <a:ext uri="{FF2B5EF4-FFF2-40B4-BE49-F238E27FC236}">
                      <a16:creationId xmlns:a16="http://schemas.microsoft.com/office/drawing/2014/main" xmlns="" id="{FF7F3037-E865-4B74-B596-A7FB4D62F6EB}"/>
                    </a:ext>
                  </a:extLst>
                </p:cNvPr>
                <p:cNvSpPr/>
                <p:nvPr/>
              </p:nvSpPr>
              <p:spPr bwMode="auto">
                <a:xfrm>
                  <a:off x="4868863" y="2349501"/>
                  <a:ext cx="79375" cy="120650"/>
                </a:xfrm>
                <a:custGeom>
                  <a:avLst/>
                  <a:gdLst/>
                  <a:ahLst/>
                  <a:cxnLst>
                    <a:cxn ang="0">
                      <a:pos x="21" y="0"/>
                    </a:cxn>
                    <a:cxn ang="0">
                      <a:pos x="0" y="14"/>
                    </a:cxn>
                    <a:cxn ang="0">
                      <a:pos x="24" y="64"/>
                    </a:cxn>
                    <a:cxn ang="0">
                      <a:pos x="17" y="70"/>
                    </a:cxn>
                    <a:cxn ang="0">
                      <a:pos x="14" y="72"/>
                    </a:cxn>
                    <a:cxn ang="0">
                      <a:pos x="25" y="76"/>
                    </a:cxn>
                    <a:cxn ang="0">
                      <a:pos x="50" y="63"/>
                    </a:cxn>
                    <a:cxn ang="0">
                      <a:pos x="21" y="0"/>
                    </a:cxn>
                  </a:cxnLst>
                  <a:rect l="0" t="0" r="r" b="b"/>
                  <a:pathLst>
                    <a:path w="52" h="79">
                      <a:moveTo>
                        <a:pt x="21" y="0"/>
                      </a:moveTo>
                      <a:cubicBezTo>
                        <a:pt x="0" y="14"/>
                        <a:pt x="0" y="14"/>
                        <a:pt x="0" y="14"/>
                      </a:cubicBezTo>
                      <a:cubicBezTo>
                        <a:pt x="0" y="14"/>
                        <a:pt x="21" y="26"/>
                        <a:pt x="24" y="64"/>
                      </a:cubicBezTo>
                      <a:cubicBezTo>
                        <a:pt x="23" y="69"/>
                        <a:pt x="23" y="78"/>
                        <a:pt x="17" y="70"/>
                      </a:cubicBezTo>
                      <a:cubicBezTo>
                        <a:pt x="14" y="72"/>
                        <a:pt x="14" y="72"/>
                        <a:pt x="14" y="72"/>
                      </a:cubicBezTo>
                      <a:cubicBezTo>
                        <a:pt x="14" y="72"/>
                        <a:pt x="20" y="79"/>
                        <a:pt x="25" y="76"/>
                      </a:cubicBezTo>
                      <a:cubicBezTo>
                        <a:pt x="50" y="63"/>
                        <a:pt x="50" y="63"/>
                        <a:pt x="50" y="63"/>
                      </a:cubicBezTo>
                      <a:cubicBezTo>
                        <a:pt x="50" y="63"/>
                        <a:pt x="52" y="23"/>
                        <a:pt x="21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8" name="i$1íḓè">
                  <a:extLst>
                    <a:ext uri="{FF2B5EF4-FFF2-40B4-BE49-F238E27FC236}">
                      <a16:creationId xmlns:a16="http://schemas.microsoft.com/office/drawing/2014/main" xmlns="" id="{5C5EB48A-9025-4741-9D33-9A85B61143DF}"/>
                    </a:ext>
                  </a:extLst>
                </p:cNvPr>
                <p:cNvSpPr/>
                <p:nvPr/>
              </p:nvSpPr>
              <p:spPr bwMode="auto">
                <a:xfrm>
                  <a:off x="4700588" y="2371726"/>
                  <a:ext cx="193675" cy="176213"/>
                </a:xfrm>
                <a:custGeom>
                  <a:avLst/>
                  <a:gdLst/>
                  <a:ahLst/>
                  <a:cxnLst>
                    <a:cxn ang="0">
                      <a:pos x="117" y="61"/>
                    </a:cxn>
                    <a:cxn ang="0">
                      <a:pos x="118" y="58"/>
                    </a:cxn>
                    <a:cxn ang="0">
                      <a:pos x="111" y="8"/>
                    </a:cxn>
                    <a:cxn ang="0">
                      <a:pos x="58" y="0"/>
                    </a:cxn>
                    <a:cxn ang="0">
                      <a:pos x="23" y="5"/>
                    </a:cxn>
                    <a:cxn ang="0">
                      <a:pos x="17" y="8"/>
                    </a:cxn>
                    <a:cxn ang="0">
                      <a:pos x="1" y="24"/>
                    </a:cxn>
                    <a:cxn ang="0">
                      <a:pos x="24" y="28"/>
                    </a:cxn>
                    <a:cxn ang="0">
                      <a:pos x="31" y="22"/>
                    </a:cxn>
                    <a:cxn ang="0">
                      <a:pos x="51" y="23"/>
                    </a:cxn>
                    <a:cxn ang="0">
                      <a:pos x="93" y="51"/>
                    </a:cxn>
                    <a:cxn ang="0">
                      <a:pos x="116" y="69"/>
                    </a:cxn>
                    <a:cxn ang="0">
                      <a:pos x="116" y="72"/>
                    </a:cxn>
                    <a:cxn ang="0">
                      <a:pos x="113" y="76"/>
                    </a:cxn>
                    <a:cxn ang="0">
                      <a:pos x="109" y="76"/>
                    </a:cxn>
                    <a:cxn ang="0">
                      <a:pos x="103" y="72"/>
                    </a:cxn>
                    <a:cxn ang="0">
                      <a:pos x="99" y="70"/>
                    </a:cxn>
                    <a:cxn ang="0">
                      <a:pos x="73" y="59"/>
                    </a:cxn>
                    <a:cxn ang="0">
                      <a:pos x="101" y="78"/>
                    </a:cxn>
                    <a:cxn ang="0">
                      <a:pos x="103" y="83"/>
                    </a:cxn>
                    <a:cxn ang="0">
                      <a:pos x="100" y="88"/>
                    </a:cxn>
                    <a:cxn ang="0">
                      <a:pos x="96" y="88"/>
                    </a:cxn>
                    <a:cxn ang="0">
                      <a:pos x="79" y="79"/>
                    </a:cxn>
                    <a:cxn ang="0">
                      <a:pos x="71" y="74"/>
                    </a:cxn>
                    <a:cxn ang="0">
                      <a:pos x="66" y="75"/>
                    </a:cxn>
                    <a:cxn ang="0">
                      <a:pos x="69" y="80"/>
                    </a:cxn>
                    <a:cxn ang="0">
                      <a:pos x="83" y="88"/>
                    </a:cxn>
                    <a:cxn ang="0">
                      <a:pos x="86" y="92"/>
                    </a:cxn>
                    <a:cxn ang="0">
                      <a:pos x="86" y="98"/>
                    </a:cxn>
                    <a:cxn ang="0">
                      <a:pos x="82" y="100"/>
                    </a:cxn>
                    <a:cxn ang="0">
                      <a:pos x="79" y="99"/>
                    </a:cxn>
                    <a:cxn ang="0">
                      <a:pos x="71" y="95"/>
                    </a:cxn>
                    <a:cxn ang="0">
                      <a:pos x="62" y="91"/>
                    </a:cxn>
                    <a:cxn ang="0">
                      <a:pos x="59" y="96"/>
                    </a:cxn>
                    <a:cxn ang="0">
                      <a:pos x="69" y="101"/>
                    </a:cxn>
                    <a:cxn ang="0">
                      <a:pos x="71" y="106"/>
                    </a:cxn>
                    <a:cxn ang="0">
                      <a:pos x="69" y="110"/>
                    </a:cxn>
                    <a:cxn ang="0">
                      <a:pos x="67" y="110"/>
                    </a:cxn>
                    <a:cxn ang="0">
                      <a:pos x="65" y="110"/>
                    </a:cxn>
                    <a:cxn ang="0">
                      <a:pos x="51" y="110"/>
                    </a:cxn>
                    <a:cxn ang="0">
                      <a:pos x="63" y="116"/>
                    </a:cxn>
                    <a:cxn ang="0">
                      <a:pos x="63" y="116"/>
                    </a:cxn>
                    <a:cxn ang="0">
                      <a:pos x="63" y="116"/>
                    </a:cxn>
                    <a:cxn ang="0">
                      <a:pos x="69" y="117"/>
                    </a:cxn>
                    <a:cxn ang="0">
                      <a:pos x="76" y="112"/>
                    </a:cxn>
                    <a:cxn ang="0">
                      <a:pos x="77" y="106"/>
                    </a:cxn>
                    <a:cxn ang="0">
                      <a:pos x="82" y="106"/>
                    </a:cxn>
                    <a:cxn ang="0">
                      <a:pos x="82" y="106"/>
                    </a:cxn>
                    <a:cxn ang="0">
                      <a:pos x="91" y="102"/>
                    </a:cxn>
                    <a:cxn ang="0">
                      <a:pos x="93" y="94"/>
                    </a:cxn>
                    <a:cxn ang="0">
                      <a:pos x="102" y="94"/>
                    </a:cxn>
                    <a:cxn ang="0">
                      <a:pos x="110" y="83"/>
                    </a:cxn>
                    <a:cxn ang="0">
                      <a:pos x="111" y="83"/>
                    </a:cxn>
                    <a:cxn ang="0">
                      <a:pos x="117" y="81"/>
                    </a:cxn>
                    <a:cxn ang="0">
                      <a:pos x="122" y="74"/>
                    </a:cxn>
                    <a:cxn ang="0">
                      <a:pos x="121" y="65"/>
                    </a:cxn>
                  </a:cxnLst>
                  <a:rect l="0" t="0" r="r" b="b"/>
                  <a:pathLst>
                    <a:path w="129" h="117">
                      <a:moveTo>
                        <a:pt x="118" y="61"/>
                      </a:moveTo>
                      <a:cubicBezTo>
                        <a:pt x="117" y="61"/>
                        <a:pt x="117" y="61"/>
                        <a:pt x="117" y="61"/>
                      </a:cubicBezTo>
                      <a:cubicBezTo>
                        <a:pt x="114" y="59"/>
                        <a:pt x="114" y="59"/>
                        <a:pt x="114" y="59"/>
                      </a:cubicBezTo>
                      <a:cubicBezTo>
                        <a:pt x="116" y="58"/>
                        <a:pt x="118" y="58"/>
                        <a:pt x="118" y="58"/>
                      </a:cubicBezTo>
                      <a:cubicBezTo>
                        <a:pt x="124" y="55"/>
                        <a:pt x="129" y="52"/>
                        <a:pt x="129" y="52"/>
                      </a:cubicBezTo>
                      <a:cubicBezTo>
                        <a:pt x="129" y="25"/>
                        <a:pt x="111" y="8"/>
                        <a:pt x="111" y="8"/>
                      </a:cubicBezTo>
                      <a:cubicBezTo>
                        <a:pt x="111" y="8"/>
                        <a:pt x="104" y="13"/>
                        <a:pt x="98" y="14"/>
                      </a:cubicBezTo>
                      <a:cubicBezTo>
                        <a:pt x="92" y="14"/>
                        <a:pt x="59" y="0"/>
                        <a:pt x="58" y="0"/>
                      </a:cubicBezTo>
                      <a:cubicBezTo>
                        <a:pt x="58" y="0"/>
                        <a:pt x="53" y="1"/>
                        <a:pt x="52" y="1"/>
                      </a:cubicBezTo>
                      <a:cubicBezTo>
                        <a:pt x="51" y="1"/>
                        <a:pt x="27" y="5"/>
                        <a:pt x="23" y="5"/>
                      </a:cubicBezTo>
                      <a:cubicBezTo>
                        <a:pt x="21" y="5"/>
                        <a:pt x="20" y="5"/>
                        <a:pt x="20" y="6"/>
                      </a:cubicBezTo>
                      <a:cubicBezTo>
                        <a:pt x="19" y="6"/>
                        <a:pt x="18" y="6"/>
                        <a:pt x="17" y="8"/>
                      </a:cubicBezTo>
                      <a:cubicBezTo>
                        <a:pt x="15" y="9"/>
                        <a:pt x="14" y="11"/>
                        <a:pt x="12" y="13"/>
                      </a:cubicBezTo>
                      <a:cubicBezTo>
                        <a:pt x="9" y="16"/>
                        <a:pt x="5" y="21"/>
                        <a:pt x="1" y="24"/>
                      </a:cubicBezTo>
                      <a:cubicBezTo>
                        <a:pt x="1" y="24"/>
                        <a:pt x="0" y="25"/>
                        <a:pt x="0" y="26"/>
                      </a:cubicBezTo>
                      <a:cubicBezTo>
                        <a:pt x="2" y="30"/>
                        <a:pt x="12" y="38"/>
                        <a:pt x="24" y="28"/>
                      </a:cubicBezTo>
                      <a:cubicBezTo>
                        <a:pt x="28" y="25"/>
                        <a:pt x="30" y="22"/>
                        <a:pt x="31" y="22"/>
                      </a:cubicBezTo>
                      <a:cubicBezTo>
                        <a:pt x="31" y="22"/>
                        <a:pt x="31" y="22"/>
                        <a:pt x="31" y="22"/>
                      </a:cubicBezTo>
                      <a:cubicBezTo>
                        <a:pt x="31" y="21"/>
                        <a:pt x="32" y="21"/>
                        <a:pt x="32" y="21"/>
                      </a:cubicBezTo>
                      <a:cubicBezTo>
                        <a:pt x="51" y="23"/>
                        <a:pt x="51" y="23"/>
                        <a:pt x="51" y="23"/>
                      </a:cubicBezTo>
                      <a:cubicBezTo>
                        <a:pt x="70" y="36"/>
                        <a:pt x="70" y="36"/>
                        <a:pt x="70" y="36"/>
                      </a:cubicBezTo>
                      <a:cubicBezTo>
                        <a:pt x="93" y="51"/>
                        <a:pt x="93" y="51"/>
                        <a:pt x="93" y="51"/>
                      </a:cubicBezTo>
                      <a:cubicBezTo>
                        <a:pt x="114" y="66"/>
                        <a:pt x="114" y="66"/>
                        <a:pt x="114" y="66"/>
                      </a:cubicBezTo>
                      <a:cubicBezTo>
                        <a:pt x="115" y="67"/>
                        <a:pt x="115" y="68"/>
                        <a:pt x="116" y="69"/>
                      </a:cubicBezTo>
                      <a:cubicBezTo>
                        <a:pt x="116" y="69"/>
                        <a:pt x="116" y="70"/>
                        <a:pt x="116" y="71"/>
                      </a:cubicBezTo>
                      <a:cubicBezTo>
                        <a:pt x="116" y="71"/>
                        <a:pt x="116" y="72"/>
                        <a:pt x="116" y="72"/>
                      </a:cubicBezTo>
                      <a:cubicBezTo>
                        <a:pt x="116" y="73"/>
                        <a:pt x="116" y="74"/>
                        <a:pt x="115" y="74"/>
                      </a:cubicBezTo>
                      <a:cubicBezTo>
                        <a:pt x="115" y="75"/>
                        <a:pt x="114" y="75"/>
                        <a:pt x="113" y="76"/>
                      </a:cubicBezTo>
                      <a:cubicBezTo>
                        <a:pt x="113" y="76"/>
                        <a:pt x="112" y="76"/>
                        <a:pt x="111" y="76"/>
                      </a:cubicBezTo>
                      <a:cubicBezTo>
                        <a:pt x="111" y="76"/>
                        <a:pt x="110" y="76"/>
                        <a:pt x="109" y="76"/>
                      </a:cubicBezTo>
                      <a:cubicBezTo>
                        <a:pt x="103" y="72"/>
                        <a:pt x="103" y="72"/>
                        <a:pt x="103" y="72"/>
                      </a:cubicBezTo>
                      <a:cubicBezTo>
                        <a:pt x="103" y="72"/>
                        <a:pt x="103" y="72"/>
                        <a:pt x="103" y="72"/>
                      </a:cubicBezTo>
                      <a:cubicBezTo>
                        <a:pt x="99" y="70"/>
                        <a:pt x="99" y="70"/>
                        <a:pt x="99" y="70"/>
                      </a:cubicBezTo>
                      <a:cubicBezTo>
                        <a:pt x="99" y="70"/>
                        <a:pt x="99" y="70"/>
                        <a:pt x="99" y="70"/>
                      </a:cubicBezTo>
                      <a:cubicBezTo>
                        <a:pt x="77" y="58"/>
                        <a:pt x="77" y="58"/>
                        <a:pt x="77" y="58"/>
                      </a:cubicBezTo>
                      <a:cubicBezTo>
                        <a:pt x="76" y="57"/>
                        <a:pt x="74" y="58"/>
                        <a:pt x="73" y="59"/>
                      </a:cubicBezTo>
                      <a:cubicBezTo>
                        <a:pt x="72" y="61"/>
                        <a:pt x="73" y="63"/>
                        <a:pt x="74" y="64"/>
                      </a:cubicBezTo>
                      <a:cubicBezTo>
                        <a:pt x="101" y="78"/>
                        <a:pt x="101" y="78"/>
                        <a:pt x="101" y="78"/>
                      </a:cubicBezTo>
                      <a:cubicBezTo>
                        <a:pt x="101" y="78"/>
                        <a:pt x="102" y="79"/>
                        <a:pt x="102" y="80"/>
                      </a:cubicBezTo>
                      <a:cubicBezTo>
                        <a:pt x="103" y="81"/>
                        <a:pt x="103" y="82"/>
                        <a:pt x="103" y="83"/>
                      </a:cubicBezTo>
                      <a:cubicBezTo>
                        <a:pt x="103" y="84"/>
                        <a:pt x="103" y="85"/>
                        <a:pt x="102" y="87"/>
                      </a:cubicBezTo>
                      <a:cubicBezTo>
                        <a:pt x="102" y="87"/>
                        <a:pt x="101" y="88"/>
                        <a:pt x="100" y="88"/>
                      </a:cubicBezTo>
                      <a:cubicBezTo>
                        <a:pt x="99" y="88"/>
                        <a:pt x="99" y="88"/>
                        <a:pt x="98" y="88"/>
                      </a:cubicBezTo>
                      <a:cubicBezTo>
                        <a:pt x="98" y="88"/>
                        <a:pt x="97" y="88"/>
                        <a:pt x="96" y="88"/>
                      </a:cubicBezTo>
                      <a:cubicBezTo>
                        <a:pt x="96" y="88"/>
                        <a:pt x="94" y="87"/>
                        <a:pt x="92" y="86"/>
                      </a:cubicBezTo>
                      <a:cubicBezTo>
                        <a:pt x="89" y="84"/>
                        <a:pt x="83" y="81"/>
                        <a:pt x="79" y="79"/>
                      </a:cubicBezTo>
                      <a:cubicBezTo>
                        <a:pt x="77" y="77"/>
                        <a:pt x="74" y="76"/>
                        <a:pt x="73" y="75"/>
                      </a:cubicBezTo>
                      <a:cubicBezTo>
                        <a:pt x="72" y="75"/>
                        <a:pt x="71" y="75"/>
                        <a:pt x="71" y="74"/>
                      </a:cubicBezTo>
                      <a:cubicBezTo>
                        <a:pt x="70" y="74"/>
                        <a:pt x="70" y="74"/>
                        <a:pt x="70" y="74"/>
                      </a:cubicBezTo>
                      <a:cubicBezTo>
                        <a:pt x="68" y="73"/>
                        <a:pt x="67" y="73"/>
                        <a:pt x="66" y="75"/>
                      </a:cubicBezTo>
                      <a:cubicBezTo>
                        <a:pt x="65" y="77"/>
                        <a:pt x="65" y="79"/>
                        <a:pt x="67" y="79"/>
                      </a:cubicBezTo>
                      <a:cubicBezTo>
                        <a:pt x="67" y="80"/>
                        <a:pt x="68" y="80"/>
                        <a:pt x="69" y="80"/>
                      </a:cubicBezTo>
                      <a:cubicBezTo>
                        <a:pt x="71" y="82"/>
                        <a:pt x="77" y="85"/>
                        <a:pt x="83" y="88"/>
                      </a:cubicBezTo>
                      <a:cubicBezTo>
                        <a:pt x="83" y="88"/>
                        <a:pt x="83" y="88"/>
                        <a:pt x="83" y="88"/>
                      </a:cubicBezTo>
                      <a:cubicBezTo>
                        <a:pt x="83" y="88"/>
                        <a:pt x="84" y="89"/>
                        <a:pt x="84" y="89"/>
                      </a:cubicBezTo>
                      <a:cubicBezTo>
                        <a:pt x="85" y="90"/>
                        <a:pt x="86" y="91"/>
                        <a:pt x="86" y="92"/>
                      </a:cubicBezTo>
                      <a:cubicBezTo>
                        <a:pt x="87" y="93"/>
                        <a:pt x="87" y="94"/>
                        <a:pt x="87" y="95"/>
                      </a:cubicBezTo>
                      <a:cubicBezTo>
                        <a:pt x="87" y="96"/>
                        <a:pt x="87" y="97"/>
                        <a:pt x="86" y="98"/>
                      </a:cubicBezTo>
                      <a:cubicBezTo>
                        <a:pt x="86" y="99"/>
                        <a:pt x="85" y="99"/>
                        <a:pt x="84" y="100"/>
                      </a:cubicBezTo>
                      <a:cubicBezTo>
                        <a:pt x="83" y="100"/>
                        <a:pt x="82" y="100"/>
                        <a:pt x="82" y="100"/>
                      </a:cubicBezTo>
                      <a:cubicBezTo>
                        <a:pt x="82" y="100"/>
                        <a:pt x="82" y="100"/>
                        <a:pt x="82" y="100"/>
                      </a:cubicBezTo>
                      <a:cubicBezTo>
                        <a:pt x="81" y="100"/>
                        <a:pt x="80" y="100"/>
                        <a:pt x="79" y="99"/>
                      </a:cubicBezTo>
                      <a:cubicBezTo>
                        <a:pt x="72" y="96"/>
                        <a:pt x="72" y="96"/>
                        <a:pt x="72" y="96"/>
                      </a:cubicBezTo>
                      <a:cubicBezTo>
                        <a:pt x="72" y="96"/>
                        <a:pt x="71" y="95"/>
                        <a:pt x="71" y="95"/>
                      </a:cubicBezTo>
                      <a:cubicBezTo>
                        <a:pt x="71" y="95"/>
                        <a:pt x="70" y="95"/>
                        <a:pt x="70" y="95"/>
                      </a:cubicBezTo>
                      <a:cubicBezTo>
                        <a:pt x="62" y="91"/>
                        <a:pt x="62" y="91"/>
                        <a:pt x="62" y="91"/>
                      </a:cubicBezTo>
                      <a:cubicBezTo>
                        <a:pt x="61" y="90"/>
                        <a:pt x="59" y="91"/>
                        <a:pt x="58" y="92"/>
                      </a:cubicBezTo>
                      <a:cubicBezTo>
                        <a:pt x="57" y="94"/>
                        <a:pt x="58" y="96"/>
                        <a:pt x="59" y="96"/>
                      </a:cubicBezTo>
                      <a:cubicBezTo>
                        <a:pt x="69" y="101"/>
                        <a:pt x="69" y="101"/>
                        <a:pt x="69" y="101"/>
                      </a:cubicBezTo>
                      <a:cubicBezTo>
                        <a:pt x="69" y="101"/>
                        <a:pt x="69" y="101"/>
                        <a:pt x="69" y="101"/>
                      </a:cubicBezTo>
                      <a:cubicBezTo>
                        <a:pt x="70" y="102"/>
                        <a:pt x="70" y="103"/>
                        <a:pt x="71" y="104"/>
                      </a:cubicBezTo>
                      <a:cubicBezTo>
                        <a:pt x="71" y="104"/>
                        <a:pt x="71" y="105"/>
                        <a:pt x="71" y="106"/>
                      </a:cubicBezTo>
                      <a:cubicBezTo>
                        <a:pt x="71" y="107"/>
                        <a:pt x="71" y="108"/>
                        <a:pt x="70" y="109"/>
                      </a:cubicBezTo>
                      <a:cubicBezTo>
                        <a:pt x="70" y="109"/>
                        <a:pt x="70" y="110"/>
                        <a:pt x="69" y="110"/>
                      </a:cubicBezTo>
                      <a:cubicBezTo>
                        <a:pt x="68" y="110"/>
                        <a:pt x="68" y="110"/>
                        <a:pt x="68" y="110"/>
                      </a:cubicBezTo>
                      <a:cubicBezTo>
                        <a:pt x="67" y="110"/>
                        <a:pt x="67" y="110"/>
                        <a:pt x="67" y="110"/>
                      </a:cubicBezTo>
                      <a:cubicBezTo>
                        <a:pt x="67" y="110"/>
                        <a:pt x="66" y="110"/>
                        <a:pt x="65" y="110"/>
                      </a:cubicBezTo>
                      <a:cubicBezTo>
                        <a:pt x="65" y="110"/>
                        <a:pt x="65" y="110"/>
                        <a:pt x="65" y="110"/>
                      </a:cubicBezTo>
                      <a:cubicBezTo>
                        <a:pt x="54" y="105"/>
                        <a:pt x="54" y="105"/>
                        <a:pt x="54" y="105"/>
                      </a:cubicBezTo>
                      <a:cubicBezTo>
                        <a:pt x="54" y="105"/>
                        <a:pt x="52" y="108"/>
                        <a:pt x="51" y="110"/>
                      </a:cubicBezTo>
                      <a:cubicBezTo>
                        <a:pt x="51" y="110"/>
                        <a:pt x="51" y="110"/>
                        <a:pt x="51" y="110"/>
                      </a:cubicBezTo>
                      <a:cubicBezTo>
                        <a:pt x="63" y="116"/>
                        <a:pt x="63" y="116"/>
                        <a:pt x="63" y="116"/>
                      </a:cubicBezTo>
                      <a:cubicBezTo>
                        <a:pt x="63" y="116"/>
                        <a:pt x="63" y="116"/>
                        <a:pt x="63" y="116"/>
                      </a:cubicBezTo>
                      <a:cubicBezTo>
                        <a:pt x="63" y="116"/>
                        <a:pt x="63" y="116"/>
                        <a:pt x="63" y="116"/>
                      </a:cubicBezTo>
                      <a:cubicBezTo>
                        <a:pt x="63" y="116"/>
                        <a:pt x="63" y="116"/>
                        <a:pt x="63" y="116"/>
                      </a:cubicBezTo>
                      <a:cubicBezTo>
                        <a:pt x="63" y="116"/>
                        <a:pt x="63" y="116"/>
                        <a:pt x="63" y="116"/>
                      </a:cubicBezTo>
                      <a:cubicBezTo>
                        <a:pt x="64" y="116"/>
                        <a:pt x="66" y="117"/>
                        <a:pt x="67" y="117"/>
                      </a:cubicBezTo>
                      <a:cubicBezTo>
                        <a:pt x="68" y="117"/>
                        <a:pt x="68" y="117"/>
                        <a:pt x="69" y="117"/>
                      </a:cubicBezTo>
                      <a:cubicBezTo>
                        <a:pt x="70" y="116"/>
                        <a:pt x="71" y="116"/>
                        <a:pt x="72" y="115"/>
                      </a:cubicBezTo>
                      <a:cubicBezTo>
                        <a:pt x="73" y="115"/>
                        <a:pt x="75" y="114"/>
                        <a:pt x="76" y="112"/>
                      </a:cubicBezTo>
                      <a:cubicBezTo>
                        <a:pt x="77" y="110"/>
                        <a:pt x="77" y="108"/>
                        <a:pt x="77" y="106"/>
                      </a:cubicBezTo>
                      <a:cubicBezTo>
                        <a:pt x="77" y="106"/>
                        <a:pt x="77" y="106"/>
                        <a:pt x="77" y="106"/>
                      </a:cubicBezTo>
                      <a:cubicBezTo>
                        <a:pt x="79" y="106"/>
                        <a:pt x="80" y="106"/>
                        <a:pt x="82" y="106"/>
                      </a:cubicBezTo>
                      <a:cubicBezTo>
                        <a:pt x="82" y="106"/>
                        <a:pt x="82" y="106"/>
                        <a:pt x="82" y="106"/>
                      </a:cubicBezTo>
                      <a:cubicBezTo>
                        <a:pt x="82" y="106"/>
                        <a:pt x="82" y="106"/>
                        <a:pt x="82" y="106"/>
                      </a:cubicBezTo>
                      <a:cubicBezTo>
                        <a:pt x="82" y="106"/>
                        <a:pt x="82" y="106"/>
                        <a:pt x="82" y="106"/>
                      </a:cubicBezTo>
                      <a:cubicBezTo>
                        <a:pt x="82" y="106"/>
                        <a:pt x="84" y="106"/>
                        <a:pt x="86" y="106"/>
                      </a:cubicBezTo>
                      <a:cubicBezTo>
                        <a:pt x="88" y="105"/>
                        <a:pt x="90" y="104"/>
                        <a:pt x="91" y="102"/>
                      </a:cubicBezTo>
                      <a:cubicBezTo>
                        <a:pt x="93" y="99"/>
                        <a:pt x="94" y="97"/>
                        <a:pt x="94" y="95"/>
                      </a:cubicBezTo>
                      <a:cubicBezTo>
                        <a:pt x="94" y="94"/>
                        <a:pt x="94" y="94"/>
                        <a:pt x="93" y="94"/>
                      </a:cubicBezTo>
                      <a:cubicBezTo>
                        <a:pt x="95" y="95"/>
                        <a:pt x="97" y="95"/>
                        <a:pt x="98" y="95"/>
                      </a:cubicBezTo>
                      <a:cubicBezTo>
                        <a:pt x="99" y="95"/>
                        <a:pt x="101" y="95"/>
                        <a:pt x="102" y="94"/>
                      </a:cubicBezTo>
                      <a:cubicBezTo>
                        <a:pt x="104" y="94"/>
                        <a:pt x="106" y="92"/>
                        <a:pt x="107" y="90"/>
                      </a:cubicBezTo>
                      <a:cubicBezTo>
                        <a:pt x="109" y="88"/>
                        <a:pt x="110" y="86"/>
                        <a:pt x="110" y="83"/>
                      </a:cubicBezTo>
                      <a:cubicBezTo>
                        <a:pt x="110" y="83"/>
                        <a:pt x="109" y="83"/>
                        <a:pt x="109" y="82"/>
                      </a:cubicBezTo>
                      <a:cubicBezTo>
                        <a:pt x="110" y="82"/>
                        <a:pt x="111" y="83"/>
                        <a:pt x="111" y="83"/>
                      </a:cubicBezTo>
                      <a:cubicBezTo>
                        <a:pt x="111" y="83"/>
                        <a:pt x="111" y="83"/>
                        <a:pt x="111" y="83"/>
                      </a:cubicBezTo>
                      <a:cubicBezTo>
                        <a:pt x="113" y="83"/>
                        <a:pt x="115" y="82"/>
                        <a:pt x="117" y="81"/>
                      </a:cubicBezTo>
                      <a:cubicBezTo>
                        <a:pt x="118" y="80"/>
                        <a:pt x="119" y="79"/>
                        <a:pt x="120" y="78"/>
                      </a:cubicBezTo>
                      <a:cubicBezTo>
                        <a:pt x="121" y="77"/>
                        <a:pt x="122" y="75"/>
                        <a:pt x="122" y="74"/>
                      </a:cubicBezTo>
                      <a:cubicBezTo>
                        <a:pt x="122" y="73"/>
                        <a:pt x="122" y="72"/>
                        <a:pt x="122" y="71"/>
                      </a:cubicBezTo>
                      <a:cubicBezTo>
                        <a:pt x="122" y="69"/>
                        <a:pt x="122" y="67"/>
                        <a:pt x="121" y="65"/>
                      </a:cubicBezTo>
                      <a:cubicBezTo>
                        <a:pt x="120" y="64"/>
                        <a:pt x="119" y="63"/>
                        <a:pt x="118" y="61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9" name="íṥľíḑê">
                  <a:extLst>
                    <a:ext uri="{FF2B5EF4-FFF2-40B4-BE49-F238E27FC236}">
                      <a16:creationId xmlns:a16="http://schemas.microsoft.com/office/drawing/2014/main" xmlns="" id="{874ECFDC-AC13-4425-AE3A-B8D7E7CB44F1}"/>
                    </a:ext>
                  </a:extLst>
                </p:cNvPr>
                <p:cNvSpPr/>
                <p:nvPr/>
              </p:nvSpPr>
              <p:spPr bwMode="auto">
                <a:xfrm>
                  <a:off x="4656138" y="2382838"/>
                  <a:ext cx="53975" cy="98425"/>
                </a:xfrm>
                <a:custGeom>
                  <a:avLst/>
                  <a:gdLst/>
                  <a:ahLst/>
                  <a:cxnLst>
                    <a:cxn ang="0">
                      <a:pos x="20" y="53"/>
                    </a:cxn>
                    <a:cxn ang="0">
                      <a:pos x="17" y="51"/>
                    </a:cxn>
                    <a:cxn ang="0">
                      <a:pos x="16" y="50"/>
                    </a:cxn>
                    <a:cxn ang="0">
                      <a:pos x="15" y="49"/>
                    </a:cxn>
                    <a:cxn ang="0">
                      <a:pos x="6" y="45"/>
                    </a:cxn>
                    <a:cxn ang="0">
                      <a:pos x="14" y="16"/>
                    </a:cxn>
                    <a:cxn ang="0">
                      <a:pos x="20" y="8"/>
                    </a:cxn>
                    <a:cxn ang="0">
                      <a:pos x="21" y="7"/>
                    </a:cxn>
                    <a:cxn ang="0">
                      <a:pos x="25" y="7"/>
                    </a:cxn>
                    <a:cxn ang="0">
                      <a:pos x="31" y="9"/>
                    </a:cxn>
                    <a:cxn ang="0">
                      <a:pos x="36" y="3"/>
                    </a:cxn>
                    <a:cxn ang="0">
                      <a:pos x="35" y="3"/>
                    </a:cxn>
                    <a:cxn ang="0">
                      <a:pos x="26" y="1"/>
                    </a:cxn>
                    <a:cxn ang="0">
                      <a:pos x="23" y="0"/>
                    </a:cxn>
                    <a:cxn ang="0">
                      <a:pos x="22" y="0"/>
                    </a:cxn>
                    <a:cxn ang="0">
                      <a:pos x="22" y="0"/>
                    </a:cxn>
                    <a:cxn ang="0">
                      <a:pos x="22" y="0"/>
                    </a:cxn>
                    <a:cxn ang="0">
                      <a:pos x="19" y="0"/>
                    </a:cxn>
                    <a:cxn ang="0">
                      <a:pos x="9" y="13"/>
                    </a:cxn>
                    <a:cxn ang="0">
                      <a:pos x="0" y="46"/>
                    </a:cxn>
                    <a:cxn ang="0">
                      <a:pos x="0" y="47"/>
                    </a:cxn>
                    <a:cxn ang="0">
                      <a:pos x="2" y="50"/>
                    </a:cxn>
                    <a:cxn ang="0">
                      <a:pos x="5" y="51"/>
                    </a:cxn>
                    <a:cxn ang="0">
                      <a:pos x="13" y="55"/>
                    </a:cxn>
                    <a:cxn ang="0">
                      <a:pos x="13" y="55"/>
                    </a:cxn>
                    <a:cxn ang="0">
                      <a:pos x="17" y="59"/>
                    </a:cxn>
                    <a:cxn ang="0">
                      <a:pos x="25" y="66"/>
                    </a:cxn>
                    <a:cxn ang="0">
                      <a:pos x="27" y="60"/>
                    </a:cxn>
                    <a:cxn ang="0">
                      <a:pos x="20" y="53"/>
                    </a:cxn>
                  </a:cxnLst>
                  <a:rect l="0" t="0" r="r" b="b"/>
                  <a:pathLst>
                    <a:path w="36" h="66">
                      <a:moveTo>
                        <a:pt x="20" y="53"/>
                      </a:moveTo>
                      <a:cubicBezTo>
                        <a:pt x="19" y="52"/>
                        <a:pt x="18" y="51"/>
                        <a:pt x="17" y="51"/>
                      </a:cubicBezTo>
                      <a:cubicBezTo>
                        <a:pt x="17" y="50"/>
                        <a:pt x="17" y="50"/>
                        <a:pt x="16" y="50"/>
                      </a:cubicBezTo>
                      <a:cubicBezTo>
                        <a:pt x="16" y="50"/>
                        <a:pt x="16" y="49"/>
                        <a:pt x="15" y="49"/>
                      </a:cubicBezTo>
                      <a:cubicBezTo>
                        <a:pt x="11" y="47"/>
                        <a:pt x="8" y="46"/>
                        <a:pt x="6" y="45"/>
                      </a:cubicBezTo>
                      <a:cubicBezTo>
                        <a:pt x="6" y="33"/>
                        <a:pt x="10" y="23"/>
                        <a:pt x="14" y="16"/>
                      </a:cubicBezTo>
                      <a:cubicBezTo>
                        <a:pt x="16" y="13"/>
                        <a:pt x="19" y="10"/>
                        <a:pt x="20" y="8"/>
                      </a:cubicBezTo>
                      <a:cubicBezTo>
                        <a:pt x="21" y="7"/>
                        <a:pt x="21" y="7"/>
                        <a:pt x="21" y="7"/>
                      </a:cubicBezTo>
                      <a:cubicBezTo>
                        <a:pt x="22" y="7"/>
                        <a:pt x="23" y="7"/>
                        <a:pt x="25" y="7"/>
                      </a:cubicBezTo>
                      <a:cubicBezTo>
                        <a:pt x="26" y="8"/>
                        <a:pt x="29" y="9"/>
                        <a:pt x="31" y="9"/>
                      </a:cubicBezTo>
                      <a:cubicBezTo>
                        <a:pt x="33" y="7"/>
                        <a:pt x="35" y="5"/>
                        <a:pt x="36" y="3"/>
                      </a:cubicBezTo>
                      <a:cubicBezTo>
                        <a:pt x="36" y="3"/>
                        <a:pt x="35" y="3"/>
                        <a:pt x="35" y="3"/>
                      </a:cubicBezTo>
                      <a:cubicBezTo>
                        <a:pt x="32" y="3"/>
                        <a:pt x="29" y="2"/>
                        <a:pt x="26" y="1"/>
                      </a:cubicBezTo>
                      <a:cubicBezTo>
                        <a:pt x="25" y="1"/>
                        <a:pt x="24" y="0"/>
                        <a:pt x="23" y="0"/>
                      </a:cubicBezTo>
                      <a:cubicBezTo>
                        <a:pt x="22" y="0"/>
                        <a:pt x="22" y="0"/>
                        <a:pt x="22" y="0"/>
                      </a:cubicBezTo>
                      <a:cubicBezTo>
                        <a:pt x="22" y="0"/>
                        <a:pt x="22" y="0"/>
                        <a:pt x="22" y="0"/>
                      </a:cubicBezTo>
                      <a:cubicBezTo>
                        <a:pt x="22" y="0"/>
                        <a:pt x="22" y="0"/>
                        <a:pt x="22" y="0"/>
                      </a:cubicBezTo>
                      <a:cubicBezTo>
                        <a:pt x="21" y="0"/>
                        <a:pt x="19" y="0"/>
                        <a:pt x="19" y="0"/>
                      </a:cubicBezTo>
                      <a:cubicBezTo>
                        <a:pt x="18" y="1"/>
                        <a:pt x="14" y="5"/>
                        <a:pt x="9" y="13"/>
                      </a:cubicBezTo>
                      <a:cubicBezTo>
                        <a:pt x="4" y="20"/>
                        <a:pt x="0" y="32"/>
                        <a:pt x="0" y="46"/>
                      </a:cubicBezTo>
                      <a:cubicBezTo>
                        <a:pt x="0" y="47"/>
                        <a:pt x="0" y="47"/>
                        <a:pt x="0" y="47"/>
                      </a:cubicBezTo>
                      <a:cubicBezTo>
                        <a:pt x="0" y="48"/>
                        <a:pt x="0" y="49"/>
                        <a:pt x="2" y="50"/>
                      </a:cubicBezTo>
                      <a:cubicBezTo>
                        <a:pt x="2" y="50"/>
                        <a:pt x="3" y="50"/>
                        <a:pt x="5" y="51"/>
                      </a:cubicBezTo>
                      <a:cubicBezTo>
                        <a:pt x="7" y="52"/>
                        <a:pt x="10" y="54"/>
                        <a:pt x="13" y="55"/>
                      </a:cubicBezTo>
                      <a:cubicBezTo>
                        <a:pt x="13" y="55"/>
                        <a:pt x="13" y="55"/>
                        <a:pt x="13" y="55"/>
                      </a:cubicBezTo>
                      <a:cubicBezTo>
                        <a:pt x="14" y="56"/>
                        <a:pt x="16" y="57"/>
                        <a:pt x="17" y="59"/>
                      </a:cubicBezTo>
                      <a:cubicBezTo>
                        <a:pt x="19" y="61"/>
                        <a:pt x="25" y="66"/>
                        <a:pt x="25" y="66"/>
                      </a:cubicBezTo>
                      <a:cubicBezTo>
                        <a:pt x="26" y="64"/>
                        <a:pt x="26" y="62"/>
                        <a:pt x="27" y="60"/>
                      </a:cubicBezTo>
                      <a:cubicBezTo>
                        <a:pt x="25" y="57"/>
                        <a:pt x="22" y="55"/>
                        <a:pt x="20" y="53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18" name="îṩḻíḓé">
                <a:extLst>
                  <a:ext uri="{FF2B5EF4-FFF2-40B4-BE49-F238E27FC236}">
                    <a16:creationId xmlns:a16="http://schemas.microsoft.com/office/drawing/2014/main" xmlns="" id="{C22A15D2-4CDD-4B2E-B2BE-D0EFCF2B503F}"/>
                  </a:ext>
                </a:extLst>
              </p:cNvPr>
              <p:cNvSpPr/>
              <p:nvPr/>
            </p:nvSpPr>
            <p:spPr bwMode="auto">
              <a:xfrm>
                <a:off x="9921024" y="2481388"/>
                <a:ext cx="854662" cy="854662"/>
              </a:xfrm>
              <a:prstGeom prst="ellipse">
                <a:avLst/>
              </a:prstGeom>
              <a:solidFill>
                <a:schemeClr val="accent4"/>
              </a:solidFill>
              <a:ln w="7620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19" name="iṥ1íḓé">
                <a:extLst>
                  <a:ext uri="{FF2B5EF4-FFF2-40B4-BE49-F238E27FC236}">
                    <a16:creationId xmlns:a16="http://schemas.microsoft.com/office/drawing/2014/main" xmlns="" id="{FC21E76C-7C33-41A1-B487-A004C5370299}"/>
                  </a:ext>
                </a:extLst>
              </p:cNvPr>
              <p:cNvGrpSpPr/>
              <p:nvPr/>
            </p:nvGrpSpPr>
            <p:grpSpPr>
              <a:xfrm>
                <a:off x="10119266" y="2744336"/>
                <a:ext cx="458208" cy="328771"/>
                <a:chOff x="4192588" y="2719388"/>
                <a:chExt cx="280988" cy="201613"/>
              </a:xfrm>
              <a:solidFill>
                <a:schemeClr val="bg1"/>
              </a:solidFill>
            </p:grpSpPr>
            <p:sp>
              <p:nvSpPr>
                <p:cNvPr id="48" name="íS1íḑe">
                  <a:extLst>
                    <a:ext uri="{FF2B5EF4-FFF2-40B4-BE49-F238E27FC236}">
                      <a16:creationId xmlns:a16="http://schemas.microsoft.com/office/drawing/2014/main" xmlns="" id="{F23D46D2-FA8D-438F-A088-0F8B5E0B99A4}"/>
                    </a:ext>
                  </a:extLst>
                </p:cNvPr>
                <p:cNvSpPr/>
                <p:nvPr/>
              </p:nvSpPr>
              <p:spPr bwMode="auto">
                <a:xfrm>
                  <a:off x="4192588" y="2762251"/>
                  <a:ext cx="77788" cy="73025"/>
                </a:xfrm>
                <a:custGeom>
                  <a:avLst/>
                  <a:gdLst/>
                  <a:ahLst/>
                  <a:cxnLst>
                    <a:cxn ang="0">
                      <a:pos x="32" y="0"/>
                    </a:cxn>
                    <a:cxn ang="0">
                      <a:pos x="0" y="31"/>
                    </a:cxn>
                    <a:cxn ang="0">
                      <a:pos x="0" y="46"/>
                    </a:cxn>
                    <a:cxn ang="0">
                      <a:pos x="32" y="15"/>
                    </a:cxn>
                    <a:cxn ang="0">
                      <a:pos x="41" y="25"/>
                    </a:cxn>
                    <a:cxn ang="0">
                      <a:pos x="49" y="17"/>
                    </a:cxn>
                    <a:cxn ang="0">
                      <a:pos x="32" y="0"/>
                    </a:cxn>
                  </a:cxnLst>
                  <a:rect l="0" t="0" r="r" b="b"/>
                  <a:pathLst>
                    <a:path w="49" h="46">
                      <a:moveTo>
                        <a:pt x="32" y="0"/>
                      </a:moveTo>
                      <a:lnTo>
                        <a:pt x="0" y="31"/>
                      </a:lnTo>
                      <a:lnTo>
                        <a:pt x="0" y="46"/>
                      </a:lnTo>
                      <a:lnTo>
                        <a:pt x="32" y="15"/>
                      </a:lnTo>
                      <a:lnTo>
                        <a:pt x="41" y="25"/>
                      </a:lnTo>
                      <a:lnTo>
                        <a:pt x="49" y="17"/>
                      </a:lnTo>
                      <a:lnTo>
                        <a:pt x="32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9" name="íṧḷiḍé">
                  <a:extLst>
                    <a:ext uri="{FF2B5EF4-FFF2-40B4-BE49-F238E27FC236}">
                      <a16:creationId xmlns:a16="http://schemas.microsoft.com/office/drawing/2014/main" xmlns="" id="{00C5AF8F-EB86-4C89-980E-F22424A5E0E1}"/>
                    </a:ext>
                  </a:extLst>
                </p:cNvPr>
                <p:cNvSpPr/>
                <p:nvPr/>
              </p:nvSpPr>
              <p:spPr bwMode="auto">
                <a:xfrm>
                  <a:off x="4192588" y="2719388"/>
                  <a:ext cx="280988" cy="188913"/>
                </a:xfrm>
                <a:custGeom>
                  <a:avLst/>
                  <a:gdLst/>
                  <a:ahLst/>
                  <a:cxnLst>
                    <a:cxn ang="0">
                      <a:pos x="183" y="2"/>
                    </a:cxn>
                    <a:cxn ang="0">
                      <a:pos x="179" y="0"/>
                    </a:cxn>
                    <a:cxn ang="0">
                      <a:pos x="153" y="0"/>
                    </a:cxn>
                    <a:cxn ang="0">
                      <a:pos x="148" y="6"/>
                    </a:cxn>
                    <a:cxn ang="0">
                      <a:pos x="153" y="12"/>
                    </a:cxn>
                    <a:cxn ang="0">
                      <a:pos x="165" y="12"/>
                    </a:cxn>
                    <a:cxn ang="0">
                      <a:pos x="121" y="56"/>
                    </a:cxn>
                    <a:cxn ang="0">
                      <a:pos x="86" y="22"/>
                    </a:cxn>
                    <a:cxn ang="0">
                      <a:pos x="0" y="108"/>
                    </a:cxn>
                    <a:cxn ang="0">
                      <a:pos x="0" y="125"/>
                    </a:cxn>
                    <a:cxn ang="0">
                      <a:pos x="86" y="38"/>
                    </a:cxn>
                    <a:cxn ang="0">
                      <a:pos x="121" y="73"/>
                    </a:cxn>
                    <a:cxn ang="0">
                      <a:pos x="173" y="20"/>
                    </a:cxn>
                    <a:cxn ang="0">
                      <a:pos x="173" y="32"/>
                    </a:cxn>
                    <a:cxn ang="0">
                      <a:pos x="179" y="38"/>
                    </a:cxn>
                    <a:cxn ang="0">
                      <a:pos x="185" y="32"/>
                    </a:cxn>
                    <a:cxn ang="0">
                      <a:pos x="185" y="6"/>
                    </a:cxn>
                    <a:cxn ang="0">
                      <a:pos x="183" y="2"/>
                    </a:cxn>
                  </a:cxnLst>
                  <a:rect l="0" t="0" r="r" b="b"/>
                  <a:pathLst>
                    <a:path w="185" h="125">
                      <a:moveTo>
                        <a:pt x="183" y="2"/>
                      </a:moveTo>
                      <a:cubicBezTo>
                        <a:pt x="182" y="1"/>
                        <a:pt x="181" y="0"/>
                        <a:pt x="179" y="0"/>
                      </a:cubicBezTo>
                      <a:cubicBezTo>
                        <a:pt x="153" y="0"/>
                        <a:pt x="153" y="0"/>
                        <a:pt x="153" y="0"/>
                      </a:cubicBezTo>
                      <a:cubicBezTo>
                        <a:pt x="150" y="0"/>
                        <a:pt x="148" y="3"/>
                        <a:pt x="148" y="6"/>
                      </a:cubicBezTo>
                      <a:cubicBezTo>
                        <a:pt x="148" y="9"/>
                        <a:pt x="150" y="12"/>
                        <a:pt x="153" y="12"/>
                      </a:cubicBezTo>
                      <a:cubicBezTo>
                        <a:pt x="165" y="12"/>
                        <a:pt x="165" y="12"/>
                        <a:pt x="165" y="12"/>
                      </a:cubicBezTo>
                      <a:cubicBezTo>
                        <a:pt x="121" y="56"/>
                        <a:pt x="121" y="56"/>
                        <a:pt x="121" y="56"/>
                      </a:cubicBezTo>
                      <a:cubicBezTo>
                        <a:pt x="86" y="22"/>
                        <a:pt x="86" y="22"/>
                        <a:pt x="86" y="22"/>
                      </a:cubicBezTo>
                      <a:cubicBezTo>
                        <a:pt x="0" y="108"/>
                        <a:pt x="0" y="108"/>
                        <a:pt x="0" y="108"/>
                      </a:cubicBezTo>
                      <a:cubicBezTo>
                        <a:pt x="0" y="125"/>
                        <a:pt x="0" y="125"/>
                        <a:pt x="0" y="125"/>
                      </a:cubicBezTo>
                      <a:cubicBezTo>
                        <a:pt x="86" y="38"/>
                        <a:pt x="86" y="38"/>
                        <a:pt x="86" y="38"/>
                      </a:cubicBezTo>
                      <a:cubicBezTo>
                        <a:pt x="121" y="73"/>
                        <a:pt x="121" y="73"/>
                        <a:pt x="121" y="73"/>
                      </a:cubicBezTo>
                      <a:cubicBezTo>
                        <a:pt x="173" y="20"/>
                        <a:pt x="173" y="20"/>
                        <a:pt x="173" y="20"/>
                      </a:cubicBezTo>
                      <a:cubicBezTo>
                        <a:pt x="173" y="32"/>
                        <a:pt x="173" y="32"/>
                        <a:pt x="173" y="32"/>
                      </a:cubicBezTo>
                      <a:cubicBezTo>
                        <a:pt x="173" y="35"/>
                        <a:pt x="176" y="38"/>
                        <a:pt x="179" y="38"/>
                      </a:cubicBezTo>
                      <a:cubicBezTo>
                        <a:pt x="182" y="38"/>
                        <a:pt x="185" y="35"/>
                        <a:pt x="185" y="32"/>
                      </a:cubicBezTo>
                      <a:cubicBezTo>
                        <a:pt x="185" y="6"/>
                        <a:pt x="185" y="6"/>
                        <a:pt x="185" y="6"/>
                      </a:cubicBezTo>
                      <a:cubicBezTo>
                        <a:pt x="185" y="5"/>
                        <a:pt x="184" y="3"/>
                        <a:pt x="183" y="2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0" name="iŝḷiḍé">
                  <a:extLst>
                    <a:ext uri="{FF2B5EF4-FFF2-40B4-BE49-F238E27FC236}">
                      <a16:creationId xmlns:a16="http://schemas.microsoft.com/office/drawing/2014/main" xmlns="" id="{41F6F92C-FFB1-470B-8B5A-FA927A5CB0C4}"/>
                    </a:ext>
                  </a:extLst>
                </p:cNvPr>
                <p:cNvSpPr/>
                <p:nvPr/>
              </p:nvSpPr>
              <p:spPr bwMode="auto">
                <a:xfrm>
                  <a:off x="4286250" y="2813051"/>
                  <a:ext cx="187325" cy="107950"/>
                </a:xfrm>
                <a:custGeom>
                  <a:avLst/>
                  <a:gdLst/>
                  <a:ahLst/>
                  <a:cxnLst>
                    <a:cxn ang="0">
                      <a:pos x="117" y="37"/>
                    </a:cxn>
                    <a:cxn ang="0">
                      <a:pos x="123" y="31"/>
                    </a:cxn>
                    <a:cxn ang="0">
                      <a:pos x="123" y="5"/>
                    </a:cxn>
                    <a:cxn ang="0">
                      <a:pos x="121" y="1"/>
                    </a:cxn>
                    <a:cxn ang="0">
                      <a:pos x="117" y="0"/>
                    </a:cxn>
                    <a:cxn ang="0">
                      <a:pos x="91" y="0"/>
                    </a:cxn>
                    <a:cxn ang="0">
                      <a:pos x="86" y="5"/>
                    </a:cxn>
                    <a:cxn ang="0">
                      <a:pos x="91" y="11"/>
                    </a:cxn>
                    <a:cxn ang="0">
                      <a:pos x="103" y="11"/>
                    </a:cxn>
                    <a:cxn ang="0">
                      <a:pos x="60" y="55"/>
                    </a:cxn>
                    <a:cxn ang="0">
                      <a:pos x="8" y="3"/>
                    </a:cxn>
                    <a:cxn ang="0">
                      <a:pos x="0" y="12"/>
                    </a:cxn>
                    <a:cxn ang="0">
                      <a:pos x="60" y="71"/>
                    </a:cxn>
                    <a:cxn ang="0">
                      <a:pos x="111" y="19"/>
                    </a:cxn>
                    <a:cxn ang="0">
                      <a:pos x="111" y="31"/>
                    </a:cxn>
                    <a:cxn ang="0">
                      <a:pos x="117" y="37"/>
                    </a:cxn>
                  </a:cxnLst>
                  <a:rect l="0" t="0" r="r" b="b"/>
                  <a:pathLst>
                    <a:path w="123" h="71">
                      <a:moveTo>
                        <a:pt x="117" y="37"/>
                      </a:moveTo>
                      <a:cubicBezTo>
                        <a:pt x="120" y="37"/>
                        <a:pt x="123" y="34"/>
                        <a:pt x="123" y="31"/>
                      </a:cubicBezTo>
                      <a:cubicBezTo>
                        <a:pt x="123" y="5"/>
                        <a:pt x="123" y="5"/>
                        <a:pt x="123" y="5"/>
                      </a:cubicBezTo>
                      <a:cubicBezTo>
                        <a:pt x="123" y="4"/>
                        <a:pt x="122" y="2"/>
                        <a:pt x="121" y="1"/>
                      </a:cubicBezTo>
                      <a:cubicBezTo>
                        <a:pt x="120" y="0"/>
                        <a:pt x="119" y="0"/>
                        <a:pt x="117" y="0"/>
                      </a:cubicBezTo>
                      <a:cubicBezTo>
                        <a:pt x="91" y="0"/>
                        <a:pt x="91" y="0"/>
                        <a:pt x="91" y="0"/>
                      </a:cubicBezTo>
                      <a:cubicBezTo>
                        <a:pt x="88" y="0"/>
                        <a:pt x="86" y="2"/>
                        <a:pt x="86" y="5"/>
                      </a:cubicBezTo>
                      <a:cubicBezTo>
                        <a:pt x="86" y="8"/>
                        <a:pt x="88" y="11"/>
                        <a:pt x="91" y="11"/>
                      </a:cubicBezTo>
                      <a:cubicBezTo>
                        <a:pt x="103" y="11"/>
                        <a:pt x="103" y="11"/>
                        <a:pt x="103" y="11"/>
                      </a:cubicBezTo>
                      <a:cubicBezTo>
                        <a:pt x="60" y="55"/>
                        <a:pt x="60" y="55"/>
                        <a:pt x="60" y="55"/>
                      </a:cubicBezTo>
                      <a:cubicBezTo>
                        <a:pt x="8" y="3"/>
                        <a:pt x="8" y="3"/>
                        <a:pt x="8" y="3"/>
                      </a:cubicBezTo>
                      <a:cubicBezTo>
                        <a:pt x="0" y="12"/>
                        <a:pt x="0" y="12"/>
                        <a:pt x="0" y="12"/>
                      </a:cubicBezTo>
                      <a:cubicBezTo>
                        <a:pt x="60" y="71"/>
                        <a:pt x="60" y="71"/>
                        <a:pt x="60" y="71"/>
                      </a:cubicBezTo>
                      <a:cubicBezTo>
                        <a:pt x="111" y="19"/>
                        <a:pt x="111" y="19"/>
                        <a:pt x="111" y="19"/>
                      </a:cubicBezTo>
                      <a:cubicBezTo>
                        <a:pt x="111" y="31"/>
                        <a:pt x="111" y="31"/>
                        <a:pt x="111" y="31"/>
                      </a:cubicBezTo>
                      <a:cubicBezTo>
                        <a:pt x="111" y="34"/>
                        <a:pt x="114" y="37"/>
                        <a:pt x="117" y="37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20" name="îš1îḑè">
                <a:extLst>
                  <a:ext uri="{FF2B5EF4-FFF2-40B4-BE49-F238E27FC236}">
                    <a16:creationId xmlns:a16="http://schemas.microsoft.com/office/drawing/2014/main" xmlns="" id="{BA4F4425-CF34-4F43-8FCD-145B518105BE}"/>
                  </a:ext>
                </a:extLst>
              </p:cNvPr>
              <p:cNvSpPr/>
              <p:nvPr/>
            </p:nvSpPr>
            <p:spPr bwMode="auto">
              <a:xfrm>
                <a:off x="4866061" y="2275159"/>
                <a:ext cx="1267122" cy="1267123"/>
              </a:xfrm>
              <a:prstGeom prst="ellipse">
                <a:avLst/>
              </a:prstGeom>
              <a:solidFill>
                <a:schemeClr val="accent2"/>
              </a:solidFill>
              <a:ln w="7620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21" name="iṧ1íďe">
                <a:extLst>
                  <a:ext uri="{FF2B5EF4-FFF2-40B4-BE49-F238E27FC236}">
                    <a16:creationId xmlns:a16="http://schemas.microsoft.com/office/drawing/2014/main" xmlns="" id="{58FB8ABB-457C-4B8C-8C61-78D39348E2E2}"/>
                  </a:ext>
                </a:extLst>
              </p:cNvPr>
              <p:cNvGrpSpPr/>
              <p:nvPr/>
            </p:nvGrpSpPr>
            <p:grpSpPr>
              <a:xfrm>
                <a:off x="5200290" y="2591079"/>
                <a:ext cx="598755" cy="635253"/>
                <a:chOff x="4175125" y="2278063"/>
                <a:chExt cx="260350" cy="276225"/>
              </a:xfrm>
              <a:solidFill>
                <a:schemeClr val="bg1"/>
              </a:solidFill>
            </p:grpSpPr>
            <p:sp>
              <p:nvSpPr>
                <p:cNvPr id="37" name="işḷîḋe">
                  <a:extLst>
                    <a:ext uri="{FF2B5EF4-FFF2-40B4-BE49-F238E27FC236}">
                      <a16:creationId xmlns:a16="http://schemas.microsoft.com/office/drawing/2014/main" xmlns="" id="{6D7C9042-FE05-4A8E-B672-46E6AE995990}"/>
                    </a:ext>
                  </a:extLst>
                </p:cNvPr>
                <p:cNvSpPr/>
                <p:nvPr/>
              </p:nvSpPr>
              <p:spPr bwMode="auto">
                <a:xfrm>
                  <a:off x="4203700" y="2295526"/>
                  <a:ext cx="33338" cy="38100"/>
                </a:xfrm>
                <a:custGeom>
                  <a:avLst/>
                  <a:gdLst/>
                  <a:ahLst/>
                  <a:cxnLst>
                    <a:cxn ang="0">
                      <a:pos x="11" y="25"/>
                    </a:cxn>
                    <a:cxn ang="0">
                      <a:pos x="2" y="17"/>
                    </a:cxn>
                    <a:cxn ang="0">
                      <a:pos x="2" y="16"/>
                    </a:cxn>
                    <a:cxn ang="0">
                      <a:pos x="1" y="16"/>
                    </a:cxn>
                    <a:cxn ang="0">
                      <a:pos x="0" y="12"/>
                    </a:cxn>
                    <a:cxn ang="0">
                      <a:pos x="1" y="11"/>
                    </a:cxn>
                    <a:cxn ang="0">
                      <a:pos x="1" y="11"/>
                    </a:cxn>
                    <a:cxn ang="0">
                      <a:pos x="2" y="10"/>
                    </a:cxn>
                    <a:cxn ang="0">
                      <a:pos x="11" y="0"/>
                    </a:cxn>
                    <a:cxn ang="0">
                      <a:pos x="21" y="11"/>
                    </a:cxn>
                    <a:cxn ang="0">
                      <a:pos x="21" y="11"/>
                    </a:cxn>
                    <a:cxn ang="0">
                      <a:pos x="21" y="11"/>
                    </a:cxn>
                    <a:cxn ang="0">
                      <a:pos x="22" y="12"/>
                    </a:cxn>
                    <a:cxn ang="0">
                      <a:pos x="20" y="16"/>
                    </a:cxn>
                    <a:cxn ang="0">
                      <a:pos x="20" y="16"/>
                    </a:cxn>
                    <a:cxn ang="0">
                      <a:pos x="20" y="16"/>
                    </a:cxn>
                    <a:cxn ang="0">
                      <a:pos x="11" y="25"/>
                    </a:cxn>
                  </a:cxnLst>
                  <a:rect l="0" t="0" r="r" b="b"/>
                  <a:pathLst>
                    <a:path w="22" h="25">
                      <a:moveTo>
                        <a:pt x="11" y="25"/>
                      </a:moveTo>
                      <a:cubicBezTo>
                        <a:pt x="5" y="25"/>
                        <a:pt x="3" y="19"/>
                        <a:pt x="2" y="17"/>
                      </a:cubicBezTo>
                      <a:cubicBezTo>
                        <a:pt x="2" y="16"/>
                        <a:pt x="2" y="16"/>
                        <a:pt x="2" y="16"/>
                      </a:cubicBezTo>
                      <a:cubicBezTo>
                        <a:pt x="1" y="16"/>
                        <a:pt x="1" y="16"/>
                        <a:pt x="1" y="16"/>
                      </a:cubicBezTo>
                      <a:cubicBezTo>
                        <a:pt x="0" y="16"/>
                        <a:pt x="0" y="14"/>
                        <a:pt x="0" y="12"/>
                      </a:cubicBezTo>
                      <a:cubicBezTo>
                        <a:pt x="0" y="12"/>
                        <a:pt x="0" y="12"/>
                        <a:pt x="1" y="11"/>
                      </a:cubicBezTo>
                      <a:cubicBezTo>
                        <a:pt x="1" y="11"/>
                        <a:pt x="1" y="11"/>
                        <a:pt x="1" y="11"/>
                      </a:cubicBezTo>
                      <a:cubicBezTo>
                        <a:pt x="2" y="10"/>
                        <a:pt x="2" y="10"/>
                        <a:pt x="2" y="10"/>
                      </a:cubicBezTo>
                      <a:cubicBezTo>
                        <a:pt x="2" y="5"/>
                        <a:pt x="6" y="0"/>
                        <a:pt x="11" y="0"/>
                      </a:cubicBezTo>
                      <a:cubicBezTo>
                        <a:pt x="16" y="0"/>
                        <a:pt x="20" y="5"/>
                        <a:pt x="21" y="11"/>
                      </a:cubicBezTo>
                      <a:cubicBezTo>
                        <a:pt x="21" y="11"/>
                        <a:pt x="21" y="11"/>
                        <a:pt x="21" y="11"/>
                      </a:cubicBezTo>
                      <a:cubicBezTo>
                        <a:pt x="21" y="11"/>
                        <a:pt x="21" y="11"/>
                        <a:pt x="21" y="11"/>
                      </a:cubicBezTo>
                      <a:cubicBezTo>
                        <a:pt x="22" y="12"/>
                        <a:pt x="22" y="12"/>
                        <a:pt x="22" y="12"/>
                      </a:cubicBezTo>
                      <a:cubicBezTo>
                        <a:pt x="22" y="14"/>
                        <a:pt x="21" y="15"/>
                        <a:pt x="20" y="16"/>
                      </a:cubicBezTo>
                      <a:cubicBezTo>
                        <a:pt x="20" y="16"/>
                        <a:pt x="20" y="16"/>
                        <a:pt x="20" y="16"/>
                      </a:cubicBezTo>
                      <a:cubicBezTo>
                        <a:pt x="20" y="16"/>
                        <a:pt x="20" y="16"/>
                        <a:pt x="20" y="16"/>
                      </a:cubicBezTo>
                      <a:cubicBezTo>
                        <a:pt x="19" y="19"/>
                        <a:pt x="17" y="25"/>
                        <a:pt x="11" y="25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8" name="iṣḻíḋé">
                  <a:extLst>
                    <a:ext uri="{FF2B5EF4-FFF2-40B4-BE49-F238E27FC236}">
                      <a16:creationId xmlns:a16="http://schemas.microsoft.com/office/drawing/2014/main" xmlns="" id="{84CF761F-5FF8-47C5-92B7-5465946C5002}"/>
                    </a:ext>
                  </a:extLst>
                </p:cNvPr>
                <p:cNvSpPr/>
                <p:nvPr/>
              </p:nvSpPr>
              <p:spPr bwMode="auto">
                <a:xfrm>
                  <a:off x="4371975" y="2295526"/>
                  <a:ext cx="34925" cy="38100"/>
                </a:xfrm>
                <a:custGeom>
                  <a:avLst/>
                  <a:gdLst/>
                  <a:ahLst/>
                  <a:cxnLst>
                    <a:cxn ang="0">
                      <a:pos x="12" y="25"/>
                    </a:cxn>
                    <a:cxn ang="0">
                      <a:pos x="3" y="17"/>
                    </a:cxn>
                    <a:cxn ang="0">
                      <a:pos x="3" y="16"/>
                    </a:cxn>
                    <a:cxn ang="0">
                      <a:pos x="2" y="16"/>
                    </a:cxn>
                    <a:cxn ang="0">
                      <a:pos x="0" y="12"/>
                    </a:cxn>
                    <a:cxn ang="0">
                      <a:pos x="1" y="11"/>
                    </a:cxn>
                    <a:cxn ang="0">
                      <a:pos x="2" y="11"/>
                    </a:cxn>
                    <a:cxn ang="0">
                      <a:pos x="2" y="10"/>
                    </a:cxn>
                    <a:cxn ang="0">
                      <a:pos x="12" y="0"/>
                    </a:cxn>
                    <a:cxn ang="0">
                      <a:pos x="21" y="11"/>
                    </a:cxn>
                    <a:cxn ang="0">
                      <a:pos x="21" y="11"/>
                    </a:cxn>
                    <a:cxn ang="0">
                      <a:pos x="22" y="11"/>
                    </a:cxn>
                    <a:cxn ang="0">
                      <a:pos x="23" y="12"/>
                    </a:cxn>
                    <a:cxn ang="0">
                      <a:pos x="21" y="16"/>
                    </a:cxn>
                    <a:cxn ang="0">
                      <a:pos x="21" y="16"/>
                    </a:cxn>
                    <a:cxn ang="0">
                      <a:pos x="20" y="16"/>
                    </a:cxn>
                    <a:cxn ang="0">
                      <a:pos x="12" y="25"/>
                    </a:cxn>
                  </a:cxnLst>
                  <a:rect l="0" t="0" r="r" b="b"/>
                  <a:pathLst>
                    <a:path w="23" h="25">
                      <a:moveTo>
                        <a:pt x="12" y="25"/>
                      </a:moveTo>
                      <a:cubicBezTo>
                        <a:pt x="6" y="25"/>
                        <a:pt x="3" y="19"/>
                        <a:pt x="3" y="17"/>
                      </a:cubicBezTo>
                      <a:cubicBezTo>
                        <a:pt x="3" y="16"/>
                        <a:pt x="3" y="16"/>
                        <a:pt x="3" y="16"/>
                      </a:cubicBezTo>
                      <a:cubicBezTo>
                        <a:pt x="2" y="16"/>
                        <a:pt x="2" y="16"/>
                        <a:pt x="2" y="16"/>
                      </a:cubicBezTo>
                      <a:cubicBezTo>
                        <a:pt x="1" y="16"/>
                        <a:pt x="0" y="14"/>
                        <a:pt x="0" y="12"/>
                      </a:cubicBezTo>
                      <a:cubicBezTo>
                        <a:pt x="0" y="12"/>
                        <a:pt x="1" y="12"/>
                        <a:pt x="1" y="11"/>
                      </a:cubicBezTo>
                      <a:cubicBezTo>
                        <a:pt x="2" y="11"/>
                        <a:pt x="2" y="11"/>
                        <a:pt x="2" y="11"/>
                      </a:cubicBezTo>
                      <a:cubicBezTo>
                        <a:pt x="2" y="10"/>
                        <a:pt x="2" y="10"/>
                        <a:pt x="2" y="10"/>
                      </a:cubicBezTo>
                      <a:cubicBezTo>
                        <a:pt x="2" y="5"/>
                        <a:pt x="6" y="0"/>
                        <a:pt x="12" y="0"/>
                      </a:cubicBezTo>
                      <a:cubicBezTo>
                        <a:pt x="17" y="0"/>
                        <a:pt x="21" y="5"/>
                        <a:pt x="21" y="11"/>
                      </a:cubicBezTo>
                      <a:cubicBezTo>
                        <a:pt x="21" y="11"/>
                        <a:pt x="21" y="11"/>
                        <a:pt x="21" y="11"/>
                      </a:cubicBezTo>
                      <a:cubicBezTo>
                        <a:pt x="22" y="11"/>
                        <a:pt x="22" y="11"/>
                        <a:pt x="22" y="11"/>
                      </a:cubicBezTo>
                      <a:cubicBezTo>
                        <a:pt x="22" y="12"/>
                        <a:pt x="23" y="12"/>
                        <a:pt x="23" y="12"/>
                      </a:cubicBezTo>
                      <a:cubicBezTo>
                        <a:pt x="23" y="14"/>
                        <a:pt x="22" y="15"/>
                        <a:pt x="21" y="16"/>
                      </a:cubicBezTo>
                      <a:cubicBezTo>
                        <a:pt x="21" y="16"/>
                        <a:pt x="21" y="16"/>
                        <a:pt x="21" y="16"/>
                      </a:cubicBezTo>
                      <a:cubicBezTo>
                        <a:pt x="20" y="16"/>
                        <a:pt x="20" y="16"/>
                        <a:pt x="20" y="16"/>
                      </a:cubicBezTo>
                      <a:cubicBezTo>
                        <a:pt x="20" y="19"/>
                        <a:pt x="18" y="25"/>
                        <a:pt x="12" y="25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9" name="îṧḷide">
                  <a:extLst>
                    <a:ext uri="{FF2B5EF4-FFF2-40B4-BE49-F238E27FC236}">
                      <a16:creationId xmlns:a16="http://schemas.microsoft.com/office/drawing/2014/main" xmlns="" id="{222E88A8-A80B-42D3-AA6B-25E581FF4893}"/>
                    </a:ext>
                  </a:extLst>
                </p:cNvPr>
                <p:cNvSpPr/>
                <p:nvPr/>
              </p:nvSpPr>
              <p:spPr bwMode="auto">
                <a:xfrm>
                  <a:off x="4183063" y="2339976"/>
                  <a:ext cx="69850" cy="141288"/>
                </a:xfrm>
                <a:custGeom>
                  <a:avLst/>
                  <a:gdLst/>
                  <a:ahLst/>
                  <a:cxnLst>
                    <a:cxn ang="0">
                      <a:pos x="32" y="94"/>
                    </a:cxn>
                    <a:cxn ang="0">
                      <a:pos x="27" y="89"/>
                    </a:cxn>
                    <a:cxn ang="0">
                      <a:pos x="27" y="48"/>
                    </a:cxn>
                    <a:cxn ang="0">
                      <a:pos x="22" y="48"/>
                    </a:cxn>
                    <a:cxn ang="0">
                      <a:pos x="22" y="89"/>
                    </a:cxn>
                    <a:cxn ang="0">
                      <a:pos x="17" y="94"/>
                    </a:cxn>
                    <a:cxn ang="0">
                      <a:pos x="12" y="89"/>
                    </a:cxn>
                    <a:cxn ang="0">
                      <a:pos x="12" y="45"/>
                    </a:cxn>
                    <a:cxn ang="0">
                      <a:pos x="12" y="42"/>
                    </a:cxn>
                    <a:cxn ang="0">
                      <a:pos x="12" y="13"/>
                    </a:cxn>
                    <a:cxn ang="0">
                      <a:pos x="11" y="13"/>
                    </a:cxn>
                    <a:cxn ang="0">
                      <a:pos x="11" y="13"/>
                    </a:cxn>
                    <a:cxn ang="0">
                      <a:pos x="7" y="28"/>
                    </a:cxn>
                    <a:cxn ang="0">
                      <a:pos x="8" y="44"/>
                    </a:cxn>
                    <a:cxn ang="0">
                      <a:pos x="7" y="47"/>
                    </a:cxn>
                    <a:cxn ang="0">
                      <a:pos x="5" y="48"/>
                    </a:cxn>
                    <a:cxn ang="0">
                      <a:pos x="5" y="48"/>
                    </a:cxn>
                    <a:cxn ang="0">
                      <a:pos x="2" y="44"/>
                    </a:cxn>
                    <a:cxn ang="0">
                      <a:pos x="1" y="44"/>
                    </a:cxn>
                    <a:cxn ang="0">
                      <a:pos x="1" y="28"/>
                    </a:cxn>
                    <a:cxn ang="0">
                      <a:pos x="7" y="4"/>
                    </a:cxn>
                    <a:cxn ang="0">
                      <a:pos x="16" y="1"/>
                    </a:cxn>
                    <a:cxn ang="0">
                      <a:pos x="17" y="0"/>
                    </a:cxn>
                    <a:cxn ang="0">
                      <a:pos x="21" y="14"/>
                    </a:cxn>
                    <a:cxn ang="0">
                      <a:pos x="23" y="17"/>
                    </a:cxn>
                    <a:cxn ang="0">
                      <a:pos x="23" y="13"/>
                    </a:cxn>
                    <a:cxn ang="0">
                      <a:pos x="24" y="5"/>
                    </a:cxn>
                    <a:cxn ang="0">
                      <a:pos x="25" y="4"/>
                    </a:cxn>
                    <a:cxn ang="0">
                      <a:pos x="24" y="2"/>
                    </a:cxn>
                    <a:cxn ang="0">
                      <a:pos x="25" y="1"/>
                    </a:cxn>
                    <a:cxn ang="0">
                      <a:pos x="25" y="1"/>
                    </a:cxn>
                    <a:cxn ang="0">
                      <a:pos x="26" y="2"/>
                    </a:cxn>
                    <a:cxn ang="0">
                      <a:pos x="25" y="4"/>
                    </a:cxn>
                    <a:cxn ang="0">
                      <a:pos x="25" y="5"/>
                    </a:cxn>
                    <a:cxn ang="0">
                      <a:pos x="27" y="13"/>
                    </a:cxn>
                    <a:cxn ang="0">
                      <a:pos x="27" y="17"/>
                    </a:cxn>
                    <a:cxn ang="0">
                      <a:pos x="29" y="14"/>
                    </a:cxn>
                    <a:cxn ang="0">
                      <a:pos x="33" y="0"/>
                    </a:cxn>
                    <a:cxn ang="0">
                      <a:pos x="34" y="1"/>
                    </a:cxn>
                    <a:cxn ang="0">
                      <a:pos x="43" y="4"/>
                    </a:cxn>
                    <a:cxn ang="0">
                      <a:pos x="47" y="13"/>
                    </a:cxn>
                    <a:cxn ang="0">
                      <a:pos x="43" y="34"/>
                    </a:cxn>
                    <a:cxn ang="0">
                      <a:pos x="43" y="48"/>
                    </a:cxn>
                    <a:cxn ang="0">
                      <a:pos x="42" y="44"/>
                    </a:cxn>
                    <a:cxn ang="0">
                      <a:pos x="42" y="44"/>
                    </a:cxn>
                    <a:cxn ang="0">
                      <a:pos x="42" y="28"/>
                    </a:cxn>
                    <a:cxn ang="0">
                      <a:pos x="40" y="13"/>
                    </a:cxn>
                    <a:cxn ang="0">
                      <a:pos x="38" y="14"/>
                    </a:cxn>
                    <a:cxn ang="0">
                      <a:pos x="38" y="42"/>
                    </a:cxn>
                    <a:cxn ang="0">
                      <a:pos x="37" y="44"/>
                    </a:cxn>
                    <a:cxn ang="0">
                      <a:pos x="37" y="89"/>
                    </a:cxn>
                    <a:cxn ang="0">
                      <a:pos x="32" y="94"/>
                    </a:cxn>
                  </a:cxnLst>
                  <a:rect l="0" t="0" r="r" b="b"/>
                  <a:pathLst>
                    <a:path w="47" h="94">
                      <a:moveTo>
                        <a:pt x="32" y="94"/>
                      </a:moveTo>
                      <a:cubicBezTo>
                        <a:pt x="30" y="94"/>
                        <a:pt x="27" y="92"/>
                        <a:pt x="27" y="89"/>
                      </a:cubicBezTo>
                      <a:cubicBezTo>
                        <a:pt x="27" y="48"/>
                        <a:pt x="27" y="48"/>
                        <a:pt x="27" y="48"/>
                      </a:cubicBezTo>
                      <a:cubicBezTo>
                        <a:pt x="22" y="48"/>
                        <a:pt x="22" y="48"/>
                        <a:pt x="22" y="48"/>
                      </a:cubicBezTo>
                      <a:cubicBezTo>
                        <a:pt x="22" y="89"/>
                        <a:pt x="22" y="89"/>
                        <a:pt x="22" y="89"/>
                      </a:cubicBezTo>
                      <a:cubicBezTo>
                        <a:pt x="22" y="92"/>
                        <a:pt x="20" y="94"/>
                        <a:pt x="17" y="94"/>
                      </a:cubicBezTo>
                      <a:cubicBezTo>
                        <a:pt x="15" y="94"/>
                        <a:pt x="12" y="92"/>
                        <a:pt x="12" y="89"/>
                      </a:cubicBezTo>
                      <a:cubicBezTo>
                        <a:pt x="12" y="45"/>
                        <a:pt x="12" y="45"/>
                        <a:pt x="12" y="45"/>
                      </a:cubicBezTo>
                      <a:cubicBezTo>
                        <a:pt x="12" y="44"/>
                        <a:pt x="12" y="43"/>
                        <a:pt x="12" y="42"/>
                      </a:cubicBezTo>
                      <a:cubicBezTo>
                        <a:pt x="12" y="13"/>
                        <a:pt x="12" y="13"/>
                        <a:pt x="12" y="13"/>
                      </a:cubicBezTo>
                      <a:cubicBezTo>
                        <a:pt x="11" y="13"/>
                        <a:pt x="11" y="13"/>
                        <a:pt x="11" y="13"/>
                      </a:cubicBezTo>
                      <a:cubicBezTo>
                        <a:pt x="11" y="13"/>
                        <a:pt x="11" y="13"/>
                        <a:pt x="11" y="13"/>
                      </a:cubicBezTo>
                      <a:cubicBezTo>
                        <a:pt x="9" y="13"/>
                        <a:pt x="7" y="26"/>
                        <a:pt x="7" y="28"/>
                      </a:cubicBezTo>
                      <a:cubicBezTo>
                        <a:pt x="7" y="36"/>
                        <a:pt x="8" y="44"/>
                        <a:pt x="8" y="44"/>
                      </a:cubicBezTo>
                      <a:cubicBezTo>
                        <a:pt x="8" y="46"/>
                        <a:pt x="8" y="46"/>
                        <a:pt x="7" y="47"/>
                      </a:cubicBezTo>
                      <a:cubicBezTo>
                        <a:pt x="7" y="48"/>
                        <a:pt x="6" y="48"/>
                        <a:pt x="5" y="48"/>
                      </a:cubicBezTo>
                      <a:cubicBezTo>
                        <a:pt x="5" y="48"/>
                        <a:pt x="5" y="48"/>
                        <a:pt x="5" y="48"/>
                      </a:cubicBezTo>
                      <a:cubicBezTo>
                        <a:pt x="2" y="48"/>
                        <a:pt x="2" y="47"/>
                        <a:pt x="2" y="44"/>
                      </a:cubicBezTo>
                      <a:cubicBezTo>
                        <a:pt x="1" y="44"/>
                        <a:pt x="1" y="44"/>
                        <a:pt x="1" y="44"/>
                      </a:cubicBezTo>
                      <a:cubicBezTo>
                        <a:pt x="1" y="44"/>
                        <a:pt x="0" y="33"/>
                        <a:pt x="1" y="28"/>
                      </a:cubicBezTo>
                      <a:cubicBezTo>
                        <a:pt x="2" y="9"/>
                        <a:pt x="6" y="5"/>
                        <a:pt x="7" y="4"/>
                      </a:cubicBezTo>
                      <a:cubicBezTo>
                        <a:pt x="8" y="3"/>
                        <a:pt x="11" y="2"/>
                        <a:pt x="16" y="1"/>
                      </a:cubicBezTo>
                      <a:cubicBezTo>
                        <a:pt x="16" y="0"/>
                        <a:pt x="17" y="0"/>
                        <a:pt x="17" y="0"/>
                      </a:cubicBezTo>
                      <a:cubicBezTo>
                        <a:pt x="17" y="3"/>
                        <a:pt x="18" y="8"/>
                        <a:pt x="21" y="14"/>
                      </a:cubicBezTo>
                      <a:cubicBezTo>
                        <a:pt x="23" y="17"/>
                        <a:pt x="23" y="17"/>
                        <a:pt x="23" y="17"/>
                      </a:cubicBezTo>
                      <a:cubicBezTo>
                        <a:pt x="23" y="13"/>
                        <a:pt x="23" y="13"/>
                        <a:pt x="23" y="13"/>
                      </a:cubicBezTo>
                      <a:cubicBezTo>
                        <a:pt x="24" y="9"/>
                        <a:pt x="24" y="5"/>
                        <a:pt x="24" y="5"/>
                      </a:cubicBezTo>
                      <a:cubicBezTo>
                        <a:pt x="25" y="4"/>
                        <a:pt x="25" y="4"/>
                        <a:pt x="25" y="4"/>
                      </a:cubicBezTo>
                      <a:cubicBezTo>
                        <a:pt x="24" y="2"/>
                        <a:pt x="24" y="2"/>
                        <a:pt x="24" y="2"/>
                      </a:cubicBezTo>
                      <a:cubicBezTo>
                        <a:pt x="25" y="1"/>
                        <a:pt x="25" y="1"/>
                        <a:pt x="25" y="1"/>
                      </a:cubicBezTo>
                      <a:cubicBezTo>
                        <a:pt x="25" y="1"/>
                        <a:pt x="25" y="1"/>
                        <a:pt x="25" y="1"/>
                      </a:cubicBezTo>
                      <a:cubicBezTo>
                        <a:pt x="26" y="2"/>
                        <a:pt x="26" y="2"/>
                        <a:pt x="26" y="2"/>
                      </a:cubicBezTo>
                      <a:cubicBezTo>
                        <a:pt x="25" y="4"/>
                        <a:pt x="25" y="4"/>
                        <a:pt x="25" y="4"/>
                      </a:cubicBezTo>
                      <a:cubicBezTo>
                        <a:pt x="25" y="5"/>
                        <a:pt x="25" y="5"/>
                        <a:pt x="25" y="5"/>
                      </a:cubicBezTo>
                      <a:cubicBezTo>
                        <a:pt x="25" y="5"/>
                        <a:pt x="26" y="9"/>
                        <a:pt x="27" y="13"/>
                      </a:cubicBezTo>
                      <a:cubicBezTo>
                        <a:pt x="27" y="17"/>
                        <a:pt x="27" y="17"/>
                        <a:pt x="27" y="17"/>
                      </a:cubicBezTo>
                      <a:cubicBezTo>
                        <a:pt x="29" y="14"/>
                        <a:pt x="29" y="14"/>
                        <a:pt x="29" y="14"/>
                      </a:cubicBezTo>
                      <a:cubicBezTo>
                        <a:pt x="31" y="8"/>
                        <a:pt x="32" y="3"/>
                        <a:pt x="33" y="0"/>
                      </a:cubicBezTo>
                      <a:cubicBezTo>
                        <a:pt x="33" y="0"/>
                        <a:pt x="34" y="0"/>
                        <a:pt x="34" y="1"/>
                      </a:cubicBezTo>
                      <a:cubicBezTo>
                        <a:pt x="38" y="2"/>
                        <a:pt x="41" y="3"/>
                        <a:pt x="43" y="4"/>
                      </a:cubicBezTo>
                      <a:cubicBezTo>
                        <a:pt x="43" y="4"/>
                        <a:pt x="45" y="7"/>
                        <a:pt x="47" y="13"/>
                      </a:cubicBezTo>
                      <a:cubicBezTo>
                        <a:pt x="45" y="19"/>
                        <a:pt x="44" y="26"/>
                        <a:pt x="43" y="34"/>
                      </a:cubicBezTo>
                      <a:cubicBezTo>
                        <a:pt x="43" y="37"/>
                        <a:pt x="43" y="42"/>
                        <a:pt x="43" y="48"/>
                      </a:cubicBezTo>
                      <a:cubicBezTo>
                        <a:pt x="42" y="47"/>
                        <a:pt x="42" y="45"/>
                        <a:pt x="42" y="44"/>
                      </a:cubicBezTo>
                      <a:cubicBezTo>
                        <a:pt x="42" y="44"/>
                        <a:pt x="42" y="44"/>
                        <a:pt x="42" y="44"/>
                      </a:cubicBezTo>
                      <a:cubicBezTo>
                        <a:pt x="42" y="44"/>
                        <a:pt x="43" y="36"/>
                        <a:pt x="42" y="28"/>
                      </a:cubicBezTo>
                      <a:cubicBezTo>
                        <a:pt x="42" y="26"/>
                        <a:pt x="41" y="16"/>
                        <a:pt x="40" y="13"/>
                      </a:cubicBezTo>
                      <a:cubicBezTo>
                        <a:pt x="38" y="14"/>
                        <a:pt x="38" y="14"/>
                        <a:pt x="38" y="14"/>
                      </a:cubicBezTo>
                      <a:cubicBezTo>
                        <a:pt x="38" y="42"/>
                        <a:pt x="38" y="42"/>
                        <a:pt x="38" y="42"/>
                      </a:cubicBezTo>
                      <a:cubicBezTo>
                        <a:pt x="38" y="43"/>
                        <a:pt x="38" y="44"/>
                        <a:pt x="37" y="44"/>
                      </a:cubicBezTo>
                      <a:cubicBezTo>
                        <a:pt x="37" y="89"/>
                        <a:pt x="37" y="89"/>
                        <a:pt x="37" y="89"/>
                      </a:cubicBezTo>
                      <a:cubicBezTo>
                        <a:pt x="37" y="92"/>
                        <a:pt x="35" y="94"/>
                        <a:pt x="32" y="94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0" name="î$1ïḍê">
                  <a:extLst>
                    <a:ext uri="{FF2B5EF4-FFF2-40B4-BE49-F238E27FC236}">
                      <a16:creationId xmlns:a16="http://schemas.microsoft.com/office/drawing/2014/main" xmlns="" id="{14F21A6E-726F-4FCE-B3B4-B0C767509D03}"/>
                    </a:ext>
                  </a:extLst>
                </p:cNvPr>
                <p:cNvSpPr/>
                <p:nvPr/>
              </p:nvSpPr>
              <p:spPr bwMode="auto">
                <a:xfrm>
                  <a:off x="4356100" y="2339976"/>
                  <a:ext cx="69850" cy="141288"/>
                </a:xfrm>
                <a:custGeom>
                  <a:avLst/>
                  <a:gdLst/>
                  <a:ahLst/>
                  <a:cxnLst>
                    <a:cxn ang="0">
                      <a:pos x="29" y="94"/>
                    </a:cxn>
                    <a:cxn ang="0">
                      <a:pos x="24" y="89"/>
                    </a:cxn>
                    <a:cxn ang="0">
                      <a:pos x="24" y="48"/>
                    </a:cxn>
                    <a:cxn ang="0">
                      <a:pos x="19" y="48"/>
                    </a:cxn>
                    <a:cxn ang="0">
                      <a:pos x="19" y="89"/>
                    </a:cxn>
                    <a:cxn ang="0">
                      <a:pos x="14" y="94"/>
                    </a:cxn>
                    <a:cxn ang="0">
                      <a:pos x="9" y="89"/>
                    </a:cxn>
                    <a:cxn ang="0">
                      <a:pos x="9" y="45"/>
                    </a:cxn>
                    <a:cxn ang="0">
                      <a:pos x="9" y="42"/>
                    </a:cxn>
                    <a:cxn ang="0">
                      <a:pos x="9" y="12"/>
                    </a:cxn>
                    <a:cxn ang="0">
                      <a:pos x="7" y="13"/>
                    </a:cxn>
                    <a:cxn ang="0">
                      <a:pos x="7" y="13"/>
                    </a:cxn>
                    <a:cxn ang="0">
                      <a:pos x="4" y="28"/>
                    </a:cxn>
                    <a:cxn ang="0">
                      <a:pos x="5" y="44"/>
                    </a:cxn>
                    <a:cxn ang="0">
                      <a:pos x="3" y="48"/>
                    </a:cxn>
                    <a:cxn ang="0">
                      <a:pos x="3" y="34"/>
                    </a:cxn>
                    <a:cxn ang="0">
                      <a:pos x="0" y="13"/>
                    </a:cxn>
                    <a:cxn ang="0">
                      <a:pos x="4" y="4"/>
                    </a:cxn>
                    <a:cxn ang="0">
                      <a:pos x="12" y="1"/>
                    </a:cxn>
                    <a:cxn ang="0">
                      <a:pos x="14" y="0"/>
                    </a:cxn>
                    <a:cxn ang="0">
                      <a:pos x="18" y="14"/>
                    </a:cxn>
                    <a:cxn ang="0">
                      <a:pos x="19" y="17"/>
                    </a:cxn>
                    <a:cxn ang="0">
                      <a:pos x="20" y="13"/>
                    </a:cxn>
                    <a:cxn ang="0">
                      <a:pos x="21" y="5"/>
                    </a:cxn>
                    <a:cxn ang="0">
                      <a:pos x="21" y="4"/>
                    </a:cxn>
                    <a:cxn ang="0">
                      <a:pos x="20" y="2"/>
                    </a:cxn>
                    <a:cxn ang="0">
                      <a:pos x="21" y="1"/>
                    </a:cxn>
                    <a:cxn ang="0">
                      <a:pos x="22" y="1"/>
                    </a:cxn>
                    <a:cxn ang="0">
                      <a:pos x="23" y="2"/>
                    </a:cxn>
                    <a:cxn ang="0">
                      <a:pos x="22" y="4"/>
                    </a:cxn>
                    <a:cxn ang="0">
                      <a:pos x="22" y="5"/>
                    </a:cxn>
                    <a:cxn ang="0">
                      <a:pos x="23" y="13"/>
                    </a:cxn>
                    <a:cxn ang="0">
                      <a:pos x="24" y="17"/>
                    </a:cxn>
                    <a:cxn ang="0">
                      <a:pos x="25" y="14"/>
                    </a:cxn>
                    <a:cxn ang="0">
                      <a:pos x="29" y="0"/>
                    </a:cxn>
                    <a:cxn ang="0">
                      <a:pos x="31" y="1"/>
                    </a:cxn>
                    <a:cxn ang="0">
                      <a:pos x="40" y="4"/>
                    </a:cxn>
                    <a:cxn ang="0">
                      <a:pos x="46" y="28"/>
                    </a:cxn>
                    <a:cxn ang="0">
                      <a:pos x="45" y="44"/>
                    </a:cxn>
                    <a:cxn ang="0">
                      <a:pos x="45" y="44"/>
                    </a:cxn>
                    <a:cxn ang="0">
                      <a:pos x="42" y="48"/>
                    </a:cxn>
                    <a:cxn ang="0">
                      <a:pos x="42" y="48"/>
                    </a:cxn>
                    <a:cxn ang="0">
                      <a:pos x="38" y="44"/>
                    </a:cxn>
                    <a:cxn ang="0">
                      <a:pos x="38" y="44"/>
                    </a:cxn>
                    <a:cxn ang="0">
                      <a:pos x="39" y="28"/>
                    </a:cxn>
                    <a:cxn ang="0">
                      <a:pos x="36" y="13"/>
                    </a:cxn>
                    <a:cxn ang="0">
                      <a:pos x="34" y="12"/>
                    </a:cxn>
                    <a:cxn ang="0">
                      <a:pos x="34" y="42"/>
                    </a:cxn>
                    <a:cxn ang="0">
                      <a:pos x="34" y="44"/>
                    </a:cxn>
                    <a:cxn ang="0">
                      <a:pos x="34" y="89"/>
                    </a:cxn>
                    <a:cxn ang="0">
                      <a:pos x="29" y="94"/>
                    </a:cxn>
                  </a:cxnLst>
                  <a:rect l="0" t="0" r="r" b="b"/>
                  <a:pathLst>
                    <a:path w="46" h="94">
                      <a:moveTo>
                        <a:pt x="29" y="94"/>
                      </a:moveTo>
                      <a:cubicBezTo>
                        <a:pt x="26" y="94"/>
                        <a:pt x="24" y="92"/>
                        <a:pt x="24" y="89"/>
                      </a:cubicBezTo>
                      <a:cubicBezTo>
                        <a:pt x="24" y="48"/>
                        <a:pt x="24" y="48"/>
                        <a:pt x="24" y="48"/>
                      </a:cubicBezTo>
                      <a:cubicBezTo>
                        <a:pt x="19" y="48"/>
                        <a:pt x="19" y="48"/>
                        <a:pt x="19" y="48"/>
                      </a:cubicBezTo>
                      <a:cubicBezTo>
                        <a:pt x="19" y="89"/>
                        <a:pt x="19" y="89"/>
                        <a:pt x="19" y="89"/>
                      </a:cubicBezTo>
                      <a:cubicBezTo>
                        <a:pt x="19" y="92"/>
                        <a:pt x="17" y="94"/>
                        <a:pt x="14" y="94"/>
                      </a:cubicBezTo>
                      <a:cubicBezTo>
                        <a:pt x="11" y="94"/>
                        <a:pt x="9" y="92"/>
                        <a:pt x="9" y="89"/>
                      </a:cubicBezTo>
                      <a:cubicBezTo>
                        <a:pt x="9" y="45"/>
                        <a:pt x="9" y="45"/>
                        <a:pt x="9" y="45"/>
                      </a:cubicBezTo>
                      <a:cubicBezTo>
                        <a:pt x="9" y="44"/>
                        <a:pt x="9" y="43"/>
                        <a:pt x="9" y="42"/>
                      </a:cubicBezTo>
                      <a:cubicBezTo>
                        <a:pt x="9" y="12"/>
                        <a:pt x="9" y="12"/>
                        <a:pt x="9" y="12"/>
                      </a:cubicBezTo>
                      <a:cubicBezTo>
                        <a:pt x="7" y="13"/>
                        <a:pt x="7" y="13"/>
                        <a:pt x="7" y="13"/>
                      </a:cubicBezTo>
                      <a:cubicBezTo>
                        <a:pt x="7" y="13"/>
                        <a:pt x="7" y="13"/>
                        <a:pt x="7" y="13"/>
                      </a:cubicBezTo>
                      <a:cubicBezTo>
                        <a:pt x="5" y="14"/>
                        <a:pt x="4" y="26"/>
                        <a:pt x="4" y="28"/>
                      </a:cubicBezTo>
                      <a:cubicBezTo>
                        <a:pt x="4" y="36"/>
                        <a:pt x="5" y="44"/>
                        <a:pt x="5" y="44"/>
                      </a:cubicBezTo>
                      <a:cubicBezTo>
                        <a:pt x="5" y="45"/>
                        <a:pt x="4" y="47"/>
                        <a:pt x="3" y="48"/>
                      </a:cubicBezTo>
                      <a:cubicBezTo>
                        <a:pt x="3" y="43"/>
                        <a:pt x="4" y="38"/>
                        <a:pt x="3" y="34"/>
                      </a:cubicBezTo>
                      <a:cubicBezTo>
                        <a:pt x="3" y="26"/>
                        <a:pt x="1" y="18"/>
                        <a:pt x="0" y="13"/>
                      </a:cubicBezTo>
                      <a:cubicBezTo>
                        <a:pt x="1" y="7"/>
                        <a:pt x="3" y="4"/>
                        <a:pt x="4" y="4"/>
                      </a:cubicBezTo>
                      <a:cubicBezTo>
                        <a:pt x="6" y="3"/>
                        <a:pt x="9" y="2"/>
                        <a:pt x="12" y="1"/>
                      </a:cubicBezTo>
                      <a:cubicBezTo>
                        <a:pt x="13" y="0"/>
                        <a:pt x="13" y="0"/>
                        <a:pt x="14" y="0"/>
                      </a:cubicBezTo>
                      <a:cubicBezTo>
                        <a:pt x="14" y="3"/>
                        <a:pt x="15" y="8"/>
                        <a:pt x="18" y="14"/>
                      </a:cubicBezTo>
                      <a:cubicBezTo>
                        <a:pt x="19" y="17"/>
                        <a:pt x="19" y="17"/>
                        <a:pt x="19" y="17"/>
                      </a:cubicBezTo>
                      <a:cubicBezTo>
                        <a:pt x="20" y="13"/>
                        <a:pt x="20" y="13"/>
                        <a:pt x="20" y="13"/>
                      </a:cubicBezTo>
                      <a:cubicBezTo>
                        <a:pt x="20" y="9"/>
                        <a:pt x="21" y="5"/>
                        <a:pt x="21" y="5"/>
                      </a:cubicBezTo>
                      <a:cubicBezTo>
                        <a:pt x="21" y="4"/>
                        <a:pt x="21" y="4"/>
                        <a:pt x="21" y="4"/>
                      </a:cubicBezTo>
                      <a:cubicBezTo>
                        <a:pt x="20" y="2"/>
                        <a:pt x="20" y="2"/>
                        <a:pt x="20" y="2"/>
                      </a:cubicBezTo>
                      <a:cubicBezTo>
                        <a:pt x="21" y="1"/>
                        <a:pt x="21" y="1"/>
                        <a:pt x="21" y="1"/>
                      </a:cubicBezTo>
                      <a:cubicBezTo>
                        <a:pt x="22" y="1"/>
                        <a:pt x="22" y="1"/>
                        <a:pt x="22" y="1"/>
                      </a:cubicBezTo>
                      <a:cubicBezTo>
                        <a:pt x="23" y="2"/>
                        <a:pt x="23" y="2"/>
                        <a:pt x="23" y="2"/>
                      </a:cubicBezTo>
                      <a:cubicBezTo>
                        <a:pt x="22" y="4"/>
                        <a:pt x="22" y="4"/>
                        <a:pt x="22" y="4"/>
                      </a:cubicBezTo>
                      <a:cubicBezTo>
                        <a:pt x="22" y="5"/>
                        <a:pt x="22" y="5"/>
                        <a:pt x="22" y="5"/>
                      </a:cubicBezTo>
                      <a:cubicBezTo>
                        <a:pt x="22" y="5"/>
                        <a:pt x="23" y="9"/>
                        <a:pt x="23" y="13"/>
                      </a:cubicBezTo>
                      <a:cubicBezTo>
                        <a:pt x="24" y="17"/>
                        <a:pt x="24" y="17"/>
                        <a:pt x="24" y="17"/>
                      </a:cubicBezTo>
                      <a:cubicBezTo>
                        <a:pt x="25" y="14"/>
                        <a:pt x="25" y="14"/>
                        <a:pt x="25" y="14"/>
                      </a:cubicBezTo>
                      <a:cubicBezTo>
                        <a:pt x="28" y="8"/>
                        <a:pt x="29" y="3"/>
                        <a:pt x="29" y="0"/>
                      </a:cubicBezTo>
                      <a:cubicBezTo>
                        <a:pt x="30" y="0"/>
                        <a:pt x="30" y="0"/>
                        <a:pt x="31" y="1"/>
                      </a:cubicBezTo>
                      <a:cubicBezTo>
                        <a:pt x="34" y="2"/>
                        <a:pt x="38" y="3"/>
                        <a:pt x="40" y="4"/>
                      </a:cubicBezTo>
                      <a:cubicBezTo>
                        <a:pt x="40" y="5"/>
                        <a:pt x="44" y="9"/>
                        <a:pt x="46" y="28"/>
                      </a:cubicBezTo>
                      <a:cubicBezTo>
                        <a:pt x="46" y="33"/>
                        <a:pt x="45" y="44"/>
                        <a:pt x="45" y="44"/>
                      </a:cubicBezTo>
                      <a:cubicBezTo>
                        <a:pt x="45" y="44"/>
                        <a:pt x="45" y="44"/>
                        <a:pt x="45" y="44"/>
                      </a:cubicBezTo>
                      <a:cubicBezTo>
                        <a:pt x="44" y="47"/>
                        <a:pt x="44" y="48"/>
                        <a:pt x="42" y="48"/>
                      </a:cubicBezTo>
                      <a:cubicBezTo>
                        <a:pt x="42" y="48"/>
                        <a:pt x="42" y="48"/>
                        <a:pt x="42" y="48"/>
                      </a:cubicBezTo>
                      <a:cubicBezTo>
                        <a:pt x="39" y="48"/>
                        <a:pt x="38" y="46"/>
                        <a:pt x="38" y="44"/>
                      </a:cubicBezTo>
                      <a:cubicBezTo>
                        <a:pt x="38" y="44"/>
                        <a:pt x="38" y="44"/>
                        <a:pt x="38" y="44"/>
                      </a:cubicBezTo>
                      <a:cubicBezTo>
                        <a:pt x="38" y="44"/>
                        <a:pt x="39" y="36"/>
                        <a:pt x="39" y="28"/>
                      </a:cubicBezTo>
                      <a:cubicBezTo>
                        <a:pt x="39" y="26"/>
                        <a:pt x="38" y="14"/>
                        <a:pt x="36" y="13"/>
                      </a:cubicBezTo>
                      <a:cubicBezTo>
                        <a:pt x="34" y="12"/>
                        <a:pt x="34" y="12"/>
                        <a:pt x="34" y="12"/>
                      </a:cubicBezTo>
                      <a:cubicBezTo>
                        <a:pt x="34" y="42"/>
                        <a:pt x="34" y="42"/>
                        <a:pt x="34" y="42"/>
                      </a:cubicBezTo>
                      <a:cubicBezTo>
                        <a:pt x="34" y="43"/>
                        <a:pt x="34" y="44"/>
                        <a:pt x="34" y="44"/>
                      </a:cubicBezTo>
                      <a:cubicBezTo>
                        <a:pt x="34" y="89"/>
                        <a:pt x="34" y="89"/>
                        <a:pt x="34" y="89"/>
                      </a:cubicBezTo>
                      <a:cubicBezTo>
                        <a:pt x="34" y="92"/>
                        <a:pt x="32" y="94"/>
                        <a:pt x="29" y="94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1" name="iṥ1íḑê">
                  <a:extLst>
                    <a:ext uri="{FF2B5EF4-FFF2-40B4-BE49-F238E27FC236}">
                      <a16:creationId xmlns:a16="http://schemas.microsoft.com/office/drawing/2014/main" xmlns="" id="{6B2BB0FF-7819-440A-B0B9-D2E40AE797FC}"/>
                    </a:ext>
                  </a:extLst>
                </p:cNvPr>
                <p:cNvSpPr/>
                <p:nvPr/>
              </p:nvSpPr>
              <p:spPr bwMode="auto">
                <a:xfrm>
                  <a:off x="4254500" y="2335213"/>
                  <a:ext cx="100013" cy="190500"/>
                </a:xfrm>
                <a:custGeom>
                  <a:avLst/>
                  <a:gdLst/>
                  <a:ahLst/>
                  <a:cxnLst>
                    <a:cxn ang="0">
                      <a:pos x="23" y="126"/>
                    </a:cxn>
                    <a:cxn ang="0">
                      <a:pos x="16" y="120"/>
                    </a:cxn>
                    <a:cxn ang="0">
                      <a:pos x="16" y="60"/>
                    </a:cxn>
                    <a:cxn ang="0">
                      <a:pos x="15" y="56"/>
                    </a:cxn>
                    <a:cxn ang="0">
                      <a:pos x="15" y="17"/>
                    </a:cxn>
                    <a:cxn ang="0">
                      <a:pos x="14" y="18"/>
                    </a:cxn>
                    <a:cxn ang="0">
                      <a:pos x="14" y="18"/>
                    </a:cxn>
                    <a:cxn ang="0">
                      <a:pos x="10" y="38"/>
                    </a:cxn>
                    <a:cxn ang="0">
                      <a:pos x="10" y="60"/>
                    </a:cxn>
                    <a:cxn ang="0">
                      <a:pos x="9" y="64"/>
                    </a:cxn>
                    <a:cxn ang="0">
                      <a:pos x="6" y="65"/>
                    </a:cxn>
                    <a:cxn ang="0">
                      <a:pos x="6" y="65"/>
                    </a:cxn>
                    <a:cxn ang="0">
                      <a:pos x="1" y="60"/>
                    </a:cxn>
                    <a:cxn ang="0">
                      <a:pos x="1" y="59"/>
                    </a:cxn>
                    <a:cxn ang="0">
                      <a:pos x="0" y="38"/>
                    </a:cxn>
                    <a:cxn ang="0">
                      <a:pos x="9" y="6"/>
                    </a:cxn>
                    <a:cxn ang="0">
                      <a:pos x="20" y="1"/>
                    </a:cxn>
                    <a:cxn ang="0">
                      <a:pos x="23" y="0"/>
                    </a:cxn>
                    <a:cxn ang="0">
                      <a:pos x="28" y="19"/>
                    </a:cxn>
                    <a:cxn ang="0">
                      <a:pos x="30" y="22"/>
                    </a:cxn>
                    <a:cxn ang="0">
                      <a:pos x="30" y="18"/>
                    </a:cxn>
                    <a:cxn ang="0">
                      <a:pos x="32" y="7"/>
                    </a:cxn>
                    <a:cxn ang="0">
                      <a:pos x="32" y="6"/>
                    </a:cxn>
                    <a:cxn ang="0">
                      <a:pos x="30" y="3"/>
                    </a:cxn>
                    <a:cxn ang="0">
                      <a:pos x="32" y="2"/>
                    </a:cxn>
                    <a:cxn ang="0">
                      <a:pos x="33" y="2"/>
                    </a:cxn>
                    <a:cxn ang="0">
                      <a:pos x="35" y="3"/>
                    </a:cxn>
                    <a:cxn ang="0">
                      <a:pos x="33" y="6"/>
                    </a:cxn>
                    <a:cxn ang="0">
                      <a:pos x="34" y="7"/>
                    </a:cxn>
                    <a:cxn ang="0">
                      <a:pos x="35" y="18"/>
                    </a:cxn>
                    <a:cxn ang="0">
                      <a:pos x="36" y="22"/>
                    </a:cxn>
                    <a:cxn ang="0">
                      <a:pos x="37" y="19"/>
                    </a:cxn>
                    <a:cxn ang="0">
                      <a:pos x="43" y="0"/>
                    </a:cxn>
                    <a:cxn ang="0">
                      <a:pos x="45" y="1"/>
                    </a:cxn>
                    <a:cxn ang="0">
                      <a:pos x="57" y="6"/>
                    </a:cxn>
                    <a:cxn ang="0">
                      <a:pos x="65" y="38"/>
                    </a:cxn>
                    <a:cxn ang="0">
                      <a:pos x="64" y="59"/>
                    </a:cxn>
                    <a:cxn ang="0">
                      <a:pos x="64" y="60"/>
                    </a:cxn>
                    <a:cxn ang="0">
                      <a:pos x="60" y="65"/>
                    </a:cxn>
                    <a:cxn ang="0">
                      <a:pos x="60" y="65"/>
                    </a:cxn>
                    <a:cxn ang="0">
                      <a:pos x="55" y="60"/>
                    </a:cxn>
                    <a:cxn ang="0">
                      <a:pos x="56" y="38"/>
                    </a:cxn>
                    <a:cxn ang="0">
                      <a:pos x="52" y="18"/>
                    </a:cxn>
                    <a:cxn ang="0">
                      <a:pos x="52" y="18"/>
                    </a:cxn>
                    <a:cxn ang="0">
                      <a:pos x="50" y="17"/>
                    </a:cxn>
                    <a:cxn ang="0">
                      <a:pos x="50" y="56"/>
                    </a:cxn>
                    <a:cxn ang="0">
                      <a:pos x="50" y="60"/>
                    </a:cxn>
                    <a:cxn ang="0">
                      <a:pos x="50" y="120"/>
                    </a:cxn>
                    <a:cxn ang="0">
                      <a:pos x="43" y="126"/>
                    </a:cxn>
                    <a:cxn ang="0">
                      <a:pos x="43" y="126"/>
                    </a:cxn>
                    <a:cxn ang="0">
                      <a:pos x="42" y="126"/>
                    </a:cxn>
                    <a:cxn ang="0">
                      <a:pos x="36" y="120"/>
                    </a:cxn>
                    <a:cxn ang="0">
                      <a:pos x="36" y="65"/>
                    </a:cxn>
                    <a:cxn ang="0">
                      <a:pos x="30" y="65"/>
                    </a:cxn>
                    <a:cxn ang="0">
                      <a:pos x="30" y="120"/>
                    </a:cxn>
                    <a:cxn ang="0">
                      <a:pos x="23" y="126"/>
                    </a:cxn>
                  </a:cxnLst>
                  <a:rect l="0" t="0" r="r" b="b"/>
                  <a:pathLst>
                    <a:path w="66" h="126">
                      <a:moveTo>
                        <a:pt x="23" y="126"/>
                      </a:moveTo>
                      <a:cubicBezTo>
                        <a:pt x="19" y="126"/>
                        <a:pt x="16" y="123"/>
                        <a:pt x="16" y="120"/>
                      </a:cubicBezTo>
                      <a:cubicBezTo>
                        <a:pt x="16" y="60"/>
                        <a:pt x="16" y="60"/>
                        <a:pt x="16" y="60"/>
                      </a:cubicBezTo>
                      <a:cubicBezTo>
                        <a:pt x="16" y="59"/>
                        <a:pt x="15" y="57"/>
                        <a:pt x="15" y="56"/>
                      </a:cubicBezTo>
                      <a:cubicBezTo>
                        <a:pt x="15" y="17"/>
                        <a:pt x="15" y="17"/>
                        <a:pt x="15" y="17"/>
                      </a:cubicBezTo>
                      <a:cubicBezTo>
                        <a:pt x="14" y="18"/>
                        <a:pt x="14" y="18"/>
                        <a:pt x="14" y="18"/>
                      </a:cubicBezTo>
                      <a:cubicBezTo>
                        <a:pt x="14" y="18"/>
                        <a:pt x="14" y="18"/>
                        <a:pt x="14" y="18"/>
                      </a:cubicBezTo>
                      <a:cubicBezTo>
                        <a:pt x="12" y="19"/>
                        <a:pt x="10" y="33"/>
                        <a:pt x="10" y="38"/>
                      </a:cubicBezTo>
                      <a:cubicBezTo>
                        <a:pt x="9" y="48"/>
                        <a:pt x="10" y="60"/>
                        <a:pt x="10" y="60"/>
                      </a:cubicBezTo>
                      <a:cubicBezTo>
                        <a:pt x="10" y="61"/>
                        <a:pt x="10" y="63"/>
                        <a:pt x="9" y="64"/>
                      </a:cubicBezTo>
                      <a:cubicBezTo>
                        <a:pt x="9" y="65"/>
                        <a:pt x="7" y="65"/>
                        <a:pt x="6" y="65"/>
                      </a:cubicBezTo>
                      <a:cubicBezTo>
                        <a:pt x="6" y="65"/>
                        <a:pt x="6" y="65"/>
                        <a:pt x="6" y="65"/>
                      </a:cubicBezTo>
                      <a:cubicBezTo>
                        <a:pt x="3" y="65"/>
                        <a:pt x="2" y="63"/>
                        <a:pt x="1" y="60"/>
                      </a:cubicBezTo>
                      <a:cubicBezTo>
                        <a:pt x="1" y="59"/>
                        <a:pt x="1" y="59"/>
                        <a:pt x="1" y="59"/>
                      </a:cubicBezTo>
                      <a:cubicBezTo>
                        <a:pt x="1" y="59"/>
                        <a:pt x="0" y="45"/>
                        <a:pt x="0" y="38"/>
                      </a:cubicBezTo>
                      <a:cubicBezTo>
                        <a:pt x="2" y="14"/>
                        <a:pt x="7" y="7"/>
                        <a:pt x="9" y="6"/>
                      </a:cubicBezTo>
                      <a:cubicBezTo>
                        <a:pt x="11" y="4"/>
                        <a:pt x="16" y="3"/>
                        <a:pt x="20" y="1"/>
                      </a:cubicBezTo>
                      <a:cubicBezTo>
                        <a:pt x="21" y="1"/>
                        <a:pt x="22" y="1"/>
                        <a:pt x="23" y="0"/>
                      </a:cubicBezTo>
                      <a:cubicBezTo>
                        <a:pt x="23" y="4"/>
                        <a:pt x="24" y="11"/>
                        <a:pt x="28" y="19"/>
                      </a:cubicBezTo>
                      <a:cubicBezTo>
                        <a:pt x="30" y="22"/>
                        <a:pt x="30" y="22"/>
                        <a:pt x="30" y="22"/>
                      </a:cubicBezTo>
                      <a:cubicBezTo>
                        <a:pt x="30" y="18"/>
                        <a:pt x="30" y="18"/>
                        <a:pt x="30" y="18"/>
                      </a:cubicBezTo>
                      <a:cubicBezTo>
                        <a:pt x="31" y="13"/>
                        <a:pt x="32" y="7"/>
                        <a:pt x="32" y="7"/>
                      </a:cubicBezTo>
                      <a:cubicBezTo>
                        <a:pt x="32" y="6"/>
                        <a:pt x="32" y="6"/>
                        <a:pt x="32" y="6"/>
                      </a:cubicBezTo>
                      <a:cubicBezTo>
                        <a:pt x="30" y="3"/>
                        <a:pt x="30" y="3"/>
                        <a:pt x="30" y="3"/>
                      </a:cubicBezTo>
                      <a:cubicBezTo>
                        <a:pt x="32" y="2"/>
                        <a:pt x="32" y="2"/>
                        <a:pt x="32" y="2"/>
                      </a:cubicBezTo>
                      <a:cubicBezTo>
                        <a:pt x="33" y="2"/>
                        <a:pt x="33" y="2"/>
                        <a:pt x="33" y="2"/>
                      </a:cubicBezTo>
                      <a:cubicBezTo>
                        <a:pt x="35" y="3"/>
                        <a:pt x="35" y="3"/>
                        <a:pt x="35" y="3"/>
                      </a:cubicBezTo>
                      <a:cubicBezTo>
                        <a:pt x="33" y="6"/>
                        <a:pt x="33" y="6"/>
                        <a:pt x="33" y="6"/>
                      </a:cubicBezTo>
                      <a:cubicBezTo>
                        <a:pt x="34" y="7"/>
                        <a:pt x="34" y="7"/>
                        <a:pt x="34" y="7"/>
                      </a:cubicBezTo>
                      <a:cubicBezTo>
                        <a:pt x="34" y="8"/>
                        <a:pt x="35" y="13"/>
                        <a:pt x="35" y="18"/>
                      </a:cubicBezTo>
                      <a:cubicBezTo>
                        <a:pt x="36" y="22"/>
                        <a:pt x="36" y="22"/>
                        <a:pt x="36" y="22"/>
                      </a:cubicBezTo>
                      <a:cubicBezTo>
                        <a:pt x="37" y="19"/>
                        <a:pt x="37" y="19"/>
                        <a:pt x="37" y="19"/>
                      </a:cubicBezTo>
                      <a:cubicBezTo>
                        <a:pt x="41" y="11"/>
                        <a:pt x="42" y="4"/>
                        <a:pt x="43" y="0"/>
                      </a:cubicBezTo>
                      <a:cubicBezTo>
                        <a:pt x="44" y="1"/>
                        <a:pt x="44" y="1"/>
                        <a:pt x="45" y="1"/>
                      </a:cubicBezTo>
                      <a:cubicBezTo>
                        <a:pt x="49" y="3"/>
                        <a:pt x="54" y="4"/>
                        <a:pt x="57" y="6"/>
                      </a:cubicBezTo>
                      <a:cubicBezTo>
                        <a:pt x="58" y="7"/>
                        <a:pt x="63" y="13"/>
                        <a:pt x="65" y="38"/>
                      </a:cubicBezTo>
                      <a:cubicBezTo>
                        <a:pt x="66" y="45"/>
                        <a:pt x="64" y="59"/>
                        <a:pt x="64" y="59"/>
                      </a:cubicBezTo>
                      <a:cubicBezTo>
                        <a:pt x="64" y="60"/>
                        <a:pt x="64" y="60"/>
                        <a:pt x="64" y="60"/>
                      </a:cubicBezTo>
                      <a:cubicBezTo>
                        <a:pt x="63" y="63"/>
                        <a:pt x="63" y="65"/>
                        <a:pt x="60" y="65"/>
                      </a:cubicBezTo>
                      <a:cubicBezTo>
                        <a:pt x="60" y="65"/>
                        <a:pt x="60" y="65"/>
                        <a:pt x="60" y="65"/>
                      </a:cubicBezTo>
                      <a:cubicBezTo>
                        <a:pt x="55" y="65"/>
                        <a:pt x="55" y="61"/>
                        <a:pt x="55" y="60"/>
                      </a:cubicBezTo>
                      <a:cubicBezTo>
                        <a:pt x="55" y="60"/>
                        <a:pt x="56" y="48"/>
                        <a:pt x="56" y="38"/>
                      </a:cubicBezTo>
                      <a:cubicBezTo>
                        <a:pt x="55" y="34"/>
                        <a:pt x="54" y="20"/>
                        <a:pt x="52" y="18"/>
                      </a:cubicBezTo>
                      <a:cubicBezTo>
                        <a:pt x="52" y="18"/>
                        <a:pt x="52" y="18"/>
                        <a:pt x="52" y="18"/>
                      </a:cubicBezTo>
                      <a:cubicBezTo>
                        <a:pt x="50" y="17"/>
                        <a:pt x="50" y="17"/>
                        <a:pt x="50" y="17"/>
                      </a:cubicBezTo>
                      <a:cubicBezTo>
                        <a:pt x="50" y="56"/>
                        <a:pt x="50" y="56"/>
                        <a:pt x="50" y="56"/>
                      </a:cubicBezTo>
                      <a:cubicBezTo>
                        <a:pt x="50" y="57"/>
                        <a:pt x="50" y="59"/>
                        <a:pt x="50" y="60"/>
                      </a:cubicBezTo>
                      <a:cubicBezTo>
                        <a:pt x="50" y="120"/>
                        <a:pt x="50" y="120"/>
                        <a:pt x="50" y="120"/>
                      </a:cubicBezTo>
                      <a:cubicBezTo>
                        <a:pt x="50" y="123"/>
                        <a:pt x="47" y="126"/>
                        <a:pt x="43" y="126"/>
                      </a:cubicBezTo>
                      <a:cubicBezTo>
                        <a:pt x="43" y="126"/>
                        <a:pt x="43" y="126"/>
                        <a:pt x="43" y="126"/>
                      </a:cubicBezTo>
                      <a:cubicBezTo>
                        <a:pt x="42" y="126"/>
                        <a:pt x="42" y="126"/>
                        <a:pt x="42" y="126"/>
                      </a:cubicBezTo>
                      <a:cubicBezTo>
                        <a:pt x="39" y="126"/>
                        <a:pt x="36" y="123"/>
                        <a:pt x="36" y="120"/>
                      </a:cubicBezTo>
                      <a:cubicBezTo>
                        <a:pt x="36" y="65"/>
                        <a:pt x="36" y="65"/>
                        <a:pt x="36" y="65"/>
                      </a:cubicBezTo>
                      <a:cubicBezTo>
                        <a:pt x="30" y="65"/>
                        <a:pt x="30" y="65"/>
                        <a:pt x="30" y="65"/>
                      </a:cubicBezTo>
                      <a:cubicBezTo>
                        <a:pt x="30" y="120"/>
                        <a:pt x="30" y="120"/>
                        <a:pt x="30" y="120"/>
                      </a:cubicBezTo>
                      <a:cubicBezTo>
                        <a:pt x="30" y="123"/>
                        <a:pt x="27" y="126"/>
                        <a:pt x="23" y="126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2" name="îṣľîdé">
                  <a:extLst>
                    <a:ext uri="{FF2B5EF4-FFF2-40B4-BE49-F238E27FC236}">
                      <a16:creationId xmlns:a16="http://schemas.microsoft.com/office/drawing/2014/main" xmlns="" id="{5936B174-08EA-4015-BF04-0EB7E2E72133}"/>
                    </a:ext>
                  </a:extLst>
                </p:cNvPr>
                <p:cNvSpPr/>
                <p:nvPr/>
              </p:nvSpPr>
              <p:spPr bwMode="auto">
                <a:xfrm>
                  <a:off x="4281488" y="2278063"/>
                  <a:ext cx="46038" cy="50800"/>
                </a:xfrm>
                <a:custGeom>
                  <a:avLst/>
                  <a:gdLst/>
                  <a:ahLst/>
                  <a:cxnLst>
                    <a:cxn ang="0">
                      <a:pos x="16" y="34"/>
                    </a:cxn>
                    <a:cxn ang="0">
                      <a:pos x="4" y="22"/>
                    </a:cxn>
                    <a:cxn ang="0">
                      <a:pos x="4" y="22"/>
                    </a:cxn>
                    <a:cxn ang="0">
                      <a:pos x="3" y="21"/>
                    </a:cxn>
                    <a:cxn ang="0">
                      <a:pos x="1" y="17"/>
                    </a:cxn>
                    <a:cxn ang="0">
                      <a:pos x="2" y="15"/>
                    </a:cxn>
                    <a:cxn ang="0">
                      <a:pos x="3" y="15"/>
                    </a:cxn>
                    <a:cxn ang="0">
                      <a:pos x="3" y="14"/>
                    </a:cxn>
                    <a:cxn ang="0">
                      <a:pos x="16" y="0"/>
                    </a:cxn>
                    <a:cxn ang="0">
                      <a:pos x="29" y="14"/>
                    </a:cxn>
                    <a:cxn ang="0">
                      <a:pos x="29" y="15"/>
                    </a:cxn>
                    <a:cxn ang="0">
                      <a:pos x="30" y="15"/>
                    </a:cxn>
                    <a:cxn ang="0">
                      <a:pos x="31" y="17"/>
                    </a:cxn>
                    <a:cxn ang="0">
                      <a:pos x="29" y="21"/>
                    </a:cxn>
                    <a:cxn ang="0">
                      <a:pos x="28" y="22"/>
                    </a:cxn>
                    <a:cxn ang="0">
                      <a:pos x="28" y="22"/>
                    </a:cxn>
                    <a:cxn ang="0">
                      <a:pos x="16" y="34"/>
                    </a:cxn>
                  </a:cxnLst>
                  <a:rect l="0" t="0" r="r" b="b"/>
                  <a:pathLst>
                    <a:path w="31" h="34">
                      <a:moveTo>
                        <a:pt x="16" y="34"/>
                      </a:moveTo>
                      <a:cubicBezTo>
                        <a:pt x="8" y="34"/>
                        <a:pt x="5" y="25"/>
                        <a:pt x="4" y="22"/>
                      </a:cubicBezTo>
                      <a:cubicBezTo>
                        <a:pt x="4" y="22"/>
                        <a:pt x="4" y="22"/>
                        <a:pt x="4" y="22"/>
                      </a:cubicBezTo>
                      <a:cubicBezTo>
                        <a:pt x="3" y="21"/>
                        <a:pt x="3" y="21"/>
                        <a:pt x="3" y="21"/>
                      </a:cubicBezTo>
                      <a:cubicBezTo>
                        <a:pt x="1" y="21"/>
                        <a:pt x="0" y="18"/>
                        <a:pt x="1" y="17"/>
                      </a:cubicBezTo>
                      <a:cubicBezTo>
                        <a:pt x="1" y="16"/>
                        <a:pt x="1" y="15"/>
                        <a:pt x="2" y="15"/>
                      </a:cubicBezTo>
                      <a:cubicBezTo>
                        <a:pt x="3" y="15"/>
                        <a:pt x="3" y="15"/>
                        <a:pt x="3" y="15"/>
                      </a:cubicBezTo>
                      <a:cubicBezTo>
                        <a:pt x="3" y="14"/>
                        <a:pt x="3" y="14"/>
                        <a:pt x="3" y="14"/>
                      </a:cubicBezTo>
                      <a:cubicBezTo>
                        <a:pt x="3" y="6"/>
                        <a:pt x="9" y="0"/>
                        <a:pt x="16" y="0"/>
                      </a:cubicBezTo>
                      <a:cubicBezTo>
                        <a:pt x="23" y="0"/>
                        <a:pt x="28" y="6"/>
                        <a:pt x="29" y="14"/>
                      </a:cubicBezTo>
                      <a:cubicBezTo>
                        <a:pt x="29" y="15"/>
                        <a:pt x="29" y="15"/>
                        <a:pt x="29" y="15"/>
                      </a:cubicBezTo>
                      <a:cubicBezTo>
                        <a:pt x="30" y="15"/>
                        <a:pt x="30" y="15"/>
                        <a:pt x="30" y="15"/>
                      </a:cubicBezTo>
                      <a:cubicBezTo>
                        <a:pt x="30" y="15"/>
                        <a:pt x="31" y="16"/>
                        <a:pt x="31" y="17"/>
                      </a:cubicBezTo>
                      <a:cubicBezTo>
                        <a:pt x="31" y="18"/>
                        <a:pt x="30" y="21"/>
                        <a:pt x="29" y="21"/>
                      </a:cubicBezTo>
                      <a:cubicBezTo>
                        <a:pt x="28" y="22"/>
                        <a:pt x="28" y="22"/>
                        <a:pt x="28" y="22"/>
                      </a:cubicBezTo>
                      <a:cubicBezTo>
                        <a:pt x="28" y="22"/>
                        <a:pt x="28" y="22"/>
                        <a:pt x="28" y="22"/>
                      </a:cubicBezTo>
                      <a:cubicBezTo>
                        <a:pt x="27" y="25"/>
                        <a:pt x="24" y="34"/>
                        <a:pt x="16" y="34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3" name="iṧļídê">
                  <a:extLst>
                    <a:ext uri="{FF2B5EF4-FFF2-40B4-BE49-F238E27FC236}">
                      <a16:creationId xmlns:a16="http://schemas.microsoft.com/office/drawing/2014/main" xmlns="" id="{EAC4B4B6-5ACF-42A6-8731-3C756CDD4DDA}"/>
                    </a:ext>
                  </a:extLst>
                </p:cNvPr>
                <p:cNvSpPr/>
                <p:nvPr/>
              </p:nvSpPr>
              <p:spPr bwMode="auto">
                <a:xfrm>
                  <a:off x="4338638" y="2452688"/>
                  <a:ext cx="23813" cy="11113"/>
                </a:xfrm>
                <a:custGeom>
                  <a:avLst/>
                  <a:gdLst/>
                  <a:ahLst/>
                  <a:cxnLst>
                    <a:cxn ang="0">
                      <a:pos x="8" y="5"/>
                    </a:cxn>
                    <a:cxn ang="0">
                      <a:pos x="7" y="4"/>
                    </a:cxn>
                    <a:cxn ang="0">
                      <a:pos x="0" y="3"/>
                    </a:cxn>
                    <a:cxn ang="0">
                      <a:pos x="0" y="1"/>
                    </a:cxn>
                    <a:cxn ang="0">
                      <a:pos x="9" y="2"/>
                    </a:cxn>
                    <a:cxn ang="0">
                      <a:pos x="10" y="2"/>
                    </a:cxn>
                    <a:cxn ang="0">
                      <a:pos x="10" y="0"/>
                    </a:cxn>
                    <a:cxn ang="0">
                      <a:pos x="16" y="4"/>
                    </a:cxn>
                    <a:cxn ang="0">
                      <a:pos x="8" y="7"/>
                    </a:cxn>
                    <a:cxn ang="0">
                      <a:pos x="8" y="5"/>
                    </a:cxn>
                  </a:cxnLst>
                  <a:rect l="0" t="0" r="r" b="b"/>
                  <a:pathLst>
                    <a:path w="16" h="7">
                      <a:moveTo>
                        <a:pt x="8" y="5"/>
                      </a:moveTo>
                      <a:cubicBezTo>
                        <a:pt x="7" y="4"/>
                        <a:pt x="7" y="4"/>
                        <a:pt x="7" y="4"/>
                      </a:cubicBezTo>
                      <a:cubicBezTo>
                        <a:pt x="5" y="4"/>
                        <a:pt x="2" y="4"/>
                        <a:pt x="0" y="3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3" y="1"/>
                        <a:pt x="6" y="1"/>
                        <a:pt x="9" y="2"/>
                      </a:cubicBezTo>
                      <a:cubicBezTo>
                        <a:pt x="10" y="2"/>
                        <a:pt x="10" y="2"/>
                        <a:pt x="10" y="2"/>
                      </a:cubicBezTo>
                      <a:cubicBezTo>
                        <a:pt x="10" y="0"/>
                        <a:pt x="10" y="0"/>
                        <a:pt x="10" y="0"/>
                      </a:cubicBezTo>
                      <a:cubicBezTo>
                        <a:pt x="16" y="4"/>
                        <a:pt x="16" y="4"/>
                        <a:pt x="16" y="4"/>
                      </a:cubicBezTo>
                      <a:cubicBezTo>
                        <a:pt x="8" y="7"/>
                        <a:pt x="8" y="7"/>
                        <a:pt x="8" y="7"/>
                      </a:cubicBezTo>
                      <a:lnTo>
                        <a:pt x="8" y="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4" name="îṧļíḍé">
                  <a:extLst>
                    <a:ext uri="{FF2B5EF4-FFF2-40B4-BE49-F238E27FC236}">
                      <a16:creationId xmlns:a16="http://schemas.microsoft.com/office/drawing/2014/main" xmlns="" id="{A72CAA5F-3B60-4025-A026-FD6DEB756928}"/>
                    </a:ext>
                  </a:extLst>
                </p:cNvPr>
                <p:cNvSpPr/>
                <p:nvPr/>
              </p:nvSpPr>
              <p:spPr bwMode="auto">
                <a:xfrm>
                  <a:off x="4216400" y="2525713"/>
                  <a:ext cx="142875" cy="28575"/>
                </a:xfrm>
                <a:custGeom>
                  <a:avLst/>
                  <a:gdLst/>
                  <a:ahLst/>
                  <a:cxnLst>
                    <a:cxn ang="0">
                      <a:pos x="59" y="19"/>
                    </a:cxn>
                    <a:cxn ang="0">
                      <a:pos x="22" y="16"/>
                    </a:cxn>
                    <a:cxn ang="0">
                      <a:pos x="14" y="14"/>
                    </a:cxn>
                    <a:cxn ang="0">
                      <a:pos x="14" y="14"/>
                    </a:cxn>
                    <a:cxn ang="0">
                      <a:pos x="9" y="18"/>
                    </a:cxn>
                    <a:cxn ang="0">
                      <a:pos x="0" y="3"/>
                    </a:cxn>
                    <a:cxn ang="0">
                      <a:pos x="27" y="0"/>
                    </a:cxn>
                    <a:cxn ang="0">
                      <a:pos x="23" y="5"/>
                    </a:cxn>
                    <a:cxn ang="0">
                      <a:pos x="24" y="5"/>
                    </a:cxn>
                    <a:cxn ang="0">
                      <a:pos x="28" y="6"/>
                    </a:cxn>
                    <a:cxn ang="0">
                      <a:pos x="59" y="9"/>
                    </a:cxn>
                    <a:cxn ang="0">
                      <a:pos x="91" y="6"/>
                    </a:cxn>
                    <a:cxn ang="0">
                      <a:pos x="88" y="14"/>
                    </a:cxn>
                    <a:cxn ang="0">
                      <a:pos x="95" y="16"/>
                    </a:cxn>
                    <a:cxn ang="0">
                      <a:pos x="91" y="16"/>
                    </a:cxn>
                    <a:cxn ang="0">
                      <a:pos x="59" y="19"/>
                    </a:cxn>
                  </a:cxnLst>
                  <a:rect l="0" t="0" r="r" b="b"/>
                  <a:pathLst>
                    <a:path w="95" h="19">
                      <a:moveTo>
                        <a:pt x="59" y="19"/>
                      </a:moveTo>
                      <a:cubicBezTo>
                        <a:pt x="46" y="19"/>
                        <a:pt x="34" y="18"/>
                        <a:pt x="22" y="16"/>
                      </a:cubicBezTo>
                      <a:cubicBezTo>
                        <a:pt x="20" y="15"/>
                        <a:pt x="17" y="15"/>
                        <a:pt x="14" y="14"/>
                      </a:cubicBezTo>
                      <a:cubicBezTo>
                        <a:pt x="14" y="14"/>
                        <a:pt x="14" y="14"/>
                        <a:pt x="14" y="14"/>
                      </a:cubicBezTo>
                      <a:cubicBezTo>
                        <a:pt x="9" y="18"/>
                        <a:pt x="9" y="18"/>
                        <a:pt x="9" y="18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27" y="0"/>
                        <a:pt x="27" y="0"/>
                        <a:pt x="27" y="0"/>
                      </a:cubicBezTo>
                      <a:cubicBezTo>
                        <a:pt x="23" y="5"/>
                        <a:pt x="23" y="5"/>
                        <a:pt x="23" y="5"/>
                      </a:cubicBezTo>
                      <a:cubicBezTo>
                        <a:pt x="24" y="5"/>
                        <a:pt x="24" y="5"/>
                        <a:pt x="24" y="5"/>
                      </a:cubicBezTo>
                      <a:cubicBezTo>
                        <a:pt x="26" y="5"/>
                        <a:pt x="27" y="6"/>
                        <a:pt x="28" y="6"/>
                      </a:cubicBezTo>
                      <a:cubicBezTo>
                        <a:pt x="38" y="8"/>
                        <a:pt x="48" y="9"/>
                        <a:pt x="59" y="9"/>
                      </a:cubicBezTo>
                      <a:cubicBezTo>
                        <a:pt x="70" y="9"/>
                        <a:pt x="80" y="8"/>
                        <a:pt x="91" y="6"/>
                      </a:cubicBezTo>
                      <a:cubicBezTo>
                        <a:pt x="88" y="14"/>
                        <a:pt x="88" y="14"/>
                        <a:pt x="88" y="14"/>
                      </a:cubicBezTo>
                      <a:cubicBezTo>
                        <a:pt x="95" y="16"/>
                        <a:pt x="95" y="16"/>
                        <a:pt x="95" y="16"/>
                      </a:cubicBezTo>
                      <a:cubicBezTo>
                        <a:pt x="94" y="16"/>
                        <a:pt x="92" y="16"/>
                        <a:pt x="91" y="16"/>
                      </a:cubicBezTo>
                      <a:cubicBezTo>
                        <a:pt x="81" y="18"/>
                        <a:pt x="70" y="19"/>
                        <a:pt x="59" y="1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5" name="ïṣḻïďè">
                  <a:extLst>
                    <a:ext uri="{FF2B5EF4-FFF2-40B4-BE49-F238E27FC236}">
                      <a16:creationId xmlns:a16="http://schemas.microsoft.com/office/drawing/2014/main" xmlns="" id="{FF74BADE-65CF-4017-965A-1908A6065E46}"/>
                    </a:ext>
                  </a:extLst>
                </p:cNvPr>
                <p:cNvSpPr/>
                <p:nvPr/>
              </p:nvSpPr>
              <p:spPr bwMode="auto">
                <a:xfrm>
                  <a:off x="4175125" y="2474913"/>
                  <a:ext cx="38100" cy="61913"/>
                </a:xfrm>
                <a:custGeom>
                  <a:avLst/>
                  <a:gdLst/>
                  <a:ahLst/>
                  <a:cxnLst>
                    <a:cxn ang="0">
                      <a:pos x="20" y="41"/>
                    </a:cxn>
                    <a:cxn ang="0">
                      <a:pos x="7" y="33"/>
                    </a:cxn>
                    <a:cxn ang="0">
                      <a:pos x="2" y="27"/>
                    </a:cxn>
                    <a:cxn ang="0">
                      <a:pos x="0" y="19"/>
                    </a:cxn>
                    <a:cxn ang="0">
                      <a:pos x="2" y="10"/>
                    </a:cxn>
                    <a:cxn ang="0">
                      <a:pos x="10" y="3"/>
                    </a:cxn>
                    <a:cxn ang="0">
                      <a:pos x="13" y="0"/>
                    </a:cxn>
                    <a:cxn ang="0">
                      <a:pos x="16" y="7"/>
                    </a:cxn>
                    <a:cxn ang="0">
                      <a:pos x="15" y="8"/>
                    </a:cxn>
                    <a:cxn ang="0">
                      <a:pos x="12" y="12"/>
                    </a:cxn>
                    <a:cxn ang="0">
                      <a:pos x="12" y="15"/>
                    </a:cxn>
                    <a:cxn ang="0">
                      <a:pos x="13" y="19"/>
                    </a:cxn>
                    <a:cxn ang="0">
                      <a:pos x="17" y="24"/>
                    </a:cxn>
                    <a:cxn ang="0">
                      <a:pos x="25" y="30"/>
                    </a:cxn>
                    <a:cxn ang="0">
                      <a:pos x="17" y="31"/>
                    </a:cxn>
                    <a:cxn ang="0">
                      <a:pos x="20" y="41"/>
                    </a:cxn>
                  </a:cxnLst>
                  <a:rect l="0" t="0" r="r" b="b"/>
                  <a:pathLst>
                    <a:path w="25" h="41">
                      <a:moveTo>
                        <a:pt x="20" y="41"/>
                      </a:moveTo>
                      <a:cubicBezTo>
                        <a:pt x="15" y="39"/>
                        <a:pt x="10" y="36"/>
                        <a:pt x="7" y="33"/>
                      </a:cubicBezTo>
                      <a:cubicBezTo>
                        <a:pt x="5" y="31"/>
                        <a:pt x="3" y="29"/>
                        <a:pt x="2" y="27"/>
                      </a:cubicBezTo>
                      <a:cubicBezTo>
                        <a:pt x="0" y="25"/>
                        <a:pt x="0" y="22"/>
                        <a:pt x="0" y="19"/>
                      </a:cubicBezTo>
                      <a:cubicBezTo>
                        <a:pt x="0" y="16"/>
                        <a:pt x="1" y="13"/>
                        <a:pt x="2" y="10"/>
                      </a:cubicBezTo>
                      <a:cubicBezTo>
                        <a:pt x="4" y="7"/>
                        <a:pt x="7" y="5"/>
                        <a:pt x="10" y="3"/>
                      </a:cubicBezTo>
                      <a:cubicBezTo>
                        <a:pt x="11" y="2"/>
                        <a:pt x="12" y="1"/>
                        <a:pt x="13" y="0"/>
                      </a:cubicBezTo>
                      <a:cubicBezTo>
                        <a:pt x="13" y="3"/>
                        <a:pt x="14" y="5"/>
                        <a:pt x="16" y="7"/>
                      </a:cubicBezTo>
                      <a:cubicBezTo>
                        <a:pt x="16" y="7"/>
                        <a:pt x="15" y="8"/>
                        <a:pt x="15" y="8"/>
                      </a:cubicBezTo>
                      <a:cubicBezTo>
                        <a:pt x="14" y="9"/>
                        <a:pt x="13" y="10"/>
                        <a:pt x="12" y="12"/>
                      </a:cubicBezTo>
                      <a:cubicBezTo>
                        <a:pt x="12" y="13"/>
                        <a:pt x="12" y="14"/>
                        <a:pt x="12" y="15"/>
                      </a:cubicBezTo>
                      <a:cubicBezTo>
                        <a:pt x="12" y="17"/>
                        <a:pt x="12" y="18"/>
                        <a:pt x="13" y="19"/>
                      </a:cubicBezTo>
                      <a:cubicBezTo>
                        <a:pt x="14" y="21"/>
                        <a:pt x="15" y="23"/>
                        <a:pt x="17" y="24"/>
                      </a:cubicBezTo>
                      <a:cubicBezTo>
                        <a:pt x="19" y="26"/>
                        <a:pt x="22" y="28"/>
                        <a:pt x="25" y="30"/>
                      </a:cubicBezTo>
                      <a:cubicBezTo>
                        <a:pt x="17" y="31"/>
                        <a:pt x="17" y="31"/>
                        <a:pt x="17" y="31"/>
                      </a:cubicBezTo>
                      <a:lnTo>
                        <a:pt x="20" y="41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6" name="íśļiḑé">
                  <a:extLst>
                    <a:ext uri="{FF2B5EF4-FFF2-40B4-BE49-F238E27FC236}">
                      <a16:creationId xmlns:a16="http://schemas.microsoft.com/office/drawing/2014/main" xmlns="" id="{96F074DA-249B-4BD4-A8FF-F08BC993D878}"/>
                    </a:ext>
                  </a:extLst>
                </p:cNvPr>
                <p:cNvSpPr/>
                <p:nvPr/>
              </p:nvSpPr>
              <p:spPr bwMode="auto">
                <a:xfrm>
                  <a:off x="4365625" y="2474913"/>
                  <a:ext cx="69850" cy="68263"/>
                </a:xfrm>
                <a:custGeom>
                  <a:avLst/>
                  <a:gdLst/>
                  <a:ahLst/>
                  <a:cxnLst>
                    <a:cxn ang="0">
                      <a:pos x="0" y="43"/>
                    </a:cxn>
                    <a:cxn ang="0">
                      <a:pos x="4" y="29"/>
                    </a:cxn>
                    <a:cxn ang="0">
                      <a:pos x="12" y="34"/>
                    </a:cxn>
                    <a:cxn ang="0">
                      <a:pos x="13" y="34"/>
                    </a:cxn>
                    <a:cxn ang="0">
                      <a:pos x="20" y="30"/>
                    </a:cxn>
                    <a:cxn ang="0">
                      <a:pos x="30" y="23"/>
                    </a:cxn>
                    <a:cxn ang="0">
                      <a:pos x="33" y="19"/>
                    </a:cxn>
                    <a:cxn ang="0">
                      <a:pos x="34" y="15"/>
                    </a:cxn>
                    <a:cxn ang="0">
                      <a:pos x="33" y="11"/>
                    </a:cxn>
                    <a:cxn ang="0">
                      <a:pos x="29" y="7"/>
                    </a:cxn>
                    <a:cxn ang="0">
                      <a:pos x="32" y="0"/>
                    </a:cxn>
                    <a:cxn ang="0">
                      <a:pos x="38" y="5"/>
                    </a:cxn>
                    <a:cxn ang="0">
                      <a:pos x="44" y="11"/>
                    </a:cxn>
                    <a:cxn ang="0">
                      <a:pos x="46" y="19"/>
                    </a:cxn>
                    <a:cxn ang="0">
                      <a:pos x="43" y="28"/>
                    </a:cxn>
                    <a:cxn ang="0">
                      <a:pos x="36" y="35"/>
                    </a:cxn>
                    <a:cxn ang="0">
                      <a:pos x="27" y="41"/>
                    </a:cxn>
                    <a:cxn ang="0">
                      <a:pos x="25" y="41"/>
                    </a:cxn>
                    <a:cxn ang="0">
                      <a:pos x="31" y="45"/>
                    </a:cxn>
                    <a:cxn ang="0">
                      <a:pos x="0" y="43"/>
                    </a:cxn>
                  </a:cxnLst>
                  <a:rect l="0" t="0" r="r" b="b"/>
                  <a:pathLst>
                    <a:path w="46" h="45">
                      <a:moveTo>
                        <a:pt x="0" y="43"/>
                      </a:moveTo>
                      <a:cubicBezTo>
                        <a:pt x="4" y="29"/>
                        <a:pt x="4" y="29"/>
                        <a:pt x="4" y="29"/>
                      </a:cubicBezTo>
                      <a:cubicBezTo>
                        <a:pt x="12" y="34"/>
                        <a:pt x="12" y="34"/>
                        <a:pt x="12" y="34"/>
                      </a:cubicBezTo>
                      <a:cubicBezTo>
                        <a:pt x="13" y="34"/>
                        <a:pt x="13" y="34"/>
                        <a:pt x="13" y="34"/>
                      </a:cubicBezTo>
                      <a:cubicBezTo>
                        <a:pt x="16" y="32"/>
                        <a:pt x="18" y="31"/>
                        <a:pt x="20" y="30"/>
                      </a:cubicBezTo>
                      <a:cubicBezTo>
                        <a:pt x="25" y="28"/>
                        <a:pt x="28" y="25"/>
                        <a:pt x="30" y="23"/>
                      </a:cubicBezTo>
                      <a:cubicBezTo>
                        <a:pt x="31" y="21"/>
                        <a:pt x="32" y="20"/>
                        <a:pt x="33" y="19"/>
                      </a:cubicBezTo>
                      <a:cubicBezTo>
                        <a:pt x="33" y="18"/>
                        <a:pt x="34" y="16"/>
                        <a:pt x="34" y="15"/>
                      </a:cubicBezTo>
                      <a:cubicBezTo>
                        <a:pt x="34" y="14"/>
                        <a:pt x="33" y="13"/>
                        <a:pt x="33" y="11"/>
                      </a:cubicBezTo>
                      <a:cubicBezTo>
                        <a:pt x="32" y="10"/>
                        <a:pt x="31" y="8"/>
                        <a:pt x="29" y="7"/>
                      </a:cubicBezTo>
                      <a:cubicBezTo>
                        <a:pt x="31" y="5"/>
                        <a:pt x="32" y="3"/>
                        <a:pt x="32" y="0"/>
                      </a:cubicBezTo>
                      <a:cubicBezTo>
                        <a:pt x="35" y="2"/>
                        <a:pt x="37" y="3"/>
                        <a:pt x="38" y="5"/>
                      </a:cubicBezTo>
                      <a:cubicBezTo>
                        <a:pt x="41" y="7"/>
                        <a:pt x="42" y="9"/>
                        <a:pt x="44" y="11"/>
                      </a:cubicBezTo>
                      <a:cubicBezTo>
                        <a:pt x="45" y="13"/>
                        <a:pt x="46" y="16"/>
                        <a:pt x="46" y="19"/>
                      </a:cubicBezTo>
                      <a:cubicBezTo>
                        <a:pt x="46" y="22"/>
                        <a:pt x="45" y="25"/>
                        <a:pt x="43" y="28"/>
                      </a:cubicBezTo>
                      <a:cubicBezTo>
                        <a:pt x="41" y="31"/>
                        <a:pt x="39" y="33"/>
                        <a:pt x="36" y="35"/>
                      </a:cubicBezTo>
                      <a:cubicBezTo>
                        <a:pt x="33" y="37"/>
                        <a:pt x="30" y="39"/>
                        <a:pt x="27" y="41"/>
                      </a:cubicBezTo>
                      <a:cubicBezTo>
                        <a:pt x="25" y="41"/>
                        <a:pt x="25" y="41"/>
                        <a:pt x="25" y="41"/>
                      </a:cubicBezTo>
                      <a:cubicBezTo>
                        <a:pt x="31" y="45"/>
                        <a:pt x="31" y="45"/>
                        <a:pt x="31" y="45"/>
                      </a:cubicBezTo>
                      <a:lnTo>
                        <a:pt x="0" y="43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7" name="iṣḻiḓé">
                  <a:extLst>
                    <a:ext uri="{FF2B5EF4-FFF2-40B4-BE49-F238E27FC236}">
                      <a16:creationId xmlns:a16="http://schemas.microsoft.com/office/drawing/2014/main" xmlns="" id="{C51DC0D5-53DA-4D24-AC21-298F1B1FC162}"/>
                    </a:ext>
                  </a:extLst>
                </p:cNvPr>
                <p:cNvSpPr/>
                <p:nvPr/>
              </p:nvSpPr>
              <p:spPr bwMode="auto">
                <a:xfrm>
                  <a:off x="4246563" y="2452688"/>
                  <a:ext cx="25400" cy="12700"/>
                </a:xfrm>
                <a:custGeom>
                  <a:avLst/>
                  <a:gdLst/>
                  <a:ahLst/>
                  <a:cxnLst>
                    <a:cxn ang="0">
                      <a:pos x="8" y="5"/>
                    </a:cxn>
                    <a:cxn ang="0">
                      <a:pos x="7" y="5"/>
                    </a:cxn>
                    <a:cxn ang="0">
                      <a:pos x="4" y="5"/>
                    </a:cxn>
                    <a:cxn ang="0">
                      <a:pos x="0" y="6"/>
                    </a:cxn>
                    <a:cxn ang="0">
                      <a:pos x="0" y="3"/>
                    </a:cxn>
                    <a:cxn ang="0">
                      <a:pos x="4" y="2"/>
                    </a:cxn>
                    <a:cxn ang="0">
                      <a:pos x="5" y="2"/>
                    </a:cxn>
                    <a:cxn ang="0">
                      <a:pos x="3" y="0"/>
                    </a:cxn>
                    <a:cxn ang="0">
                      <a:pos x="17" y="2"/>
                    </a:cxn>
                    <a:cxn ang="0">
                      <a:pos x="11" y="8"/>
                    </a:cxn>
                    <a:cxn ang="0">
                      <a:pos x="8" y="5"/>
                    </a:cxn>
                  </a:cxnLst>
                  <a:rect l="0" t="0" r="r" b="b"/>
                  <a:pathLst>
                    <a:path w="17" h="8">
                      <a:moveTo>
                        <a:pt x="8" y="5"/>
                      </a:moveTo>
                      <a:cubicBezTo>
                        <a:pt x="7" y="5"/>
                        <a:pt x="7" y="5"/>
                        <a:pt x="7" y="5"/>
                      </a:cubicBezTo>
                      <a:cubicBezTo>
                        <a:pt x="6" y="5"/>
                        <a:pt x="5" y="5"/>
                        <a:pt x="4" y="5"/>
                      </a:cubicBezTo>
                      <a:cubicBezTo>
                        <a:pt x="2" y="6"/>
                        <a:pt x="1" y="6"/>
                        <a:pt x="0" y="6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1" y="3"/>
                        <a:pt x="2" y="2"/>
                        <a:pt x="4" y="2"/>
                      </a:cubicBezTo>
                      <a:cubicBezTo>
                        <a:pt x="5" y="2"/>
                        <a:pt x="5" y="2"/>
                        <a:pt x="5" y="2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17" y="2"/>
                        <a:pt x="17" y="2"/>
                        <a:pt x="17" y="2"/>
                      </a:cubicBezTo>
                      <a:cubicBezTo>
                        <a:pt x="11" y="8"/>
                        <a:pt x="11" y="8"/>
                        <a:pt x="11" y="8"/>
                      </a:cubicBezTo>
                      <a:lnTo>
                        <a:pt x="8" y="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22" name="isļiḓè">
                <a:extLst>
                  <a:ext uri="{FF2B5EF4-FFF2-40B4-BE49-F238E27FC236}">
                    <a16:creationId xmlns:a16="http://schemas.microsoft.com/office/drawing/2014/main" xmlns="" id="{ACCBFCE5-7F07-49B2-A196-85B14D149211}"/>
                  </a:ext>
                </a:extLst>
              </p:cNvPr>
              <p:cNvSpPr/>
              <p:nvPr/>
            </p:nvSpPr>
            <p:spPr bwMode="auto">
              <a:xfrm rot="5400000">
                <a:off x="3854229" y="2780004"/>
                <a:ext cx="257430" cy="257430"/>
              </a:xfrm>
              <a:prstGeom prst="triangle">
                <a:avLst/>
              </a:prstGeom>
              <a:solidFill>
                <a:schemeClr val="tx2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" name="í$líḋé">
                <a:extLst>
                  <a:ext uri="{FF2B5EF4-FFF2-40B4-BE49-F238E27FC236}">
                    <a16:creationId xmlns:a16="http://schemas.microsoft.com/office/drawing/2014/main" xmlns="" id="{331D0F1D-F2BC-4E92-AF80-BC4DD19A798C}"/>
                  </a:ext>
                </a:extLst>
              </p:cNvPr>
              <p:cNvSpPr/>
              <p:nvPr/>
            </p:nvSpPr>
            <p:spPr bwMode="auto">
              <a:xfrm rot="5400000">
                <a:off x="6753559" y="2801455"/>
                <a:ext cx="214526" cy="214526"/>
              </a:xfrm>
              <a:prstGeom prst="triangle">
                <a:avLst/>
              </a:prstGeom>
              <a:solidFill>
                <a:schemeClr val="tx2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" name="iṧlîḍê">
                <a:extLst>
                  <a:ext uri="{FF2B5EF4-FFF2-40B4-BE49-F238E27FC236}">
                    <a16:creationId xmlns:a16="http://schemas.microsoft.com/office/drawing/2014/main" xmlns="" id="{A8EADBE9-2E50-4E18-94C6-1D4F11E9CDD0}"/>
                  </a:ext>
                </a:extLst>
              </p:cNvPr>
              <p:cNvSpPr/>
              <p:nvPr/>
            </p:nvSpPr>
            <p:spPr bwMode="auto">
              <a:xfrm rot="5400000">
                <a:off x="9293076" y="2833635"/>
                <a:ext cx="150168" cy="150168"/>
              </a:xfrm>
              <a:prstGeom prst="triangle">
                <a:avLst/>
              </a:prstGeom>
              <a:solidFill>
                <a:schemeClr val="tx2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25" name="iṥ1iḓê">
                <a:extLst>
                  <a:ext uri="{FF2B5EF4-FFF2-40B4-BE49-F238E27FC236}">
                    <a16:creationId xmlns:a16="http://schemas.microsoft.com/office/drawing/2014/main" xmlns="" id="{86BEB200-DB75-4D90-A83E-CB0CCA5522D3}"/>
                  </a:ext>
                </a:extLst>
              </p:cNvPr>
              <p:cNvGrpSpPr/>
              <p:nvPr/>
            </p:nvGrpSpPr>
            <p:grpSpPr>
              <a:xfrm>
                <a:off x="1155849" y="4130649"/>
                <a:ext cx="2281348" cy="1208296"/>
                <a:chOff x="221553" y="4998859"/>
                <a:chExt cx="2281348" cy="1208296"/>
              </a:xfrm>
            </p:grpSpPr>
            <p:sp>
              <p:nvSpPr>
                <p:cNvPr id="35" name="ïṣḷiḋê">
                  <a:extLst>
                    <a:ext uri="{FF2B5EF4-FFF2-40B4-BE49-F238E27FC236}">
                      <a16:creationId xmlns:a16="http://schemas.microsoft.com/office/drawing/2014/main" xmlns="" id="{924E1717-EF20-4B7D-AAEA-31B71C8405D6}"/>
                    </a:ext>
                  </a:extLst>
                </p:cNvPr>
                <p:cNvSpPr txBox="1"/>
                <p:nvPr/>
              </p:nvSpPr>
              <p:spPr bwMode="auto">
                <a:xfrm>
                  <a:off x="474165" y="4998859"/>
                  <a:ext cx="1776124" cy="510084"/>
                </a:xfrm>
                <a:prstGeom prst="rect">
                  <a:avLst/>
                </a:prstGeom>
                <a:noFill/>
                <a:extLst/>
              </p:spPr>
              <p:txBody>
                <a:bodyPr wrap="none" lIns="90000" tIns="46800" rIns="90000" bIns="46800" anchor="b" anchorCtr="1">
                  <a:normAutofit/>
                </a:bodyPr>
                <a:lstStyle/>
                <a:p>
                  <a:pPr latinLnBrk="0"/>
                  <a:r>
                    <a:rPr lang="en-US" altLang="zh-CN" sz="1600" b="1" dirty="0">
                      <a:effectLst/>
                    </a:rPr>
                    <a:t>Text here</a:t>
                  </a:r>
                  <a:endParaRPr lang="zh-CN" altLang="en-US" sz="1600" b="1" dirty="0">
                    <a:effectLst/>
                  </a:endParaRPr>
                </a:p>
              </p:txBody>
            </p:sp>
            <p:sp>
              <p:nvSpPr>
                <p:cNvPr id="36" name="ï$lïḋè">
                  <a:extLst>
                    <a:ext uri="{FF2B5EF4-FFF2-40B4-BE49-F238E27FC236}">
                      <a16:creationId xmlns:a16="http://schemas.microsoft.com/office/drawing/2014/main" xmlns="" id="{3FB6FD48-CCCA-4F69-A3A3-821F2E94E08D}"/>
                    </a:ext>
                  </a:extLst>
                </p:cNvPr>
                <p:cNvSpPr txBox="1"/>
                <p:nvPr/>
              </p:nvSpPr>
              <p:spPr bwMode="auto">
                <a:xfrm>
                  <a:off x="221553" y="5508943"/>
                  <a:ext cx="2281348" cy="698212"/>
                </a:xfrm>
                <a:prstGeom prst="rect">
                  <a:avLst/>
                </a:prstGeom>
                <a:noFill/>
                <a:extLst/>
              </p:spPr>
              <p:txBody>
                <a:bodyPr wrap="square" lIns="90000" tIns="46800" rIns="90000" bIns="46800" anchor="ctr" anchorCtr="1">
                  <a:normAutofit/>
                </a:bodyPr>
                <a:lstStyle/>
                <a:p>
                  <a:pPr algn="ctr">
                    <a:lnSpc>
                      <a:spcPct val="120000"/>
                    </a:lnSpc>
                  </a:pPr>
                  <a:r>
                    <a:rPr lang="en-US" altLang="zh-CN" sz="1000" dirty="0"/>
                    <a:t>Copy paste fonts. Choose the only option to retain text.</a:t>
                  </a:r>
                </a:p>
              </p:txBody>
            </p:sp>
          </p:grpSp>
          <p:grpSp>
            <p:nvGrpSpPr>
              <p:cNvPr id="26" name="îŝ1íḍè">
                <a:extLst>
                  <a:ext uri="{FF2B5EF4-FFF2-40B4-BE49-F238E27FC236}">
                    <a16:creationId xmlns:a16="http://schemas.microsoft.com/office/drawing/2014/main" xmlns="" id="{AE76528E-7496-4F99-B299-B0FD698E9AFC}"/>
                  </a:ext>
                </a:extLst>
              </p:cNvPr>
              <p:cNvGrpSpPr/>
              <p:nvPr/>
            </p:nvGrpSpPr>
            <p:grpSpPr>
              <a:xfrm>
                <a:off x="4318787" y="3902893"/>
                <a:ext cx="2281348" cy="1208296"/>
                <a:chOff x="221553" y="4998859"/>
                <a:chExt cx="2281348" cy="1208296"/>
              </a:xfrm>
            </p:grpSpPr>
            <p:sp>
              <p:nvSpPr>
                <p:cNvPr id="33" name="ïṩ1iḋè">
                  <a:extLst>
                    <a:ext uri="{FF2B5EF4-FFF2-40B4-BE49-F238E27FC236}">
                      <a16:creationId xmlns:a16="http://schemas.microsoft.com/office/drawing/2014/main" xmlns="" id="{34AF88D2-0502-4069-9734-1B8173451A7A}"/>
                    </a:ext>
                  </a:extLst>
                </p:cNvPr>
                <p:cNvSpPr txBox="1"/>
                <p:nvPr/>
              </p:nvSpPr>
              <p:spPr bwMode="auto">
                <a:xfrm>
                  <a:off x="474165" y="4998859"/>
                  <a:ext cx="1776124" cy="510084"/>
                </a:xfrm>
                <a:prstGeom prst="rect">
                  <a:avLst/>
                </a:prstGeom>
                <a:noFill/>
                <a:extLst/>
              </p:spPr>
              <p:txBody>
                <a:bodyPr wrap="none" lIns="90000" tIns="46800" rIns="90000" bIns="46800" anchor="b" anchorCtr="1">
                  <a:normAutofit/>
                </a:bodyPr>
                <a:lstStyle/>
                <a:p>
                  <a:pPr latinLnBrk="0"/>
                  <a:r>
                    <a:rPr lang="en-US" altLang="zh-CN" sz="1600" b="1" dirty="0">
                      <a:effectLst/>
                    </a:rPr>
                    <a:t>Text here</a:t>
                  </a:r>
                  <a:endParaRPr lang="zh-CN" altLang="en-US" sz="1600" b="1" dirty="0">
                    <a:effectLst/>
                  </a:endParaRPr>
                </a:p>
              </p:txBody>
            </p:sp>
            <p:sp>
              <p:nvSpPr>
                <p:cNvPr id="34" name="ïṧḻîḑé">
                  <a:extLst>
                    <a:ext uri="{FF2B5EF4-FFF2-40B4-BE49-F238E27FC236}">
                      <a16:creationId xmlns:a16="http://schemas.microsoft.com/office/drawing/2014/main" xmlns="" id="{B53722F2-A4AA-43D0-90A9-BD8577928716}"/>
                    </a:ext>
                  </a:extLst>
                </p:cNvPr>
                <p:cNvSpPr txBox="1"/>
                <p:nvPr/>
              </p:nvSpPr>
              <p:spPr bwMode="auto">
                <a:xfrm>
                  <a:off x="221553" y="5508943"/>
                  <a:ext cx="2281348" cy="698212"/>
                </a:xfrm>
                <a:prstGeom prst="rect">
                  <a:avLst/>
                </a:prstGeom>
                <a:noFill/>
                <a:extLst/>
              </p:spPr>
              <p:txBody>
                <a:bodyPr wrap="square" lIns="90000" tIns="46800" rIns="90000" bIns="46800" anchor="ctr" anchorCtr="1">
                  <a:normAutofit/>
                </a:bodyPr>
                <a:lstStyle/>
                <a:p>
                  <a:pPr algn="ctr">
                    <a:lnSpc>
                      <a:spcPct val="120000"/>
                    </a:lnSpc>
                  </a:pPr>
                  <a:r>
                    <a:rPr lang="en-US" altLang="zh-CN" sz="1000" dirty="0"/>
                    <a:t>Copy paste fonts. Choose the only option to retain text.</a:t>
                  </a:r>
                </a:p>
              </p:txBody>
            </p:sp>
          </p:grpSp>
          <p:grpSp>
            <p:nvGrpSpPr>
              <p:cNvPr id="27" name="işḻiḋé">
                <a:extLst>
                  <a:ext uri="{FF2B5EF4-FFF2-40B4-BE49-F238E27FC236}">
                    <a16:creationId xmlns:a16="http://schemas.microsoft.com/office/drawing/2014/main" xmlns="" id="{32B9A267-3A27-4E4F-9A2C-72ED06C765A9}"/>
                  </a:ext>
                </a:extLst>
              </p:cNvPr>
              <p:cNvGrpSpPr/>
              <p:nvPr/>
            </p:nvGrpSpPr>
            <p:grpSpPr>
              <a:xfrm>
                <a:off x="7026276" y="3745985"/>
                <a:ext cx="2281348" cy="1208296"/>
                <a:chOff x="221553" y="4998859"/>
                <a:chExt cx="2281348" cy="1208296"/>
              </a:xfrm>
            </p:grpSpPr>
            <p:sp>
              <p:nvSpPr>
                <p:cNvPr id="31" name="işḻiḓé">
                  <a:extLst>
                    <a:ext uri="{FF2B5EF4-FFF2-40B4-BE49-F238E27FC236}">
                      <a16:creationId xmlns:a16="http://schemas.microsoft.com/office/drawing/2014/main" xmlns="" id="{15383E85-E8D2-4E8D-B765-B756752C94E6}"/>
                    </a:ext>
                  </a:extLst>
                </p:cNvPr>
                <p:cNvSpPr txBox="1"/>
                <p:nvPr/>
              </p:nvSpPr>
              <p:spPr bwMode="auto">
                <a:xfrm>
                  <a:off x="474165" y="4998859"/>
                  <a:ext cx="1776124" cy="510084"/>
                </a:xfrm>
                <a:prstGeom prst="rect">
                  <a:avLst/>
                </a:prstGeom>
                <a:noFill/>
                <a:extLst/>
              </p:spPr>
              <p:txBody>
                <a:bodyPr wrap="none" lIns="90000" tIns="46800" rIns="90000" bIns="46800" anchor="b" anchorCtr="1">
                  <a:normAutofit/>
                </a:bodyPr>
                <a:lstStyle/>
                <a:p>
                  <a:pPr latinLnBrk="0"/>
                  <a:r>
                    <a:rPr lang="en-US" altLang="zh-CN" sz="1600" b="1" dirty="0">
                      <a:effectLst/>
                    </a:rPr>
                    <a:t>Text here</a:t>
                  </a:r>
                  <a:endParaRPr lang="zh-CN" altLang="en-US" sz="1600" b="1" dirty="0">
                    <a:effectLst/>
                  </a:endParaRPr>
                </a:p>
              </p:txBody>
            </p:sp>
            <p:sp>
              <p:nvSpPr>
                <p:cNvPr id="32" name="íṣlïde">
                  <a:extLst>
                    <a:ext uri="{FF2B5EF4-FFF2-40B4-BE49-F238E27FC236}">
                      <a16:creationId xmlns:a16="http://schemas.microsoft.com/office/drawing/2014/main" xmlns="" id="{B6BD65F3-F1F3-4684-AE3F-E1A840BF18D2}"/>
                    </a:ext>
                  </a:extLst>
                </p:cNvPr>
                <p:cNvSpPr txBox="1"/>
                <p:nvPr/>
              </p:nvSpPr>
              <p:spPr bwMode="auto">
                <a:xfrm>
                  <a:off x="221553" y="5508943"/>
                  <a:ext cx="2281348" cy="698212"/>
                </a:xfrm>
                <a:prstGeom prst="rect">
                  <a:avLst/>
                </a:prstGeom>
                <a:noFill/>
                <a:extLst/>
              </p:spPr>
              <p:txBody>
                <a:bodyPr wrap="square" lIns="90000" tIns="46800" rIns="90000" bIns="46800" anchor="ctr" anchorCtr="1">
                  <a:normAutofit/>
                </a:bodyPr>
                <a:lstStyle/>
                <a:p>
                  <a:pPr algn="ctr">
                    <a:lnSpc>
                      <a:spcPct val="120000"/>
                    </a:lnSpc>
                  </a:pPr>
                  <a:r>
                    <a:rPr lang="en-US" altLang="zh-CN" sz="1000" dirty="0"/>
                    <a:t>Copy paste fonts. Choose the only option to retain text.</a:t>
                  </a:r>
                </a:p>
              </p:txBody>
            </p:sp>
          </p:grpSp>
          <p:grpSp>
            <p:nvGrpSpPr>
              <p:cNvPr id="28" name="iṧļïḍê">
                <a:extLst>
                  <a:ext uri="{FF2B5EF4-FFF2-40B4-BE49-F238E27FC236}">
                    <a16:creationId xmlns:a16="http://schemas.microsoft.com/office/drawing/2014/main" xmlns="" id="{404F99C4-8A4C-413E-83C7-3D3D5FFB0DE4}"/>
                  </a:ext>
                </a:extLst>
              </p:cNvPr>
              <p:cNvGrpSpPr/>
              <p:nvPr/>
            </p:nvGrpSpPr>
            <p:grpSpPr>
              <a:xfrm>
                <a:off x="9207680" y="1028700"/>
                <a:ext cx="2281348" cy="1208296"/>
                <a:chOff x="221553" y="2448278"/>
                <a:chExt cx="2281348" cy="1208296"/>
              </a:xfrm>
            </p:grpSpPr>
            <p:sp>
              <p:nvSpPr>
                <p:cNvPr id="29" name="ïSḷïdé">
                  <a:extLst>
                    <a:ext uri="{FF2B5EF4-FFF2-40B4-BE49-F238E27FC236}">
                      <a16:creationId xmlns:a16="http://schemas.microsoft.com/office/drawing/2014/main" xmlns="" id="{08A1671D-CD65-4EE0-B354-6520E1B0F10E}"/>
                    </a:ext>
                  </a:extLst>
                </p:cNvPr>
                <p:cNvSpPr txBox="1"/>
                <p:nvPr/>
              </p:nvSpPr>
              <p:spPr bwMode="auto">
                <a:xfrm>
                  <a:off x="474165" y="2448278"/>
                  <a:ext cx="1776124" cy="510084"/>
                </a:xfrm>
                <a:prstGeom prst="rect">
                  <a:avLst/>
                </a:prstGeom>
                <a:noFill/>
                <a:extLst/>
              </p:spPr>
              <p:txBody>
                <a:bodyPr wrap="none" lIns="90000" tIns="46800" rIns="90000" bIns="46800" anchor="b" anchorCtr="1">
                  <a:normAutofit/>
                </a:bodyPr>
                <a:lstStyle/>
                <a:p>
                  <a:pPr latinLnBrk="0"/>
                  <a:r>
                    <a:rPr lang="en-US" altLang="zh-CN" sz="1600" b="1" dirty="0">
                      <a:effectLst/>
                    </a:rPr>
                    <a:t>Text here</a:t>
                  </a:r>
                  <a:endParaRPr lang="zh-CN" altLang="en-US" sz="1600" b="1" dirty="0">
                    <a:effectLst/>
                  </a:endParaRPr>
                </a:p>
              </p:txBody>
            </p:sp>
            <p:sp>
              <p:nvSpPr>
                <p:cNvPr id="30" name="iṥḻïḑê">
                  <a:extLst>
                    <a:ext uri="{FF2B5EF4-FFF2-40B4-BE49-F238E27FC236}">
                      <a16:creationId xmlns:a16="http://schemas.microsoft.com/office/drawing/2014/main" xmlns="" id="{BCA7B50D-F930-40A4-8391-DA225E60913B}"/>
                    </a:ext>
                  </a:extLst>
                </p:cNvPr>
                <p:cNvSpPr txBox="1"/>
                <p:nvPr/>
              </p:nvSpPr>
              <p:spPr bwMode="auto">
                <a:xfrm>
                  <a:off x="221553" y="2958362"/>
                  <a:ext cx="2281348" cy="698212"/>
                </a:xfrm>
                <a:prstGeom prst="rect">
                  <a:avLst/>
                </a:prstGeom>
                <a:noFill/>
                <a:extLst/>
              </p:spPr>
              <p:txBody>
                <a:bodyPr wrap="square" lIns="90000" tIns="46800" rIns="90000" bIns="46800" anchor="ctr" anchorCtr="1">
                  <a:normAutofit/>
                </a:bodyPr>
                <a:lstStyle/>
                <a:p>
                  <a:pPr algn="ctr">
                    <a:lnSpc>
                      <a:spcPct val="120000"/>
                    </a:lnSpc>
                  </a:pPr>
                  <a:r>
                    <a:rPr lang="en-US" altLang="zh-CN" sz="1000" dirty="0"/>
                    <a:t>Copy paste fonts. Choose the only option to retain text.</a:t>
                  </a:r>
                </a:p>
              </p:txBody>
            </p:sp>
          </p:grpSp>
        </p:grpSp>
        <p:cxnSp>
          <p:nvCxnSpPr>
            <p:cNvPr id="7" name="直接连接符 6">
              <a:extLst>
                <a:ext uri="{FF2B5EF4-FFF2-40B4-BE49-F238E27FC236}">
                  <a16:creationId xmlns:a16="http://schemas.microsoft.com/office/drawing/2014/main" xmlns="" id="{F42BDD5A-403A-4710-BDC4-86317CBC04F9}"/>
                </a:ext>
              </a:extLst>
            </p:cNvPr>
            <p:cNvCxnSpPr/>
            <p:nvPr/>
          </p:nvCxnSpPr>
          <p:spPr>
            <a:xfrm>
              <a:off x="3981000" y="3442288"/>
              <a:ext cx="0" cy="2701337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>
              <a:extLst>
                <a:ext uri="{FF2B5EF4-FFF2-40B4-BE49-F238E27FC236}">
                  <a16:creationId xmlns:a16="http://schemas.microsoft.com/office/drawing/2014/main" xmlns="" id="{FA64863F-DB94-413C-9EC0-A83A8ED4A944}"/>
                </a:ext>
              </a:extLst>
            </p:cNvPr>
            <p:cNvCxnSpPr/>
            <p:nvPr/>
          </p:nvCxnSpPr>
          <p:spPr>
            <a:xfrm>
              <a:off x="6858663" y="3442288"/>
              <a:ext cx="0" cy="2701337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xmlns="" id="{42C84388-EE52-4946-88FA-FA59435D35AD}"/>
                </a:ext>
              </a:extLst>
            </p:cNvPr>
            <p:cNvCxnSpPr/>
            <p:nvPr/>
          </p:nvCxnSpPr>
          <p:spPr>
            <a:xfrm>
              <a:off x="9327337" y="3442288"/>
              <a:ext cx="0" cy="2701337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8891321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A517FAF2-2CC5-4306-BBCB-D56DAD9E16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633D66EC-CF4E-4266-8B86-45881CF5FE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C247CD5B-D98C-446C-A5E8-8EC903E76B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13</a:t>
            </a:fld>
            <a:endParaRPr lang="zh-CN" altLang="en-US"/>
          </a:p>
        </p:txBody>
      </p:sp>
      <p:grpSp>
        <p:nvGrpSpPr>
          <p:cNvPr id="5" name="6bdf9583-8ae2-462c-8c75-8bdbdaf1d268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DD98496D-89FB-4426-9A07-BCE7506A6418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3166" y="1282250"/>
            <a:ext cx="12188834" cy="5575750"/>
            <a:chOff x="3175" y="1282250"/>
            <a:chExt cx="12188825" cy="5575746"/>
          </a:xfrm>
        </p:grpSpPr>
        <p:cxnSp>
          <p:nvCxnSpPr>
            <p:cNvPr id="6" name="肘形连接符 36">
              <a:extLst>
                <a:ext uri="{FF2B5EF4-FFF2-40B4-BE49-F238E27FC236}">
                  <a16:creationId xmlns:a16="http://schemas.microsoft.com/office/drawing/2014/main" xmlns="" id="{CDD0B782-293D-42F4-BA59-FE2A80BBFA34}"/>
                </a:ext>
              </a:extLst>
            </p:cNvPr>
            <p:cNvCxnSpPr>
              <a:cxnSpLocks/>
              <a:stCxn id="28" idx="6"/>
              <a:endCxn id="23" idx="0"/>
            </p:cNvCxnSpPr>
            <p:nvPr/>
          </p:nvCxnSpPr>
          <p:spPr>
            <a:xfrm>
              <a:off x="6718300" y="1904548"/>
              <a:ext cx="3610846" cy="1269195"/>
            </a:xfrm>
            <a:prstGeom prst="bentConnector2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肘形连接符 33">
              <a:extLst>
                <a:ext uri="{FF2B5EF4-FFF2-40B4-BE49-F238E27FC236}">
                  <a16:creationId xmlns:a16="http://schemas.microsoft.com/office/drawing/2014/main" xmlns="" id="{2475F96E-D9C9-4E6F-972B-C94BEFEC5475}"/>
                </a:ext>
              </a:extLst>
            </p:cNvPr>
            <p:cNvCxnSpPr>
              <a:cxnSpLocks/>
              <a:stCxn id="28" idx="2"/>
              <a:endCxn id="11" idx="0"/>
            </p:cNvCxnSpPr>
            <p:nvPr/>
          </p:nvCxnSpPr>
          <p:spPr>
            <a:xfrm rot="10800000" flipV="1">
              <a:off x="1862850" y="1904547"/>
              <a:ext cx="3610850" cy="1269195"/>
            </a:xfrm>
            <a:prstGeom prst="bentConnector2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8" name="íṣlíďé">
              <a:extLst>
                <a:ext uri="{FF2B5EF4-FFF2-40B4-BE49-F238E27FC236}">
                  <a16:creationId xmlns:a16="http://schemas.microsoft.com/office/drawing/2014/main" xmlns="" id="{C1B62A49-C1AE-4D5F-8493-C2019FB57ED0}"/>
                </a:ext>
              </a:extLst>
            </p:cNvPr>
            <p:cNvGrpSpPr/>
            <p:nvPr/>
          </p:nvGrpSpPr>
          <p:grpSpPr>
            <a:xfrm>
              <a:off x="3175" y="3245920"/>
              <a:ext cx="12188825" cy="3612076"/>
              <a:chOff x="3175" y="2656396"/>
              <a:chExt cx="12188825" cy="4201604"/>
            </a:xfrm>
          </p:grpSpPr>
          <p:sp>
            <p:nvSpPr>
              <p:cNvPr id="30" name="ïṣļîde">
                <a:extLst>
                  <a:ext uri="{FF2B5EF4-FFF2-40B4-BE49-F238E27FC236}">
                    <a16:creationId xmlns:a16="http://schemas.microsoft.com/office/drawing/2014/main" xmlns="" id="{3CEB5568-D536-435C-9A2D-DE9D0ED050B5}"/>
                  </a:ext>
                </a:extLst>
              </p:cNvPr>
              <p:cNvSpPr/>
              <p:nvPr/>
            </p:nvSpPr>
            <p:spPr bwMode="auto">
              <a:xfrm>
                <a:off x="10164502" y="5375511"/>
                <a:ext cx="2027498" cy="1482489"/>
              </a:xfrm>
              <a:custGeom>
                <a:avLst/>
                <a:gdLst>
                  <a:gd name="T0" fmla="*/ 1230 w 1276"/>
                  <a:gd name="T1" fmla="*/ 748 h 933"/>
                  <a:gd name="T2" fmla="*/ 1221 w 1276"/>
                  <a:gd name="T3" fmla="*/ 748 h 933"/>
                  <a:gd name="T4" fmla="*/ 1206 w 1276"/>
                  <a:gd name="T5" fmla="*/ 748 h 933"/>
                  <a:gd name="T6" fmla="*/ 1211 w 1276"/>
                  <a:gd name="T7" fmla="*/ 216 h 933"/>
                  <a:gd name="T8" fmla="*/ 1218 w 1276"/>
                  <a:gd name="T9" fmla="*/ 216 h 933"/>
                  <a:gd name="T10" fmla="*/ 1221 w 1276"/>
                  <a:gd name="T11" fmla="*/ 214 h 933"/>
                  <a:gd name="T12" fmla="*/ 1218 w 1276"/>
                  <a:gd name="T13" fmla="*/ 185 h 933"/>
                  <a:gd name="T14" fmla="*/ 1206 w 1276"/>
                  <a:gd name="T15" fmla="*/ 182 h 933"/>
                  <a:gd name="T16" fmla="*/ 1192 w 1276"/>
                  <a:gd name="T17" fmla="*/ 180 h 933"/>
                  <a:gd name="T18" fmla="*/ 1182 w 1276"/>
                  <a:gd name="T19" fmla="*/ 0 h 933"/>
                  <a:gd name="T20" fmla="*/ 1172 w 1276"/>
                  <a:gd name="T21" fmla="*/ 180 h 933"/>
                  <a:gd name="T22" fmla="*/ 1158 w 1276"/>
                  <a:gd name="T23" fmla="*/ 180 h 933"/>
                  <a:gd name="T24" fmla="*/ 1143 w 1276"/>
                  <a:gd name="T25" fmla="*/ 182 h 933"/>
                  <a:gd name="T26" fmla="*/ 1141 w 1276"/>
                  <a:gd name="T27" fmla="*/ 212 h 933"/>
                  <a:gd name="T28" fmla="*/ 1143 w 1276"/>
                  <a:gd name="T29" fmla="*/ 214 h 933"/>
                  <a:gd name="T30" fmla="*/ 1151 w 1276"/>
                  <a:gd name="T31" fmla="*/ 214 h 933"/>
                  <a:gd name="T32" fmla="*/ 1071 w 1276"/>
                  <a:gd name="T33" fmla="*/ 659 h 933"/>
                  <a:gd name="T34" fmla="*/ 659 w 1276"/>
                  <a:gd name="T35" fmla="*/ 496 h 933"/>
                  <a:gd name="T36" fmla="*/ 666 w 1276"/>
                  <a:gd name="T37" fmla="*/ 491 h 933"/>
                  <a:gd name="T38" fmla="*/ 611 w 1276"/>
                  <a:gd name="T39" fmla="*/ 430 h 933"/>
                  <a:gd name="T40" fmla="*/ 620 w 1276"/>
                  <a:gd name="T41" fmla="*/ 425 h 933"/>
                  <a:gd name="T42" fmla="*/ 606 w 1276"/>
                  <a:gd name="T43" fmla="*/ 420 h 933"/>
                  <a:gd name="T44" fmla="*/ 608 w 1276"/>
                  <a:gd name="T45" fmla="*/ 406 h 933"/>
                  <a:gd name="T46" fmla="*/ 606 w 1276"/>
                  <a:gd name="T47" fmla="*/ 389 h 933"/>
                  <a:gd name="T48" fmla="*/ 594 w 1276"/>
                  <a:gd name="T49" fmla="*/ 379 h 933"/>
                  <a:gd name="T50" fmla="*/ 586 w 1276"/>
                  <a:gd name="T51" fmla="*/ 377 h 933"/>
                  <a:gd name="T52" fmla="*/ 569 w 1276"/>
                  <a:gd name="T53" fmla="*/ 377 h 933"/>
                  <a:gd name="T54" fmla="*/ 562 w 1276"/>
                  <a:gd name="T55" fmla="*/ 379 h 933"/>
                  <a:gd name="T56" fmla="*/ 552 w 1276"/>
                  <a:gd name="T57" fmla="*/ 391 h 933"/>
                  <a:gd name="T58" fmla="*/ 548 w 1276"/>
                  <a:gd name="T59" fmla="*/ 399 h 933"/>
                  <a:gd name="T60" fmla="*/ 548 w 1276"/>
                  <a:gd name="T61" fmla="*/ 413 h 933"/>
                  <a:gd name="T62" fmla="*/ 552 w 1276"/>
                  <a:gd name="T63" fmla="*/ 423 h 933"/>
                  <a:gd name="T64" fmla="*/ 538 w 1276"/>
                  <a:gd name="T65" fmla="*/ 425 h 933"/>
                  <a:gd name="T66" fmla="*/ 548 w 1276"/>
                  <a:gd name="T67" fmla="*/ 430 h 933"/>
                  <a:gd name="T68" fmla="*/ 519 w 1276"/>
                  <a:gd name="T69" fmla="*/ 491 h 933"/>
                  <a:gd name="T70" fmla="*/ 412 w 1276"/>
                  <a:gd name="T71" fmla="*/ 491 h 933"/>
                  <a:gd name="T72" fmla="*/ 402 w 1276"/>
                  <a:gd name="T73" fmla="*/ 491 h 933"/>
                  <a:gd name="T74" fmla="*/ 359 w 1276"/>
                  <a:gd name="T75" fmla="*/ 464 h 933"/>
                  <a:gd name="T76" fmla="*/ 366 w 1276"/>
                  <a:gd name="T77" fmla="*/ 459 h 933"/>
                  <a:gd name="T78" fmla="*/ 204 w 1276"/>
                  <a:gd name="T79" fmla="*/ 447 h 933"/>
                  <a:gd name="T80" fmla="*/ 194 w 1276"/>
                  <a:gd name="T81" fmla="*/ 416 h 933"/>
                  <a:gd name="T82" fmla="*/ 177 w 1276"/>
                  <a:gd name="T83" fmla="*/ 391 h 933"/>
                  <a:gd name="T84" fmla="*/ 155 w 1276"/>
                  <a:gd name="T85" fmla="*/ 369 h 933"/>
                  <a:gd name="T86" fmla="*/ 141 w 1276"/>
                  <a:gd name="T87" fmla="*/ 360 h 933"/>
                  <a:gd name="T88" fmla="*/ 114 w 1276"/>
                  <a:gd name="T89" fmla="*/ 350 h 933"/>
                  <a:gd name="T90" fmla="*/ 112 w 1276"/>
                  <a:gd name="T91" fmla="*/ 348 h 933"/>
                  <a:gd name="T92" fmla="*/ 97 w 1276"/>
                  <a:gd name="T93" fmla="*/ 345 h 933"/>
                  <a:gd name="T94" fmla="*/ 92 w 1276"/>
                  <a:gd name="T95" fmla="*/ 345 h 933"/>
                  <a:gd name="T96" fmla="*/ 88 w 1276"/>
                  <a:gd name="T97" fmla="*/ 345 h 933"/>
                  <a:gd name="T98" fmla="*/ 78 w 1276"/>
                  <a:gd name="T99" fmla="*/ 263 h 933"/>
                  <a:gd name="T100" fmla="*/ 73 w 1276"/>
                  <a:gd name="T101" fmla="*/ 345 h 933"/>
                  <a:gd name="T102" fmla="*/ 68 w 1276"/>
                  <a:gd name="T103" fmla="*/ 345 h 933"/>
                  <a:gd name="T104" fmla="*/ 51 w 1276"/>
                  <a:gd name="T105" fmla="*/ 348 h 933"/>
                  <a:gd name="T106" fmla="*/ 51 w 1276"/>
                  <a:gd name="T107" fmla="*/ 348 h 933"/>
                  <a:gd name="T108" fmla="*/ 37 w 1276"/>
                  <a:gd name="T109" fmla="*/ 355 h 933"/>
                  <a:gd name="T110" fmla="*/ 22 w 1276"/>
                  <a:gd name="T111" fmla="*/ 360 h 933"/>
                  <a:gd name="T112" fmla="*/ 0 w 1276"/>
                  <a:gd name="T113" fmla="*/ 374 h 933"/>
                  <a:gd name="T114" fmla="*/ 1276 w 1276"/>
                  <a:gd name="T115" fmla="*/ 933 h 933"/>
                  <a:gd name="T116" fmla="*/ 1233 w 1276"/>
                  <a:gd name="T117" fmla="*/ 739 h 9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276" h="933">
                    <a:moveTo>
                      <a:pt x="1233" y="746"/>
                    </a:moveTo>
                    <a:lnTo>
                      <a:pt x="1230" y="748"/>
                    </a:lnTo>
                    <a:lnTo>
                      <a:pt x="1228" y="748"/>
                    </a:lnTo>
                    <a:lnTo>
                      <a:pt x="1221" y="748"/>
                    </a:lnTo>
                    <a:lnTo>
                      <a:pt x="1216" y="748"/>
                    </a:lnTo>
                    <a:lnTo>
                      <a:pt x="1206" y="748"/>
                    </a:lnTo>
                    <a:lnTo>
                      <a:pt x="1206" y="741"/>
                    </a:lnTo>
                    <a:lnTo>
                      <a:pt x="1211" y="216"/>
                    </a:lnTo>
                    <a:lnTo>
                      <a:pt x="1213" y="216"/>
                    </a:lnTo>
                    <a:lnTo>
                      <a:pt x="1218" y="216"/>
                    </a:lnTo>
                    <a:lnTo>
                      <a:pt x="1221" y="214"/>
                    </a:lnTo>
                    <a:lnTo>
                      <a:pt x="1221" y="214"/>
                    </a:lnTo>
                    <a:lnTo>
                      <a:pt x="1221" y="185"/>
                    </a:lnTo>
                    <a:lnTo>
                      <a:pt x="1218" y="185"/>
                    </a:lnTo>
                    <a:lnTo>
                      <a:pt x="1213" y="182"/>
                    </a:lnTo>
                    <a:lnTo>
                      <a:pt x="1206" y="182"/>
                    </a:lnTo>
                    <a:lnTo>
                      <a:pt x="1197" y="180"/>
                    </a:lnTo>
                    <a:lnTo>
                      <a:pt x="1192" y="180"/>
                    </a:lnTo>
                    <a:lnTo>
                      <a:pt x="1192" y="93"/>
                    </a:lnTo>
                    <a:lnTo>
                      <a:pt x="1182" y="0"/>
                    </a:lnTo>
                    <a:lnTo>
                      <a:pt x="1175" y="90"/>
                    </a:lnTo>
                    <a:lnTo>
                      <a:pt x="1172" y="180"/>
                    </a:lnTo>
                    <a:lnTo>
                      <a:pt x="1165" y="180"/>
                    </a:lnTo>
                    <a:lnTo>
                      <a:pt x="1158" y="180"/>
                    </a:lnTo>
                    <a:lnTo>
                      <a:pt x="1151" y="180"/>
                    </a:lnTo>
                    <a:lnTo>
                      <a:pt x="1143" y="182"/>
                    </a:lnTo>
                    <a:lnTo>
                      <a:pt x="1141" y="182"/>
                    </a:lnTo>
                    <a:lnTo>
                      <a:pt x="1141" y="212"/>
                    </a:lnTo>
                    <a:lnTo>
                      <a:pt x="1141" y="212"/>
                    </a:lnTo>
                    <a:lnTo>
                      <a:pt x="1143" y="214"/>
                    </a:lnTo>
                    <a:lnTo>
                      <a:pt x="1148" y="214"/>
                    </a:lnTo>
                    <a:lnTo>
                      <a:pt x="1151" y="214"/>
                    </a:lnTo>
                    <a:lnTo>
                      <a:pt x="1146" y="714"/>
                    </a:lnTo>
                    <a:lnTo>
                      <a:pt x="1071" y="659"/>
                    </a:lnTo>
                    <a:lnTo>
                      <a:pt x="661" y="651"/>
                    </a:lnTo>
                    <a:lnTo>
                      <a:pt x="659" y="496"/>
                    </a:lnTo>
                    <a:lnTo>
                      <a:pt x="666" y="496"/>
                    </a:lnTo>
                    <a:lnTo>
                      <a:pt x="666" y="491"/>
                    </a:lnTo>
                    <a:lnTo>
                      <a:pt x="611" y="491"/>
                    </a:lnTo>
                    <a:lnTo>
                      <a:pt x="611" y="430"/>
                    </a:lnTo>
                    <a:lnTo>
                      <a:pt x="620" y="428"/>
                    </a:lnTo>
                    <a:lnTo>
                      <a:pt x="620" y="425"/>
                    </a:lnTo>
                    <a:lnTo>
                      <a:pt x="603" y="423"/>
                    </a:lnTo>
                    <a:lnTo>
                      <a:pt x="606" y="420"/>
                    </a:lnTo>
                    <a:lnTo>
                      <a:pt x="608" y="413"/>
                    </a:lnTo>
                    <a:lnTo>
                      <a:pt x="608" y="406"/>
                    </a:lnTo>
                    <a:lnTo>
                      <a:pt x="608" y="399"/>
                    </a:lnTo>
                    <a:lnTo>
                      <a:pt x="606" y="389"/>
                    </a:lnTo>
                    <a:lnTo>
                      <a:pt x="601" y="384"/>
                    </a:lnTo>
                    <a:lnTo>
                      <a:pt x="594" y="379"/>
                    </a:lnTo>
                    <a:lnTo>
                      <a:pt x="586" y="377"/>
                    </a:lnTo>
                    <a:lnTo>
                      <a:pt x="586" y="377"/>
                    </a:lnTo>
                    <a:lnTo>
                      <a:pt x="577" y="374"/>
                    </a:lnTo>
                    <a:lnTo>
                      <a:pt x="569" y="377"/>
                    </a:lnTo>
                    <a:lnTo>
                      <a:pt x="569" y="377"/>
                    </a:lnTo>
                    <a:lnTo>
                      <a:pt x="562" y="379"/>
                    </a:lnTo>
                    <a:lnTo>
                      <a:pt x="557" y="384"/>
                    </a:lnTo>
                    <a:lnTo>
                      <a:pt x="552" y="391"/>
                    </a:lnTo>
                    <a:lnTo>
                      <a:pt x="548" y="399"/>
                    </a:lnTo>
                    <a:lnTo>
                      <a:pt x="548" y="399"/>
                    </a:lnTo>
                    <a:lnTo>
                      <a:pt x="548" y="406"/>
                    </a:lnTo>
                    <a:lnTo>
                      <a:pt x="548" y="413"/>
                    </a:lnTo>
                    <a:lnTo>
                      <a:pt x="552" y="420"/>
                    </a:lnTo>
                    <a:lnTo>
                      <a:pt x="552" y="423"/>
                    </a:lnTo>
                    <a:lnTo>
                      <a:pt x="552" y="423"/>
                    </a:lnTo>
                    <a:lnTo>
                      <a:pt x="538" y="425"/>
                    </a:lnTo>
                    <a:lnTo>
                      <a:pt x="538" y="430"/>
                    </a:lnTo>
                    <a:lnTo>
                      <a:pt x="548" y="430"/>
                    </a:lnTo>
                    <a:lnTo>
                      <a:pt x="550" y="491"/>
                    </a:lnTo>
                    <a:lnTo>
                      <a:pt x="519" y="491"/>
                    </a:lnTo>
                    <a:lnTo>
                      <a:pt x="509" y="491"/>
                    </a:lnTo>
                    <a:lnTo>
                      <a:pt x="412" y="491"/>
                    </a:lnTo>
                    <a:lnTo>
                      <a:pt x="412" y="491"/>
                    </a:lnTo>
                    <a:lnTo>
                      <a:pt x="402" y="491"/>
                    </a:lnTo>
                    <a:lnTo>
                      <a:pt x="359" y="491"/>
                    </a:lnTo>
                    <a:lnTo>
                      <a:pt x="359" y="464"/>
                    </a:lnTo>
                    <a:lnTo>
                      <a:pt x="366" y="464"/>
                    </a:lnTo>
                    <a:lnTo>
                      <a:pt x="366" y="459"/>
                    </a:lnTo>
                    <a:lnTo>
                      <a:pt x="206" y="459"/>
                    </a:lnTo>
                    <a:lnTo>
                      <a:pt x="204" y="447"/>
                    </a:lnTo>
                    <a:lnTo>
                      <a:pt x="201" y="430"/>
                    </a:lnTo>
                    <a:lnTo>
                      <a:pt x="194" y="416"/>
                    </a:lnTo>
                    <a:lnTo>
                      <a:pt x="187" y="403"/>
                    </a:lnTo>
                    <a:lnTo>
                      <a:pt x="177" y="391"/>
                    </a:lnTo>
                    <a:lnTo>
                      <a:pt x="167" y="379"/>
                    </a:lnTo>
                    <a:lnTo>
                      <a:pt x="155" y="369"/>
                    </a:lnTo>
                    <a:lnTo>
                      <a:pt x="141" y="362"/>
                    </a:lnTo>
                    <a:lnTo>
                      <a:pt x="141" y="360"/>
                    </a:lnTo>
                    <a:lnTo>
                      <a:pt x="126" y="355"/>
                    </a:lnTo>
                    <a:lnTo>
                      <a:pt x="114" y="350"/>
                    </a:lnTo>
                    <a:lnTo>
                      <a:pt x="114" y="348"/>
                    </a:lnTo>
                    <a:lnTo>
                      <a:pt x="112" y="348"/>
                    </a:lnTo>
                    <a:lnTo>
                      <a:pt x="112" y="348"/>
                    </a:lnTo>
                    <a:lnTo>
                      <a:pt x="97" y="345"/>
                    </a:lnTo>
                    <a:lnTo>
                      <a:pt x="95" y="345"/>
                    </a:lnTo>
                    <a:lnTo>
                      <a:pt x="92" y="345"/>
                    </a:lnTo>
                    <a:lnTo>
                      <a:pt x="90" y="345"/>
                    </a:lnTo>
                    <a:lnTo>
                      <a:pt x="88" y="345"/>
                    </a:lnTo>
                    <a:lnTo>
                      <a:pt x="90" y="263"/>
                    </a:lnTo>
                    <a:lnTo>
                      <a:pt x="78" y="263"/>
                    </a:lnTo>
                    <a:lnTo>
                      <a:pt x="75" y="345"/>
                    </a:lnTo>
                    <a:lnTo>
                      <a:pt x="73" y="345"/>
                    </a:lnTo>
                    <a:lnTo>
                      <a:pt x="71" y="345"/>
                    </a:lnTo>
                    <a:lnTo>
                      <a:pt x="68" y="345"/>
                    </a:lnTo>
                    <a:lnTo>
                      <a:pt x="54" y="348"/>
                    </a:lnTo>
                    <a:lnTo>
                      <a:pt x="51" y="348"/>
                    </a:lnTo>
                    <a:lnTo>
                      <a:pt x="51" y="348"/>
                    </a:lnTo>
                    <a:lnTo>
                      <a:pt x="51" y="348"/>
                    </a:lnTo>
                    <a:lnTo>
                      <a:pt x="51" y="350"/>
                    </a:lnTo>
                    <a:lnTo>
                      <a:pt x="37" y="355"/>
                    </a:lnTo>
                    <a:lnTo>
                      <a:pt x="22" y="360"/>
                    </a:lnTo>
                    <a:lnTo>
                      <a:pt x="22" y="360"/>
                    </a:lnTo>
                    <a:lnTo>
                      <a:pt x="8" y="369"/>
                    </a:lnTo>
                    <a:lnTo>
                      <a:pt x="0" y="374"/>
                    </a:lnTo>
                    <a:lnTo>
                      <a:pt x="0" y="933"/>
                    </a:lnTo>
                    <a:lnTo>
                      <a:pt x="1276" y="933"/>
                    </a:lnTo>
                    <a:lnTo>
                      <a:pt x="1276" y="739"/>
                    </a:lnTo>
                    <a:lnTo>
                      <a:pt x="1233" y="739"/>
                    </a:lnTo>
                    <a:lnTo>
                      <a:pt x="1233" y="746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" name="iṡḷïḓê">
                <a:extLst>
                  <a:ext uri="{FF2B5EF4-FFF2-40B4-BE49-F238E27FC236}">
                    <a16:creationId xmlns:a16="http://schemas.microsoft.com/office/drawing/2014/main" xmlns="" id="{8BEEDEA9-98C3-44F1-88D2-FAC0A557A101}"/>
                  </a:ext>
                </a:extLst>
              </p:cNvPr>
              <p:cNvSpPr/>
              <p:nvPr/>
            </p:nvSpPr>
            <p:spPr bwMode="auto">
              <a:xfrm>
                <a:off x="8129058" y="4353817"/>
                <a:ext cx="2035444" cy="2504183"/>
              </a:xfrm>
              <a:custGeom>
                <a:avLst/>
                <a:gdLst>
                  <a:gd name="T0" fmla="*/ 1247 w 1281"/>
                  <a:gd name="T1" fmla="*/ 1059 h 1576"/>
                  <a:gd name="T2" fmla="*/ 1063 w 1281"/>
                  <a:gd name="T3" fmla="*/ 1107 h 1576"/>
                  <a:gd name="T4" fmla="*/ 1010 w 1281"/>
                  <a:gd name="T5" fmla="*/ 634 h 1576"/>
                  <a:gd name="T6" fmla="*/ 879 w 1281"/>
                  <a:gd name="T7" fmla="*/ 801 h 1576"/>
                  <a:gd name="T8" fmla="*/ 831 w 1281"/>
                  <a:gd name="T9" fmla="*/ 306 h 1576"/>
                  <a:gd name="T10" fmla="*/ 882 w 1281"/>
                  <a:gd name="T11" fmla="*/ 296 h 1576"/>
                  <a:gd name="T12" fmla="*/ 882 w 1281"/>
                  <a:gd name="T13" fmla="*/ 264 h 1576"/>
                  <a:gd name="T14" fmla="*/ 884 w 1281"/>
                  <a:gd name="T15" fmla="*/ 245 h 1576"/>
                  <a:gd name="T16" fmla="*/ 879 w 1281"/>
                  <a:gd name="T17" fmla="*/ 89 h 1576"/>
                  <a:gd name="T18" fmla="*/ 877 w 1281"/>
                  <a:gd name="T19" fmla="*/ 143 h 1576"/>
                  <a:gd name="T20" fmla="*/ 795 w 1281"/>
                  <a:gd name="T21" fmla="*/ 111 h 1576"/>
                  <a:gd name="T22" fmla="*/ 790 w 1281"/>
                  <a:gd name="T23" fmla="*/ 145 h 1576"/>
                  <a:gd name="T24" fmla="*/ 710 w 1281"/>
                  <a:gd name="T25" fmla="*/ 114 h 1576"/>
                  <a:gd name="T26" fmla="*/ 703 w 1281"/>
                  <a:gd name="T27" fmla="*/ 89 h 1576"/>
                  <a:gd name="T28" fmla="*/ 623 w 1281"/>
                  <a:gd name="T29" fmla="*/ 153 h 1576"/>
                  <a:gd name="T30" fmla="*/ 615 w 1281"/>
                  <a:gd name="T31" fmla="*/ 153 h 1576"/>
                  <a:gd name="T32" fmla="*/ 615 w 1281"/>
                  <a:gd name="T33" fmla="*/ 89 h 1576"/>
                  <a:gd name="T34" fmla="*/ 536 w 1281"/>
                  <a:gd name="T35" fmla="*/ 153 h 1576"/>
                  <a:gd name="T36" fmla="*/ 528 w 1281"/>
                  <a:gd name="T37" fmla="*/ 153 h 1576"/>
                  <a:gd name="T38" fmla="*/ 526 w 1281"/>
                  <a:gd name="T39" fmla="*/ 0 h 1576"/>
                  <a:gd name="T40" fmla="*/ 521 w 1281"/>
                  <a:gd name="T41" fmla="*/ 145 h 1576"/>
                  <a:gd name="T42" fmla="*/ 499 w 1281"/>
                  <a:gd name="T43" fmla="*/ 189 h 1576"/>
                  <a:gd name="T44" fmla="*/ 468 w 1281"/>
                  <a:gd name="T45" fmla="*/ 191 h 1576"/>
                  <a:gd name="T46" fmla="*/ 448 w 1281"/>
                  <a:gd name="T47" fmla="*/ 191 h 1576"/>
                  <a:gd name="T48" fmla="*/ 429 w 1281"/>
                  <a:gd name="T49" fmla="*/ 194 h 1576"/>
                  <a:gd name="T50" fmla="*/ 412 w 1281"/>
                  <a:gd name="T51" fmla="*/ 196 h 1576"/>
                  <a:gd name="T52" fmla="*/ 395 w 1281"/>
                  <a:gd name="T53" fmla="*/ 199 h 1576"/>
                  <a:gd name="T54" fmla="*/ 366 w 1281"/>
                  <a:gd name="T55" fmla="*/ 206 h 1576"/>
                  <a:gd name="T56" fmla="*/ 354 w 1281"/>
                  <a:gd name="T57" fmla="*/ 208 h 1576"/>
                  <a:gd name="T58" fmla="*/ 347 w 1281"/>
                  <a:gd name="T59" fmla="*/ 213 h 1576"/>
                  <a:gd name="T60" fmla="*/ 342 w 1281"/>
                  <a:gd name="T61" fmla="*/ 216 h 1576"/>
                  <a:gd name="T62" fmla="*/ 342 w 1281"/>
                  <a:gd name="T63" fmla="*/ 216 h 1576"/>
                  <a:gd name="T64" fmla="*/ 337 w 1281"/>
                  <a:gd name="T65" fmla="*/ 221 h 1576"/>
                  <a:gd name="T66" fmla="*/ 339 w 1281"/>
                  <a:gd name="T67" fmla="*/ 228 h 1576"/>
                  <a:gd name="T68" fmla="*/ 337 w 1281"/>
                  <a:gd name="T69" fmla="*/ 223 h 1576"/>
                  <a:gd name="T70" fmla="*/ 337 w 1281"/>
                  <a:gd name="T71" fmla="*/ 228 h 1576"/>
                  <a:gd name="T72" fmla="*/ 339 w 1281"/>
                  <a:gd name="T73" fmla="*/ 230 h 1576"/>
                  <a:gd name="T74" fmla="*/ 342 w 1281"/>
                  <a:gd name="T75" fmla="*/ 233 h 1576"/>
                  <a:gd name="T76" fmla="*/ 344 w 1281"/>
                  <a:gd name="T77" fmla="*/ 238 h 1576"/>
                  <a:gd name="T78" fmla="*/ 352 w 1281"/>
                  <a:gd name="T79" fmla="*/ 240 h 1576"/>
                  <a:gd name="T80" fmla="*/ 359 w 1281"/>
                  <a:gd name="T81" fmla="*/ 242 h 1576"/>
                  <a:gd name="T82" fmla="*/ 368 w 1281"/>
                  <a:gd name="T83" fmla="*/ 245 h 1576"/>
                  <a:gd name="T84" fmla="*/ 378 w 1281"/>
                  <a:gd name="T85" fmla="*/ 247 h 1576"/>
                  <a:gd name="T86" fmla="*/ 390 w 1281"/>
                  <a:gd name="T87" fmla="*/ 250 h 1576"/>
                  <a:gd name="T88" fmla="*/ 400 w 1281"/>
                  <a:gd name="T89" fmla="*/ 252 h 1576"/>
                  <a:gd name="T90" fmla="*/ 402 w 1281"/>
                  <a:gd name="T91" fmla="*/ 310 h 1576"/>
                  <a:gd name="T92" fmla="*/ 402 w 1281"/>
                  <a:gd name="T93" fmla="*/ 371 h 1576"/>
                  <a:gd name="T94" fmla="*/ 402 w 1281"/>
                  <a:gd name="T95" fmla="*/ 400 h 1576"/>
                  <a:gd name="T96" fmla="*/ 400 w 1281"/>
                  <a:gd name="T97" fmla="*/ 1260 h 1576"/>
                  <a:gd name="T98" fmla="*/ 90 w 1281"/>
                  <a:gd name="T99" fmla="*/ 383 h 1576"/>
                  <a:gd name="T100" fmla="*/ 10 w 1281"/>
                  <a:gd name="T101" fmla="*/ 1224 h 1576"/>
                  <a:gd name="T102" fmla="*/ 1281 w 1281"/>
                  <a:gd name="T103" fmla="*/ 1576 h 1576"/>
                  <a:gd name="T104" fmla="*/ 352 w 1281"/>
                  <a:gd name="T105" fmla="*/ 228 h 1576"/>
                  <a:gd name="T106" fmla="*/ 342 w 1281"/>
                  <a:gd name="T107" fmla="*/ 225 h 1576"/>
                  <a:gd name="T108" fmla="*/ 342 w 1281"/>
                  <a:gd name="T109" fmla="*/ 228 h 1576"/>
                  <a:gd name="T110" fmla="*/ 410 w 1281"/>
                  <a:gd name="T111" fmla="*/ 199 h 1576"/>
                  <a:gd name="T112" fmla="*/ 412 w 1281"/>
                  <a:gd name="T113" fmla="*/ 206 h 1576"/>
                  <a:gd name="T114" fmla="*/ 419 w 1281"/>
                  <a:gd name="T115" fmla="*/ 211 h 1576"/>
                  <a:gd name="T116" fmla="*/ 427 w 1281"/>
                  <a:gd name="T117" fmla="*/ 196 h 1576"/>
                  <a:gd name="T118" fmla="*/ 429 w 1281"/>
                  <a:gd name="T119" fmla="*/ 204 h 15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1281" h="1576">
                    <a:moveTo>
                      <a:pt x="1281" y="1017"/>
                    </a:moveTo>
                    <a:lnTo>
                      <a:pt x="1277" y="1022"/>
                    </a:lnTo>
                    <a:lnTo>
                      <a:pt x="1264" y="1032"/>
                    </a:lnTo>
                    <a:lnTo>
                      <a:pt x="1255" y="1044"/>
                    </a:lnTo>
                    <a:lnTo>
                      <a:pt x="1247" y="1059"/>
                    </a:lnTo>
                    <a:lnTo>
                      <a:pt x="1240" y="1073"/>
                    </a:lnTo>
                    <a:lnTo>
                      <a:pt x="1235" y="1090"/>
                    </a:lnTo>
                    <a:lnTo>
                      <a:pt x="1235" y="1102"/>
                    </a:lnTo>
                    <a:lnTo>
                      <a:pt x="1063" y="1102"/>
                    </a:lnTo>
                    <a:lnTo>
                      <a:pt x="1063" y="1107"/>
                    </a:lnTo>
                    <a:lnTo>
                      <a:pt x="1071" y="1107"/>
                    </a:lnTo>
                    <a:lnTo>
                      <a:pt x="1071" y="1134"/>
                    </a:lnTo>
                    <a:lnTo>
                      <a:pt x="1051" y="1134"/>
                    </a:lnTo>
                    <a:lnTo>
                      <a:pt x="1051" y="634"/>
                    </a:lnTo>
                    <a:lnTo>
                      <a:pt x="1010" y="634"/>
                    </a:lnTo>
                    <a:lnTo>
                      <a:pt x="1010" y="602"/>
                    </a:lnTo>
                    <a:lnTo>
                      <a:pt x="925" y="602"/>
                    </a:lnTo>
                    <a:lnTo>
                      <a:pt x="925" y="634"/>
                    </a:lnTo>
                    <a:lnTo>
                      <a:pt x="879" y="634"/>
                    </a:lnTo>
                    <a:lnTo>
                      <a:pt x="879" y="801"/>
                    </a:lnTo>
                    <a:lnTo>
                      <a:pt x="848" y="801"/>
                    </a:lnTo>
                    <a:lnTo>
                      <a:pt x="848" y="825"/>
                    </a:lnTo>
                    <a:lnTo>
                      <a:pt x="831" y="825"/>
                    </a:lnTo>
                    <a:lnTo>
                      <a:pt x="831" y="495"/>
                    </a:lnTo>
                    <a:lnTo>
                      <a:pt x="831" y="306"/>
                    </a:lnTo>
                    <a:lnTo>
                      <a:pt x="872" y="306"/>
                    </a:lnTo>
                    <a:lnTo>
                      <a:pt x="872" y="306"/>
                    </a:lnTo>
                    <a:lnTo>
                      <a:pt x="872" y="306"/>
                    </a:lnTo>
                    <a:lnTo>
                      <a:pt x="882" y="306"/>
                    </a:lnTo>
                    <a:lnTo>
                      <a:pt x="882" y="296"/>
                    </a:lnTo>
                    <a:lnTo>
                      <a:pt x="884" y="296"/>
                    </a:lnTo>
                    <a:lnTo>
                      <a:pt x="887" y="289"/>
                    </a:lnTo>
                    <a:lnTo>
                      <a:pt x="887" y="281"/>
                    </a:lnTo>
                    <a:lnTo>
                      <a:pt x="882" y="281"/>
                    </a:lnTo>
                    <a:lnTo>
                      <a:pt x="882" y="264"/>
                    </a:lnTo>
                    <a:lnTo>
                      <a:pt x="884" y="264"/>
                    </a:lnTo>
                    <a:lnTo>
                      <a:pt x="884" y="262"/>
                    </a:lnTo>
                    <a:lnTo>
                      <a:pt x="884" y="247"/>
                    </a:lnTo>
                    <a:lnTo>
                      <a:pt x="884" y="247"/>
                    </a:lnTo>
                    <a:lnTo>
                      <a:pt x="884" y="245"/>
                    </a:lnTo>
                    <a:lnTo>
                      <a:pt x="884" y="143"/>
                    </a:lnTo>
                    <a:lnTo>
                      <a:pt x="882" y="143"/>
                    </a:lnTo>
                    <a:lnTo>
                      <a:pt x="882" y="89"/>
                    </a:lnTo>
                    <a:lnTo>
                      <a:pt x="879" y="89"/>
                    </a:lnTo>
                    <a:lnTo>
                      <a:pt x="879" y="89"/>
                    </a:lnTo>
                    <a:lnTo>
                      <a:pt x="879" y="111"/>
                    </a:lnTo>
                    <a:lnTo>
                      <a:pt x="877" y="111"/>
                    </a:lnTo>
                    <a:lnTo>
                      <a:pt x="877" y="111"/>
                    </a:lnTo>
                    <a:lnTo>
                      <a:pt x="877" y="143"/>
                    </a:lnTo>
                    <a:lnTo>
                      <a:pt x="877" y="143"/>
                    </a:lnTo>
                    <a:lnTo>
                      <a:pt x="877" y="145"/>
                    </a:lnTo>
                    <a:lnTo>
                      <a:pt x="877" y="150"/>
                    </a:lnTo>
                    <a:lnTo>
                      <a:pt x="795" y="150"/>
                    </a:lnTo>
                    <a:lnTo>
                      <a:pt x="795" y="114"/>
                    </a:lnTo>
                    <a:lnTo>
                      <a:pt x="795" y="111"/>
                    </a:lnTo>
                    <a:lnTo>
                      <a:pt x="792" y="111"/>
                    </a:lnTo>
                    <a:lnTo>
                      <a:pt x="792" y="89"/>
                    </a:lnTo>
                    <a:lnTo>
                      <a:pt x="792" y="89"/>
                    </a:lnTo>
                    <a:lnTo>
                      <a:pt x="790" y="89"/>
                    </a:lnTo>
                    <a:lnTo>
                      <a:pt x="790" y="145"/>
                    </a:lnTo>
                    <a:lnTo>
                      <a:pt x="787" y="145"/>
                    </a:lnTo>
                    <a:lnTo>
                      <a:pt x="787" y="150"/>
                    </a:lnTo>
                    <a:lnTo>
                      <a:pt x="710" y="150"/>
                    </a:lnTo>
                    <a:lnTo>
                      <a:pt x="710" y="114"/>
                    </a:lnTo>
                    <a:lnTo>
                      <a:pt x="710" y="114"/>
                    </a:lnTo>
                    <a:lnTo>
                      <a:pt x="705" y="114"/>
                    </a:lnTo>
                    <a:lnTo>
                      <a:pt x="705" y="145"/>
                    </a:lnTo>
                    <a:lnTo>
                      <a:pt x="705" y="145"/>
                    </a:lnTo>
                    <a:lnTo>
                      <a:pt x="705" y="89"/>
                    </a:lnTo>
                    <a:lnTo>
                      <a:pt x="703" y="89"/>
                    </a:lnTo>
                    <a:lnTo>
                      <a:pt x="700" y="89"/>
                    </a:lnTo>
                    <a:lnTo>
                      <a:pt x="700" y="145"/>
                    </a:lnTo>
                    <a:lnTo>
                      <a:pt x="698" y="145"/>
                    </a:lnTo>
                    <a:lnTo>
                      <a:pt x="698" y="150"/>
                    </a:lnTo>
                    <a:lnTo>
                      <a:pt x="623" y="153"/>
                    </a:lnTo>
                    <a:lnTo>
                      <a:pt x="623" y="114"/>
                    </a:lnTo>
                    <a:lnTo>
                      <a:pt x="623" y="114"/>
                    </a:lnTo>
                    <a:lnTo>
                      <a:pt x="618" y="114"/>
                    </a:lnTo>
                    <a:lnTo>
                      <a:pt x="618" y="153"/>
                    </a:lnTo>
                    <a:lnTo>
                      <a:pt x="615" y="153"/>
                    </a:lnTo>
                    <a:lnTo>
                      <a:pt x="615" y="148"/>
                    </a:lnTo>
                    <a:lnTo>
                      <a:pt x="615" y="145"/>
                    </a:lnTo>
                    <a:lnTo>
                      <a:pt x="615" y="145"/>
                    </a:lnTo>
                    <a:lnTo>
                      <a:pt x="615" y="92"/>
                    </a:lnTo>
                    <a:lnTo>
                      <a:pt x="615" y="89"/>
                    </a:lnTo>
                    <a:lnTo>
                      <a:pt x="611" y="89"/>
                    </a:lnTo>
                    <a:lnTo>
                      <a:pt x="611" y="145"/>
                    </a:lnTo>
                    <a:lnTo>
                      <a:pt x="608" y="145"/>
                    </a:lnTo>
                    <a:lnTo>
                      <a:pt x="608" y="153"/>
                    </a:lnTo>
                    <a:lnTo>
                      <a:pt x="536" y="153"/>
                    </a:lnTo>
                    <a:lnTo>
                      <a:pt x="536" y="114"/>
                    </a:lnTo>
                    <a:lnTo>
                      <a:pt x="536" y="114"/>
                    </a:lnTo>
                    <a:lnTo>
                      <a:pt x="533" y="114"/>
                    </a:lnTo>
                    <a:lnTo>
                      <a:pt x="533" y="153"/>
                    </a:lnTo>
                    <a:lnTo>
                      <a:pt x="528" y="153"/>
                    </a:lnTo>
                    <a:lnTo>
                      <a:pt x="528" y="148"/>
                    </a:lnTo>
                    <a:lnTo>
                      <a:pt x="526" y="145"/>
                    </a:lnTo>
                    <a:lnTo>
                      <a:pt x="526" y="145"/>
                    </a:lnTo>
                    <a:lnTo>
                      <a:pt x="526" y="2"/>
                    </a:lnTo>
                    <a:lnTo>
                      <a:pt x="526" y="0"/>
                    </a:lnTo>
                    <a:lnTo>
                      <a:pt x="521" y="0"/>
                    </a:lnTo>
                    <a:lnTo>
                      <a:pt x="521" y="92"/>
                    </a:lnTo>
                    <a:lnTo>
                      <a:pt x="521" y="92"/>
                    </a:lnTo>
                    <a:lnTo>
                      <a:pt x="521" y="145"/>
                    </a:lnTo>
                    <a:lnTo>
                      <a:pt x="521" y="145"/>
                    </a:lnTo>
                    <a:lnTo>
                      <a:pt x="521" y="187"/>
                    </a:lnTo>
                    <a:lnTo>
                      <a:pt x="511" y="189"/>
                    </a:lnTo>
                    <a:lnTo>
                      <a:pt x="511" y="189"/>
                    </a:lnTo>
                    <a:lnTo>
                      <a:pt x="509" y="189"/>
                    </a:lnTo>
                    <a:lnTo>
                      <a:pt x="499" y="189"/>
                    </a:lnTo>
                    <a:lnTo>
                      <a:pt x="490" y="189"/>
                    </a:lnTo>
                    <a:lnTo>
                      <a:pt x="490" y="189"/>
                    </a:lnTo>
                    <a:lnTo>
                      <a:pt x="487" y="189"/>
                    </a:lnTo>
                    <a:lnTo>
                      <a:pt x="477" y="189"/>
                    </a:lnTo>
                    <a:lnTo>
                      <a:pt x="468" y="191"/>
                    </a:lnTo>
                    <a:lnTo>
                      <a:pt x="468" y="191"/>
                    </a:lnTo>
                    <a:lnTo>
                      <a:pt x="465" y="191"/>
                    </a:lnTo>
                    <a:lnTo>
                      <a:pt x="465" y="191"/>
                    </a:lnTo>
                    <a:lnTo>
                      <a:pt x="456" y="191"/>
                    </a:lnTo>
                    <a:lnTo>
                      <a:pt x="448" y="191"/>
                    </a:lnTo>
                    <a:lnTo>
                      <a:pt x="448" y="191"/>
                    </a:lnTo>
                    <a:lnTo>
                      <a:pt x="446" y="191"/>
                    </a:lnTo>
                    <a:lnTo>
                      <a:pt x="439" y="194"/>
                    </a:lnTo>
                    <a:lnTo>
                      <a:pt x="429" y="194"/>
                    </a:lnTo>
                    <a:lnTo>
                      <a:pt x="429" y="194"/>
                    </a:lnTo>
                    <a:lnTo>
                      <a:pt x="429" y="194"/>
                    </a:lnTo>
                    <a:lnTo>
                      <a:pt x="419" y="196"/>
                    </a:lnTo>
                    <a:lnTo>
                      <a:pt x="412" y="196"/>
                    </a:lnTo>
                    <a:lnTo>
                      <a:pt x="412" y="196"/>
                    </a:lnTo>
                    <a:lnTo>
                      <a:pt x="412" y="196"/>
                    </a:lnTo>
                    <a:lnTo>
                      <a:pt x="412" y="196"/>
                    </a:lnTo>
                    <a:lnTo>
                      <a:pt x="412" y="196"/>
                    </a:lnTo>
                    <a:lnTo>
                      <a:pt x="405" y="199"/>
                    </a:lnTo>
                    <a:lnTo>
                      <a:pt x="398" y="199"/>
                    </a:lnTo>
                    <a:lnTo>
                      <a:pt x="395" y="199"/>
                    </a:lnTo>
                    <a:lnTo>
                      <a:pt x="390" y="201"/>
                    </a:lnTo>
                    <a:lnTo>
                      <a:pt x="383" y="201"/>
                    </a:lnTo>
                    <a:lnTo>
                      <a:pt x="383" y="201"/>
                    </a:lnTo>
                    <a:lnTo>
                      <a:pt x="376" y="204"/>
                    </a:lnTo>
                    <a:lnTo>
                      <a:pt x="366" y="206"/>
                    </a:lnTo>
                    <a:lnTo>
                      <a:pt x="356" y="208"/>
                    </a:lnTo>
                    <a:lnTo>
                      <a:pt x="354" y="208"/>
                    </a:lnTo>
                    <a:lnTo>
                      <a:pt x="354" y="208"/>
                    </a:lnTo>
                    <a:lnTo>
                      <a:pt x="354" y="208"/>
                    </a:lnTo>
                    <a:lnTo>
                      <a:pt x="354" y="208"/>
                    </a:lnTo>
                    <a:lnTo>
                      <a:pt x="354" y="208"/>
                    </a:lnTo>
                    <a:lnTo>
                      <a:pt x="349" y="211"/>
                    </a:lnTo>
                    <a:lnTo>
                      <a:pt x="349" y="211"/>
                    </a:lnTo>
                    <a:lnTo>
                      <a:pt x="347" y="213"/>
                    </a:lnTo>
                    <a:lnTo>
                      <a:pt x="347" y="213"/>
                    </a:lnTo>
                    <a:lnTo>
                      <a:pt x="347" y="213"/>
                    </a:lnTo>
                    <a:lnTo>
                      <a:pt x="344" y="213"/>
                    </a:lnTo>
                    <a:lnTo>
                      <a:pt x="342" y="216"/>
                    </a:lnTo>
                    <a:lnTo>
                      <a:pt x="342" y="216"/>
                    </a:lnTo>
                    <a:lnTo>
                      <a:pt x="342" y="216"/>
                    </a:lnTo>
                    <a:lnTo>
                      <a:pt x="339" y="218"/>
                    </a:lnTo>
                    <a:lnTo>
                      <a:pt x="339" y="218"/>
                    </a:lnTo>
                    <a:lnTo>
                      <a:pt x="339" y="218"/>
                    </a:lnTo>
                    <a:lnTo>
                      <a:pt x="342" y="216"/>
                    </a:lnTo>
                    <a:lnTo>
                      <a:pt x="342" y="216"/>
                    </a:lnTo>
                    <a:lnTo>
                      <a:pt x="342" y="216"/>
                    </a:lnTo>
                    <a:lnTo>
                      <a:pt x="339" y="218"/>
                    </a:lnTo>
                    <a:lnTo>
                      <a:pt x="339" y="218"/>
                    </a:lnTo>
                    <a:lnTo>
                      <a:pt x="337" y="221"/>
                    </a:lnTo>
                    <a:lnTo>
                      <a:pt x="337" y="221"/>
                    </a:lnTo>
                    <a:lnTo>
                      <a:pt x="337" y="223"/>
                    </a:lnTo>
                    <a:lnTo>
                      <a:pt x="337" y="223"/>
                    </a:lnTo>
                    <a:lnTo>
                      <a:pt x="337" y="225"/>
                    </a:lnTo>
                    <a:lnTo>
                      <a:pt x="337" y="225"/>
                    </a:lnTo>
                    <a:lnTo>
                      <a:pt x="339" y="228"/>
                    </a:lnTo>
                    <a:lnTo>
                      <a:pt x="337" y="225"/>
                    </a:lnTo>
                    <a:lnTo>
                      <a:pt x="337" y="225"/>
                    </a:lnTo>
                    <a:lnTo>
                      <a:pt x="337" y="223"/>
                    </a:lnTo>
                    <a:lnTo>
                      <a:pt x="337" y="223"/>
                    </a:lnTo>
                    <a:lnTo>
                      <a:pt x="337" y="223"/>
                    </a:lnTo>
                    <a:lnTo>
                      <a:pt x="337" y="223"/>
                    </a:lnTo>
                    <a:lnTo>
                      <a:pt x="337" y="223"/>
                    </a:lnTo>
                    <a:lnTo>
                      <a:pt x="337" y="225"/>
                    </a:lnTo>
                    <a:lnTo>
                      <a:pt x="337" y="225"/>
                    </a:lnTo>
                    <a:lnTo>
                      <a:pt x="337" y="228"/>
                    </a:lnTo>
                    <a:lnTo>
                      <a:pt x="337" y="228"/>
                    </a:lnTo>
                    <a:lnTo>
                      <a:pt x="337" y="228"/>
                    </a:lnTo>
                    <a:lnTo>
                      <a:pt x="337" y="228"/>
                    </a:lnTo>
                    <a:lnTo>
                      <a:pt x="337" y="230"/>
                    </a:lnTo>
                    <a:lnTo>
                      <a:pt x="339" y="230"/>
                    </a:lnTo>
                    <a:lnTo>
                      <a:pt x="339" y="233"/>
                    </a:lnTo>
                    <a:lnTo>
                      <a:pt x="339" y="233"/>
                    </a:lnTo>
                    <a:lnTo>
                      <a:pt x="339" y="233"/>
                    </a:lnTo>
                    <a:lnTo>
                      <a:pt x="339" y="233"/>
                    </a:lnTo>
                    <a:lnTo>
                      <a:pt x="342" y="233"/>
                    </a:lnTo>
                    <a:lnTo>
                      <a:pt x="342" y="235"/>
                    </a:lnTo>
                    <a:lnTo>
                      <a:pt x="342" y="235"/>
                    </a:lnTo>
                    <a:lnTo>
                      <a:pt x="344" y="238"/>
                    </a:lnTo>
                    <a:lnTo>
                      <a:pt x="344" y="238"/>
                    </a:lnTo>
                    <a:lnTo>
                      <a:pt x="344" y="238"/>
                    </a:lnTo>
                    <a:lnTo>
                      <a:pt x="347" y="238"/>
                    </a:lnTo>
                    <a:lnTo>
                      <a:pt x="347" y="238"/>
                    </a:lnTo>
                    <a:lnTo>
                      <a:pt x="349" y="238"/>
                    </a:lnTo>
                    <a:lnTo>
                      <a:pt x="352" y="240"/>
                    </a:lnTo>
                    <a:lnTo>
                      <a:pt x="352" y="240"/>
                    </a:lnTo>
                    <a:lnTo>
                      <a:pt x="352" y="240"/>
                    </a:lnTo>
                    <a:lnTo>
                      <a:pt x="352" y="240"/>
                    </a:lnTo>
                    <a:lnTo>
                      <a:pt x="352" y="240"/>
                    </a:lnTo>
                    <a:lnTo>
                      <a:pt x="356" y="242"/>
                    </a:lnTo>
                    <a:lnTo>
                      <a:pt x="359" y="242"/>
                    </a:lnTo>
                    <a:lnTo>
                      <a:pt x="359" y="242"/>
                    </a:lnTo>
                    <a:lnTo>
                      <a:pt x="359" y="242"/>
                    </a:lnTo>
                    <a:lnTo>
                      <a:pt x="359" y="242"/>
                    </a:lnTo>
                    <a:lnTo>
                      <a:pt x="364" y="245"/>
                    </a:lnTo>
                    <a:lnTo>
                      <a:pt x="368" y="245"/>
                    </a:lnTo>
                    <a:lnTo>
                      <a:pt x="368" y="245"/>
                    </a:lnTo>
                    <a:lnTo>
                      <a:pt x="368" y="245"/>
                    </a:lnTo>
                    <a:lnTo>
                      <a:pt x="368" y="245"/>
                    </a:lnTo>
                    <a:lnTo>
                      <a:pt x="373" y="247"/>
                    </a:lnTo>
                    <a:lnTo>
                      <a:pt x="378" y="247"/>
                    </a:lnTo>
                    <a:lnTo>
                      <a:pt x="378" y="247"/>
                    </a:lnTo>
                    <a:lnTo>
                      <a:pt x="381" y="247"/>
                    </a:lnTo>
                    <a:lnTo>
                      <a:pt x="381" y="247"/>
                    </a:lnTo>
                    <a:lnTo>
                      <a:pt x="385" y="250"/>
                    </a:lnTo>
                    <a:lnTo>
                      <a:pt x="390" y="250"/>
                    </a:lnTo>
                    <a:lnTo>
                      <a:pt x="390" y="250"/>
                    </a:lnTo>
                    <a:lnTo>
                      <a:pt x="393" y="250"/>
                    </a:lnTo>
                    <a:lnTo>
                      <a:pt x="393" y="250"/>
                    </a:lnTo>
                    <a:lnTo>
                      <a:pt x="398" y="252"/>
                    </a:lnTo>
                    <a:lnTo>
                      <a:pt x="400" y="252"/>
                    </a:lnTo>
                    <a:lnTo>
                      <a:pt x="460" y="262"/>
                    </a:lnTo>
                    <a:lnTo>
                      <a:pt x="460" y="301"/>
                    </a:lnTo>
                    <a:lnTo>
                      <a:pt x="436" y="303"/>
                    </a:lnTo>
                    <a:lnTo>
                      <a:pt x="417" y="308"/>
                    </a:lnTo>
                    <a:lnTo>
                      <a:pt x="402" y="310"/>
                    </a:lnTo>
                    <a:lnTo>
                      <a:pt x="398" y="315"/>
                    </a:lnTo>
                    <a:lnTo>
                      <a:pt x="398" y="337"/>
                    </a:lnTo>
                    <a:lnTo>
                      <a:pt x="402" y="342"/>
                    </a:lnTo>
                    <a:lnTo>
                      <a:pt x="402" y="342"/>
                    </a:lnTo>
                    <a:lnTo>
                      <a:pt x="402" y="371"/>
                    </a:lnTo>
                    <a:lnTo>
                      <a:pt x="398" y="374"/>
                    </a:lnTo>
                    <a:lnTo>
                      <a:pt x="398" y="376"/>
                    </a:lnTo>
                    <a:lnTo>
                      <a:pt x="402" y="381"/>
                    </a:lnTo>
                    <a:lnTo>
                      <a:pt x="402" y="381"/>
                    </a:lnTo>
                    <a:lnTo>
                      <a:pt x="402" y="400"/>
                    </a:lnTo>
                    <a:lnTo>
                      <a:pt x="398" y="403"/>
                    </a:lnTo>
                    <a:lnTo>
                      <a:pt x="398" y="412"/>
                    </a:lnTo>
                    <a:lnTo>
                      <a:pt x="402" y="417"/>
                    </a:lnTo>
                    <a:lnTo>
                      <a:pt x="402" y="417"/>
                    </a:lnTo>
                    <a:lnTo>
                      <a:pt x="400" y="1260"/>
                    </a:lnTo>
                    <a:lnTo>
                      <a:pt x="378" y="1260"/>
                    </a:lnTo>
                    <a:lnTo>
                      <a:pt x="376" y="415"/>
                    </a:lnTo>
                    <a:lnTo>
                      <a:pt x="315" y="415"/>
                    </a:lnTo>
                    <a:lnTo>
                      <a:pt x="315" y="383"/>
                    </a:lnTo>
                    <a:lnTo>
                      <a:pt x="90" y="383"/>
                    </a:lnTo>
                    <a:lnTo>
                      <a:pt x="75" y="415"/>
                    </a:lnTo>
                    <a:lnTo>
                      <a:pt x="42" y="415"/>
                    </a:lnTo>
                    <a:lnTo>
                      <a:pt x="17" y="473"/>
                    </a:lnTo>
                    <a:lnTo>
                      <a:pt x="17" y="1224"/>
                    </a:lnTo>
                    <a:lnTo>
                      <a:pt x="10" y="1224"/>
                    </a:lnTo>
                    <a:lnTo>
                      <a:pt x="10" y="1221"/>
                    </a:lnTo>
                    <a:lnTo>
                      <a:pt x="5" y="1219"/>
                    </a:lnTo>
                    <a:lnTo>
                      <a:pt x="0" y="1219"/>
                    </a:lnTo>
                    <a:lnTo>
                      <a:pt x="0" y="1576"/>
                    </a:lnTo>
                    <a:lnTo>
                      <a:pt x="1281" y="1576"/>
                    </a:lnTo>
                    <a:lnTo>
                      <a:pt x="1281" y="1017"/>
                    </a:lnTo>
                    <a:close/>
                    <a:moveTo>
                      <a:pt x="342" y="225"/>
                    </a:moveTo>
                    <a:lnTo>
                      <a:pt x="344" y="225"/>
                    </a:lnTo>
                    <a:lnTo>
                      <a:pt x="344" y="225"/>
                    </a:lnTo>
                    <a:lnTo>
                      <a:pt x="352" y="228"/>
                    </a:lnTo>
                    <a:lnTo>
                      <a:pt x="344" y="225"/>
                    </a:lnTo>
                    <a:lnTo>
                      <a:pt x="344" y="225"/>
                    </a:lnTo>
                    <a:lnTo>
                      <a:pt x="342" y="225"/>
                    </a:lnTo>
                    <a:lnTo>
                      <a:pt x="342" y="223"/>
                    </a:lnTo>
                    <a:lnTo>
                      <a:pt x="342" y="225"/>
                    </a:lnTo>
                    <a:close/>
                    <a:moveTo>
                      <a:pt x="342" y="228"/>
                    </a:moveTo>
                    <a:lnTo>
                      <a:pt x="342" y="228"/>
                    </a:lnTo>
                    <a:lnTo>
                      <a:pt x="339" y="228"/>
                    </a:lnTo>
                    <a:lnTo>
                      <a:pt x="342" y="228"/>
                    </a:lnTo>
                    <a:lnTo>
                      <a:pt x="342" y="228"/>
                    </a:lnTo>
                    <a:lnTo>
                      <a:pt x="361" y="233"/>
                    </a:lnTo>
                    <a:lnTo>
                      <a:pt x="342" y="228"/>
                    </a:lnTo>
                    <a:close/>
                    <a:moveTo>
                      <a:pt x="410" y="199"/>
                    </a:moveTo>
                    <a:lnTo>
                      <a:pt x="410" y="201"/>
                    </a:lnTo>
                    <a:lnTo>
                      <a:pt x="410" y="199"/>
                    </a:lnTo>
                    <a:lnTo>
                      <a:pt x="410" y="199"/>
                    </a:lnTo>
                    <a:lnTo>
                      <a:pt x="410" y="199"/>
                    </a:lnTo>
                    <a:close/>
                    <a:moveTo>
                      <a:pt x="414" y="208"/>
                    </a:moveTo>
                    <a:lnTo>
                      <a:pt x="412" y="206"/>
                    </a:lnTo>
                    <a:lnTo>
                      <a:pt x="412" y="206"/>
                    </a:lnTo>
                    <a:lnTo>
                      <a:pt x="412" y="206"/>
                    </a:lnTo>
                    <a:lnTo>
                      <a:pt x="412" y="206"/>
                    </a:lnTo>
                    <a:lnTo>
                      <a:pt x="412" y="206"/>
                    </a:lnTo>
                    <a:lnTo>
                      <a:pt x="414" y="208"/>
                    </a:lnTo>
                    <a:lnTo>
                      <a:pt x="419" y="211"/>
                    </a:lnTo>
                    <a:lnTo>
                      <a:pt x="414" y="208"/>
                    </a:lnTo>
                    <a:close/>
                    <a:moveTo>
                      <a:pt x="427" y="199"/>
                    </a:moveTo>
                    <a:lnTo>
                      <a:pt x="427" y="196"/>
                    </a:lnTo>
                    <a:lnTo>
                      <a:pt x="429" y="196"/>
                    </a:lnTo>
                    <a:lnTo>
                      <a:pt x="427" y="196"/>
                    </a:lnTo>
                    <a:lnTo>
                      <a:pt x="427" y="199"/>
                    </a:lnTo>
                    <a:close/>
                    <a:moveTo>
                      <a:pt x="429" y="206"/>
                    </a:moveTo>
                    <a:lnTo>
                      <a:pt x="429" y="204"/>
                    </a:lnTo>
                    <a:lnTo>
                      <a:pt x="429" y="204"/>
                    </a:lnTo>
                    <a:lnTo>
                      <a:pt x="429" y="204"/>
                    </a:lnTo>
                    <a:lnTo>
                      <a:pt x="429" y="206"/>
                    </a:lnTo>
                    <a:lnTo>
                      <a:pt x="431" y="206"/>
                    </a:lnTo>
                    <a:lnTo>
                      <a:pt x="429" y="206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" name="íṥliḑê">
                <a:extLst>
                  <a:ext uri="{FF2B5EF4-FFF2-40B4-BE49-F238E27FC236}">
                    <a16:creationId xmlns:a16="http://schemas.microsoft.com/office/drawing/2014/main" xmlns="" id="{06446AA1-E24C-4447-B5D0-EF528AD9340E}"/>
                  </a:ext>
                </a:extLst>
              </p:cNvPr>
              <p:cNvSpPr/>
              <p:nvPr/>
            </p:nvSpPr>
            <p:spPr bwMode="auto">
              <a:xfrm>
                <a:off x="6098382" y="4962385"/>
                <a:ext cx="2030676" cy="1895615"/>
              </a:xfrm>
              <a:custGeom>
                <a:avLst/>
                <a:gdLst>
                  <a:gd name="T0" fmla="*/ 1278 w 1278"/>
                  <a:gd name="T1" fmla="*/ 836 h 1193"/>
                  <a:gd name="T2" fmla="*/ 1271 w 1278"/>
                  <a:gd name="T3" fmla="*/ 819 h 1193"/>
                  <a:gd name="T4" fmla="*/ 1252 w 1278"/>
                  <a:gd name="T5" fmla="*/ 821 h 1193"/>
                  <a:gd name="T6" fmla="*/ 1242 w 1278"/>
                  <a:gd name="T7" fmla="*/ 807 h 1193"/>
                  <a:gd name="T8" fmla="*/ 1206 w 1278"/>
                  <a:gd name="T9" fmla="*/ 700 h 1193"/>
                  <a:gd name="T10" fmla="*/ 1167 w 1278"/>
                  <a:gd name="T11" fmla="*/ 693 h 1193"/>
                  <a:gd name="T12" fmla="*/ 1126 w 1278"/>
                  <a:gd name="T13" fmla="*/ 651 h 1193"/>
                  <a:gd name="T14" fmla="*/ 1075 w 1278"/>
                  <a:gd name="T15" fmla="*/ 598 h 1193"/>
                  <a:gd name="T16" fmla="*/ 1068 w 1278"/>
                  <a:gd name="T17" fmla="*/ 586 h 1193"/>
                  <a:gd name="T18" fmla="*/ 1053 w 1278"/>
                  <a:gd name="T19" fmla="*/ 566 h 1193"/>
                  <a:gd name="T20" fmla="*/ 1048 w 1278"/>
                  <a:gd name="T21" fmla="*/ 581 h 1193"/>
                  <a:gd name="T22" fmla="*/ 1034 w 1278"/>
                  <a:gd name="T23" fmla="*/ 593 h 1193"/>
                  <a:gd name="T24" fmla="*/ 1034 w 1278"/>
                  <a:gd name="T25" fmla="*/ 625 h 1193"/>
                  <a:gd name="T26" fmla="*/ 956 w 1278"/>
                  <a:gd name="T27" fmla="*/ 685 h 1193"/>
                  <a:gd name="T28" fmla="*/ 925 w 1278"/>
                  <a:gd name="T29" fmla="*/ 695 h 1193"/>
                  <a:gd name="T30" fmla="*/ 884 w 1278"/>
                  <a:gd name="T31" fmla="*/ 824 h 1193"/>
                  <a:gd name="T32" fmla="*/ 864 w 1278"/>
                  <a:gd name="T33" fmla="*/ 807 h 1193"/>
                  <a:gd name="T34" fmla="*/ 850 w 1278"/>
                  <a:gd name="T35" fmla="*/ 838 h 1193"/>
                  <a:gd name="T36" fmla="*/ 833 w 1278"/>
                  <a:gd name="T37" fmla="*/ 819 h 1193"/>
                  <a:gd name="T38" fmla="*/ 814 w 1278"/>
                  <a:gd name="T39" fmla="*/ 841 h 1193"/>
                  <a:gd name="T40" fmla="*/ 751 w 1278"/>
                  <a:gd name="T41" fmla="*/ 32 h 1193"/>
                  <a:gd name="T42" fmla="*/ 445 w 1278"/>
                  <a:gd name="T43" fmla="*/ 855 h 1193"/>
                  <a:gd name="T44" fmla="*/ 431 w 1278"/>
                  <a:gd name="T45" fmla="*/ 739 h 1193"/>
                  <a:gd name="T46" fmla="*/ 404 w 1278"/>
                  <a:gd name="T47" fmla="*/ 756 h 1193"/>
                  <a:gd name="T48" fmla="*/ 378 w 1278"/>
                  <a:gd name="T49" fmla="*/ 561 h 1193"/>
                  <a:gd name="T50" fmla="*/ 375 w 1278"/>
                  <a:gd name="T51" fmla="*/ 547 h 1193"/>
                  <a:gd name="T52" fmla="*/ 368 w 1278"/>
                  <a:gd name="T53" fmla="*/ 569 h 1193"/>
                  <a:gd name="T54" fmla="*/ 351 w 1278"/>
                  <a:gd name="T55" fmla="*/ 479 h 1193"/>
                  <a:gd name="T56" fmla="*/ 341 w 1278"/>
                  <a:gd name="T57" fmla="*/ 348 h 1193"/>
                  <a:gd name="T58" fmla="*/ 324 w 1278"/>
                  <a:gd name="T59" fmla="*/ 372 h 1193"/>
                  <a:gd name="T60" fmla="*/ 312 w 1278"/>
                  <a:gd name="T61" fmla="*/ 479 h 1193"/>
                  <a:gd name="T62" fmla="*/ 295 w 1278"/>
                  <a:gd name="T63" fmla="*/ 561 h 1193"/>
                  <a:gd name="T64" fmla="*/ 290 w 1278"/>
                  <a:gd name="T65" fmla="*/ 547 h 1193"/>
                  <a:gd name="T66" fmla="*/ 288 w 1278"/>
                  <a:gd name="T67" fmla="*/ 569 h 1193"/>
                  <a:gd name="T68" fmla="*/ 269 w 1278"/>
                  <a:gd name="T69" fmla="*/ 693 h 1193"/>
                  <a:gd name="T70" fmla="*/ 269 w 1278"/>
                  <a:gd name="T71" fmla="*/ 695 h 1193"/>
                  <a:gd name="T72" fmla="*/ 261 w 1278"/>
                  <a:gd name="T73" fmla="*/ 758 h 1193"/>
                  <a:gd name="T74" fmla="*/ 244 w 1278"/>
                  <a:gd name="T75" fmla="*/ 712 h 1193"/>
                  <a:gd name="T76" fmla="*/ 232 w 1278"/>
                  <a:gd name="T77" fmla="*/ 574 h 1193"/>
                  <a:gd name="T78" fmla="*/ 208 w 1278"/>
                  <a:gd name="T79" fmla="*/ 710 h 1193"/>
                  <a:gd name="T80" fmla="*/ 194 w 1278"/>
                  <a:gd name="T81" fmla="*/ 748 h 1193"/>
                  <a:gd name="T82" fmla="*/ 174 w 1278"/>
                  <a:gd name="T83" fmla="*/ 688 h 1193"/>
                  <a:gd name="T84" fmla="*/ 172 w 1278"/>
                  <a:gd name="T85" fmla="*/ 685 h 1193"/>
                  <a:gd name="T86" fmla="*/ 169 w 1278"/>
                  <a:gd name="T87" fmla="*/ 615 h 1193"/>
                  <a:gd name="T88" fmla="*/ 167 w 1278"/>
                  <a:gd name="T89" fmla="*/ 610 h 1193"/>
                  <a:gd name="T90" fmla="*/ 157 w 1278"/>
                  <a:gd name="T91" fmla="*/ 557 h 1193"/>
                  <a:gd name="T92" fmla="*/ 148 w 1278"/>
                  <a:gd name="T93" fmla="*/ 547 h 1193"/>
                  <a:gd name="T94" fmla="*/ 123 w 1278"/>
                  <a:gd name="T95" fmla="*/ 479 h 1193"/>
                  <a:gd name="T96" fmla="*/ 123 w 1278"/>
                  <a:gd name="T97" fmla="*/ 464 h 1193"/>
                  <a:gd name="T98" fmla="*/ 121 w 1278"/>
                  <a:gd name="T99" fmla="*/ 304 h 1193"/>
                  <a:gd name="T100" fmla="*/ 97 w 1278"/>
                  <a:gd name="T101" fmla="*/ 464 h 1193"/>
                  <a:gd name="T102" fmla="*/ 94 w 1278"/>
                  <a:gd name="T103" fmla="*/ 476 h 1193"/>
                  <a:gd name="T104" fmla="*/ 70 w 1278"/>
                  <a:gd name="T105" fmla="*/ 554 h 1193"/>
                  <a:gd name="T106" fmla="*/ 60 w 1278"/>
                  <a:gd name="T107" fmla="*/ 549 h 1193"/>
                  <a:gd name="T108" fmla="*/ 48 w 1278"/>
                  <a:gd name="T109" fmla="*/ 610 h 1193"/>
                  <a:gd name="T110" fmla="*/ 41 w 1278"/>
                  <a:gd name="T111" fmla="*/ 746 h 1193"/>
                  <a:gd name="T112" fmla="*/ 17 w 1278"/>
                  <a:gd name="T113" fmla="*/ 739 h 1193"/>
                  <a:gd name="T114" fmla="*/ 7 w 1278"/>
                  <a:gd name="T115" fmla="*/ 848 h 11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278" h="1193">
                    <a:moveTo>
                      <a:pt x="12" y="306"/>
                    </a:moveTo>
                    <a:lnTo>
                      <a:pt x="0" y="304"/>
                    </a:lnTo>
                    <a:lnTo>
                      <a:pt x="0" y="1193"/>
                    </a:lnTo>
                    <a:lnTo>
                      <a:pt x="1278" y="1193"/>
                    </a:lnTo>
                    <a:lnTo>
                      <a:pt x="1278" y="836"/>
                    </a:lnTo>
                    <a:lnTo>
                      <a:pt x="1274" y="836"/>
                    </a:lnTo>
                    <a:lnTo>
                      <a:pt x="1274" y="819"/>
                    </a:lnTo>
                    <a:lnTo>
                      <a:pt x="1271" y="819"/>
                    </a:lnTo>
                    <a:lnTo>
                      <a:pt x="1271" y="819"/>
                    </a:lnTo>
                    <a:lnTo>
                      <a:pt x="1271" y="819"/>
                    </a:lnTo>
                    <a:lnTo>
                      <a:pt x="1269" y="819"/>
                    </a:lnTo>
                    <a:lnTo>
                      <a:pt x="1269" y="836"/>
                    </a:lnTo>
                    <a:lnTo>
                      <a:pt x="1257" y="836"/>
                    </a:lnTo>
                    <a:lnTo>
                      <a:pt x="1257" y="824"/>
                    </a:lnTo>
                    <a:lnTo>
                      <a:pt x="1252" y="821"/>
                    </a:lnTo>
                    <a:lnTo>
                      <a:pt x="1245" y="821"/>
                    </a:lnTo>
                    <a:lnTo>
                      <a:pt x="1245" y="807"/>
                    </a:lnTo>
                    <a:lnTo>
                      <a:pt x="1242" y="807"/>
                    </a:lnTo>
                    <a:lnTo>
                      <a:pt x="1242" y="807"/>
                    </a:lnTo>
                    <a:lnTo>
                      <a:pt x="1242" y="807"/>
                    </a:lnTo>
                    <a:lnTo>
                      <a:pt x="1240" y="807"/>
                    </a:lnTo>
                    <a:lnTo>
                      <a:pt x="1240" y="821"/>
                    </a:lnTo>
                    <a:lnTo>
                      <a:pt x="1220" y="821"/>
                    </a:lnTo>
                    <a:lnTo>
                      <a:pt x="1223" y="702"/>
                    </a:lnTo>
                    <a:lnTo>
                      <a:pt x="1206" y="700"/>
                    </a:lnTo>
                    <a:lnTo>
                      <a:pt x="1182" y="700"/>
                    </a:lnTo>
                    <a:lnTo>
                      <a:pt x="1174" y="695"/>
                    </a:lnTo>
                    <a:lnTo>
                      <a:pt x="1174" y="695"/>
                    </a:lnTo>
                    <a:lnTo>
                      <a:pt x="1172" y="695"/>
                    </a:lnTo>
                    <a:lnTo>
                      <a:pt x="1167" y="693"/>
                    </a:lnTo>
                    <a:lnTo>
                      <a:pt x="1167" y="688"/>
                    </a:lnTo>
                    <a:lnTo>
                      <a:pt x="1155" y="685"/>
                    </a:lnTo>
                    <a:lnTo>
                      <a:pt x="1150" y="685"/>
                    </a:lnTo>
                    <a:lnTo>
                      <a:pt x="1140" y="668"/>
                    </a:lnTo>
                    <a:lnTo>
                      <a:pt x="1126" y="651"/>
                    </a:lnTo>
                    <a:lnTo>
                      <a:pt x="1111" y="639"/>
                    </a:lnTo>
                    <a:lnTo>
                      <a:pt x="1092" y="629"/>
                    </a:lnTo>
                    <a:lnTo>
                      <a:pt x="1073" y="625"/>
                    </a:lnTo>
                    <a:lnTo>
                      <a:pt x="1073" y="598"/>
                    </a:lnTo>
                    <a:lnTo>
                      <a:pt x="1075" y="598"/>
                    </a:lnTo>
                    <a:lnTo>
                      <a:pt x="1075" y="595"/>
                    </a:lnTo>
                    <a:lnTo>
                      <a:pt x="1075" y="593"/>
                    </a:lnTo>
                    <a:lnTo>
                      <a:pt x="1073" y="593"/>
                    </a:lnTo>
                    <a:lnTo>
                      <a:pt x="1070" y="588"/>
                    </a:lnTo>
                    <a:lnTo>
                      <a:pt x="1068" y="586"/>
                    </a:lnTo>
                    <a:lnTo>
                      <a:pt x="1063" y="583"/>
                    </a:lnTo>
                    <a:lnTo>
                      <a:pt x="1061" y="581"/>
                    </a:lnTo>
                    <a:lnTo>
                      <a:pt x="1056" y="581"/>
                    </a:lnTo>
                    <a:lnTo>
                      <a:pt x="1056" y="566"/>
                    </a:lnTo>
                    <a:lnTo>
                      <a:pt x="1053" y="566"/>
                    </a:lnTo>
                    <a:lnTo>
                      <a:pt x="1053" y="564"/>
                    </a:lnTo>
                    <a:lnTo>
                      <a:pt x="1053" y="566"/>
                    </a:lnTo>
                    <a:lnTo>
                      <a:pt x="1048" y="566"/>
                    </a:lnTo>
                    <a:lnTo>
                      <a:pt x="1048" y="581"/>
                    </a:lnTo>
                    <a:lnTo>
                      <a:pt x="1048" y="581"/>
                    </a:lnTo>
                    <a:lnTo>
                      <a:pt x="1046" y="581"/>
                    </a:lnTo>
                    <a:lnTo>
                      <a:pt x="1041" y="583"/>
                    </a:lnTo>
                    <a:lnTo>
                      <a:pt x="1039" y="586"/>
                    </a:lnTo>
                    <a:lnTo>
                      <a:pt x="1036" y="588"/>
                    </a:lnTo>
                    <a:lnTo>
                      <a:pt x="1034" y="593"/>
                    </a:lnTo>
                    <a:lnTo>
                      <a:pt x="1031" y="593"/>
                    </a:lnTo>
                    <a:lnTo>
                      <a:pt x="1031" y="595"/>
                    </a:lnTo>
                    <a:lnTo>
                      <a:pt x="1031" y="598"/>
                    </a:lnTo>
                    <a:lnTo>
                      <a:pt x="1034" y="598"/>
                    </a:lnTo>
                    <a:lnTo>
                      <a:pt x="1034" y="625"/>
                    </a:lnTo>
                    <a:lnTo>
                      <a:pt x="1014" y="629"/>
                    </a:lnTo>
                    <a:lnTo>
                      <a:pt x="995" y="639"/>
                    </a:lnTo>
                    <a:lnTo>
                      <a:pt x="978" y="651"/>
                    </a:lnTo>
                    <a:lnTo>
                      <a:pt x="964" y="668"/>
                    </a:lnTo>
                    <a:lnTo>
                      <a:pt x="956" y="685"/>
                    </a:lnTo>
                    <a:lnTo>
                      <a:pt x="949" y="685"/>
                    </a:lnTo>
                    <a:lnTo>
                      <a:pt x="937" y="688"/>
                    </a:lnTo>
                    <a:lnTo>
                      <a:pt x="937" y="693"/>
                    </a:lnTo>
                    <a:lnTo>
                      <a:pt x="935" y="695"/>
                    </a:lnTo>
                    <a:lnTo>
                      <a:pt x="925" y="695"/>
                    </a:lnTo>
                    <a:lnTo>
                      <a:pt x="925" y="697"/>
                    </a:lnTo>
                    <a:lnTo>
                      <a:pt x="922" y="700"/>
                    </a:lnTo>
                    <a:lnTo>
                      <a:pt x="896" y="700"/>
                    </a:lnTo>
                    <a:lnTo>
                      <a:pt x="881" y="702"/>
                    </a:lnTo>
                    <a:lnTo>
                      <a:pt x="884" y="824"/>
                    </a:lnTo>
                    <a:lnTo>
                      <a:pt x="867" y="824"/>
                    </a:lnTo>
                    <a:lnTo>
                      <a:pt x="867" y="807"/>
                    </a:lnTo>
                    <a:lnTo>
                      <a:pt x="864" y="807"/>
                    </a:lnTo>
                    <a:lnTo>
                      <a:pt x="864" y="807"/>
                    </a:lnTo>
                    <a:lnTo>
                      <a:pt x="864" y="807"/>
                    </a:lnTo>
                    <a:lnTo>
                      <a:pt x="862" y="807"/>
                    </a:lnTo>
                    <a:lnTo>
                      <a:pt x="862" y="824"/>
                    </a:lnTo>
                    <a:lnTo>
                      <a:pt x="855" y="824"/>
                    </a:lnTo>
                    <a:lnTo>
                      <a:pt x="850" y="826"/>
                    </a:lnTo>
                    <a:lnTo>
                      <a:pt x="850" y="838"/>
                    </a:lnTo>
                    <a:lnTo>
                      <a:pt x="850" y="838"/>
                    </a:lnTo>
                    <a:lnTo>
                      <a:pt x="835" y="838"/>
                    </a:lnTo>
                    <a:lnTo>
                      <a:pt x="833" y="819"/>
                    </a:lnTo>
                    <a:lnTo>
                      <a:pt x="833" y="819"/>
                    </a:lnTo>
                    <a:lnTo>
                      <a:pt x="833" y="819"/>
                    </a:lnTo>
                    <a:lnTo>
                      <a:pt x="830" y="819"/>
                    </a:lnTo>
                    <a:lnTo>
                      <a:pt x="828" y="819"/>
                    </a:lnTo>
                    <a:lnTo>
                      <a:pt x="828" y="838"/>
                    </a:lnTo>
                    <a:lnTo>
                      <a:pt x="818" y="838"/>
                    </a:lnTo>
                    <a:lnTo>
                      <a:pt x="814" y="841"/>
                    </a:lnTo>
                    <a:lnTo>
                      <a:pt x="814" y="841"/>
                    </a:lnTo>
                    <a:lnTo>
                      <a:pt x="809" y="841"/>
                    </a:lnTo>
                    <a:lnTo>
                      <a:pt x="811" y="90"/>
                    </a:lnTo>
                    <a:lnTo>
                      <a:pt x="782" y="32"/>
                    </a:lnTo>
                    <a:lnTo>
                      <a:pt x="751" y="32"/>
                    </a:lnTo>
                    <a:lnTo>
                      <a:pt x="734" y="0"/>
                    </a:lnTo>
                    <a:lnTo>
                      <a:pt x="508" y="0"/>
                    </a:lnTo>
                    <a:lnTo>
                      <a:pt x="508" y="32"/>
                    </a:lnTo>
                    <a:lnTo>
                      <a:pt x="448" y="32"/>
                    </a:lnTo>
                    <a:lnTo>
                      <a:pt x="445" y="855"/>
                    </a:lnTo>
                    <a:lnTo>
                      <a:pt x="438" y="848"/>
                    </a:lnTo>
                    <a:lnTo>
                      <a:pt x="438" y="836"/>
                    </a:lnTo>
                    <a:lnTo>
                      <a:pt x="436" y="746"/>
                    </a:lnTo>
                    <a:lnTo>
                      <a:pt x="436" y="739"/>
                    </a:lnTo>
                    <a:lnTo>
                      <a:pt x="431" y="739"/>
                    </a:lnTo>
                    <a:lnTo>
                      <a:pt x="429" y="739"/>
                    </a:lnTo>
                    <a:lnTo>
                      <a:pt x="429" y="746"/>
                    </a:lnTo>
                    <a:lnTo>
                      <a:pt x="429" y="758"/>
                    </a:lnTo>
                    <a:lnTo>
                      <a:pt x="404" y="758"/>
                    </a:lnTo>
                    <a:lnTo>
                      <a:pt x="404" y="756"/>
                    </a:lnTo>
                    <a:lnTo>
                      <a:pt x="399" y="746"/>
                    </a:lnTo>
                    <a:lnTo>
                      <a:pt x="399" y="693"/>
                    </a:lnTo>
                    <a:lnTo>
                      <a:pt x="392" y="676"/>
                    </a:lnTo>
                    <a:lnTo>
                      <a:pt x="392" y="622"/>
                    </a:lnTo>
                    <a:lnTo>
                      <a:pt x="378" y="561"/>
                    </a:lnTo>
                    <a:lnTo>
                      <a:pt x="380" y="561"/>
                    </a:lnTo>
                    <a:lnTo>
                      <a:pt x="380" y="547"/>
                    </a:lnTo>
                    <a:lnTo>
                      <a:pt x="375" y="547"/>
                    </a:lnTo>
                    <a:lnTo>
                      <a:pt x="375" y="547"/>
                    </a:lnTo>
                    <a:lnTo>
                      <a:pt x="375" y="547"/>
                    </a:lnTo>
                    <a:lnTo>
                      <a:pt x="368" y="547"/>
                    </a:lnTo>
                    <a:lnTo>
                      <a:pt x="368" y="554"/>
                    </a:lnTo>
                    <a:lnTo>
                      <a:pt x="366" y="554"/>
                    </a:lnTo>
                    <a:lnTo>
                      <a:pt x="366" y="569"/>
                    </a:lnTo>
                    <a:lnTo>
                      <a:pt x="368" y="569"/>
                    </a:lnTo>
                    <a:lnTo>
                      <a:pt x="358" y="610"/>
                    </a:lnTo>
                    <a:lnTo>
                      <a:pt x="346" y="481"/>
                    </a:lnTo>
                    <a:lnTo>
                      <a:pt x="351" y="481"/>
                    </a:lnTo>
                    <a:lnTo>
                      <a:pt x="351" y="479"/>
                    </a:lnTo>
                    <a:lnTo>
                      <a:pt x="351" y="479"/>
                    </a:lnTo>
                    <a:lnTo>
                      <a:pt x="351" y="469"/>
                    </a:lnTo>
                    <a:lnTo>
                      <a:pt x="344" y="469"/>
                    </a:lnTo>
                    <a:lnTo>
                      <a:pt x="337" y="372"/>
                    </a:lnTo>
                    <a:lnTo>
                      <a:pt x="341" y="372"/>
                    </a:lnTo>
                    <a:lnTo>
                      <a:pt x="341" y="348"/>
                    </a:lnTo>
                    <a:lnTo>
                      <a:pt x="341" y="309"/>
                    </a:lnTo>
                    <a:lnTo>
                      <a:pt x="320" y="309"/>
                    </a:lnTo>
                    <a:lnTo>
                      <a:pt x="320" y="348"/>
                    </a:lnTo>
                    <a:lnTo>
                      <a:pt x="320" y="372"/>
                    </a:lnTo>
                    <a:lnTo>
                      <a:pt x="324" y="372"/>
                    </a:lnTo>
                    <a:lnTo>
                      <a:pt x="324" y="374"/>
                    </a:lnTo>
                    <a:lnTo>
                      <a:pt x="317" y="469"/>
                    </a:lnTo>
                    <a:lnTo>
                      <a:pt x="312" y="469"/>
                    </a:lnTo>
                    <a:lnTo>
                      <a:pt x="312" y="472"/>
                    </a:lnTo>
                    <a:lnTo>
                      <a:pt x="312" y="479"/>
                    </a:lnTo>
                    <a:lnTo>
                      <a:pt x="312" y="481"/>
                    </a:lnTo>
                    <a:lnTo>
                      <a:pt x="317" y="481"/>
                    </a:lnTo>
                    <a:lnTo>
                      <a:pt x="305" y="610"/>
                    </a:lnTo>
                    <a:lnTo>
                      <a:pt x="295" y="566"/>
                    </a:lnTo>
                    <a:lnTo>
                      <a:pt x="295" y="561"/>
                    </a:lnTo>
                    <a:lnTo>
                      <a:pt x="298" y="561"/>
                    </a:lnTo>
                    <a:lnTo>
                      <a:pt x="298" y="547"/>
                    </a:lnTo>
                    <a:lnTo>
                      <a:pt x="290" y="547"/>
                    </a:lnTo>
                    <a:lnTo>
                      <a:pt x="290" y="547"/>
                    </a:lnTo>
                    <a:lnTo>
                      <a:pt x="290" y="547"/>
                    </a:lnTo>
                    <a:lnTo>
                      <a:pt x="286" y="547"/>
                    </a:lnTo>
                    <a:lnTo>
                      <a:pt x="286" y="554"/>
                    </a:lnTo>
                    <a:lnTo>
                      <a:pt x="286" y="554"/>
                    </a:lnTo>
                    <a:lnTo>
                      <a:pt x="286" y="569"/>
                    </a:lnTo>
                    <a:lnTo>
                      <a:pt x="288" y="569"/>
                    </a:lnTo>
                    <a:lnTo>
                      <a:pt x="276" y="622"/>
                    </a:lnTo>
                    <a:lnTo>
                      <a:pt x="276" y="622"/>
                    </a:lnTo>
                    <a:lnTo>
                      <a:pt x="274" y="627"/>
                    </a:lnTo>
                    <a:lnTo>
                      <a:pt x="274" y="676"/>
                    </a:lnTo>
                    <a:lnTo>
                      <a:pt x="269" y="693"/>
                    </a:lnTo>
                    <a:lnTo>
                      <a:pt x="269" y="693"/>
                    </a:lnTo>
                    <a:lnTo>
                      <a:pt x="269" y="693"/>
                    </a:lnTo>
                    <a:lnTo>
                      <a:pt x="269" y="695"/>
                    </a:lnTo>
                    <a:lnTo>
                      <a:pt x="269" y="695"/>
                    </a:lnTo>
                    <a:lnTo>
                      <a:pt x="269" y="695"/>
                    </a:lnTo>
                    <a:lnTo>
                      <a:pt x="269" y="695"/>
                    </a:lnTo>
                    <a:lnTo>
                      <a:pt x="269" y="746"/>
                    </a:lnTo>
                    <a:lnTo>
                      <a:pt x="261" y="756"/>
                    </a:lnTo>
                    <a:lnTo>
                      <a:pt x="261" y="756"/>
                    </a:lnTo>
                    <a:lnTo>
                      <a:pt x="261" y="758"/>
                    </a:lnTo>
                    <a:lnTo>
                      <a:pt x="261" y="758"/>
                    </a:lnTo>
                    <a:lnTo>
                      <a:pt x="252" y="758"/>
                    </a:lnTo>
                    <a:lnTo>
                      <a:pt x="252" y="748"/>
                    </a:lnTo>
                    <a:lnTo>
                      <a:pt x="244" y="748"/>
                    </a:lnTo>
                    <a:lnTo>
                      <a:pt x="244" y="712"/>
                    </a:lnTo>
                    <a:lnTo>
                      <a:pt x="244" y="710"/>
                    </a:lnTo>
                    <a:lnTo>
                      <a:pt x="240" y="710"/>
                    </a:lnTo>
                    <a:lnTo>
                      <a:pt x="225" y="574"/>
                    </a:lnTo>
                    <a:lnTo>
                      <a:pt x="225" y="574"/>
                    </a:lnTo>
                    <a:lnTo>
                      <a:pt x="232" y="574"/>
                    </a:lnTo>
                    <a:lnTo>
                      <a:pt x="232" y="537"/>
                    </a:lnTo>
                    <a:lnTo>
                      <a:pt x="215" y="537"/>
                    </a:lnTo>
                    <a:lnTo>
                      <a:pt x="215" y="574"/>
                    </a:lnTo>
                    <a:lnTo>
                      <a:pt x="220" y="574"/>
                    </a:lnTo>
                    <a:lnTo>
                      <a:pt x="208" y="710"/>
                    </a:lnTo>
                    <a:lnTo>
                      <a:pt x="208" y="710"/>
                    </a:lnTo>
                    <a:lnTo>
                      <a:pt x="208" y="710"/>
                    </a:lnTo>
                    <a:lnTo>
                      <a:pt x="201" y="710"/>
                    </a:lnTo>
                    <a:lnTo>
                      <a:pt x="201" y="748"/>
                    </a:lnTo>
                    <a:lnTo>
                      <a:pt x="194" y="748"/>
                    </a:lnTo>
                    <a:lnTo>
                      <a:pt x="194" y="758"/>
                    </a:lnTo>
                    <a:lnTo>
                      <a:pt x="179" y="758"/>
                    </a:lnTo>
                    <a:lnTo>
                      <a:pt x="179" y="758"/>
                    </a:lnTo>
                    <a:lnTo>
                      <a:pt x="174" y="746"/>
                    </a:lnTo>
                    <a:lnTo>
                      <a:pt x="174" y="688"/>
                    </a:lnTo>
                    <a:lnTo>
                      <a:pt x="174" y="688"/>
                    </a:lnTo>
                    <a:lnTo>
                      <a:pt x="174" y="688"/>
                    </a:lnTo>
                    <a:lnTo>
                      <a:pt x="172" y="688"/>
                    </a:lnTo>
                    <a:lnTo>
                      <a:pt x="172" y="685"/>
                    </a:lnTo>
                    <a:lnTo>
                      <a:pt x="172" y="685"/>
                    </a:lnTo>
                    <a:lnTo>
                      <a:pt x="172" y="685"/>
                    </a:lnTo>
                    <a:lnTo>
                      <a:pt x="169" y="683"/>
                    </a:lnTo>
                    <a:lnTo>
                      <a:pt x="169" y="617"/>
                    </a:lnTo>
                    <a:lnTo>
                      <a:pt x="169" y="617"/>
                    </a:lnTo>
                    <a:lnTo>
                      <a:pt x="169" y="615"/>
                    </a:lnTo>
                    <a:lnTo>
                      <a:pt x="167" y="615"/>
                    </a:lnTo>
                    <a:lnTo>
                      <a:pt x="167" y="615"/>
                    </a:lnTo>
                    <a:lnTo>
                      <a:pt x="167" y="610"/>
                    </a:lnTo>
                    <a:lnTo>
                      <a:pt x="167" y="610"/>
                    </a:lnTo>
                    <a:lnTo>
                      <a:pt x="167" y="610"/>
                    </a:lnTo>
                    <a:lnTo>
                      <a:pt x="165" y="610"/>
                    </a:lnTo>
                    <a:lnTo>
                      <a:pt x="165" y="610"/>
                    </a:lnTo>
                    <a:lnTo>
                      <a:pt x="155" y="569"/>
                    </a:lnTo>
                    <a:lnTo>
                      <a:pt x="157" y="569"/>
                    </a:lnTo>
                    <a:lnTo>
                      <a:pt x="157" y="557"/>
                    </a:lnTo>
                    <a:lnTo>
                      <a:pt x="155" y="557"/>
                    </a:lnTo>
                    <a:lnTo>
                      <a:pt x="155" y="547"/>
                    </a:lnTo>
                    <a:lnTo>
                      <a:pt x="148" y="547"/>
                    </a:lnTo>
                    <a:lnTo>
                      <a:pt x="148" y="547"/>
                    </a:lnTo>
                    <a:lnTo>
                      <a:pt x="148" y="547"/>
                    </a:lnTo>
                    <a:lnTo>
                      <a:pt x="143" y="547"/>
                    </a:lnTo>
                    <a:lnTo>
                      <a:pt x="143" y="561"/>
                    </a:lnTo>
                    <a:lnTo>
                      <a:pt x="145" y="561"/>
                    </a:lnTo>
                    <a:lnTo>
                      <a:pt x="136" y="603"/>
                    </a:lnTo>
                    <a:lnTo>
                      <a:pt x="123" y="479"/>
                    </a:lnTo>
                    <a:lnTo>
                      <a:pt x="131" y="476"/>
                    </a:lnTo>
                    <a:lnTo>
                      <a:pt x="131" y="476"/>
                    </a:lnTo>
                    <a:lnTo>
                      <a:pt x="131" y="467"/>
                    </a:lnTo>
                    <a:lnTo>
                      <a:pt x="128" y="464"/>
                    </a:lnTo>
                    <a:lnTo>
                      <a:pt x="123" y="464"/>
                    </a:lnTo>
                    <a:lnTo>
                      <a:pt x="116" y="370"/>
                    </a:lnTo>
                    <a:lnTo>
                      <a:pt x="116" y="370"/>
                    </a:lnTo>
                    <a:lnTo>
                      <a:pt x="121" y="370"/>
                    </a:lnTo>
                    <a:lnTo>
                      <a:pt x="121" y="343"/>
                    </a:lnTo>
                    <a:lnTo>
                      <a:pt x="121" y="304"/>
                    </a:lnTo>
                    <a:lnTo>
                      <a:pt x="99" y="304"/>
                    </a:lnTo>
                    <a:lnTo>
                      <a:pt x="99" y="343"/>
                    </a:lnTo>
                    <a:lnTo>
                      <a:pt x="99" y="370"/>
                    </a:lnTo>
                    <a:lnTo>
                      <a:pt x="104" y="370"/>
                    </a:lnTo>
                    <a:lnTo>
                      <a:pt x="97" y="464"/>
                    </a:lnTo>
                    <a:lnTo>
                      <a:pt x="90" y="464"/>
                    </a:lnTo>
                    <a:lnTo>
                      <a:pt x="90" y="474"/>
                    </a:lnTo>
                    <a:lnTo>
                      <a:pt x="90" y="474"/>
                    </a:lnTo>
                    <a:lnTo>
                      <a:pt x="90" y="476"/>
                    </a:lnTo>
                    <a:lnTo>
                      <a:pt x="94" y="476"/>
                    </a:lnTo>
                    <a:lnTo>
                      <a:pt x="82" y="603"/>
                    </a:lnTo>
                    <a:lnTo>
                      <a:pt x="75" y="569"/>
                    </a:lnTo>
                    <a:lnTo>
                      <a:pt x="75" y="569"/>
                    </a:lnTo>
                    <a:lnTo>
                      <a:pt x="75" y="554"/>
                    </a:lnTo>
                    <a:lnTo>
                      <a:pt x="70" y="554"/>
                    </a:lnTo>
                    <a:lnTo>
                      <a:pt x="70" y="549"/>
                    </a:lnTo>
                    <a:lnTo>
                      <a:pt x="65" y="549"/>
                    </a:lnTo>
                    <a:lnTo>
                      <a:pt x="65" y="547"/>
                    </a:lnTo>
                    <a:lnTo>
                      <a:pt x="65" y="549"/>
                    </a:lnTo>
                    <a:lnTo>
                      <a:pt x="60" y="549"/>
                    </a:lnTo>
                    <a:lnTo>
                      <a:pt x="60" y="561"/>
                    </a:lnTo>
                    <a:lnTo>
                      <a:pt x="63" y="561"/>
                    </a:lnTo>
                    <a:lnTo>
                      <a:pt x="51" y="610"/>
                    </a:lnTo>
                    <a:lnTo>
                      <a:pt x="51" y="610"/>
                    </a:lnTo>
                    <a:lnTo>
                      <a:pt x="48" y="610"/>
                    </a:lnTo>
                    <a:lnTo>
                      <a:pt x="46" y="610"/>
                    </a:lnTo>
                    <a:lnTo>
                      <a:pt x="46" y="683"/>
                    </a:lnTo>
                    <a:lnTo>
                      <a:pt x="41" y="685"/>
                    </a:lnTo>
                    <a:lnTo>
                      <a:pt x="41" y="700"/>
                    </a:lnTo>
                    <a:lnTo>
                      <a:pt x="41" y="746"/>
                    </a:lnTo>
                    <a:lnTo>
                      <a:pt x="34" y="756"/>
                    </a:lnTo>
                    <a:lnTo>
                      <a:pt x="34" y="758"/>
                    </a:lnTo>
                    <a:lnTo>
                      <a:pt x="19" y="758"/>
                    </a:lnTo>
                    <a:lnTo>
                      <a:pt x="17" y="746"/>
                    </a:lnTo>
                    <a:lnTo>
                      <a:pt x="17" y="739"/>
                    </a:lnTo>
                    <a:lnTo>
                      <a:pt x="17" y="739"/>
                    </a:lnTo>
                    <a:lnTo>
                      <a:pt x="12" y="739"/>
                    </a:lnTo>
                    <a:lnTo>
                      <a:pt x="12" y="746"/>
                    </a:lnTo>
                    <a:lnTo>
                      <a:pt x="7" y="836"/>
                    </a:lnTo>
                    <a:lnTo>
                      <a:pt x="7" y="848"/>
                    </a:lnTo>
                    <a:lnTo>
                      <a:pt x="5" y="851"/>
                    </a:lnTo>
                    <a:lnTo>
                      <a:pt x="10" y="365"/>
                    </a:lnTo>
                    <a:lnTo>
                      <a:pt x="12" y="306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" name="ïsľiďè">
                <a:extLst>
                  <a:ext uri="{FF2B5EF4-FFF2-40B4-BE49-F238E27FC236}">
                    <a16:creationId xmlns:a16="http://schemas.microsoft.com/office/drawing/2014/main" xmlns="" id="{E28DE6E5-B7E7-481D-84D5-9F6BADD1228F}"/>
                  </a:ext>
                </a:extLst>
              </p:cNvPr>
              <p:cNvSpPr/>
              <p:nvPr/>
            </p:nvSpPr>
            <p:spPr bwMode="auto">
              <a:xfrm>
                <a:off x="4070883" y="4596926"/>
                <a:ext cx="2027498" cy="2261074"/>
              </a:xfrm>
              <a:custGeom>
                <a:avLst/>
                <a:gdLst>
                  <a:gd name="T0" fmla="*/ 1242 w 1276"/>
                  <a:gd name="T1" fmla="*/ 529 h 1423"/>
                  <a:gd name="T2" fmla="*/ 1225 w 1276"/>
                  <a:gd name="T3" fmla="*/ 527 h 1423"/>
                  <a:gd name="T4" fmla="*/ 1196 w 1276"/>
                  <a:gd name="T5" fmla="*/ 505 h 1423"/>
                  <a:gd name="T6" fmla="*/ 1172 w 1276"/>
                  <a:gd name="T7" fmla="*/ 483 h 1423"/>
                  <a:gd name="T8" fmla="*/ 1148 w 1276"/>
                  <a:gd name="T9" fmla="*/ 461 h 1423"/>
                  <a:gd name="T10" fmla="*/ 1126 w 1276"/>
                  <a:gd name="T11" fmla="*/ 439 h 1423"/>
                  <a:gd name="T12" fmla="*/ 1043 w 1276"/>
                  <a:gd name="T13" fmla="*/ 434 h 1423"/>
                  <a:gd name="T14" fmla="*/ 1005 w 1276"/>
                  <a:gd name="T15" fmla="*/ 447 h 1423"/>
                  <a:gd name="T16" fmla="*/ 985 w 1276"/>
                  <a:gd name="T17" fmla="*/ 461 h 1423"/>
                  <a:gd name="T18" fmla="*/ 981 w 1276"/>
                  <a:gd name="T19" fmla="*/ 481 h 1423"/>
                  <a:gd name="T20" fmla="*/ 959 w 1276"/>
                  <a:gd name="T21" fmla="*/ 495 h 1423"/>
                  <a:gd name="T22" fmla="*/ 939 w 1276"/>
                  <a:gd name="T23" fmla="*/ 505 h 1423"/>
                  <a:gd name="T24" fmla="*/ 937 w 1276"/>
                  <a:gd name="T25" fmla="*/ 524 h 1423"/>
                  <a:gd name="T26" fmla="*/ 913 w 1276"/>
                  <a:gd name="T27" fmla="*/ 529 h 1423"/>
                  <a:gd name="T28" fmla="*/ 840 w 1276"/>
                  <a:gd name="T29" fmla="*/ 534 h 1423"/>
                  <a:gd name="T30" fmla="*/ 840 w 1276"/>
                  <a:gd name="T31" fmla="*/ 595 h 1423"/>
                  <a:gd name="T32" fmla="*/ 765 w 1276"/>
                  <a:gd name="T33" fmla="*/ 876 h 1423"/>
                  <a:gd name="T34" fmla="*/ 763 w 1276"/>
                  <a:gd name="T35" fmla="*/ 544 h 1423"/>
                  <a:gd name="T36" fmla="*/ 690 w 1276"/>
                  <a:gd name="T37" fmla="*/ 539 h 1423"/>
                  <a:gd name="T38" fmla="*/ 668 w 1276"/>
                  <a:gd name="T39" fmla="*/ 534 h 1423"/>
                  <a:gd name="T40" fmla="*/ 661 w 1276"/>
                  <a:gd name="T41" fmla="*/ 515 h 1423"/>
                  <a:gd name="T42" fmla="*/ 646 w 1276"/>
                  <a:gd name="T43" fmla="*/ 502 h 1423"/>
                  <a:gd name="T44" fmla="*/ 625 w 1276"/>
                  <a:gd name="T45" fmla="*/ 490 h 1423"/>
                  <a:gd name="T46" fmla="*/ 617 w 1276"/>
                  <a:gd name="T47" fmla="*/ 471 h 1423"/>
                  <a:gd name="T48" fmla="*/ 600 w 1276"/>
                  <a:gd name="T49" fmla="*/ 456 h 1423"/>
                  <a:gd name="T50" fmla="*/ 559 w 1276"/>
                  <a:gd name="T51" fmla="*/ 444 h 1423"/>
                  <a:gd name="T52" fmla="*/ 482 w 1276"/>
                  <a:gd name="T53" fmla="*/ 449 h 1423"/>
                  <a:gd name="T54" fmla="*/ 460 w 1276"/>
                  <a:gd name="T55" fmla="*/ 471 h 1423"/>
                  <a:gd name="T56" fmla="*/ 436 w 1276"/>
                  <a:gd name="T57" fmla="*/ 493 h 1423"/>
                  <a:gd name="T58" fmla="*/ 411 w 1276"/>
                  <a:gd name="T59" fmla="*/ 512 h 1423"/>
                  <a:gd name="T60" fmla="*/ 385 w 1276"/>
                  <a:gd name="T61" fmla="*/ 534 h 1423"/>
                  <a:gd name="T62" fmla="*/ 382 w 1276"/>
                  <a:gd name="T63" fmla="*/ 536 h 1423"/>
                  <a:gd name="T64" fmla="*/ 322 w 1276"/>
                  <a:gd name="T65" fmla="*/ 328 h 1423"/>
                  <a:gd name="T66" fmla="*/ 264 w 1276"/>
                  <a:gd name="T67" fmla="*/ 274 h 1423"/>
                  <a:gd name="T68" fmla="*/ 201 w 1276"/>
                  <a:gd name="T69" fmla="*/ 233 h 1423"/>
                  <a:gd name="T70" fmla="*/ 179 w 1276"/>
                  <a:gd name="T71" fmla="*/ 328 h 1423"/>
                  <a:gd name="T72" fmla="*/ 181 w 1276"/>
                  <a:gd name="T73" fmla="*/ 255 h 1423"/>
                  <a:gd name="T74" fmla="*/ 179 w 1276"/>
                  <a:gd name="T75" fmla="*/ 252 h 1423"/>
                  <a:gd name="T76" fmla="*/ 181 w 1276"/>
                  <a:gd name="T77" fmla="*/ 213 h 1423"/>
                  <a:gd name="T78" fmla="*/ 179 w 1276"/>
                  <a:gd name="T79" fmla="*/ 213 h 1423"/>
                  <a:gd name="T80" fmla="*/ 181 w 1276"/>
                  <a:gd name="T81" fmla="*/ 174 h 1423"/>
                  <a:gd name="T82" fmla="*/ 179 w 1276"/>
                  <a:gd name="T83" fmla="*/ 172 h 1423"/>
                  <a:gd name="T84" fmla="*/ 116 w 1276"/>
                  <a:gd name="T85" fmla="*/ 109 h 1423"/>
                  <a:gd name="T86" fmla="*/ 29 w 1276"/>
                  <a:gd name="T87" fmla="*/ 104 h 1423"/>
                  <a:gd name="T88" fmla="*/ 29 w 1276"/>
                  <a:gd name="T89" fmla="*/ 31 h 1423"/>
                  <a:gd name="T90" fmla="*/ 29 w 1276"/>
                  <a:gd name="T91" fmla="*/ 9 h 1423"/>
                  <a:gd name="T92" fmla="*/ 29 w 1276"/>
                  <a:gd name="T93" fmla="*/ 0 h 1423"/>
                  <a:gd name="T94" fmla="*/ 0 w 1276"/>
                  <a:gd name="T95" fmla="*/ 1423 h 1423"/>
                  <a:gd name="T96" fmla="*/ 1276 w 1276"/>
                  <a:gd name="T97" fmla="*/ 534 h 14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276" h="1423">
                    <a:moveTo>
                      <a:pt x="1276" y="534"/>
                    </a:moveTo>
                    <a:lnTo>
                      <a:pt x="1242" y="529"/>
                    </a:lnTo>
                    <a:lnTo>
                      <a:pt x="1223" y="532"/>
                    </a:lnTo>
                    <a:lnTo>
                      <a:pt x="1225" y="527"/>
                    </a:lnTo>
                    <a:lnTo>
                      <a:pt x="1196" y="524"/>
                    </a:lnTo>
                    <a:lnTo>
                      <a:pt x="1196" y="505"/>
                    </a:lnTo>
                    <a:lnTo>
                      <a:pt x="1172" y="502"/>
                    </a:lnTo>
                    <a:lnTo>
                      <a:pt x="1172" y="483"/>
                    </a:lnTo>
                    <a:lnTo>
                      <a:pt x="1148" y="481"/>
                    </a:lnTo>
                    <a:lnTo>
                      <a:pt x="1148" y="461"/>
                    </a:lnTo>
                    <a:lnTo>
                      <a:pt x="1123" y="459"/>
                    </a:lnTo>
                    <a:lnTo>
                      <a:pt x="1126" y="439"/>
                    </a:lnTo>
                    <a:lnTo>
                      <a:pt x="1094" y="434"/>
                    </a:lnTo>
                    <a:lnTo>
                      <a:pt x="1043" y="434"/>
                    </a:lnTo>
                    <a:lnTo>
                      <a:pt x="1007" y="439"/>
                    </a:lnTo>
                    <a:lnTo>
                      <a:pt x="1005" y="447"/>
                    </a:lnTo>
                    <a:lnTo>
                      <a:pt x="1005" y="459"/>
                    </a:lnTo>
                    <a:lnTo>
                      <a:pt x="985" y="461"/>
                    </a:lnTo>
                    <a:lnTo>
                      <a:pt x="983" y="471"/>
                    </a:lnTo>
                    <a:lnTo>
                      <a:pt x="981" y="481"/>
                    </a:lnTo>
                    <a:lnTo>
                      <a:pt x="964" y="483"/>
                    </a:lnTo>
                    <a:lnTo>
                      <a:pt x="959" y="495"/>
                    </a:lnTo>
                    <a:lnTo>
                      <a:pt x="959" y="502"/>
                    </a:lnTo>
                    <a:lnTo>
                      <a:pt x="939" y="505"/>
                    </a:lnTo>
                    <a:lnTo>
                      <a:pt x="937" y="517"/>
                    </a:lnTo>
                    <a:lnTo>
                      <a:pt x="937" y="524"/>
                    </a:lnTo>
                    <a:lnTo>
                      <a:pt x="915" y="527"/>
                    </a:lnTo>
                    <a:lnTo>
                      <a:pt x="913" y="529"/>
                    </a:lnTo>
                    <a:lnTo>
                      <a:pt x="893" y="527"/>
                    </a:lnTo>
                    <a:lnTo>
                      <a:pt x="840" y="534"/>
                    </a:lnTo>
                    <a:lnTo>
                      <a:pt x="840" y="595"/>
                    </a:lnTo>
                    <a:lnTo>
                      <a:pt x="840" y="595"/>
                    </a:lnTo>
                    <a:lnTo>
                      <a:pt x="840" y="876"/>
                    </a:lnTo>
                    <a:lnTo>
                      <a:pt x="765" y="876"/>
                    </a:lnTo>
                    <a:lnTo>
                      <a:pt x="763" y="600"/>
                    </a:lnTo>
                    <a:lnTo>
                      <a:pt x="763" y="544"/>
                    </a:lnTo>
                    <a:lnTo>
                      <a:pt x="707" y="536"/>
                    </a:lnTo>
                    <a:lnTo>
                      <a:pt x="690" y="539"/>
                    </a:lnTo>
                    <a:lnTo>
                      <a:pt x="688" y="536"/>
                    </a:lnTo>
                    <a:lnTo>
                      <a:pt x="668" y="534"/>
                    </a:lnTo>
                    <a:lnTo>
                      <a:pt x="668" y="527"/>
                    </a:lnTo>
                    <a:lnTo>
                      <a:pt x="661" y="515"/>
                    </a:lnTo>
                    <a:lnTo>
                      <a:pt x="646" y="512"/>
                    </a:lnTo>
                    <a:lnTo>
                      <a:pt x="646" y="502"/>
                    </a:lnTo>
                    <a:lnTo>
                      <a:pt x="639" y="493"/>
                    </a:lnTo>
                    <a:lnTo>
                      <a:pt x="625" y="490"/>
                    </a:lnTo>
                    <a:lnTo>
                      <a:pt x="625" y="481"/>
                    </a:lnTo>
                    <a:lnTo>
                      <a:pt x="617" y="471"/>
                    </a:lnTo>
                    <a:lnTo>
                      <a:pt x="603" y="468"/>
                    </a:lnTo>
                    <a:lnTo>
                      <a:pt x="600" y="456"/>
                    </a:lnTo>
                    <a:lnTo>
                      <a:pt x="598" y="449"/>
                    </a:lnTo>
                    <a:lnTo>
                      <a:pt x="559" y="444"/>
                    </a:lnTo>
                    <a:lnTo>
                      <a:pt x="511" y="444"/>
                    </a:lnTo>
                    <a:lnTo>
                      <a:pt x="482" y="449"/>
                    </a:lnTo>
                    <a:lnTo>
                      <a:pt x="482" y="466"/>
                    </a:lnTo>
                    <a:lnTo>
                      <a:pt x="460" y="471"/>
                    </a:lnTo>
                    <a:lnTo>
                      <a:pt x="460" y="488"/>
                    </a:lnTo>
                    <a:lnTo>
                      <a:pt x="436" y="493"/>
                    </a:lnTo>
                    <a:lnTo>
                      <a:pt x="436" y="510"/>
                    </a:lnTo>
                    <a:lnTo>
                      <a:pt x="411" y="512"/>
                    </a:lnTo>
                    <a:lnTo>
                      <a:pt x="411" y="532"/>
                    </a:lnTo>
                    <a:lnTo>
                      <a:pt x="385" y="534"/>
                    </a:lnTo>
                    <a:lnTo>
                      <a:pt x="385" y="536"/>
                    </a:lnTo>
                    <a:lnTo>
                      <a:pt x="382" y="536"/>
                    </a:lnTo>
                    <a:lnTo>
                      <a:pt x="382" y="328"/>
                    </a:lnTo>
                    <a:lnTo>
                      <a:pt x="322" y="328"/>
                    </a:lnTo>
                    <a:lnTo>
                      <a:pt x="322" y="274"/>
                    </a:lnTo>
                    <a:lnTo>
                      <a:pt x="264" y="274"/>
                    </a:lnTo>
                    <a:lnTo>
                      <a:pt x="264" y="233"/>
                    </a:lnTo>
                    <a:lnTo>
                      <a:pt x="201" y="233"/>
                    </a:lnTo>
                    <a:lnTo>
                      <a:pt x="201" y="328"/>
                    </a:lnTo>
                    <a:lnTo>
                      <a:pt x="179" y="328"/>
                    </a:lnTo>
                    <a:lnTo>
                      <a:pt x="179" y="257"/>
                    </a:lnTo>
                    <a:lnTo>
                      <a:pt x="181" y="255"/>
                    </a:lnTo>
                    <a:lnTo>
                      <a:pt x="181" y="252"/>
                    </a:lnTo>
                    <a:lnTo>
                      <a:pt x="179" y="252"/>
                    </a:lnTo>
                    <a:lnTo>
                      <a:pt x="179" y="218"/>
                    </a:lnTo>
                    <a:lnTo>
                      <a:pt x="181" y="213"/>
                    </a:lnTo>
                    <a:lnTo>
                      <a:pt x="181" y="213"/>
                    </a:lnTo>
                    <a:lnTo>
                      <a:pt x="179" y="213"/>
                    </a:lnTo>
                    <a:lnTo>
                      <a:pt x="179" y="177"/>
                    </a:lnTo>
                    <a:lnTo>
                      <a:pt x="181" y="174"/>
                    </a:lnTo>
                    <a:lnTo>
                      <a:pt x="181" y="172"/>
                    </a:lnTo>
                    <a:lnTo>
                      <a:pt x="179" y="172"/>
                    </a:lnTo>
                    <a:lnTo>
                      <a:pt x="179" y="114"/>
                    </a:lnTo>
                    <a:lnTo>
                      <a:pt x="116" y="109"/>
                    </a:lnTo>
                    <a:lnTo>
                      <a:pt x="43" y="104"/>
                    </a:lnTo>
                    <a:lnTo>
                      <a:pt x="29" y="104"/>
                    </a:lnTo>
                    <a:lnTo>
                      <a:pt x="29" y="51"/>
                    </a:lnTo>
                    <a:lnTo>
                      <a:pt x="29" y="31"/>
                    </a:lnTo>
                    <a:lnTo>
                      <a:pt x="29" y="26"/>
                    </a:lnTo>
                    <a:lnTo>
                      <a:pt x="29" y="9"/>
                    </a:lnTo>
                    <a:lnTo>
                      <a:pt x="29" y="4"/>
                    </a:lnTo>
                    <a:lnTo>
                      <a:pt x="29" y="0"/>
                    </a:lnTo>
                    <a:lnTo>
                      <a:pt x="0" y="0"/>
                    </a:lnTo>
                    <a:lnTo>
                      <a:pt x="0" y="1423"/>
                    </a:lnTo>
                    <a:lnTo>
                      <a:pt x="1276" y="1423"/>
                    </a:lnTo>
                    <a:lnTo>
                      <a:pt x="1276" y="534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" name="i$ḷíďè">
                <a:extLst>
                  <a:ext uri="{FF2B5EF4-FFF2-40B4-BE49-F238E27FC236}">
                    <a16:creationId xmlns:a16="http://schemas.microsoft.com/office/drawing/2014/main" xmlns="" id="{19862480-C524-4A64-AC60-312F175B0120}"/>
                  </a:ext>
                </a:extLst>
              </p:cNvPr>
              <p:cNvSpPr/>
              <p:nvPr/>
            </p:nvSpPr>
            <p:spPr bwMode="auto">
              <a:xfrm>
                <a:off x="2035441" y="4113886"/>
                <a:ext cx="2035444" cy="2744114"/>
              </a:xfrm>
              <a:custGeom>
                <a:avLst/>
                <a:gdLst>
                  <a:gd name="T0" fmla="*/ 1281 w 1281"/>
                  <a:gd name="T1" fmla="*/ 1727 h 1727"/>
                  <a:gd name="T2" fmla="*/ 1194 w 1281"/>
                  <a:gd name="T3" fmla="*/ 304 h 1727"/>
                  <a:gd name="T4" fmla="*/ 1194 w 1281"/>
                  <a:gd name="T5" fmla="*/ 284 h 1727"/>
                  <a:gd name="T6" fmla="*/ 1194 w 1281"/>
                  <a:gd name="T7" fmla="*/ 265 h 1727"/>
                  <a:gd name="T8" fmla="*/ 1080 w 1281"/>
                  <a:gd name="T9" fmla="*/ 126 h 1727"/>
                  <a:gd name="T10" fmla="*/ 1073 w 1281"/>
                  <a:gd name="T11" fmla="*/ 80 h 1727"/>
                  <a:gd name="T12" fmla="*/ 1063 w 1281"/>
                  <a:gd name="T13" fmla="*/ 92 h 1727"/>
                  <a:gd name="T14" fmla="*/ 1063 w 1281"/>
                  <a:gd name="T15" fmla="*/ 12 h 1727"/>
                  <a:gd name="T16" fmla="*/ 1061 w 1281"/>
                  <a:gd name="T17" fmla="*/ 0 h 1727"/>
                  <a:gd name="T18" fmla="*/ 1053 w 1281"/>
                  <a:gd name="T19" fmla="*/ 92 h 1727"/>
                  <a:gd name="T20" fmla="*/ 1053 w 1281"/>
                  <a:gd name="T21" fmla="*/ 12 h 1727"/>
                  <a:gd name="T22" fmla="*/ 1048 w 1281"/>
                  <a:gd name="T23" fmla="*/ 0 h 1727"/>
                  <a:gd name="T24" fmla="*/ 1041 w 1281"/>
                  <a:gd name="T25" fmla="*/ 92 h 1727"/>
                  <a:gd name="T26" fmla="*/ 1041 w 1281"/>
                  <a:gd name="T27" fmla="*/ 12 h 1727"/>
                  <a:gd name="T28" fmla="*/ 1039 w 1281"/>
                  <a:gd name="T29" fmla="*/ 0 h 1727"/>
                  <a:gd name="T30" fmla="*/ 1031 w 1281"/>
                  <a:gd name="T31" fmla="*/ 92 h 1727"/>
                  <a:gd name="T32" fmla="*/ 1031 w 1281"/>
                  <a:gd name="T33" fmla="*/ 12 h 1727"/>
                  <a:gd name="T34" fmla="*/ 1027 w 1281"/>
                  <a:gd name="T35" fmla="*/ 0 h 1727"/>
                  <a:gd name="T36" fmla="*/ 1019 w 1281"/>
                  <a:gd name="T37" fmla="*/ 92 h 1727"/>
                  <a:gd name="T38" fmla="*/ 1019 w 1281"/>
                  <a:gd name="T39" fmla="*/ 12 h 1727"/>
                  <a:gd name="T40" fmla="*/ 1017 w 1281"/>
                  <a:gd name="T41" fmla="*/ 0 h 1727"/>
                  <a:gd name="T42" fmla="*/ 1010 w 1281"/>
                  <a:gd name="T43" fmla="*/ 92 h 1727"/>
                  <a:gd name="T44" fmla="*/ 1000 w 1281"/>
                  <a:gd name="T45" fmla="*/ 80 h 1727"/>
                  <a:gd name="T46" fmla="*/ 1000 w 1281"/>
                  <a:gd name="T47" fmla="*/ 257 h 1727"/>
                  <a:gd name="T48" fmla="*/ 1000 w 1281"/>
                  <a:gd name="T49" fmla="*/ 282 h 1727"/>
                  <a:gd name="T50" fmla="*/ 971 w 1281"/>
                  <a:gd name="T51" fmla="*/ 304 h 1727"/>
                  <a:gd name="T52" fmla="*/ 971 w 1281"/>
                  <a:gd name="T53" fmla="*/ 313 h 1727"/>
                  <a:gd name="T54" fmla="*/ 971 w 1281"/>
                  <a:gd name="T55" fmla="*/ 335 h 1727"/>
                  <a:gd name="T56" fmla="*/ 971 w 1281"/>
                  <a:gd name="T57" fmla="*/ 403 h 1727"/>
                  <a:gd name="T58" fmla="*/ 968 w 1281"/>
                  <a:gd name="T59" fmla="*/ 413 h 1727"/>
                  <a:gd name="T60" fmla="*/ 932 w 1281"/>
                  <a:gd name="T61" fmla="*/ 738 h 1727"/>
                  <a:gd name="T62" fmla="*/ 814 w 1281"/>
                  <a:gd name="T63" fmla="*/ 515 h 1727"/>
                  <a:gd name="T64" fmla="*/ 746 w 1281"/>
                  <a:gd name="T65" fmla="*/ 386 h 1727"/>
                  <a:gd name="T66" fmla="*/ 719 w 1281"/>
                  <a:gd name="T67" fmla="*/ 515 h 1727"/>
                  <a:gd name="T68" fmla="*/ 608 w 1281"/>
                  <a:gd name="T69" fmla="*/ 386 h 1727"/>
                  <a:gd name="T70" fmla="*/ 557 w 1281"/>
                  <a:gd name="T71" fmla="*/ 515 h 1727"/>
                  <a:gd name="T72" fmla="*/ 513 w 1281"/>
                  <a:gd name="T73" fmla="*/ 1195 h 1727"/>
                  <a:gd name="T74" fmla="*/ 458 w 1281"/>
                  <a:gd name="T75" fmla="*/ 1200 h 1727"/>
                  <a:gd name="T76" fmla="*/ 431 w 1281"/>
                  <a:gd name="T77" fmla="*/ 1202 h 1727"/>
                  <a:gd name="T78" fmla="*/ 412 w 1281"/>
                  <a:gd name="T79" fmla="*/ 1180 h 1727"/>
                  <a:gd name="T80" fmla="*/ 370 w 1281"/>
                  <a:gd name="T81" fmla="*/ 1207 h 1727"/>
                  <a:gd name="T82" fmla="*/ 370 w 1281"/>
                  <a:gd name="T83" fmla="*/ 1210 h 1727"/>
                  <a:gd name="T84" fmla="*/ 370 w 1281"/>
                  <a:gd name="T85" fmla="*/ 1200 h 1727"/>
                  <a:gd name="T86" fmla="*/ 322 w 1281"/>
                  <a:gd name="T87" fmla="*/ 1188 h 1727"/>
                  <a:gd name="T88" fmla="*/ 312 w 1281"/>
                  <a:gd name="T89" fmla="*/ 1202 h 1727"/>
                  <a:gd name="T90" fmla="*/ 269 w 1281"/>
                  <a:gd name="T91" fmla="*/ 1197 h 1727"/>
                  <a:gd name="T92" fmla="*/ 140 w 1281"/>
                  <a:gd name="T93" fmla="*/ 1193 h 1727"/>
                  <a:gd name="T94" fmla="*/ 0 w 1281"/>
                  <a:gd name="T95" fmla="*/ 1210 h 17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281" h="1727">
                    <a:moveTo>
                      <a:pt x="0" y="1727"/>
                    </a:moveTo>
                    <a:lnTo>
                      <a:pt x="1281" y="1727"/>
                    </a:lnTo>
                    <a:lnTo>
                      <a:pt x="1281" y="304"/>
                    </a:lnTo>
                    <a:lnTo>
                      <a:pt x="1194" y="304"/>
                    </a:lnTo>
                    <a:lnTo>
                      <a:pt x="1194" y="291"/>
                    </a:lnTo>
                    <a:lnTo>
                      <a:pt x="1194" y="284"/>
                    </a:lnTo>
                    <a:lnTo>
                      <a:pt x="1194" y="267"/>
                    </a:lnTo>
                    <a:lnTo>
                      <a:pt x="1194" y="265"/>
                    </a:lnTo>
                    <a:lnTo>
                      <a:pt x="1080" y="265"/>
                    </a:lnTo>
                    <a:lnTo>
                      <a:pt x="1080" y="126"/>
                    </a:lnTo>
                    <a:lnTo>
                      <a:pt x="1080" y="80"/>
                    </a:lnTo>
                    <a:lnTo>
                      <a:pt x="1073" y="80"/>
                    </a:lnTo>
                    <a:lnTo>
                      <a:pt x="1073" y="92"/>
                    </a:lnTo>
                    <a:lnTo>
                      <a:pt x="1063" y="92"/>
                    </a:lnTo>
                    <a:lnTo>
                      <a:pt x="1063" y="12"/>
                    </a:lnTo>
                    <a:lnTo>
                      <a:pt x="1063" y="12"/>
                    </a:lnTo>
                    <a:lnTo>
                      <a:pt x="1063" y="0"/>
                    </a:lnTo>
                    <a:lnTo>
                      <a:pt x="1061" y="0"/>
                    </a:lnTo>
                    <a:lnTo>
                      <a:pt x="1061" y="92"/>
                    </a:lnTo>
                    <a:lnTo>
                      <a:pt x="1053" y="92"/>
                    </a:lnTo>
                    <a:lnTo>
                      <a:pt x="1053" y="12"/>
                    </a:lnTo>
                    <a:lnTo>
                      <a:pt x="1053" y="12"/>
                    </a:lnTo>
                    <a:lnTo>
                      <a:pt x="1053" y="0"/>
                    </a:lnTo>
                    <a:lnTo>
                      <a:pt x="1048" y="0"/>
                    </a:lnTo>
                    <a:lnTo>
                      <a:pt x="1048" y="92"/>
                    </a:lnTo>
                    <a:lnTo>
                      <a:pt x="1041" y="92"/>
                    </a:lnTo>
                    <a:lnTo>
                      <a:pt x="1041" y="12"/>
                    </a:lnTo>
                    <a:lnTo>
                      <a:pt x="1041" y="12"/>
                    </a:lnTo>
                    <a:lnTo>
                      <a:pt x="1041" y="0"/>
                    </a:lnTo>
                    <a:lnTo>
                      <a:pt x="1039" y="0"/>
                    </a:lnTo>
                    <a:lnTo>
                      <a:pt x="1039" y="92"/>
                    </a:lnTo>
                    <a:lnTo>
                      <a:pt x="1031" y="92"/>
                    </a:lnTo>
                    <a:lnTo>
                      <a:pt x="1031" y="12"/>
                    </a:lnTo>
                    <a:lnTo>
                      <a:pt x="1031" y="12"/>
                    </a:lnTo>
                    <a:lnTo>
                      <a:pt x="1029" y="0"/>
                    </a:lnTo>
                    <a:lnTo>
                      <a:pt x="1027" y="0"/>
                    </a:lnTo>
                    <a:lnTo>
                      <a:pt x="1027" y="92"/>
                    </a:lnTo>
                    <a:lnTo>
                      <a:pt x="1019" y="92"/>
                    </a:lnTo>
                    <a:lnTo>
                      <a:pt x="1019" y="12"/>
                    </a:lnTo>
                    <a:lnTo>
                      <a:pt x="1019" y="12"/>
                    </a:lnTo>
                    <a:lnTo>
                      <a:pt x="1019" y="0"/>
                    </a:lnTo>
                    <a:lnTo>
                      <a:pt x="1017" y="0"/>
                    </a:lnTo>
                    <a:lnTo>
                      <a:pt x="1017" y="92"/>
                    </a:lnTo>
                    <a:lnTo>
                      <a:pt x="1010" y="92"/>
                    </a:lnTo>
                    <a:lnTo>
                      <a:pt x="1007" y="80"/>
                    </a:lnTo>
                    <a:lnTo>
                      <a:pt x="1000" y="80"/>
                    </a:lnTo>
                    <a:lnTo>
                      <a:pt x="1000" y="253"/>
                    </a:lnTo>
                    <a:lnTo>
                      <a:pt x="1000" y="257"/>
                    </a:lnTo>
                    <a:lnTo>
                      <a:pt x="1000" y="274"/>
                    </a:lnTo>
                    <a:lnTo>
                      <a:pt x="1000" y="282"/>
                    </a:lnTo>
                    <a:lnTo>
                      <a:pt x="1000" y="304"/>
                    </a:lnTo>
                    <a:lnTo>
                      <a:pt x="971" y="304"/>
                    </a:lnTo>
                    <a:lnTo>
                      <a:pt x="971" y="308"/>
                    </a:lnTo>
                    <a:lnTo>
                      <a:pt x="971" y="313"/>
                    </a:lnTo>
                    <a:lnTo>
                      <a:pt x="971" y="333"/>
                    </a:lnTo>
                    <a:lnTo>
                      <a:pt x="971" y="335"/>
                    </a:lnTo>
                    <a:lnTo>
                      <a:pt x="971" y="355"/>
                    </a:lnTo>
                    <a:lnTo>
                      <a:pt x="971" y="403"/>
                    </a:lnTo>
                    <a:lnTo>
                      <a:pt x="968" y="403"/>
                    </a:lnTo>
                    <a:lnTo>
                      <a:pt x="968" y="413"/>
                    </a:lnTo>
                    <a:lnTo>
                      <a:pt x="932" y="413"/>
                    </a:lnTo>
                    <a:lnTo>
                      <a:pt x="932" y="738"/>
                    </a:lnTo>
                    <a:lnTo>
                      <a:pt x="814" y="738"/>
                    </a:lnTo>
                    <a:lnTo>
                      <a:pt x="814" y="515"/>
                    </a:lnTo>
                    <a:lnTo>
                      <a:pt x="746" y="515"/>
                    </a:lnTo>
                    <a:lnTo>
                      <a:pt x="746" y="386"/>
                    </a:lnTo>
                    <a:lnTo>
                      <a:pt x="719" y="386"/>
                    </a:lnTo>
                    <a:lnTo>
                      <a:pt x="719" y="515"/>
                    </a:lnTo>
                    <a:lnTo>
                      <a:pt x="608" y="515"/>
                    </a:lnTo>
                    <a:lnTo>
                      <a:pt x="608" y="386"/>
                    </a:lnTo>
                    <a:lnTo>
                      <a:pt x="557" y="386"/>
                    </a:lnTo>
                    <a:lnTo>
                      <a:pt x="557" y="515"/>
                    </a:lnTo>
                    <a:lnTo>
                      <a:pt x="513" y="515"/>
                    </a:lnTo>
                    <a:lnTo>
                      <a:pt x="513" y="1195"/>
                    </a:lnTo>
                    <a:lnTo>
                      <a:pt x="475" y="1197"/>
                    </a:lnTo>
                    <a:lnTo>
                      <a:pt x="458" y="1200"/>
                    </a:lnTo>
                    <a:lnTo>
                      <a:pt x="433" y="1202"/>
                    </a:lnTo>
                    <a:lnTo>
                      <a:pt x="431" y="1202"/>
                    </a:lnTo>
                    <a:lnTo>
                      <a:pt x="421" y="1188"/>
                    </a:lnTo>
                    <a:lnTo>
                      <a:pt x="412" y="1180"/>
                    </a:lnTo>
                    <a:lnTo>
                      <a:pt x="373" y="1200"/>
                    </a:lnTo>
                    <a:lnTo>
                      <a:pt x="370" y="1207"/>
                    </a:lnTo>
                    <a:lnTo>
                      <a:pt x="370" y="1210"/>
                    </a:lnTo>
                    <a:lnTo>
                      <a:pt x="370" y="1210"/>
                    </a:lnTo>
                    <a:lnTo>
                      <a:pt x="370" y="1207"/>
                    </a:lnTo>
                    <a:lnTo>
                      <a:pt x="370" y="1200"/>
                    </a:lnTo>
                    <a:lnTo>
                      <a:pt x="332" y="1180"/>
                    </a:lnTo>
                    <a:lnTo>
                      <a:pt x="322" y="1188"/>
                    </a:lnTo>
                    <a:lnTo>
                      <a:pt x="312" y="1202"/>
                    </a:lnTo>
                    <a:lnTo>
                      <a:pt x="312" y="1202"/>
                    </a:lnTo>
                    <a:lnTo>
                      <a:pt x="288" y="1200"/>
                    </a:lnTo>
                    <a:lnTo>
                      <a:pt x="269" y="1197"/>
                    </a:lnTo>
                    <a:lnTo>
                      <a:pt x="160" y="1193"/>
                    </a:lnTo>
                    <a:lnTo>
                      <a:pt x="140" y="1193"/>
                    </a:lnTo>
                    <a:lnTo>
                      <a:pt x="22" y="1205"/>
                    </a:lnTo>
                    <a:lnTo>
                      <a:pt x="0" y="1210"/>
                    </a:lnTo>
                    <a:lnTo>
                      <a:pt x="0" y="1727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" name="ïš1iḋé">
                <a:extLst>
                  <a:ext uri="{FF2B5EF4-FFF2-40B4-BE49-F238E27FC236}">
                    <a16:creationId xmlns:a16="http://schemas.microsoft.com/office/drawing/2014/main" xmlns="" id="{32449206-95EA-4369-B9EC-ED5577A1D04C}"/>
                  </a:ext>
                </a:extLst>
              </p:cNvPr>
              <p:cNvSpPr/>
              <p:nvPr/>
            </p:nvSpPr>
            <p:spPr bwMode="auto">
              <a:xfrm>
                <a:off x="3175" y="4202867"/>
                <a:ext cx="2032266" cy="2655133"/>
              </a:xfrm>
              <a:custGeom>
                <a:avLst/>
                <a:gdLst>
                  <a:gd name="T0" fmla="*/ 933 w 1279"/>
                  <a:gd name="T1" fmla="*/ 988 h 1671"/>
                  <a:gd name="T2" fmla="*/ 712 w 1279"/>
                  <a:gd name="T3" fmla="*/ 933 h 1671"/>
                  <a:gd name="T4" fmla="*/ 577 w 1279"/>
                  <a:gd name="T5" fmla="*/ 1207 h 1671"/>
                  <a:gd name="T6" fmla="*/ 303 w 1279"/>
                  <a:gd name="T7" fmla="*/ 1336 h 1671"/>
                  <a:gd name="T8" fmla="*/ 230 w 1279"/>
                  <a:gd name="T9" fmla="*/ 517 h 1671"/>
                  <a:gd name="T10" fmla="*/ 194 w 1279"/>
                  <a:gd name="T11" fmla="*/ 505 h 1671"/>
                  <a:gd name="T12" fmla="*/ 240 w 1279"/>
                  <a:gd name="T13" fmla="*/ 498 h 1671"/>
                  <a:gd name="T14" fmla="*/ 211 w 1279"/>
                  <a:gd name="T15" fmla="*/ 486 h 1671"/>
                  <a:gd name="T16" fmla="*/ 194 w 1279"/>
                  <a:gd name="T17" fmla="*/ 481 h 1671"/>
                  <a:gd name="T18" fmla="*/ 192 w 1279"/>
                  <a:gd name="T19" fmla="*/ 432 h 1671"/>
                  <a:gd name="T20" fmla="*/ 182 w 1279"/>
                  <a:gd name="T21" fmla="*/ 427 h 1671"/>
                  <a:gd name="T22" fmla="*/ 204 w 1279"/>
                  <a:gd name="T23" fmla="*/ 425 h 1671"/>
                  <a:gd name="T24" fmla="*/ 218 w 1279"/>
                  <a:gd name="T25" fmla="*/ 425 h 1671"/>
                  <a:gd name="T26" fmla="*/ 233 w 1279"/>
                  <a:gd name="T27" fmla="*/ 418 h 1671"/>
                  <a:gd name="T28" fmla="*/ 235 w 1279"/>
                  <a:gd name="T29" fmla="*/ 410 h 1671"/>
                  <a:gd name="T30" fmla="*/ 189 w 1279"/>
                  <a:gd name="T31" fmla="*/ 398 h 1671"/>
                  <a:gd name="T32" fmla="*/ 172 w 1279"/>
                  <a:gd name="T33" fmla="*/ 379 h 1671"/>
                  <a:gd name="T34" fmla="*/ 168 w 1279"/>
                  <a:gd name="T35" fmla="*/ 245 h 1671"/>
                  <a:gd name="T36" fmla="*/ 163 w 1279"/>
                  <a:gd name="T37" fmla="*/ 146 h 1671"/>
                  <a:gd name="T38" fmla="*/ 158 w 1279"/>
                  <a:gd name="T39" fmla="*/ 63 h 1671"/>
                  <a:gd name="T40" fmla="*/ 155 w 1279"/>
                  <a:gd name="T41" fmla="*/ 0 h 1671"/>
                  <a:gd name="T42" fmla="*/ 153 w 1279"/>
                  <a:gd name="T43" fmla="*/ 0 h 1671"/>
                  <a:gd name="T44" fmla="*/ 151 w 1279"/>
                  <a:gd name="T45" fmla="*/ 65 h 1671"/>
                  <a:gd name="T46" fmla="*/ 148 w 1279"/>
                  <a:gd name="T47" fmla="*/ 146 h 1671"/>
                  <a:gd name="T48" fmla="*/ 146 w 1279"/>
                  <a:gd name="T49" fmla="*/ 374 h 1671"/>
                  <a:gd name="T50" fmla="*/ 138 w 1279"/>
                  <a:gd name="T51" fmla="*/ 386 h 1671"/>
                  <a:gd name="T52" fmla="*/ 117 w 1279"/>
                  <a:gd name="T53" fmla="*/ 401 h 1671"/>
                  <a:gd name="T54" fmla="*/ 80 w 1279"/>
                  <a:gd name="T55" fmla="*/ 418 h 1671"/>
                  <a:gd name="T56" fmla="*/ 95 w 1279"/>
                  <a:gd name="T57" fmla="*/ 425 h 1671"/>
                  <a:gd name="T58" fmla="*/ 112 w 1279"/>
                  <a:gd name="T59" fmla="*/ 427 h 1671"/>
                  <a:gd name="T60" fmla="*/ 129 w 1279"/>
                  <a:gd name="T61" fmla="*/ 427 h 1671"/>
                  <a:gd name="T62" fmla="*/ 119 w 1279"/>
                  <a:gd name="T63" fmla="*/ 439 h 1671"/>
                  <a:gd name="T64" fmla="*/ 121 w 1279"/>
                  <a:gd name="T65" fmla="*/ 481 h 1671"/>
                  <a:gd name="T66" fmla="*/ 100 w 1279"/>
                  <a:gd name="T67" fmla="*/ 486 h 1671"/>
                  <a:gd name="T68" fmla="*/ 75 w 1279"/>
                  <a:gd name="T69" fmla="*/ 498 h 1671"/>
                  <a:gd name="T70" fmla="*/ 121 w 1279"/>
                  <a:gd name="T71" fmla="*/ 507 h 1671"/>
                  <a:gd name="T72" fmla="*/ 85 w 1279"/>
                  <a:gd name="T73" fmla="*/ 520 h 1671"/>
                  <a:gd name="T74" fmla="*/ 27 w 1279"/>
                  <a:gd name="T75" fmla="*/ 1333 h 1671"/>
                  <a:gd name="T76" fmla="*/ 126 w 1279"/>
                  <a:gd name="T77" fmla="*/ 498 h 1671"/>
                  <a:gd name="T78" fmla="*/ 121 w 1279"/>
                  <a:gd name="T79" fmla="*/ 498 h 1671"/>
                  <a:gd name="T80" fmla="*/ 121 w 1279"/>
                  <a:gd name="T81" fmla="*/ 568 h 1671"/>
                  <a:gd name="T82" fmla="*/ 119 w 1279"/>
                  <a:gd name="T83" fmla="*/ 656 h 1671"/>
                  <a:gd name="T84" fmla="*/ 138 w 1279"/>
                  <a:gd name="T85" fmla="*/ 799 h 1671"/>
                  <a:gd name="T86" fmla="*/ 124 w 1279"/>
                  <a:gd name="T87" fmla="*/ 814 h 1671"/>
                  <a:gd name="T88" fmla="*/ 119 w 1279"/>
                  <a:gd name="T89" fmla="*/ 937 h 1671"/>
                  <a:gd name="T90" fmla="*/ 141 w 1279"/>
                  <a:gd name="T91" fmla="*/ 1071 h 1671"/>
                  <a:gd name="T92" fmla="*/ 121 w 1279"/>
                  <a:gd name="T93" fmla="*/ 1188 h 1671"/>
                  <a:gd name="T94" fmla="*/ 129 w 1279"/>
                  <a:gd name="T95" fmla="*/ 1185 h 1671"/>
                  <a:gd name="T96" fmla="*/ 182 w 1279"/>
                  <a:gd name="T97" fmla="*/ 656 h 1671"/>
                  <a:gd name="T98" fmla="*/ 189 w 1279"/>
                  <a:gd name="T99" fmla="*/ 799 h 1671"/>
                  <a:gd name="T100" fmla="*/ 199 w 1279"/>
                  <a:gd name="T101" fmla="*/ 937 h 1671"/>
                  <a:gd name="T102" fmla="*/ 199 w 1279"/>
                  <a:gd name="T103" fmla="*/ 957 h 1671"/>
                  <a:gd name="T104" fmla="*/ 184 w 1279"/>
                  <a:gd name="T105" fmla="*/ 1185 h 16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279" h="1671">
                    <a:moveTo>
                      <a:pt x="1279" y="1154"/>
                    </a:moveTo>
                    <a:lnTo>
                      <a:pt x="1182" y="1178"/>
                    </a:lnTo>
                    <a:lnTo>
                      <a:pt x="1100" y="1212"/>
                    </a:lnTo>
                    <a:lnTo>
                      <a:pt x="1063" y="1212"/>
                    </a:lnTo>
                    <a:lnTo>
                      <a:pt x="1063" y="988"/>
                    </a:lnTo>
                    <a:lnTo>
                      <a:pt x="933" y="988"/>
                    </a:lnTo>
                    <a:lnTo>
                      <a:pt x="933" y="933"/>
                    </a:lnTo>
                    <a:lnTo>
                      <a:pt x="894" y="933"/>
                    </a:lnTo>
                    <a:lnTo>
                      <a:pt x="894" y="877"/>
                    </a:lnTo>
                    <a:lnTo>
                      <a:pt x="783" y="877"/>
                    </a:lnTo>
                    <a:lnTo>
                      <a:pt x="783" y="933"/>
                    </a:lnTo>
                    <a:lnTo>
                      <a:pt x="712" y="933"/>
                    </a:lnTo>
                    <a:lnTo>
                      <a:pt x="712" y="988"/>
                    </a:lnTo>
                    <a:lnTo>
                      <a:pt x="671" y="988"/>
                    </a:lnTo>
                    <a:lnTo>
                      <a:pt x="671" y="1183"/>
                    </a:lnTo>
                    <a:lnTo>
                      <a:pt x="659" y="1180"/>
                    </a:lnTo>
                    <a:lnTo>
                      <a:pt x="618" y="1188"/>
                    </a:lnTo>
                    <a:lnTo>
                      <a:pt x="577" y="1207"/>
                    </a:lnTo>
                    <a:lnTo>
                      <a:pt x="543" y="1236"/>
                    </a:lnTo>
                    <a:lnTo>
                      <a:pt x="519" y="1275"/>
                    </a:lnTo>
                    <a:lnTo>
                      <a:pt x="506" y="1309"/>
                    </a:lnTo>
                    <a:lnTo>
                      <a:pt x="315" y="1309"/>
                    </a:lnTo>
                    <a:lnTo>
                      <a:pt x="303" y="1314"/>
                    </a:lnTo>
                    <a:lnTo>
                      <a:pt x="303" y="1336"/>
                    </a:lnTo>
                    <a:lnTo>
                      <a:pt x="247" y="1333"/>
                    </a:lnTo>
                    <a:lnTo>
                      <a:pt x="243" y="520"/>
                    </a:lnTo>
                    <a:lnTo>
                      <a:pt x="243" y="520"/>
                    </a:lnTo>
                    <a:lnTo>
                      <a:pt x="240" y="520"/>
                    </a:lnTo>
                    <a:lnTo>
                      <a:pt x="235" y="517"/>
                    </a:lnTo>
                    <a:lnTo>
                      <a:pt x="230" y="517"/>
                    </a:lnTo>
                    <a:lnTo>
                      <a:pt x="230" y="517"/>
                    </a:lnTo>
                    <a:lnTo>
                      <a:pt x="230" y="510"/>
                    </a:lnTo>
                    <a:lnTo>
                      <a:pt x="228" y="507"/>
                    </a:lnTo>
                    <a:lnTo>
                      <a:pt x="221" y="507"/>
                    </a:lnTo>
                    <a:lnTo>
                      <a:pt x="209" y="507"/>
                    </a:lnTo>
                    <a:lnTo>
                      <a:pt x="194" y="505"/>
                    </a:lnTo>
                    <a:lnTo>
                      <a:pt x="184" y="505"/>
                    </a:lnTo>
                    <a:lnTo>
                      <a:pt x="184" y="500"/>
                    </a:lnTo>
                    <a:lnTo>
                      <a:pt x="192" y="500"/>
                    </a:lnTo>
                    <a:lnTo>
                      <a:pt x="211" y="500"/>
                    </a:lnTo>
                    <a:lnTo>
                      <a:pt x="228" y="498"/>
                    </a:lnTo>
                    <a:lnTo>
                      <a:pt x="240" y="498"/>
                    </a:lnTo>
                    <a:lnTo>
                      <a:pt x="247" y="495"/>
                    </a:lnTo>
                    <a:lnTo>
                      <a:pt x="247" y="493"/>
                    </a:lnTo>
                    <a:lnTo>
                      <a:pt x="247" y="490"/>
                    </a:lnTo>
                    <a:lnTo>
                      <a:pt x="240" y="488"/>
                    </a:lnTo>
                    <a:lnTo>
                      <a:pt x="228" y="486"/>
                    </a:lnTo>
                    <a:lnTo>
                      <a:pt x="211" y="486"/>
                    </a:lnTo>
                    <a:lnTo>
                      <a:pt x="189" y="486"/>
                    </a:lnTo>
                    <a:lnTo>
                      <a:pt x="184" y="486"/>
                    </a:lnTo>
                    <a:lnTo>
                      <a:pt x="184" y="483"/>
                    </a:lnTo>
                    <a:lnTo>
                      <a:pt x="187" y="483"/>
                    </a:lnTo>
                    <a:lnTo>
                      <a:pt x="192" y="481"/>
                    </a:lnTo>
                    <a:lnTo>
                      <a:pt x="194" y="481"/>
                    </a:lnTo>
                    <a:lnTo>
                      <a:pt x="194" y="478"/>
                    </a:lnTo>
                    <a:lnTo>
                      <a:pt x="194" y="469"/>
                    </a:lnTo>
                    <a:lnTo>
                      <a:pt x="192" y="459"/>
                    </a:lnTo>
                    <a:lnTo>
                      <a:pt x="192" y="449"/>
                    </a:lnTo>
                    <a:lnTo>
                      <a:pt x="192" y="439"/>
                    </a:lnTo>
                    <a:lnTo>
                      <a:pt x="192" y="432"/>
                    </a:lnTo>
                    <a:lnTo>
                      <a:pt x="192" y="430"/>
                    </a:lnTo>
                    <a:lnTo>
                      <a:pt x="192" y="430"/>
                    </a:lnTo>
                    <a:lnTo>
                      <a:pt x="189" y="427"/>
                    </a:lnTo>
                    <a:lnTo>
                      <a:pt x="184" y="427"/>
                    </a:lnTo>
                    <a:lnTo>
                      <a:pt x="182" y="427"/>
                    </a:lnTo>
                    <a:lnTo>
                      <a:pt x="182" y="427"/>
                    </a:lnTo>
                    <a:lnTo>
                      <a:pt x="184" y="427"/>
                    </a:lnTo>
                    <a:lnTo>
                      <a:pt x="189" y="427"/>
                    </a:lnTo>
                    <a:lnTo>
                      <a:pt x="189" y="427"/>
                    </a:lnTo>
                    <a:lnTo>
                      <a:pt x="199" y="427"/>
                    </a:lnTo>
                    <a:lnTo>
                      <a:pt x="204" y="425"/>
                    </a:lnTo>
                    <a:lnTo>
                      <a:pt x="204" y="425"/>
                    </a:lnTo>
                    <a:lnTo>
                      <a:pt x="204" y="425"/>
                    </a:lnTo>
                    <a:lnTo>
                      <a:pt x="209" y="425"/>
                    </a:lnTo>
                    <a:lnTo>
                      <a:pt x="214" y="425"/>
                    </a:lnTo>
                    <a:lnTo>
                      <a:pt x="214" y="425"/>
                    </a:lnTo>
                    <a:lnTo>
                      <a:pt x="214" y="425"/>
                    </a:lnTo>
                    <a:lnTo>
                      <a:pt x="218" y="425"/>
                    </a:lnTo>
                    <a:lnTo>
                      <a:pt x="221" y="422"/>
                    </a:lnTo>
                    <a:lnTo>
                      <a:pt x="221" y="422"/>
                    </a:lnTo>
                    <a:lnTo>
                      <a:pt x="221" y="422"/>
                    </a:lnTo>
                    <a:lnTo>
                      <a:pt x="221" y="422"/>
                    </a:lnTo>
                    <a:lnTo>
                      <a:pt x="230" y="418"/>
                    </a:lnTo>
                    <a:lnTo>
                      <a:pt x="233" y="418"/>
                    </a:lnTo>
                    <a:lnTo>
                      <a:pt x="233" y="418"/>
                    </a:lnTo>
                    <a:lnTo>
                      <a:pt x="235" y="415"/>
                    </a:lnTo>
                    <a:lnTo>
                      <a:pt x="235" y="413"/>
                    </a:lnTo>
                    <a:lnTo>
                      <a:pt x="235" y="413"/>
                    </a:lnTo>
                    <a:lnTo>
                      <a:pt x="235" y="410"/>
                    </a:lnTo>
                    <a:lnTo>
                      <a:pt x="235" y="410"/>
                    </a:lnTo>
                    <a:lnTo>
                      <a:pt x="221" y="403"/>
                    </a:lnTo>
                    <a:lnTo>
                      <a:pt x="218" y="403"/>
                    </a:lnTo>
                    <a:lnTo>
                      <a:pt x="209" y="401"/>
                    </a:lnTo>
                    <a:lnTo>
                      <a:pt x="197" y="401"/>
                    </a:lnTo>
                    <a:lnTo>
                      <a:pt x="194" y="401"/>
                    </a:lnTo>
                    <a:lnTo>
                      <a:pt x="189" y="398"/>
                    </a:lnTo>
                    <a:lnTo>
                      <a:pt x="187" y="396"/>
                    </a:lnTo>
                    <a:lnTo>
                      <a:pt x="182" y="393"/>
                    </a:lnTo>
                    <a:lnTo>
                      <a:pt x="180" y="391"/>
                    </a:lnTo>
                    <a:lnTo>
                      <a:pt x="177" y="386"/>
                    </a:lnTo>
                    <a:lnTo>
                      <a:pt x="175" y="381"/>
                    </a:lnTo>
                    <a:lnTo>
                      <a:pt x="172" y="379"/>
                    </a:lnTo>
                    <a:lnTo>
                      <a:pt x="170" y="374"/>
                    </a:lnTo>
                    <a:lnTo>
                      <a:pt x="170" y="374"/>
                    </a:lnTo>
                    <a:lnTo>
                      <a:pt x="168" y="374"/>
                    </a:lnTo>
                    <a:lnTo>
                      <a:pt x="168" y="374"/>
                    </a:lnTo>
                    <a:lnTo>
                      <a:pt x="168" y="245"/>
                    </a:lnTo>
                    <a:lnTo>
                      <a:pt x="168" y="245"/>
                    </a:lnTo>
                    <a:lnTo>
                      <a:pt x="165" y="243"/>
                    </a:lnTo>
                    <a:lnTo>
                      <a:pt x="165" y="243"/>
                    </a:lnTo>
                    <a:lnTo>
                      <a:pt x="163" y="243"/>
                    </a:lnTo>
                    <a:lnTo>
                      <a:pt x="163" y="146"/>
                    </a:lnTo>
                    <a:lnTo>
                      <a:pt x="163" y="146"/>
                    </a:lnTo>
                    <a:lnTo>
                      <a:pt x="163" y="146"/>
                    </a:lnTo>
                    <a:lnTo>
                      <a:pt x="160" y="146"/>
                    </a:lnTo>
                    <a:lnTo>
                      <a:pt x="160" y="146"/>
                    </a:lnTo>
                    <a:lnTo>
                      <a:pt x="160" y="65"/>
                    </a:lnTo>
                    <a:lnTo>
                      <a:pt x="160" y="63"/>
                    </a:lnTo>
                    <a:lnTo>
                      <a:pt x="158" y="63"/>
                    </a:lnTo>
                    <a:lnTo>
                      <a:pt x="158" y="63"/>
                    </a:lnTo>
                    <a:lnTo>
                      <a:pt x="158" y="63"/>
                    </a:lnTo>
                    <a:lnTo>
                      <a:pt x="158" y="0"/>
                    </a:lnTo>
                    <a:lnTo>
                      <a:pt x="158" y="0"/>
                    </a:lnTo>
                    <a:lnTo>
                      <a:pt x="155" y="0"/>
                    </a:lnTo>
                    <a:lnTo>
                      <a:pt x="155" y="0"/>
                    </a:lnTo>
                    <a:lnTo>
                      <a:pt x="155" y="0"/>
                    </a:lnTo>
                    <a:lnTo>
                      <a:pt x="155" y="0"/>
                    </a:lnTo>
                    <a:lnTo>
                      <a:pt x="155" y="0"/>
                    </a:lnTo>
                    <a:lnTo>
                      <a:pt x="155" y="0"/>
                    </a:lnTo>
                    <a:lnTo>
                      <a:pt x="153" y="0"/>
                    </a:lnTo>
                    <a:lnTo>
                      <a:pt x="153" y="0"/>
                    </a:lnTo>
                    <a:lnTo>
                      <a:pt x="153" y="0"/>
                    </a:lnTo>
                    <a:lnTo>
                      <a:pt x="153" y="2"/>
                    </a:lnTo>
                    <a:lnTo>
                      <a:pt x="153" y="2"/>
                    </a:lnTo>
                    <a:lnTo>
                      <a:pt x="153" y="63"/>
                    </a:lnTo>
                    <a:lnTo>
                      <a:pt x="153" y="63"/>
                    </a:lnTo>
                    <a:lnTo>
                      <a:pt x="153" y="63"/>
                    </a:lnTo>
                    <a:lnTo>
                      <a:pt x="151" y="65"/>
                    </a:lnTo>
                    <a:lnTo>
                      <a:pt x="151" y="65"/>
                    </a:lnTo>
                    <a:lnTo>
                      <a:pt x="151" y="65"/>
                    </a:lnTo>
                    <a:lnTo>
                      <a:pt x="151" y="146"/>
                    </a:lnTo>
                    <a:lnTo>
                      <a:pt x="151" y="146"/>
                    </a:lnTo>
                    <a:lnTo>
                      <a:pt x="151" y="146"/>
                    </a:lnTo>
                    <a:lnTo>
                      <a:pt x="148" y="146"/>
                    </a:lnTo>
                    <a:lnTo>
                      <a:pt x="148" y="146"/>
                    </a:lnTo>
                    <a:lnTo>
                      <a:pt x="148" y="243"/>
                    </a:lnTo>
                    <a:lnTo>
                      <a:pt x="148" y="243"/>
                    </a:lnTo>
                    <a:lnTo>
                      <a:pt x="146" y="245"/>
                    </a:lnTo>
                    <a:lnTo>
                      <a:pt x="146" y="245"/>
                    </a:lnTo>
                    <a:lnTo>
                      <a:pt x="146" y="374"/>
                    </a:lnTo>
                    <a:lnTo>
                      <a:pt x="146" y="374"/>
                    </a:lnTo>
                    <a:lnTo>
                      <a:pt x="143" y="374"/>
                    </a:lnTo>
                    <a:lnTo>
                      <a:pt x="143" y="374"/>
                    </a:lnTo>
                    <a:lnTo>
                      <a:pt x="141" y="379"/>
                    </a:lnTo>
                    <a:lnTo>
                      <a:pt x="141" y="384"/>
                    </a:lnTo>
                    <a:lnTo>
                      <a:pt x="138" y="386"/>
                    </a:lnTo>
                    <a:lnTo>
                      <a:pt x="136" y="391"/>
                    </a:lnTo>
                    <a:lnTo>
                      <a:pt x="131" y="393"/>
                    </a:lnTo>
                    <a:lnTo>
                      <a:pt x="129" y="396"/>
                    </a:lnTo>
                    <a:lnTo>
                      <a:pt x="124" y="398"/>
                    </a:lnTo>
                    <a:lnTo>
                      <a:pt x="121" y="401"/>
                    </a:lnTo>
                    <a:lnTo>
                      <a:pt x="117" y="401"/>
                    </a:lnTo>
                    <a:lnTo>
                      <a:pt x="105" y="403"/>
                    </a:lnTo>
                    <a:lnTo>
                      <a:pt x="97" y="403"/>
                    </a:lnTo>
                    <a:lnTo>
                      <a:pt x="92" y="405"/>
                    </a:lnTo>
                    <a:lnTo>
                      <a:pt x="80" y="413"/>
                    </a:lnTo>
                    <a:lnTo>
                      <a:pt x="80" y="413"/>
                    </a:lnTo>
                    <a:lnTo>
                      <a:pt x="80" y="418"/>
                    </a:lnTo>
                    <a:lnTo>
                      <a:pt x="80" y="418"/>
                    </a:lnTo>
                    <a:lnTo>
                      <a:pt x="80" y="420"/>
                    </a:lnTo>
                    <a:lnTo>
                      <a:pt x="85" y="420"/>
                    </a:lnTo>
                    <a:lnTo>
                      <a:pt x="95" y="425"/>
                    </a:lnTo>
                    <a:lnTo>
                      <a:pt x="95" y="425"/>
                    </a:lnTo>
                    <a:lnTo>
                      <a:pt x="95" y="425"/>
                    </a:lnTo>
                    <a:lnTo>
                      <a:pt x="100" y="425"/>
                    </a:lnTo>
                    <a:lnTo>
                      <a:pt x="100" y="425"/>
                    </a:lnTo>
                    <a:lnTo>
                      <a:pt x="102" y="425"/>
                    </a:lnTo>
                    <a:lnTo>
                      <a:pt x="102" y="425"/>
                    </a:lnTo>
                    <a:lnTo>
                      <a:pt x="107" y="427"/>
                    </a:lnTo>
                    <a:lnTo>
                      <a:pt x="112" y="427"/>
                    </a:lnTo>
                    <a:lnTo>
                      <a:pt x="112" y="427"/>
                    </a:lnTo>
                    <a:lnTo>
                      <a:pt x="119" y="427"/>
                    </a:lnTo>
                    <a:lnTo>
                      <a:pt x="124" y="427"/>
                    </a:lnTo>
                    <a:lnTo>
                      <a:pt x="124" y="427"/>
                    </a:lnTo>
                    <a:lnTo>
                      <a:pt x="124" y="427"/>
                    </a:lnTo>
                    <a:lnTo>
                      <a:pt x="129" y="427"/>
                    </a:lnTo>
                    <a:lnTo>
                      <a:pt x="129" y="427"/>
                    </a:lnTo>
                    <a:lnTo>
                      <a:pt x="126" y="430"/>
                    </a:lnTo>
                    <a:lnTo>
                      <a:pt x="121" y="430"/>
                    </a:lnTo>
                    <a:lnTo>
                      <a:pt x="119" y="430"/>
                    </a:lnTo>
                    <a:lnTo>
                      <a:pt x="119" y="432"/>
                    </a:lnTo>
                    <a:lnTo>
                      <a:pt x="119" y="439"/>
                    </a:lnTo>
                    <a:lnTo>
                      <a:pt x="119" y="449"/>
                    </a:lnTo>
                    <a:lnTo>
                      <a:pt x="119" y="459"/>
                    </a:lnTo>
                    <a:lnTo>
                      <a:pt x="119" y="469"/>
                    </a:lnTo>
                    <a:lnTo>
                      <a:pt x="119" y="478"/>
                    </a:lnTo>
                    <a:lnTo>
                      <a:pt x="119" y="481"/>
                    </a:lnTo>
                    <a:lnTo>
                      <a:pt x="121" y="481"/>
                    </a:lnTo>
                    <a:lnTo>
                      <a:pt x="124" y="483"/>
                    </a:lnTo>
                    <a:lnTo>
                      <a:pt x="129" y="483"/>
                    </a:lnTo>
                    <a:lnTo>
                      <a:pt x="131" y="483"/>
                    </a:lnTo>
                    <a:lnTo>
                      <a:pt x="131" y="486"/>
                    </a:lnTo>
                    <a:lnTo>
                      <a:pt x="119" y="486"/>
                    </a:lnTo>
                    <a:lnTo>
                      <a:pt x="100" y="486"/>
                    </a:lnTo>
                    <a:lnTo>
                      <a:pt x="83" y="488"/>
                    </a:lnTo>
                    <a:lnTo>
                      <a:pt x="73" y="490"/>
                    </a:lnTo>
                    <a:lnTo>
                      <a:pt x="66" y="490"/>
                    </a:lnTo>
                    <a:lnTo>
                      <a:pt x="66" y="495"/>
                    </a:lnTo>
                    <a:lnTo>
                      <a:pt x="68" y="498"/>
                    </a:lnTo>
                    <a:lnTo>
                      <a:pt x="75" y="498"/>
                    </a:lnTo>
                    <a:lnTo>
                      <a:pt x="88" y="500"/>
                    </a:lnTo>
                    <a:lnTo>
                      <a:pt x="105" y="500"/>
                    </a:lnTo>
                    <a:lnTo>
                      <a:pt x="124" y="500"/>
                    </a:lnTo>
                    <a:lnTo>
                      <a:pt x="131" y="500"/>
                    </a:lnTo>
                    <a:lnTo>
                      <a:pt x="131" y="505"/>
                    </a:lnTo>
                    <a:lnTo>
                      <a:pt x="121" y="507"/>
                    </a:lnTo>
                    <a:lnTo>
                      <a:pt x="107" y="507"/>
                    </a:lnTo>
                    <a:lnTo>
                      <a:pt x="95" y="507"/>
                    </a:lnTo>
                    <a:lnTo>
                      <a:pt x="88" y="510"/>
                    </a:lnTo>
                    <a:lnTo>
                      <a:pt x="88" y="510"/>
                    </a:lnTo>
                    <a:lnTo>
                      <a:pt x="88" y="520"/>
                    </a:lnTo>
                    <a:lnTo>
                      <a:pt x="85" y="520"/>
                    </a:lnTo>
                    <a:lnTo>
                      <a:pt x="80" y="520"/>
                    </a:lnTo>
                    <a:lnTo>
                      <a:pt x="75" y="520"/>
                    </a:lnTo>
                    <a:lnTo>
                      <a:pt x="73" y="520"/>
                    </a:lnTo>
                    <a:lnTo>
                      <a:pt x="73" y="520"/>
                    </a:lnTo>
                    <a:lnTo>
                      <a:pt x="78" y="1331"/>
                    </a:lnTo>
                    <a:lnTo>
                      <a:pt x="27" y="1333"/>
                    </a:lnTo>
                    <a:lnTo>
                      <a:pt x="27" y="1350"/>
                    </a:lnTo>
                    <a:lnTo>
                      <a:pt x="0" y="1353"/>
                    </a:lnTo>
                    <a:lnTo>
                      <a:pt x="0" y="1671"/>
                    </a:lnTo>
                    <a:lnTo>
                      <a:pt x="1279" y="1671"/>
                    </a:lnTo>
                    <a:lnTo>
                      <a:pt x="1279" y="1154"/>
                    </a:lnTo>
                    <a:close/>
                    <a:moveTo>
                      <a:pt x="126" y="498"/>
                    </a:moveTo>
                    <a:lnTo>
                      <a:pt x="124" y="498"/>
                    </a:lnTo>
                    <a:lnTo>
                      <a:pt x="121" y="498"/>
                    </a:lnTo>
                    <a:lnTo>
                      <a:pt x="119" y="498"/>
                    </a:lnTo>
                    <a:lnTo>
                      <a:pt x="117" y="498"/>
                    </a:lnTo>
                    <a:lnTo>
                      <a:pt x="119" y="498"/>
                    </a:lnTo>
                    <a:lnTo>
                      <a:pt x="121" y="498"/>
                    </a:lnTo>
                    <a:lnTo>
                      <a:pt x="124" y="498"/>
                    </a:lnTo>
                    <a:lnTo>
                      <a:pt x="126" y="498"/>
                    </a:lnTo>
                    <a:lnTo>
                      <a:pt x="131" y="498"/>
                    </a:lnTo>
                    <a:lnTo>
                      <a:pt x="126" y="498"/>
                    </a:lnTo>
                    <a:close/>
                    <a:moveTo>
                      <a:pt x="117" y="568"/>
                    </a:moveTo>
                    <a:lnTo>
                      <a:pt x="121" y="568"/>
                    </a:lnTo>
                    <a:lnTo>
                      <a:pt x="131" y="568"/>
                    </a:lnTo>
                    <a:lnTo>
                      <a:pt x="138" y="568"/>
                    </a:lnTo>
                    <a:lnTo>
                      <a:pt x="138" y="656"/>
                    </a:lnTo>
                    <a:lnTo>
                      <a:pt x="134" y="656"/>
                    </a:lnTo>
                    <a:lnTo>
                      <a:pt x="124" y="656"/>
                    </a:lnTo>
                    <a:lnTo>
                      <a:pt x="119" y="656"/>
                    </a:lnTo>
                    <a:lnTo>
                      <a:pt x="117" y="568"/>
                    </a:lnTo>
                    <a:close/>
                    <a:moveTo>
                      <a:pt x="119" y="673"/>
                    </a:moveTo>
                    <a:lnTo>
                      <a:pt x="126" y="673"/>
                    </a:lnTo>
                    <a:lnTo>
                      <a:pt x="136" y="673"/>
                    </a:lnTo>
                    <a:lnTo>
                      <a:pt x="138" y="673"/>
                    </a:lnTo>
                    <a:lnTo>
                      <a:pt x="138" y="799"/>
                    </a:lnTo>
                    <a:lnTo>
                      <a:pt x="136" y="799"/>
                    </a:lnTo>
                    <a:lnTo>
                      <a:pt x="126" y="799"/>
                    </a:lnTo>
                    <a:lnTo>
                      <a:pt x="119" y="799"/>
                    </a:lnTo>
                    <a:lnTo>
                      <a:pt x="119" y="673"/>
                    </a:lnTo>
                    <a:close/>
                    <a:moveTo>
                      <a:pt x="119" y="814"/>
                    </a:moveTo>
                    <a:lnTo>
                      <a:pt x="124" y="814"/>
                    </a:lnTo>
                    <a:lnTo>
                      <a:pt x="136" y="814"/>
                    </a:lnTo>
                    <a:lnTo>
                      <a:pt x="141" y="814"/>
                    </a:lnTo>
                    <a:lnTo>
                      <a:pt x="141" y="937"/>
                    </a:lnTo>
                    <a:lnTo>
                      <a:pt x="136" y="937"/>
                    </a:lnTo>
                    <a:lnTo>
                      <a:pt x="129" y="937"/>
                    </a:lnTo>
                    <a:lnTo>
                      <a:pt x="119" y="937"/>
                    </a:lnTo>
                    <a:lnTo>
                      <a:pt x="119" y="814"/>
                    </a:lnTo>
                    <a:close/>
                    <a:moveTo>
                      <a:pt x="119" y="957"/>
                    </a:moveTo>
                    <a:lnTo>
                      <a:pt x="126" y="957"/>
                    </a:lnTo>
                    <a:lnTo>
                      <a:pt x="136" y="957"/>
                    </a:lnTo>
                    <a:lnTo>
                      <a:pt x="141" y="957"/>
                    </a:lnTo>
                    <a:lnTo>
                      <a:pt x="141" y="1071"/>
                    </a:lnTo>
                    <a:lnTo>
                      <a:pt x="138" y="1071"/>
                    </a:lnTo>
                    <a:lnTo>
                      <a:pt x="129" y="1071"/>
                    </a:lnTo>
                    <a:lnTo>
                      <a:pt x="121" y="1073"/>
                    </a:lnTo>
                    <a:lnTo>
                      <a:pt x="119" y="957"/>
                    </a:lnTo>
                    <a:close/>
                    <a:moveTo>
                      <a:pt x="129" y="1185"/>
                    </a:moveTo>
                    <a:lnTo>
                      <a:pt x="121" y="1188"/>
                    </a:lnTo>
                    <a:lnTo>
                      <a:pt x="121" y="1095"/>
                    </a:lnTo>
                    <a:lnTo>
                      <a:pt x="126" y="1095"/>
                    </a:lnTo>
                    <a:lnTo>
                      <a:pt x="136" y="1095"/>
                    </a:lnTo>
                    <a:lnTo>
                      <a:pt x="141" y="1095"/>
                    </a:lnTo>
                    <a:lnTo>
                      <a:pt x="141" y="1185"/>
                    </a:lnTo>
                    <a:lnTo>
                      <a:pt x="129" y="1185"/>
                    </a:lnTo>
                    <a:close/>
                    <a:moveTo>
                      <a:pt x="182" y="568"/>
                    </a:moveTo>
                    <a:lnTo>
                      <a:pt x="189" y="568"/>
                    </a:lnTo>
                    <a:lnTo>
                      <a:pt x="197" y="568"/>
                    </a:lnTo>
                    <a:lnTo>
                      <a:pt x="197" y="656"/>
                    </a:lnTo>
                    <a:lnTo>
                      <a:pt x="194" y="656"/>
                    </a:lnTo>
                    <a:lnTo>
                      <a:pt x="182" y="656"/>
                    </a:lnTo>
                    <a:lnTo>
                      <a:pt x="182" y="568"/>
                    </a:lnTo>
                    <a:close/>
                    <a:moveTo>
                      <a:pt x="182" y="673"/>
                    </a:moveTo>
                    <a:lnTo>
                      <a:pt x="189" y="673"/>
                    </a:lnTo>
                    <a:lnTo>
                      <a:pt x="197" y="673"/>
                    </a:lnTo>
                    <a:lnTo>
                      <a:pt x="199" y="799"/>
                    </a:lnTo>
                    <a:lnTo>
                      <a:pt x="189" y="799"/>
                    </a:lnTo>
                    <a:lnTo>
                      <a:pt x="182" y="799"/>
                    </a:lnTo>
                    <a:lnTo>
                      <a:pt x="182" y="673"/>
                    </a:lnTo>
                    <a:close/>
                    <a:moveTo>
                      <a:pt x="182" y="814"/>
                    </a:moveTo>
                    <a:lnTo>
                      <a:pt x="194" y="814"/>
                    </a:lnTo>
                    <a:lnTo>
                      <a:pt x="199" y="814"/>
                    </a:lnTo>
                    <a:lnTo>
                      <a:pt x="199" y="937"/>
                    </a:lnTo>
                    <a:lnTo>
                      <a:pt x="192" y="937"/>
                    </a:lnTo>
                    <a:lnTo>
                      <a:pt x="184" y="937"/>
                    </a:lnTo>
                    <a:lnTo>
                      <a:pt x="182" y="814"/>
                    </a:lnTo>
                    <a:close/>
                    <a:moveTo>
                      <a:pt x="184" y="957"/>
                    </a:moveTo>
                    <a:lnTo>
                      <a:pt x="194" y="957"/>
                    </a:lnTo>
                    <a:lnTo>
                      <a:pt x="199" y="957"/>
                    </a:lnTo>
                    <a:lnTo>
                      <a:pt x="199" y="1071"/>
                    </a:lnTo>
                    <a:lnTo>
                      <a:pt x="192" y="1071"/>
                    </a:lnTo>
                    <a:lnTo>
                      <a:pt x="184" y="1071"/>
                    </a:lnTo>
                    <a:lnTo>
                      <a:pt x="184" y="957"/>
                    </a:lnTo>
                    <a:close/>
                    <a:moveTo>
                      <a:pt x="199" y="1188"/>
                    </a:moveTo>
                    <a:lnTo>
                      <a:pt x="184" y="1185"/>
                    </a:lnTo>
                    <a:lnTo>
                      <a:pt x="184" y="1098"/>
                    </a:lnTo>
                    <a:lnTo>
                      <a:pt x="197" y="1098"/>
                    </a:lnTo>
                    <a:lnTo>
                      <a:pt x="199" y="1098"/>
                    </a:lnTo>
                    <a:lnTo>
                      <a:pt x="201" y="1188"/>
                    </a:lnTo>
                    <a:lnTo>
                      <a:pt x="199" y="1188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" name="íslíḋè">
                <a:extLst>
                  <a:ext uri="{FF2B5EF4-FFF2-40B4-BE49-F238E27FC236}">
                    <a16:creationId xmlns:a16="http://schemas.microsoft.com/office/drawing/2014/main" xmlns="" id="{D27300EB-AFD6-4DA5-B87B-71148C11F8E6}"/>
                  </a:ext>
                </a:extLst>
              </p:cNvPr>
              <p:cNvSpPr/>
              <p:nvPr/>
            </p:nvSpPr>
            <p:spPr bwMode="auto">
              <a:xfrm flipH="1">
                <a:off x="3374787" y="2656396"/>
                <a:ext cx="3215950" cy="4201603"/>
              </a:xfrm>
              <a:custGeom>
                <a:avLst/>
                <a:gdLst>
                  <a:gd name="T0" fmla="*/ 933 w 1279"/>
                  <a:gd name="T1" fmla="*/ 988 h 1671"/>
                  <a:gd name="T2" fmla="*/ 712 w 1279"/>
                  <a:gd name="T3" fmla="*/ 933 h 1671"/>
                  <a:gd name="T4" fmla="*/ 577 w 1279"/>
                  <a:gd name="T5" fmla="*/ 1207 h 1671"/>
                  <a:gd name="T6" fmla="*/ 303 w 1279"/>
                  <a:gd name="T7" fmla="*/ 1336 h 1671"/>
                  <a:gd name="T8" fmla="*/ 230 w 1279"/>
                  <a:gd name="T9" fmla="*/ 517 h 1671"/>
                  <a:gd name="T10" fmla="*/ 194 w 1279"/>
                  <a:gd name="T11" fmla="*/ 505 h 1671"/>
                  <a:gd name="T12" fmla="*/ 240 w 1279"/>
                  <a:gd name="T13" fmla="*/ 498 h 1671"/>
                  <a:gd name="T14" fmla="*/ 211 w 1279"/>
                  <a:gd name="T15" fmla="*/ 486 h 1671"/>
                  <a:gd name="T16" fmla="*/ 194 w 1279"/>
                  <a:gd name="T17" fmla="*/ 481 h 1671"/>
                  <a:gd name="T18" fmla="*/ 192 w 1279"/>
                  <a:gd name="T19" fmla="*/ 432 h 1671"/>
                  <a:gd name="T20" fmla="*/ 182 w 1279"/>
                  <a:gd name="T21" fmla="*/ 427 h 1671"/>
                  <a:gd name="T22" fmla="*/ 204 w 1279"/>
                  <a:gd name="T23" fmla="*/ 425 h 1671"/>
                  <a:gd name="T24" fmla="*/ 218 w 1279"/>
                  <a:gd name="T25" fmla="*/ 425 h 1671"/>
                  <a:gd name="T26" fmla="*/ 233 w 1279"/>
                  <a:gd name="T27" fmla="*/ 418 h 1671"/>
                  <a:gd name="T28" fmla="*/ 235 w 1279"/>
                  <a:gd name="T29" fmla="*/ 410 h 1671"/>
                  <a:gd name="T30" fmla="*/ 189 w 1279"/>
                  <a:gd name="T31" fmla="*/ 398 h 1671"/>
                  <a:gd name="T32" fmla="*/ 172 w 1279"/>
                  <a:gd name="T33" fmla="*/ 379 h 1671"/>
                  <a:gd name="T34" fmla="*/ 168 w 1279"/>
                  <a:gd name="T35" fmla="*/ 245 h 1671"/>
                  <a:gd name="T36" fmla="*/ 163 w 1279"/>
                  <a:gd name="T37" fmla="*/ 146 h 1671"/>
                  <a:gd name="T38" fmla="*/ 158 w 1279"/>
                  <a:gd name="T39" fmla="*/ 63 h 1671"/>
                  <a:gd name="T40" fmla="*/ 155 w 1279"/>
                  <a:gd name="T41" fmla="*/ 0 h 1671"/>
                  <a:gd name="T42" fmla="*/ 153 w 1279"/>
                  <a:gd name="T43" fmla="*/ 0 h 1671"/>
                  <a:gd name="T44" fmla="*/ 151 w 1279"/>
                  <a:gd name="T45" fmla="*/ 65 h 1671"/>
                  <a:gd name="T46" fmla="*/ 148 w 1279"/>
                  <a:gd name="T47" fmla="*/ 146 h 1671"/>
                  <a:gd name="T48" fmla="*/ 146 w 1279"/>
                  <a:gd name="T49" fmla="*/ 374 h 1671"/>
                  <a:gd name="T50" fmla="*/ 138 w 1279"/>
                  <a:gd name="T51" fmla="*/ 386 h 1671"/>
                  <a:gd name="T52" fmla="*/ 117 w 1279"/>
                  <a:gd name="T53" fmla="*/ 401 h 1671"/>
                  <a:gd name="T54" fmla="*/ 80 w 1279"/>
                  <a:gd name="T55" fmla="*/ 418 h 1671"/>
                  <a:gd name="T56" fmla="*/ 95 w 1279"/>
                  <a:gd name="T57" fmla="*/ 425 h 1671"/>
                  <a:gd name="T58" fmla="*/ 112 w 1279"/>
                  <a:gd name="T59" fmla="*/ 427 h 1671"/>
                  <a:gd name="T60" fmla="*/ 129 w 1279"/>
                  <a:gd name="T61" fmla="*/ 427 h 1671"/>
                  <a:gd name="T62" fmla="*/ 119 w 1279"/>
                  <a:gd name="T63" fmla="*/ 439 h 1671"/>
                  <a:gd name="T64" fmla="*/ 121 w 1279"/>
                  <a:gd name="T65" fmla="*/ 481 h 1671"/>
                  <a:gd name="T66" fmla="*/ 100 w 1279"/>
                  <a:gd name="T67" fmla="*/ 486 h 1671"/>
                  <a:gd name="T68" fmla="*/ 75 w 1279"/>
                  <a:gd name="T69" fmla="*/ 498 h 1671"/>
                  <a:gd name="T70" fmla="*/ 121 w 1279"/>
                  <a:gd name="T71" fmla="*/ 507 h 1671"/>
                  <a:gd name="T72" fmla="*/ 85 w 1279"/>
                  <a:gd name="T73" fmla="*/ 520 h 1671"/>
                  <a:gd name="T74" fmla="*/ 27 w 1279"/>
                  <a:gd name="T75" fmla="*/ 1333 h 1671"/>
                  <a:gd name="T76" fmla="*/ 126 w 1279"/>
                  <a:gd name="T77" fmla="*/ 498 h 1671"/>
                  <a:gd name="T78" fmla="*/ 121 w 1279"/>
                  <a:gd name="T79" fmla="*/ 498 h 1671"/>
                  <a:gd name="T80" fmla="*/ 121 w 1279"/>
                  <a:gd name="T81" fmla="*/ 568 h 1671"/>
                  <a:gd name="T82" fmla="*/ 119 w 1279"/>
                  <a:gd name="T83" fmla="*/ 656 h 1671"/>
                  <a:gd name="T84" fmla="*/ 138 w 1279"/>
                  <a:gd name="T85" fmla="*/ 799 h 1671"/>
                  <a:gd name="T86" fmla="*/ 124 w 1279"/>
                  <a:gd name="T87" fmla="*/ 814 h 1671"/>
                  <a:gd name="T88" fmla="*/ 119 w 1279"/>
                  <a:gd name="T89" fmla="*/ 937 h 1671"/>
                  <a:gd name="T90" fmla="*/ 141 w 1279"/>
                  <a:gd name="T91" fmla="*/ 1071 h 1671"/>
                  <a:gd name="T92" fmla="*/ 121 w 1279"/>
                  <a:gd name="T93" fmla="*/ 1188 h 1671"/>
                  <a:gd name="T94" fmla="*/ 129 w 1279"/>
                  <a:gd name="T95" fmla="*/ 1185 h 1671"/>
                  <a:gd name="T96" fmla="*/ 182 w 1279"/>
                  <a:gd name="T97" fmla="*/ 656 h 1671"/>
                  <a:gd name="T98" fmla="*/ 189 w 1279"/>
                  <a:gd name="T99" fmla="*/ 799 h 1671"/>
                  <a:gd name="T100" fmla="*/ 199 w 1279"/>
                  <a:gd name="T101" fmla="*/ 937 h 1671"/>
                  <a:gd name="T102" fmla="*/ 199 w 1279"/>
                  <a:gd name="T103" fmla="*/ 957 h 1671"/>
                  <a:gd name="T104" fmla="*/ 184 w 1279"/>
                  <a:gd name="T105" fmla="*/ 1185 h 16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279" h="1671">
                    <a:moveTo>
                      <a:pt x="1279" y="1154"/>
                    </a:moveTo>
                    <a:lnTo>
                      <a:pt x="1182" y="1178"/>
                    </a:lnTo>
                    <a:lnTo>
                      <a:pt x="1100" y="1212"/>
                    </a:lnTo>
                    <a:lnTo>
                      <a:pt x="1063" y="1212"/>
                    </a:lnTo>
                    <a:lnTo>
                      <a:pt x="1063" y="988"/>
                    </a:lnTo>
                    <a:lnTo>
                      <a:pt x="933" y="988"/>
                    </a:lnTo>
                    <a:lnTo>
                      <a:pt x="933" y="933"/>
                    </a:lnTo>
                    <a:lnTo>
                      <a:pt x="894" y="933"/>
                    </a:lnTo>
                    <a:lnTo>
                      <a:pt x="894" y="877"/>
                    </a:lnTo>
                    <a:lnTo>
                      <a:pt x="783" y="877"/>
                    </a:lnTo>
                    <a:lnTo>
                      <a:pt x="783" y="933"/>
                    </a:lnTo>
                    <a:lnTo>
                      <a:pt x="712" y="933"/>
                    </a:lnTo>
                    <a:lnTo>
                      <a:pt x="712" y="988"/>
                    </a:lnTo>
                    <a:lnTo>
                      <a:pt x="671" y="988"/>
                    </a:lnTo>
                    <a:lnTo>
                      <a:pt x="671" y="1183"/>
                    </a:lnTo>
                    <a:lnTo>
                      <a:pt x="659" y="1180"/>
                    </a:lnTo>
                    <a:lnTo>
                      <a:pt x="618" y="1188"/>
                    </a:lnTo>
                    <a:lnTo>
                      <a:pt x="577" y="1207"/>
                    </a:lnTo>
                    <a:lnTo>
                      <a:pt x="543" y="1236"/>
                    </a:lnTo>
                    <a:lnTo>
                      <a:pt x="519" y="1275"/>
                    </a:lnTo>
                    <a:lnTo>
                      <a:pt x="506" y="1309"/>
                    </a:lnTo>
                    <a:lnTo>
                      <a:pt x="315" y="1309"/>
                    </a:lnTo>
                    <a:lnTo>
                      <a:pt x="303" y="1314"/>
                    </a:lnTo>
                    <a:lnTo>
                      <a:pt x="303" y="1336"/>
                    </a:lnTo>
                    <a:lnTo>
                      <a:pt x="247" y="1333"/>
                    </a:lnTo>
                    <a:lnTo>
                      <a:pt x="243" y="520"/>
                    </a:lnTo>
                    <a:lnTo>
                      <a:pt x="243" y="520"/>
                    </a:lnTo>
                    <a:lnTo>
                      <a:pt x="240" y="520"/>
                    </a:lnTo>
                    <a:lnTo>
                      <a:pt x="235" y="517"/>
                    </a:lnTo>
                    <a:lnTo>
                      <a:pt x="230" y="517"/>
                    </a:lnTo>
                    <a:lnTo>
                      <a:pt x="230" y="517"/>
                    </a:lnTo>
                    <a:lnTo>
                      <a:pt x="230" y="510"/>
                    </a:lnTo>
                    <a:lnTo>
                      <a:pt x="228" y="507"/>
                    </a:lnTo>
                    <a:lnTo>
                      <a:pt x="221" y="507"/>
                    </a:lnTo>
                    <a:lnTo>
                      <a:pt x="209" y="507"/>
                    </a:lnTo>
                    <a:lnTo>
                      <a:pt x="194" y="505"/>
                    </a:lnTo>
                    <a:lnTo>
                      <a:pt x="184" y="505"/>
                    </a:lnTo>
                    <a:lnTo>
                      <a:pt x="184" y="500"/>
                    </a:lnTo>
                    <a:lnTo>
                      <a:pt x="192" y="500"/>
                    </a:lnTo>
                    <a:lnTo>
                      <a:pt x="211" y="500"/>
                    </a:lnTo>
                    <a:lnTo>
                      <a:pt x="228" y="498"/>
                    </a:lnTo>
                    <a:lnTo>
                      <a:pt x="240" y="498"/>
                    </a:lnTo>
                    <a:lnTo>
                      <a:pt x="247" y="495"/>
                    </a:lnTo>
                    <a:lnTo>
                      <a:pt x="247" y="493"/>
                    </a:lnTo>
                    <a:lnTo>
                      <a:pt x="247" y="490"/>
                    </a:lnTo>
                    <a:lnTo>
                      <a:pt x="240" y="488"/>
                    </a:lnTo>
                    <a:lnTo>
                      <a:pt x="228" y="486"/>
                    </a:lnTo>
                    <a:lnTo>
                      <a:pt x="211" y="486"/>
                    </a:lnTo>
                    <a:lnTo>
                      <a:pt x="189" y="486"/>
                    </a:lnTo>
                    <a:lnTo>
                      <a:pt x="184" y="486"/>
                    </a:lnTo>
                    <a:lnTo>
                      <a:pt x="184" y="483"/>
                    </a:lnTo>
                    <a:lnTo>
                      <a:pt x="187" y="483"/>
                    </a:lnTo>
                    <a:lnTo>
                      <a:pt x="192" y="481"/>
                    </a:lnTo>
                    <a:lnTo>
                      <a:pt x="194" y="481"/>
                    </a:lnTo>
                    <a:lnTo>
                      <a:pt x="194" y="478"/>
                    </a:lnTo>
                    <a:lnTo>
                      <a:pt x="194" y="469"/>
                    </a:lnTo>
                    <a:lnTo>
                      <a:pt x="192" y="459"/>
                    </a:lnTo>
                    <a:lnTo>
                      <a:pt x="192" y="449"/>
                    </a:lnTo>
                    <a:lnTo>
                      <a:pt x="192" y="439"/>
                    </a:lnTo>
                    <a:lnTo>
                      <a:pt x="192" y="432"/>
                    </a:lnTo>
                    <a:lnTo>
                      <a:pt x="192" y="430"/>
                    </a:lnTo>
                    <a:lnTo>
                      <a:pt x="192" y="430"/>
                    </a:lnTo>
                    <a:lnTo>
                      <a:pt x="189" y="427"/>
                    </a:lnTo>
                    <a:lnTo>
                      <a:pt x="184" y="427"/>
                    </a:lnTo>
                    <a:lnTo>
                      <a:pt x="182" y="427"/>
                    </a:lnTo>
                    <a:lnTo>
                      <a:pt x="182" y="427"/>
                    </a:lnTo>
                    <a:lnTo>
                      <a:pt x="184" y="427"/>
                    </a:lnTo>
                    <a:lnTo>
                      <a:pt x="189" y="427"/>
                    </a:lnTo>
                    <a:lnTo>
                      <a:pt x="189" y="427"/>
                    </a:lnTo>
                    <a:lnTo>
                      <a:pt x="199" y="427"/>
                    </a:lnTo>
                    <a:lnTo>
                      <a:pt x="204" y="425"/>
                    </a:lnTo>
                    <a:lnTo>
                      <a:pt x="204" y="425"/>
                    </a:lnTo>
                    <a:lnTo>
                      <a:pt x="204" y="425"/>
                    </a:lnTo>
                    <a:lnTo>
                      <a:pt x="209" y="425"/>
                    </a:lnTo>
                    <a:lnTo>
                      <a:pt x="214" y="425"/>
                    </a:lnTo>
                    <a:lnTo>
                      <a:pt x="214" y="425"/>
                    </a:lnTo>
                    <a:lnTo>
                      <a:pt x="214" y="425"/>
                    </a:lnTo>
                    <a:lnTo>
                      <a:pt x="218" y="425"/>
                    </a:lnTo>
                    <a:lnTo>
                      <a:pt x="221" y="422"/>
                    </a:lnTo>
                    <a:lnTo>
                      <a:pt x="221" y="422"/>
                    </a:lnTo>
                    <a:lnTo>
                      <a:pt x="221" y="422"/>
                    </a:lnTo>
                    <a:lnTo>
                      <a:pt x="221" y="422"/>
                    </a:lnTo>
                    <a:lnTo>
                      <a:pt x="230" y="418"/>
                    </a:lnTo>
                    <a:lnTo>
                      <a:pt x="233" y="418"/>
                    </a:lnTo>
                    <a:lnTo>
                      <a:pt x="233" y="418"/>
                    </a:lnTo>
                    <a:lnTo>
                      <a:pt x="235" y="415"/>
                    </a:lnTo>
                    <a:lnTo>
                      <a:pt x="235" y="413"/>
                    </a:lnTo>
                    <a:lnTo>
                      <a:pt x="235" y="413"/>
                    </a:lnTo>
                    <a:lnTo>
                      <a:pt x="235" y="410"/>
                    </a:lnTo>
                    <a:lnTo>
                      <a:pt x="235" y="410"/>
                    </a:lnTo>
                    <a:lnTo>
                      <a:pt x="221" y="403"/>
                    </a:lnTo>
                    <a:lnTo>
                      <a:pt x="218" y="403"/>
                    </a:lnTo>
                    <a:lnTo>
                      <a:pt x="209" y="401"/>
                    </a:lnTo>
                    <a:lnTo>
                      <a:pt x="197" y="401"/>
                    </a:lnTo>
                    <a:lnTo>
                      <a:pt x="194" y="401"/>
                    </a:lnTo>
                    <a:lnTo>
                      <a:pt x="189" y="398"/>
                    </a:lnTo>
                    <a:lnTo>
                      <a:pt x="187" y="396"/>
                    </a:lnTo>
                    <a:lnTo>
                      <a:pt x="182" y="393"/>
                    </a:lnTo>
                    <a:lnTo>
                      <a:pt x="180" y="391"/>
                    </a:lnTo>
                    <a:lnTo>
                      <a:pt x="177" y="386"/>
                    </a:lnTo>
                    <a:lnTo>
                      <a:pt x="175" y="381"/>
                    </a:lnTo>
                    <a:lnTo>
                      <a:pt x="172" y="379"/>
                    </a:lnTo>
                    <a:lnTo>
                      <a:pt x="170" y="374"/>
                    </a:lnTo>
                    <a:lnTo>
                      <a:pt x="170" y="374"/>
                    </a:lnTo>
                    <a:lnTo>
                      <a:pt x="168" y="374"/>
                    </a:lnTo>
                    <a:lnTo>
                      <a:pt x="168" y="374"/>
                    </a:lnTo>
                    <a:lnTo>
                      <a:pt x="168" y="245"/>
                    </a:lnTo>
                    <a:lnTo>
                      <a:pt x="168" y="245"/>
                    </a:lnTo>
                    <a:lnTo>
                      <a:pt x="165" y="243"/>
                    </a:lnTo>
                    <a:lnTo>
                      <a:pt x="165" y="243"/>
                    </a:lnTo>
                    <a:lnTo>
                      <a:pt x="163" y="243"/>
                    </a:lnTo>
                    <a:lnTo>
                      <a:pt x="163" y="146"/>
                    </a:lnTo>
                    <a:lnTo>
                      <a:pt x="163" y="146"/>
                    </a:lnTo>
                    <a:lnTo>
                      <a:pt x="163" y="146"/>
                    </a:lnTo>
                    <a:lnTo>
                      <a:pt x="160" y="146"/>
                    </a:lnTo>
                    <a:lnTo>
                      <a:pt x="160" y="146"/>
                    </a:lnTo>
                    <a:lnTo>
                      <a:pt x="160" y="65"/>
                    </a:lnTo>
                    <a:lnTo>
                      <a:pt x="160" y="63"/>
                    </a:lnTo>
                    <a:lnTo>
                      <a:pt x="158" y="63"/>
                    </a:lnTo>
                    <a:lnTo>
                      <a:pt x="158" y="63"/>
                    </a:lnTo>
                    <a:lnTo>
                      <a:pt x="158" y="63"/>
                    </a:lnTo>
                    <a:lnTo>
                      <a:pt x="158" y="0"/>
                    </a:lnTo>
                    <a:lnTo>
                      <a:pt x="158" y="0"/>
                    </a:lnTo>
                    <a:lnTo>
                      <a:pt x="155" y="0"/>
                    </a:lnTo>
                    <a:lnTo>
                      <a:pt x="155" y="0"/>
                    </a:lnTo>
                    <a:lnTo>
                      <a:pt x="155" y="0"/>
                    </a:lnTo>
                    <a:lnTo>
                      <a:pt x="155" y="0"/>
                    </a:lnTo>
                    <a:lnTo>
                      <a:pt x="155" y="0"/>
                    </a:lnTo>
                    <a:lnTo>
                      <a:pt x="155" y="0"/>
                    </a:lnTo>
                    <a:lnTo>
                      <a:pt x="153" y="0"/>
                    </a:lnTo>
                    <a:lnTo>
                      <a:pt x="153" y="0"/>
                    </a:lnTo>
                    <a:lnTo>
                      <a:pt x="153" y="0"/>
                    </a:lnTo>
                    <a:lnTo>
                      <a:pt x="153" y="2"/>
                    </a:lnTo>
                    <a:lnTo>
                      <a:pt x="153" y="2"/>
                    </a:lnTo>
                    <a:lnTo>
                      <a:pt x="153" y="63"/>
                    </a:lnTo>
                    <a:lnTo>
                      <a:pt x="153" y="63"/>
                    </a:lnTo>
                    <a:lnTo>
                      <a:pt x="153" y="63"/>
                    </a:lnTo>
                    <a:lnTo>
                      <a:pt x="151" y="65"/>
                    </a:lnTo>
                    <a:lnTo>
                      <a:pt x="151" y="65"/>
                    </a:lnTo>
                    <a:lnTo>
                      <a:pt x="151" y="65"/>
                    </a:lnTo>
                    <a:lnTo>
                      <a:pt x="151" y="146"/>
                    </a:lnTo>
                    <a:lnTo>
                      <a:pt x="151" y="146"/>
                    </a:lnTo>
                    <a:lnTo>
                      <a:pt x="151" y="146"/>
                    </a:lnTo>
                    <a:lnTo>
                      <a:pt x="148" y="146"/>
                    </a:lnTo>
                    <a:lnTo>
                      <a:pt x="148" y="146"/>
                    </a:lnTo>
                    <a:lnTo>
                      <a:pt x="148" y="243"/>
                    </a:lnTo>
                    <a:lnTo>
                      <a:pt x="148" y="243"/>
                    </a:lnTo>
                    <a:lnTo>
                      <a:pt x="146" y="245"/>
                    </a:lnTo>
                    <a:lnTo>
                      <a:pt x="146" y="245"/>
                    </a:lnTo>
                    <a:lnTo>
                      <a:pt x="146" y="374"/>
                    </a:lnTo>
                    <a:lnTo>
                      <a:pt x="146" y="374"/>
                    </a:lnTo>
                    <a:lnTo>
                      <a:pt x="143" y="374"/>
                    </a:lnTo>
                    <a:lnTo>
                      <a:pt x="143" y="374"/>
                    </a:lnTo>
                    <a:lnTo>
                      <a:pt x="141" y="379"/>
                    </a:lnTo>
                    <a:lnTo>
                      <a:pt x="141" y="384"/>
                    </a:lnTo>
                    <a:lnTo>
                      <a:pt x="138" y="386"/>
                    </a:lnTo>
                    <a:lnTo>
                      <a:pt x="136" y="391"/>
                    </a:lnTo>
                    <a:lnTo>
                      <a:pt x="131" y="393"/>
                    </a:lnTo>
                    <a:lnTo>
                      <a:pt x="129" y="396"/>
                    </a:lnTo>
                    <a:lnTo>
                      <a:pt x="124" y="398"/>
                    </a:lnTo>
                    <a:lnTo>
                      <a:pt x="121" y="401"/>
                    </a:lnTo>
                    <a:lnTo>
                      <a:pt x="117" y="401"/>
                    </a:lnTo>
                    <a:lnTo>
                      <a:pt x="105" y="403"/>
                    </a:lnTo>
                    <a:lnTo>
                      <a:pt x="97" y="403"/>
                    </a:lnTo>
                    <a:lnTo>
                      <a:pt x="92" y="405"/>
                    </a:lnTo>
                    <a:lnTo>
                      <a:pt x="80" y="413"/>
                    </a:lnTo>
                    <a:lnTo>
                      <a:pt x="80" y="413"/>
                    </a:lnTo>
                    <a:lnTo>
                      <a:pt x="80" y="418"/>
                    </a:lnTo>
                    <a:lnTo>
                      <a:pt x="80" y="418"/>
                    </a:lnTo>
                    <a:lnTo>
                      <a:pt x="80" y="420"/>
                    </a:lnTo>
                    <a:lnTo>
                      <a:pt x="85" y="420"/>
                    </a:lnTo>
                    <a:lnTo>
                      <a:pt x="95" y="425"/>
                    </a:lnTo>
                    <a:lnTo>
                      <a:pt x="95" y="425"/>
                    </a:lnTo>
                    <a:lnTo>
                      <a:pt x="95" y="425"/>
                    </a:lnTo>
                    <a:lnTo>
                      <a:pt x="100" y="425"/>
                    </a:lnTo>
                    <a:lnTo>
                      <a:pt x="100" y="425"/>
                    </a:lnTo>
                    <a:lnTo>
                      <a:pt x="102" y="425"/>
                    </a:lnTo>
                    <a:lnTo>
                      <a:pt x="102" y="425"/>
                    </a:lnTo>
                    <a:lnTo>
                      <a:pt x="107" y="427"/>
                    </a:lnTo>
                    <a:lnTo>
                      <a:pt x="112" y="427"/>
                    </a:lnTo>
                    <a:lnTo>
                      <a:pt x="112" y="427"/>
                    </a:lnTo>
                    <a:lnTo>
                      <a:pt x="119" y="427"/>
                    </a:lnTo>
                    <a:lnTo>
                      <a:pt x="124" y="427"/>
                    </a:lnTo>
                    <a:lnTo>
                      <a:pt x="124" y="427"/>
                    </a:lnTo>
                    <a:lnTo>
                      <a:pt x="124" y="427"/>
                    </a:lnTo>
                    <a:lnTo>
                      <a:pt x="129" y="427"/>
                    </a:lnTo>
                    <a:lnTo>
                      <a:pt x="129" y="427"/>
                    </a:lnTo>
                    <a:lnTo>
                      <a:pt x="126" y="430"/>
                    </a:lnTo>
                    <a:lnTo>
                      <a:pt x="121" y="430"/>
                    </a:lnTo>
                    <a:lnTo>
                      <a:pt x="119" y="430"/>
                    </a:lnTo>
                    <a:lnTo>
                      <a:pt x="119" y="432"/>
                    </a:lnTo>
                    <a:lnTo>
                      <a:pt x="119" y="439"/>
                    </a:lnTo>
                    <a:lnTo>
                      <a:pt x="119" y="449"/>
                    </a:lnTo>
                    <a:lnTo>
                      <a:pt x="119" y="459"/>
                    </a:lnTo>
                    <a:lnTo>
                      <a:pt x="119" y="469"/>
                    </a:lnTo>
                    <a:lnTo>
                      <a:pt x="119" y="478"/>
                    </a:lnTo>
                    <a:lnTo>
                      <a:pt x="119" y="481"/>
                    </a:lnTo>
                    <a:lnTo>
                      <a:pt x="121" y="481"/>
                    </a:lnTo>
                    <a:lnTo>
                      <a:pt x="124" y="483"/>
                    </a:lnTo>
                    <a:lnTo>
                      <a:pt x="129" y="483"/>
                    </a:lnTo>
                    <a:lnTo>
                      <a:pt x="131" y="483"/>
                    </a:lnTo>
                    <a:lnTo>
                      <a:pt x="131" y="486"/>
                    </a:lnTo>
                    <a:lnTo>
                      <a:pt x="119" y="486"/>
                    </a:lnTo>
                    <a:lnTo>
                      <a:pt x="100" y="486"/>
                    </a:lnTo>
                    <a:lnTo>
                      <a:pt x="83" y="488"/>
                    </a:lnTo>
                    <a:lnTo>
                      <a:pt x="73" y="490"/>
                    </a:lnTo>
                    <a:lnTo>
                      <a:pt x="66" y="490"/>
                    </a:lnTo>
                    <a:lnTo>
                      <a:pt x="66" y="495"/>
                    </a:lnTo>
                    <a:lnTo>
                      <a:pt x="68" y="498"/>
                    </a:lnTo>
                    <a:lnTo>
                      <a:pt x="75" y="498"/>
                    </a:lnTo>
                    <a:lnTo>
                      <a:pt x="88" y="500"/>
                    </a:lnTo>
                    <a:lnTo>
                      <a:pt x="105" y="500"/>
                    </a:lnTo>
                    <a:lnTo>
                      <a:pt x="124" y="500"/>
                    </a:lnTo>
                    <a:lnTo>
                      <a:pt x="131" y="500"/>
                    </a:lnTo>
                    <a:lnTo>
                      <a:pt x="131" y="505"/>
                    </a:lnTo>
                    <a:lnTo>
                      <a:pt x="121" y="507"/>
                    </a:lnTo>
                    <a:lnTo>
                      <a:pt x="107" y="507"/>
                    </a:lnTo>
                    <a:lnTo>
                      <a:pt x="95" y="507"/>
                    </a:lnTo>
                    <a:lnTo>
                      <a:pt x="88" y="510"/>
                    </a:lnTo>
                    <a:lnTo>
                      <a:pt x="88" y="510"/>
                    </a:lnTo>
                    <a:lnTo>
                      <a:pt x="88" y="520"/>
                    </a:lnTo>
                    <a:lnTo>
                      <a:pt x="85" y="520"/>
                    </a:lnTo>
                    <a:lnTo>
                      <a:pt x="80" y="520"/>
                    </a:lnTo>
                    <a:lnTo>
                      <a:pt x="75" y="520"/>
                    </a:lnTo>
                    <a:lnTo>
                      <a:pt x="73" y="520"/>
                    </a:lnTo>
                    <a:lnTo>
                      <a:pt x="73" y="520"/>
                    </a:lnTo>
                    <a:lnTo>
                      <a:pt x="78" y="1331"/>
                    </a:lnTo>
                    <a:lnTo>
                      <a:pt x="27" y="1333"/>
                    </a:lnTo>
                    <a:lnTo>
                      <a:pt x="27" y="1350"/>
                    </a:lnTo>
                    <a:lnTo>
                      <a:pt x="0" y="1353"/>
                    </a:lnTo>
                    <a:lnTo>
                      <a:pt x="0" y="1671"/>
                    </a:lnTo>
                    <a:lnTo>
                      <a:pt x="1279" y="1671"/>
                    </a:lnTo>
                    <a:lnTo>
                      <a:pt x="1279" y="1154"/>
                    </a:lnTo>
                    <a:close/>
                    <a:moveTo>
                      <a:pt x="126" y="498"/>
                    </a:moveTo>
                    <a:lnTo>
                      <a:pt x="124" y="498"/>
                    </a:lnTo>
                    <a:lnTo>
                      <a:pt x="121" y="498"/>
                    </a:lnTo>
                    <a:lnTo>
                      <a:pt x="119" y="498"/>
                    </a:lnTo>
                    <a:lnTo>
                      <a:pt x="117" y="498"/>
                    </a:lnTo>
                    <a:lnTo>
                      <a:pt x="119" y="498"/>
                    </a:lnTo>
                    <a:lnTo>
                      <a:pt x="121" y="498"/>
                    </a:lnTo>
                    <a:lnTo>
                      <a:pt x="124" y="498"/>
                    </a:lnTo>
                    <a:lnTo>
                      <a:pt x="126" y="498"/>
                    </a:lnTo>
                    <a:lnTo>
                      <a:pt x="131" y="498"/>
                    </a:lnTo>
                    <a:lnTo>
                      <a:pt x="126" y="498"/>
                    </a:lnTo>
                    <a:close/>
                    <a:moveTo>
                      <a:pt x="117" y="568"/>
                    </a:moveTo>
                    <a:lnTo>
                      <a:pt x="121" y="568"/>
                    </a:lnTo>
                    <a:lnTo>
                      <a:pt x="131" y="568"/>
                    </a:lnTo>
                    <a:lnTo>
                      <a:pt x="138" y="568"/>
                    </a:lnTo>
                    <a:lnTo>
                      <a:pt x="138" y="656"/>
                    </a:lnTo>
                    <a:lnTo>
                      <a:pt x="134" y="656"/>
                    </a:lnTo>
                    <a:lnTo>
                      <a:pt x="124" y="656"/>
                    </a:lnTo>
                    <a:lnTo>
                      <a:pt x="119" y="656"/>
                    </a:lnTo>
                    <a:lnTo>
                      <a:pt x="117" y="568"/>
                    </a:lnTo>
                    <a:close/>
                    <a:moveTo>
                      <a:pt x="119" y="673"/>
                    </a:moveTo>
                    <a:lnTo>
                      <a:pt x="126" y="673"/>
                    </a:lnTo>
                    <a:lnTo>
                      <a:pt x="136" y="673"/>
                    </a:lnTo>
                    <a:lnTo>
                      <a:pt x="138" y="673"/>
                    </a:lnTo>
                    <a:lnTo>
                      <a:pt x="138" y="799"/>
                    </a:lnTo>
                    <a:lnTo>
                      <a:pt x="136" y="799"/>
                    </a:lnTo>
                    <a:lnTo>
                      <a:pt x="126" y="799"/>
                    </a:lnTo>
                    <a:lnTo>
                      <a:pt x="119" y="799"/>
                    </a:lnTo>
                    <a:lnTo>
                      <a:pt x="119" y="673"/>
                    </a:lnTo>
                    <a:close/>
                    <a:moveTo>
                      <a:pt x="119" y="814"/>
                    </a:moveTo>
                    <a:lnTo>
                      <a:pt x="124" y="814"/>
                    </a:lnTo>
                    <a:lnTo>
                      <a:pt x="136" y="814"/>
                    </a:lnTo>
                    <a:lnTo>
                      <a:pt x="141" y="814"/>
                    </a:lnTo>
                    <a:lnTo>
                      <a:pt x="141" y="937"/>
                    </a:lnTo>
                    <a:lnTo>
                      <a:pt x="136" y="937"/>
                    </a:lnTo>
                    <a:lnTo>
                      <a:pt x="129" y="937"/>
                    </a:lnTo>
                    <a:lnTo>
                      <a:pt x="119" y="937"/>
                    </a:lnTo>
                    <a:lnTo>
                      <a:pt x="119" y="814"/>
                    </a:lnTo>
                    <a:close/>
                    <a:moveTo>
                      <a:pt x="119" y="957"/>
                    </a:moveTo>
                    <a:lnTo>
                      <a:pt x="126" y="957"/>
                    </a:lnTo>
                    <a:lnTo>
                      <a:pt x="136" y="957"/>
                    </a:lnTo>
                    <a:lnTo>
                      <a:pt x="141" y="957"/>
                    </a:lnTo>
                    <a:lnTo>
                      <a:pt x="141" y="1071"/>
                    </a:lnTo>
                    <a:lnTo>
                      <a:pt x="138" y="1071"/>
                    </a:lnTo>
                    <a:lnTo>
                      <a:pt x="129" y="1071"/>
                    </a:lnTo>
                    <a:lnTo>
                      <a:pt x="121" y="1073"/>
                    </a:lnTo>
                    <a:lnTo>
                      <a:pt x="119" y="957"/>
                    </a:lnTo>
                    <a:close/>
                    <a:moveTo>
                      <a:pt x="129" y="1185"/>
                    </a:moveTo>
                    <a:lnTo>
                      <a:pt x="121" y="1188"/>
                    </a:lnTo>
                    <a:lnTo>
                      <a:pt x="121" y="1095"/>
                    </a:lnTo>
                    <a:lnTo>
                      <a:pt x="126" y="1095"/>
                    </a:lnTo>
                    <a:lnTo>
                      <a:pt x="136" y="1095"/>
                    </a:lnTo>
                    <a:lnTo>
                      <a:pt x="141" y="1095"/>
                    </a:lnTo>
                    <a:lnTo>
                      <a:pt x="141" y="1185"/>
                    </a:lnTo>
                    <a:lnTo>
                      <a:pt x="129" y="1185"/>
                    </a:lnTo>
                    <a:close/>
                    <a:moveTo>
                      <a:pt x="182" y="568"/>
                    </a:moveTo>
                    <a:lnTo>
                      <a:pt x="189" y="568"/>
                    </a:lnTo>
                    <a:lnTo>
                      <a:pt x="197" y="568"/>
                    </a:lnTo>
                    <a:lnTo>
                      <a:pt x="197" y="656"/>
                    </a:lnTo>
                    <a:lnTo>
                      <a:pt x="194" y="656"/>
                    </a:lnTo>
                    <a:lnTo>
                      <a:pt x="182" y="656"/>
                    </a:lnTo>
                    <a:lnTo>
                      <a:pt x="182" y="568"/>
                    </a:lnTo>
                    <a:close/>
                    <a:moveTo>
                      <a:pt x="182" y="673"/>
                    </a:moveTo>
                    <a:lnTo>
                      <a:pt x="189" y="673"/>
                    </a:lnTo>
                    <a:lnTo>
                      <a:pt x="197" y="673"/>
                    </a:lnTo>
                    <a:lnTo>
                      <a:pt x="199" y="799"/>
                    </a:lnTo>
                    <a:lnTo>
                      <a:pt x="189" y="799"/>
                    </a:lnTo>
                    <a:lnTo>
                      <a:pt x="182" y="799"/>
                    </a:lnTo>
                    <a:lnTo>
                      <a:pt x="182" y="673"/>
                    </a:lnTo>
                    <a:close/>
                    <a:moveTo>
                      <a:pt x="182" y="814"/>
                    </a:moveTo>
                    <a:lnTo>
                      <a:pt x="194" y="814"/>
                    </a:lnTo>
                    <a:lnTo>
                      <a:pt x="199" y="814"/>
                    </a:lnTo>
                    <a:lnTo>
                      <a:pt x="199" y="937"/>
                    </a:lnTo>
                    <a:lnTo>
                      <a:pt x="192" y="937"/>
                    </a:lnTo>
                    <a:lnTo>
                      <a:pt x="184" y="937"/>
                    </a:lnTo>
                    <a:lnTo>
                      <a:pt x="182" y="814"/>
                    </a:lnTo>
                    <a:close/>
                    <a:moveTo>
                      <a:pt x="184" y="957"/>
                    </a:moveTo>
                    <a:lnTo>
                      <a:pt x="194" y="957"/>
                    </a:lnTo>
                    <a:lnTo>
                      <a:pt x="199" y="957"/>
                    </a:lnTo>
                    <a:lnTo>
                      <a:pt x="199" y="1071"/>
                    </a:lnTo>
                    <a:lnTo>
                      <a:pt x="192" y="1071"/>
                    </a:lnTo>
                    <a:lnTo>
                      <a:pt x="184" y="1071"/>
                    </a:lnTo>
                    <a:lnTo>
                      <a:pt x="184" y="957"/>
                    </a:lnTo>
                    <a:close/>
                    <a:moveTo>
                      <a:pt x="199" y="1188"/>
                    </a:moveTo>
                    <a:lnTo>
                      <a:pt x="184" y="1185"/>
                    </a:lnTo>
                    <a:lnTo>
                      <a:pt x="184" y="1098"/>
                    </a:lnTo>
                    <a:lnTo>
                      <a:pt x="197" y="1098"/>
                    </a:lnTo>
                    <a:lnTo>
                      <a:pt x="199" y="1098"/>
                    </a:lnTo>
                    <a:lnTo>
                      <a:pt x="201" y="1188"/>
                    </a:lnTo>
                    <a:lnTo>
                      <a:pt x="199" y="1188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9" name="îšľíde">
              <a:extLst>
                <a:ext uri="{FF2B5EF4-FFF2-40B4-BE49-F238E27FC236}">
                  <a16:creationId xmlns:a16="http://schemas.microsoft.com/office/drawing/2014/main" xmlns="" id="{09F24999-7B30-464C-A908-ADEB4B4A2E19}"/>
                </a:ext>
              </a:extLst>
            </p:cNvPr>
            <p:cNvGrpSpPr/>
            <p:nvPr/>
          </p:nvGrpSpPr>
          <p:grpSpPr>
            <a:xfrm>
              <a:off x="5473700" y="1282250"/>
              <a:ext cx="1244600" cy="1244596"/>
              <a:chOff x="5473700" y="1207808"/>
              <a:chExt cx="1244600" cy="1244596"/>
            </a:xfrm>
          </p:grpSpPr>
          <p:sp>
            <p:nvSpPr>
              <p:cNvPr id="28" name="iŝ1ïḑe">
                <a:extLst>
                  <a:ext uri="{FF2B5EF4-FFF2-40B4-BE49-F238E27FC236}">
                    <a16:creationId xmlns:a16="http://schemas.microsoft.com/office/drawing/2014/main" xmlns="" id="{D1568FDF-C4FA-4F9A-8D2D-3FF23B8157A5}"/>
                  </a:ext>
                </a:extLst>
              </p:cNvPr>
              <p:cNvSpPr/>
              <p:nvPr/>
            </p:nvSpPr>
            <p:spPr>
              <a:xfrm>
                <a:off x="5473700" y="1207808"/>
                <a:ext cx="1244600" cy="1244596"/>
              </a:xfrm>
              <a:prstGeom prst="ellipse">
                <a:avLst/>
              </a:prstGeom>
              <a:solidFill>
                <a:schemeClr val="accent3"/>
              </a:solidFill>
              <a:ln w="152400">
                <a:solidFill>
                  <a:schemeClr val="accent3">
                    <a:lumMod val="20000"/>
                    <a:lumOff val="8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90000" tIns="46800" rIns="90000" bIns="46800" anchor="ctr">
                <a:normAutofit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29" name="išľïďê">
                <a:extLst>
                  <a:ext uri="{FF2B5EF4-FFF2-40B4-BE49-F238E27FC236}">
                    <a16:creationId xmlns:a16="http://schemas.microsoft.com/office/drawing/2014/main" xmlns="" id="{952531B7-8A62-498E-AE86-85B4477395CC}"/>
                  </a:ext>
                </a:extLst>
              </p:cNvPr>
              <p:cNvSpPr txBox="1"/>
              <p:nvPr/>
            </p:nvSpPr>
            <p:spPr>
              <a:xfrm>
                <a:off x="5664200" y="1701933"/>
                <a:ext cx="863600" cy="256346"/>
              </a:xfrm>
              <a:prstGeom prst="rect">
                <a:avLst/>
              </a:prstGeom>
              <a:noFill/>
            </p:spPr>
            <p:txBody>
              <a:bodyPr wrap="none" lIns="91422" tIns="45711" rIns="91422" bIns="45711">
                <a:prstTxWarp prst="textPlain">
                  <a:avLst/>
                </a:prstTxWarp>
                <a:normAutofit fontScale="25000" lnSpcReduction="20000"/>
              </a:bodyPr>
              <a:lstStyle/>
              <a:p>
                <a:r>
                  <a:rPr lang="en-US" altLang="zh-CN" sz="5400" dirty="0">
                    <a:solidFill>
                      <a:schemeClr val="bg1"/>
                    </a:solidFill>
                    <a:latin typeface="Impact" panose="020B0806030902050204" pitchFamily="34" charset="0"/>
                  </a:rPr>
                  <a:t>666</a:t>
                </a:r>
                <a:r>
                  <a:rPr lang="en-US" sz="5400" dirty="0">
                    <a:solidFill>
                      <a:schemeClr val="bg1"/>
                    </a:solidFill>
                    <a:latin typeface="Impact" panose="020B0806030902050204" pitchFamily="34" charset="0"/>
                  </a:rPr>
                  <a:t>,666K</a:t>
                </a:r>
              </a:p>
            </p:txBody>
          </p:sp>
        </p:grpSp>
        <p:sp>
          <p:nvSpPr>
            <p:cNvPr id="10" name="îŝḷiḑê">
              <a:extLst>
                <a:ext uri="{FF2B5EF4-FFF2-40B4-BE49-F238E27FC236}">
                  <a16:creationId xmlns:a16="http://schemas.microsoft.com/office/drawing/2014/main" xmlns="" id="{03271FFF-42D0-45C7-9C03-0AB752C4068D}"/>
                </a:ext>
              </a:extLst>
            </p:cNvPr>
            <p:cNvSpPr/>
            <p:nvPr/>
          </p:nvSpPr>
          <p:spPr>
            <a:xfrm>
              <a:off x="1010681" y="5720432"/>
              <a:ext cx="1704342" cy="415562"/>
            </a:xfrm>
            <a:prstGeom prst="roundRect">
              <a:avLst>
                <a:gd name="adj" fmla="val 11836"/>
              </a:avLst>
            </a:prstGeom>
            <a:pattFill prst="ltUpDiag">
              <a:fgClr>
                <a:schemeClr val="accent1">
                  <a:lumMod val="20000"/>
                  <a:lumOff val="80000"/>
                </a:schemeClr>
              </a:fgClr>
              <a:bgClr>
                <a:schemeClr val="bg1"/>
              </a:bgClr>
            </a:pattFill>
            <a:ln>
              <a:solidFill>
                <a:schemeClr val="accent1">
                  <a:shade val="50000"/>
                  <a:alpha val="21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algn="ctr"/>
              <a:r>
                <a:rPr kumimoji="1" lang="en-US" altLang="zh-CN" sz="1400" b="1" dirty="0">
                  <a:solidFill>
                    <a:schemeClr val="tx1"/>
                  </a:solidFill>
                </a:rPr>
                <a:t>keyword</a:t>
              </a:r>
              <a:endParaRPr kumimoji="1" lang="zh-CN" altLang="en-US" sz="1400" b="1" dirty="0">
                <a:solidFill>
                  <a:schemeClr val="tx1"/>
                </a:solidFill>
              </a:endParaRPr>
            </a:p>
          </p:txBody>
        </p:sp>
        <p:sp>
          <p:nvSpPr>
            <p:cNvPr id="11" name="íṣľíḓê">
              <a:extLst>
                <a:ext uri="{FF2B5EF4-FFF2-40B4-BE49-F238E27FC236}">
                  <a16:creationId xmlns:a16="http://schemas.microsoft.com/office/drawing/2014/main" xmlns="" id="{4D41CC88-C208-45E3-9E72-A93EF65D83E6}"/>
                </a:ext>
              </a:extLst>
            </p:cNvPr>
            <p:cNvSpPr/>
            <p:nvPr/>
          </p:nvSpPr>
          <p:spPr>
            <a:xfrm>
              <a:off x="1567121" y="3173743"/>
              <a:ext cx="591457" cy="591462"/>
            </a:xfrm>
            <a:prstGeom prst="ellipse">
              <a:avLst/>
            </a:prstGeom>
            <a:solidFill>
              <a:schemeClr val="accent1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r>
                <a:rPr lang="en-US" altLang="zh-CN" sz="1600" b="1" dirty="0">
                  <a:solidFill>
                    <a:schemeClr val="bg1"/>
                  </a:solidFill>
                </a:rPr>
                <a:t>Q1</a:t>
              </a:r>
              <a:endParaRPr lang="zh-CN" altLang="en-US" sz="1600" b="1" dirty="0">
                <a:solidFill>
                  <a:schemeClr val="bg1"/>
                </a:solidFill>
              </a:endParaRPr>
            </a:p>
          </p:txBody>
        </p:sp>
        <p:sp>
          <p:nvSpPr>
            <p:cNvPr id="12" name="ïśľîḓè">
              <a:extLst>
                <a:ext uri="{FF2B5EF4-FFF2-40B4-BE49-F238E27FC236}">
                  <a16:creationId xmlns:a16="http://schemas.microsoft.com/office/drawing/2014/main" xmlns="" id="{0CFFC4C4-7117-4C7D-AA9D-3AC2AD24447C}"/>
                </a:ext>
              </a:extLst>
            </p:cNvPr>
            <p:cNvSpPr txBox="1"/>
            <p:nvPr/>
          </p:nvSpPr>
          <p:spPr>
            <a:xfrm>
              <a:off x="670051" y="4264435"/>
              <a:ext cx="2385602" cy="1461921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000" dirty="0"/>
                <a:t>Supporting text here.</a:t>
              </a:r>
            </a:p>
            <a:p>
              <a:pPr algn="ctr">
                <a:lnSpc>
                  <a:spcPct val="150000"/>
                </a:lnSpc>
              </a:pPr>
              <a:r>
                <a:rPr lang="en-US" altLang="zh-CN" sz="1000" dirty="0"/>
                <a:t>When you copy &amp; paste, choose "keep text only" option.</a:t>
              </a:r>
            </a:p>
          </p:txBody>
        </p:sp>
        <p:sp>
          <p:nvSpPr>
            <p:cNvPr id="13" name="îṥḻïde">
              <a:extLst>
                <a:ext uri="{FF2B5EF4-FFF2-40B4-BE49-F238E27FC236}">
                  <a16:creationId xmlns:a16="http://schemas.microsoft.com/office/drawing/2014/main" xmlns="" id="{2E485EE3-83C3-4A41-A849-7843EF810433}"/>
                </a:ext>
              </a:extLst>
            </p:cNvPr>
            <p:cNvSpPr txBox="1"/>
            <p:nvPr/>
          </p:nvSpPr>
          <p:spPr>
            <a:xfrm>
              <a:off x="670050" y="3792615"/>
              <a:ext cx="2385600" cy="471820"/>
            </a:xfrm>
            <a:prstGeom prst="rect">
              <a:avLst/>
            </a:prstGeom>
            <a:noFill/>
          </p:spPr>
          <p:txBody>
            <a:bodyPr wrap="square" rtlCol="0" anchor="ctr">
              <a:normAutofit/>
            </a:bodyPr>
            <a:lstStyle/>
            <a:p>
              <a:pPr algn="ctr"/>
              <a:r>
                <a:rPr lang="en-US" altLang="zh-CN" b="1" dirty="0">
                  <a:solidFill>
                    <a:schemeClr val="accent1"/>
                  </a:solidFill>
                </a:rPr>
                <a:t>Text here</a:t>
              </a:r>
            </a:p>
          </p:txBody>
        </p:sp>
        <p:sp>
          <p:nvSpPr>
            <p:cNvPr id="14" name="í$ḷîḍe">
              <a:extLst>
                <a:ext uri="{FF2B5EF4-FFF2-40B4-BE49-F238E27FC236}">
                  <a16:creationId xmlns:a16="http://schemas.microsoft.com/office/drawing/2014/main" xmlns="" id="{9F934DF4-CC20-40DE-86BD-AC4FA8D9AA90}"/>
                </a:ext>
              </a:extLst>
            </p:cNvPr>
            <p:cNvSpPr/>
            <p:nvPr/>
          </p:nvSpPr>
          <p:spPr>
            <a:xfrm>
              <a:off x="3832780" y="5720432"/>
              <a:ext cx="1704342" cy="415562"/>
            </a:xfrm>
            <a:prstGeom prst="roundRect">
              <a:avLst>
                <a:gd name="adj" fmla="val 11836"/>
              </a:avLst>
            </a:prstGeom>
            <a:pattFill prst="ltUpDiag">
              <a:fgClr>
                <a:schemeClr val="accent1">
                  <a:lumMod val="20000"/>
                  <a:lumOff val="80000"/>
                </a:schemeClr>
              </a:fgClr>
              <a:bgClr>
                <a:schemeClr val="bg1"/>
              </a:bgClr>
            </a:pattFill>
            <a:ln>
              <a:solidFill>
                <a:schemeClr val="accent1">
                  <a:shade val="50000"/>
                  <a:alpha val="21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algn="ctr"/>
              <a:r>
                <a:rPr kumimoji="1" lang="en-US" altLang="zh-CN" sz="1400" b="1" dirty="0">
                  <a:solidFill>
                    <a:schemeClr val="tx1"/>
                  </a:solidFill>
                </a:rPr>
                <a:t>keyword</a:t>
              </a:r>
              <a:endParaRPr kumimoji="1" lang="zh-CN" altLang="en-US" sz="1400" b="1" dirty="0">
                <a:solidFill>
                  <a:schemeClr val="tx1"/>
                </a:solidFill>
              </a:endParaRPr>
            </a:p>
          </p:txBody>
        </p:sp>
        <p:sp>
          <p:nvSpPr>
            <p:cNvPr id="15" name="ï$ḻíḑè">
              <a:extLst>
                <a:ext uri="{FF2B5EF4-FFF2-40B4-BE49-F238E27FC236}">
                  <a16:creationId xmlns:a16="http://schemas.microsoft.com/office/drawing/2014/main" xmlns="" id="{56805277-5BBB-47F7-A2C5-BED9EF9A44F3}"/>
                </a:ext>
              </a:extLst>
            </p:cNvPr>
            <p:cNvSpPr/>
            <p:nvPr/>
          </p:nvSpPr>
          <p:spPr>
            <a:xfrm>
              <a:off x="4389220" y="3173743"/>
              <a:ext cx="591457" cy="591462"/>
            </a:xfrm>
            <a:prstGeom prst="ellipse">
              <a:avLst/>
            </a:prstGeom>
            <a:solidFill>
              <a:schemeClr val="accent1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r>
                <a:rPr lang="en-US" altLang="zh-CN" sz="1600" b="1" dirty="0">
                  <a:solidFill>
                    <a:schemeClr val="bg1"/>
                  </a:solidFill>
                </a:rPr>
                <a:t>Q2</a:t>
              </a:r>
              <a:endParaRPr lang="zh-CN" altLang="en-US" sz="1600" b="1" dirty="0">
                <a:solidFill>
                  <a:schemeClr val="bg1"/>
                </a:solidFill>
              </a:endParaRPr>
            </a:p>
          </p:txBody>
        </p:sp>
        <p:sp>
          <p:nvSpPr>
            <p:cNvPr id="16" name="ïSļíďé">
              <a:extLst>
                <a:ext uri="{FF2B5EF4-FFF2-40B4-BE49-F238E27FC236}">
                  <a16:creationId xmlns:a16="http://schemas.microsoft.com/office/drawing/2014/main" xmlns="" id="{6DA683A6-4FAF-46D7-A4E2-AC4609A74A70}"/>
                </a:ext>
              </a:extLst>
            </p:cNvPr>
            <p:cNvSpPr txBox="1"/>
            <p:nvPr/>
          </p:nvSpPr>
          <p:spPr>
            <a:xfrm>
              <a:off x="3492150" y="4264435"/>
              <a:ext cx="2385602" cy="1461921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000" dirty="0"/>
                <a:t>Supporting text here.</a:t>
              </a:r>
            </a:p>
            <a:p>
              <a:pPr algn="ctr">
                <a:lnSpc>
                  <a:spcPct val="150000"/>
                </a:lnSpc>
              </a:pPr>
              <a:r>
                <a:rPr lang="en-US" altLang="zh-CN" sz="1000" dirty="0"/>
                <a:t>When you copy &amp; paste, choose "keep text only" option.</a:t>
              </a:r>
            </a:p>
          </p:txBody>
        </p:sp>
        <p:sp>
          <p:nvSpPr>
            <p:cNvPr id="17" name="ïŝḻiḋè">
              <a:extLst>
                <a:ext uri="{FF2B5EF4-FFF2-40B4-BE49-F238E27FC236}">
                  <a16:creationId xmlns:a16="http://schemas.microsoft.com/office/drawing/2014/main" xmlns="" id="{8875F943-00A8-462C-9B9B-2BEA117C39A6}"/>
                </a:ext>
              </a:extLst>
            </p:cNvPr>
            <p:cNvSpPr txBox="1"/>
            <p:nvPr/>
          </p:nvSpPr>
          <p:spPr>
            <a:xfrm>
              <a:off x="3492149" y="3792615"/>
              <a:ext cx="2385600" cy="471820"/>
            </a:xfrm>
            <a:prstGeom prst="rect">
              <a:avLst/>
            </a:prstGeom>
            <a:noFill/>
          </p:spPr>
          <p:txBody>
            <a:bodyPr wrap="square" rtlCol="0" anchor="ctr">
              <a:normAutofit/>
            </a:bodyPr>
            <a:lstStyle/>
            <a:p>
              <a:pPr algn="ctr"/>
              <a:r>
                <a:rPr lang="en-US" altLang="zh-CN" b="1" dirty="0">
                  <a:solidFill>
                    <a:schemeClr val="accent1"/>
                  </a:solidFill>
                </a:rPr>
                <a:t>Text here</a:t>
              </a:r>
            </a:p>
          </p:txBody>
        </p:sp>
        <p:sp>
          <p:nvSpPr>
            <p:cNvPr id="18" name="ïṡ1ïḋè">
              <a:extLst>
                <a:ext uri="{FF2B5EF4-FFF2-40B4-BE49-F238E27FC236}">
                  <a16:creationId xmlns:a16="http://schemas.microsoft.com/office/drawing/2014/main" xmlns="" id="{0D0640A6-10EC-42B8-9AD2-ECB0D2E056E9}"/>
                </a:ext>
              </a:extLst>
            </p:cNvPr>
            <p:cNvSpPr/>
            <p:nvPr/>
          </p:nvSpPr>
          <p:spPr>
            <a:xfrm>
              <a:off x="6654879" y="5720432"/>
              <a:ext cx="1704342" cy="415562"/>
            </a:xfrm>
            <a:prstGeom prst="roundRect">
              <a:avLst>
                <a:gd name="adj" fmla="val 11836"/>
              </a:avLst>
            </a:prstGeom>
            <a:pattFill prst="ltUpDiag">
              <a:fgClr>
                <a:schemeClr val="accent1">
                  <a:lumMod val="20000"/>
                  <a:lumOff val="80000"/>
                </a:schemeClr>
              </a:fgClr>
              <a:bgClr>
                <a:schemeClr val="bg1"/>
              </a:bgClr>
            </a:pattFill>
            <a:ln>
              <a:solidFill>
                <a:schemeClr val="accent1">
                  <a:shade val="50000"/>
                  <a:alpha val="21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algn="ctr"/>
              <a:r>
                <a:rPr kumimoji="1" lang="en-US" altLang="zh-CN" sz="1400" b="1" dirty="0">
                  <a:solidFill>
                    <a:schemeClr val="tx1"/>
                  </a:solidFill>
                </a:rPr>
                <a:t>keyword</a:t>
              </a:r>
              <a:endParaRPr kumimoji="1" lang="zh-CN" altLang="en-US" sz="1400" b="1" dirty="0">
                <a:solidFill>
                  <a:schemeClr val="tx1"/>
                </a:solidFill>
              </a:endParaRPr>
            </a:p>
          </p:txBody>
        </p:sp>
        <p:sp>
          <p:nvSpPr>
            <p:cNvPr id="19" name="ïṥḷîďè">
              <a:extLst>
                <a:ext uri="{FF2B5EF4-FFF2-40B4-BE49-F238E27FC236}">
                  <a16:creationId xmlns:a16="http://schemas.microsoft.com/office/drawing/2014/main" xmlns="" id="{01E4BA37-D0B6-4BF9-B2F1-514881F48101}"/>
                </a:ext>
              </a:extLst>
            </p:cNvPr>
            <p:cNvSpPr/>
            <p:nvPr/>
          </p:nvSpPr>
          <p:spPr>
            <a:xfrm>
              <a:off x="7211319" y="3173743"/>
              <a:ext cx="591457" cy="591462"/>
            </a:xfrm>
            <a:prstGeom prst="ellipse">
              <a:avLst/>
            </a:prstGeom>
            <a:solidFill>
              <a:schemeClr val="accent1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r>
                <a:rPr lang="en-US" altLang="zh-CN" sz="1600" b="1" dirty="0">
                  <a:solidFill>
                    <a:schemeClr val="bg1"/>
                  </a:solidFill>
                </a:rPr>
                <a:t>Q3</a:t>
              </a:r>
              <a:endParaRPr lang="zh-CN" altLang="en-US" sz="1600" b="1" dirty="0">
                <a:solidFill>
                  <a:schemeClr val="bg1"/>
                </a:solidFill>
              </a:endParaRPr>
            </a:p>
          </p:txBody>
        </p:sp>
        <p:sp>
          <p:nvSpPr>
            <p:cNvPr id="20" name="íŝlíḍé">
              <a:extLst>
                <a:ext uri="{FF2B5EF4-FFF2-40B4-BE49-F238E27FC236}">
                  <a16:creationId xmlns:a16="http://schemas.microsoft.com/office/drawing/2014/main" xmlns="" id="{AE7860FF-2924-4E37-96C5-28530A6E7905}"/>
                </a:ext>
              </a:extLst>
            </p:cNvPr>
            <p:cNvSpPr txBox="1"/>
            <p:nvPr/>
          </p:nvSpPr>
          <p:spPr>
            <a:xfrm>
              <a:off x="6314249" y="4264435"/>
              <a:ext cx="2385602" cy="1461921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000" dirty="0"/>
                <a:t>Supporting text here.</a:t>
              </a:r>
            </a:p>
            <a:p>
              <a:pPr algn="ctr">
                <a:lnSpc>
                  <a:spcPct val="150000"/>
                </a:lnSpc>
              </a:pPr>
              <a:r>
                <a:rPr lang="en-US" altLang="zh-CN" sz="1000" dirty="0"/>
                <a:t>When you copy &amp; paste, choose "keep text only" option.</a:t>
              </a:r>
            </a:p>
          </p:txBody>
        </p:sp>
        <p:sp>
          <p:nvSpPr>
            <p:cNvPr id="21" name="iṩḷïďé">
              <a:extLst>
                <a:ext uri="{FF2B5EF4-FFF2-40B4-BE49-F238E27FC236}">
                  <a16:creationId xmlns:a16="http://schemas.microsoft.com/office/drawing/2014/main" xmlns="" id="{62CC6AC9-BAFE-45A5-BD42-5B01792512A0}"/>
                </a:ext>
              </a:extLst>
            </p:cNvPr>
            <p:cNvSpPr txBox="1"/>
            <p:nvPr/>
          </p:nvSpPr>
          <p:spPr>
            <a:xfrm>
              <a:off x="6314248" y="3792615"/>
              <a:ext cx="2385600" cy="471820"/>
            </a:xfrm>
            <a:prstGeom prst="rect">
              <a:avLst/>
            </a:prstGeom>
            <a:noFill/>
          </p:spPr>
          <p:txBody>
            <a:bodyPr wrap="square" rtlCol="0" anchor="ctr">
              <a:normAutofit/>
            </a:bodyPr>
            <a:lstStyle/>
            <a:p>
              <a:pPr algn="ctr"/>
              <a:r>
                <a:rPr lang="en-US" altLang="zh-CN" b="1" dirty="0">
                  <a:solidFill>
                    <a:schemeClr val="accent1"/>
                  </a:solidFill>
                </a:rPr>
                <a:t>Text here</a:t>
              </a:r>
            </a:p>
          </p:txBody>
        </p:sp>
        <p:sp>
          <p:nvSpPr>
            <p:cNvPr id="22" name="ï$ļidè">
              <a:extLst>
                <a:ext uri="{FF2B5EF4-FFF2-40B4-BE49-F238E27FC236}">
                  <a16:creationId xmlns:a16="http://schemas.microsoft.com/office/drawing/2014/main" xmlns="" id="{A9FE2DFF-F0D3-412F-BCF4-47127409E05E}"/>
                </a:ext>
              </a:extLst>
            </p:cNvPr>
            <p:cNvSpPr/>
            <p:nvPr/>
          </p:nvSpPr>
          <p:spPr>
            <a:xfrm>
              <a:off x="9476977" y="5720432"/>
              <a:ext cx="1704342" cy="415562"/>
            </a:xfrm>
            <a:prstGeom prst="roundRect">
              <a:avLst>
                <a:gd name="adj" fmla="val 11836"/>
              </a:avLst>
            </a:prstGeom>
            <a:pattFill prst="ltUpDiag">
              <a:fgClr>
                <a:schemeClr val="accent1">
                  <a:lumMod val="20000"/>
                  <a:lumOff val="80000"/>
                </a:schemeClr>
              </a:fgClr>
              <a:bgClr>
                <a:schemeClr val="bg1"/>
              </a:bgClr>
            </a:pattFill>
            <a:ln>
              <a:solidFill>
                <a:schemeClr val="accent1">
                  <a:shade val="50000"/>
                  <a:alpha val="21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algn="ctr"/>
              <a:r>
                <a:rPr kumimoji="1" lang="en-US" altLang="zh-CN" sz="1400" b="1" dirty="0">
                  <a:solidFill>
                    <a:schemeClr val="tx1"/>
                  </a:solidFill>
                </a:rPr>
                <a:t>keyword</a:t>
              </a:r>
              <a:endParaRPr kumimoji="1" lang="zh-CN" altLang="en-US" sz="1400" b="1" dirty="0">
                <a:solidFill>
                  <a:schemeClr val="tx1"/>
                </a:solidFill>
              </a:endParaRPr>
            </a:p>
          </p:txBody>
        </p:sp>
        <p:sp>
          <p:nvSpPr>
            <p:cNvPr id="23" name="iś1íďê">
              <a:extLst>
                <a:ext uri="{FF2B5EF4-FFF2-40B4-BE49-F238E27FC236}">
                  <a16:creationId xmlns:a16="http://schemas.microsoft.com/office/drawing/2014/main" xmlns="" id="{086FEF24-4943-48CA-8E96-0147FA94C91B}"/>
                </a:ext>
              </a:extLst>
            </p:cNvPr>
            <p:cNvSpPr/>
            <p:nvPr/>
          </p:nvSpPr>
          <p:spPr>
            <a:xfrm>
              <a:off x="10033417" y="3173743"/>
              <a:ext cx="591457" cy="591462"/>
            </a:xfrm>
            <a:prstGeom prst="ellipse">
              <a:avLst/>
            </a:prstGeom>
            <a:solidFill>
              <a:schemeClr val="accent1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r>
                <a:rPr lang="en-US" altLang="zh-CN" sz="1600" b="1" dirty="0">
                  <a:solidFill>
                    <a:schemeClr val="bg1"/>
                  </a:solidFill>
                </a:rPr>
                <a:t>Q4</a:t>
              </a:r>
              <a:endParaRPr lang="zh-CN" altLang="en-US" sz="1600" b="1" dirty="0">
                <a:solidFill>
                  <a:schemeClr val="bg1"/>
                </a:solidFill>
              </a:endParaRPr>
            </a:p>
          </p:txBody>
        </p:sp>
        <p:sp>
          <p:nvSpPr>
            <p:cNvPr id="24" name="ïşḻíḍe">
              <a:extLst>
                <a:ext uri="{FF2B5EF4-FFF2-40B4-BE49-F238E27FC236}">
                  <a16:creationId xmlns:a16="http://schemas.microsoft.com/office/drawing/2014/main" xmlns="" id="{8B7FBBB7-CACB-4A80-B8C5-D48D744419DC}"/>
                </a:ext>
              </a:extLst>
            </p:cNvPr>
            <p:cNvSpPr txBox="1"/>
            <p:nvPr/>
          </p:nvSpPr>
          <p:spPr>
            <a:xfrm>
              <a:off x="9136347" y="4264435"/>
              <a:ext cx="2385602" cy="1461921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000" dirty="0"/>
                <a:t>Supporting text here.</a:t>
              </a:r>
            </a:p>
            <a:p>
              <a:pPr algn="ctr">
                <a:lnSpc>
                  <a:spcPct val="150000"/>
                </a:lnSpc>
              </a:pPr>
              <a:r>
                <a:rPr lang="en-US" altLang="zh-CN" sz="1000" dirty="0"/>
                <a:t>When you copy &amp; paste, choose "keep text only" option.</a:t>
              </a:r>
            </a:p>
          </p:txBody>
        </p:sp>
        <p:sp>
          <p:nvSpPr>
            <p:cNvPr id="25" name="îslíde">
              <a:extLst>
                <a:ext uri="{FF2B5EF4-FFF2-40B4-BE49-F238E27FC236}">
                  <a16:creationId xmlns:a16="http://schemas.microsoft.com/office/drawing/2014/main" xmlns="" id="{35A09732-D1A4-44AA-BEC8-3989211CE18F}"/>
                </a:ext>
              </a:extLst>
            </p:cNvPr>
            <p:cNvSpPr txBox="1"/>
            <p:nvPr/>
          </p:nvSpPr>
          <p:spPr>
            <a:xfrm>
              <a:off x="9136346" y="3792615"/>
              <a:ext cx="2385600" cy="471820"/>
            </a:xfrm>
            <a:prstGeom prst="rect">
              <a:avLst/>
            </a:prstGeom>
            <a:noFill/>
          </p:spPr>
          <p:txBody>
            <a:bodyPr wrap="square" rtlCol="0" anchor="ctr">
              <a:normAutofit/>
            </a:bodyPr>
            <a:lstStyle/>
            <a:p>
              <a:pPr algn="ctr"/>
              <a:r>
                <a:rPr lang="en-US" altLang="zh-CN" b="1" dirty="0">
                  <a:solidFill>
                    <a:schemeClr val="accent1"/>
                  </a:solidFill>
                </a:rPr>
                <a:t>Text here</a:t>
              </a:r>
            </a:p>
          </p:txBody>
        </p:sp>
        <p:cxnSp>
          <p:nvCxnSpPr>
            <p:cNvPr id="26" name="肘形连接符 14">
              <a:extLst>
                <a:ext uri="{FF2B5EF4-FFF2-40B4-BE49-F238E27FC236}">
                  <a16:creationId xmlns:a16="http://schemas.microsoft.com/office/drawing/2014/main" xmlns="" id="{18A4277A-A321-4B35-B67E-3A6B37ACE942}"/>
                </a:ext>
              </a:extLst>
            </p:cNvPr>
            <p:cNvCxnSpPr>
              <a:stCxn id="28" idx="2"/>
              <a:endCxn id="15" idx="0"/>
            </p:cNvCxnSpPr>
            <p:nvPr/>
          </p:nvCxnSpPr>
          <p:spPr>
            <a:xfrm rot="10800000" flipV="1">
              <a:off x="4684950" y="1904547"/>
              <a:ext cx="788751" cy="1269195"/>
            </a:xfrm>
            <a:prstGeom prst="bentConnector2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肘形连接符 16">
              <a:extLst>
                <a:ext uri="{FF2B5EF4-FFF2-40B4-BE49-F238E27FC236}">
                  <a16:creationId xmlns:a16="http://schemas.microsoft.com/office/drawing/2014/main" xmlns="" id="{FF18DFFA-B51D-48FD-9C3B-913EDC268C7B}"/>
                </a:ext>
              </a:extLst>
            </p:cNvPr>
            <p:cNvCxnSpPr>
              <a:stCxn id="28" idx="6"/>
              <a:endCxn id="19" idx="0"/>
            </p:cNvCxnSpPr>
            <p:nvPr/>
          </p:nvCxnSpPr>
          <p:spPr>
            <a:xfrm>
              <a:off x="6718300" y="1904548"/>
              <a:ext cx="788748" cy="1269195"/>
            </a:xfrm>
            <a:prstGeom prst="bentConnector2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3580362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 userDrawn="1">
            <p:ph type="title"/>
          </p:nvPr>
        </p:nvSpPr>
        <p:spPr/>
        <p:txBody>
          <a:bodyPr/>
          <a:lstStyle/>
          <a:p>
            <a:r>
              <a:rPr lang="en-US" altLang="zh-CN"/>
              <a:t>Section Header Here</a:t>
            </a:r>
            <a:endParaRPr lang="zh-CN" altLang="en-US" dirty="0"/>
          </a:p>
        </p:txBody>
      </p:sp>
      <p:sp>
        <p:nvSpPr>
          <p:cNvPr id="6" name="文本占位符 5"/>
          <p:cNvSpPr>
            <a:spLocks noGrp="1"/>
          </p:cNvSpPr>
          <p:nvPr userDrawn="1">
            <p:ph type="body" idx="1"/>
          </p:nvPr>
        </p:nvSpPr>
        <p:spPr/>
        <p:txBody>
          <a:bodyPr/>
          <a:lstStyle/>
          <a:p>
            <a:pPr lvl="0"/>
            <a:r>
              <a:rPr lang="en-US" altLang="zh-CN"/>
              <a:t>Supporting text here.</a:t>
            </a:r>
          </a:p>
          <a:p>
            <a:pPr lvl="0"/>
            <a:r>
              <a:rPr lang="en-US" altLang="zh-CN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xmlns="" id="{2EFB42E7-B9E4-4C8A-8C19-2A7343C21262}"/>
              </a:ext>
            </a:extLst>
          </p:cNvPr>
          <p:cNvSpPr txBox="1"/>
          <p:nvPr/>
        </p:nvSpPr>
        <p:spPr>
          <a:xfrm>
            <a:off x="5718203" y="1097951"/>
            <a:ext cx="755594" cy="907574"/>
          </a:xfrm>
          <a:prstGeom prst="rect">
            <a:avLst/>
          </a:prstGeom>
          <a:noFill/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dirty="0">
                <a:solidFill>
                  <a:schemeClr val="accent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03</a:t>
            </a:r>
            <a:endParaRPr lang="zh-CN" altLang="en-US" dirty="0">
              <a:solidFill>
                <a:schemeClr val="accent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473788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B900B23-62C9-45BF-A313-B79C6C1139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E9427624-7F11-428A-AF26-134F1DAC99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7E14794F-CC4B-440C-91A8-DDC94121E9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15</a:t>
            </a:fld>
            <a:endParaRPr lang="zh-CN" altLang="en-US" dirty="0"/>
          </a:p>
        </p:txBody>
      </p:sp>
      <p:grpSp>
        <p:nvGrpSpPr>
          <p:cNvPr id="5" name="0fd8bebb-7a96-4533-9b50-1fdcac53c870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EF81395A-0CC1-4682-BA67-A4D875688E1D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850324" y="1286190"/>
            <a:ext cx="10491352" cy="4446957"/>
            <a:chOff x="850324" y="1286190"/>
            <a:chExt cx="10491352" cy="4446957"/>
          </a:xfrm>
        </p:grpSpPr>
        <p:sp>
          <p:nvSpPr>
            <p:cNvPr id="6" name="iŝľiďè">
              <a:extLst>
                <a:ext uri="{FF2B5EF4-FFF2-40B4-BE49-F238E27FC236}">
                  <a16:creationId xmlns:a16="http://schemas.microsoft.com/office/drawing/2014/main" xmlns="" id="{EC4A2CF0-819E-44E8-8942-56893E534930}"/>
                </a:ext>
              </a:extLst>
            </p:cNvPr>
            <p:cNvSpPr/>
            <p:nvPr/>
          </p:nvSpPr>
          <p:spPr bwMode="auto">
            <a:xfrm>
              <a:off x="4120793" y="4603850"/>
              <a:ext cx="928540" cy="94033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xtLst/>
          </p:spPr>
          <p:txBody>
            <a:bodyPr wrap="none" lIns="90000" tIns="46800" rIns="90000" bIns="46800" anchor="ctr">
              <a:normAutofit/>
            </a:bodyPr>
            <a:lstStyle/>
            <a:p>
              <a:pPr marL="0" marR="0" lvl="0" indent="0" algn="ctr" defTabSz="1151648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zh-CN" sz="2800" dirty="0">
                  <a:solidFill>
                    <a:srgbClr val="FFFFFF"/>
                  </a:solidFill>
                  <a:latin typeface="Impact" panose="020B0806030902050204" pitchFamily="34" charset="0"/>
                </a:rPr>
                <a:t>01</a:t>
              </a:r>
            </a:p>
          </p:txBody>
        </p:sp>
        <p:sp>
          <p:nvSpPr>
            <p:cNvPr id="7" name="ïşḷíḑê">
              <a:extLst>
                <a:ext uri="{FF2B5EF4-FFF2-40B4-BE49-F238E27FC236}">
                  <a16:creationId xmlns:a16="http://schemas.microsoft.com/office/drawing/2014/main" xmlns="" id="{1FFECA32-C9D0-4064-B436-A19C3BFE7342}"/>
                </a:ext>
              </a:extLst>
            </p:cNvPr>
            <p:cNvSpPr/>
            <p:nvPr/>
          </p:nvSpPr>
          <p:spPr bwMode="auto">
            <a:xfrm>
              <a:off x="2837326" y="2852524"/>
              <a:ext cx="1174447" cy="118936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xtLst/>
          </p:spPr>
          <p:txBody>
            <a:bodyPr wrap="none" lIns="90000" tIns="46800" rIns="90000" bIns="46800" anchor="ctr">
              <a:normAutofit/>
            </a:bodyPr>
            <a:lstStyle/>
            <a:p>
              <a:pPr marL="0" marR="0" lvl="0" indent="0" algn="ctr" defTabSz="1151648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Impact" panose="020B0806030902050204" pitchFamily="34" charset="0"/>
                </a:rPr>
                <a:t>02</a:t>
              </a:r>
            </a:p>
          </p:txBody>
        </p:sp>
        <p:sp>
          <p:nvSpPr>
            <p:cNvPr id="8" name="î$ḻïḓè">
              <a:extLst>
                <a:ext uri="{FF2B5EF4-FFF2-40B4-BE49-F238E27FC236}">
                  <a16:creationId xmlns:a16="http://schemas.microsoft.com/office/drawing/2014/main" xmlns="" id="{A44DFD31-1EDD-46AE-9C22-20B1ED883A19}"/>
                </a:ext>
              </a:extLst>
            </p:cNvPr>
            <p:cNvSpPr/>
            <p:nvPr/>
          </p:nvSpPr>
          <p:spPr bwMode="auto">
            <a:xfrm>
              <a:off x="4612929" y="2503777"/>
              <a:ext cx="1064965" cy="108050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xtLst/>
          </p:spPr>
          <p:txBody>
            <a:bodyPr wrap="none" lIns="90000" tIns="46800" rIns="90000" bIns="46800" anchor="ctr">
              <a:normAutofit/>
            </a:bodyPr>
            <a:lstStyle/>
            <a:p>
              <a:pPr marL="0" marR="0" lvl="0" indent="0" algn="ctr" defTabSz="1151648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zh-CN" sz="2800" dirty="0">
                  <a:solidFill>
                    <a:srgbClr val="FFFFFF"/>
                  </a:solidFill>
                  <a:latin typeface="Impact" panose="020B0806030902050204" pitchFamily="34" charset="0"/>
                </a:rPr>
                <a:t>03</a:t>
              </a:r>
            </a:p>
          </p:txBody>
        </p:sp>
        <p:sp>
          <p:nvSpPr>
            <p:cNvPr id="9" name="ïS1îḓê">
              <a:extLst>
                <a:ext uri="{FF2B5EF4-FFF2-40B4-BE49-F238E27FC236}">
                  <a16:creationId xmlns:a16="http://schemas.microsoft.com/office/drawing/2014/main" xmlns="" id="{3F183BA5-2AAE-4BF9-A1CC-76D4C0A0429D}"/>
                </a:ext>
              </a:extLst>
            </p:cNvPr>
            <p:cNvSpPr/>
            <p:nvPr/>
          </p:nvSpPr>
          <p:spPr bwMode="auto">
            <a:xfrm>
              <a:off x="7782143" y="3025578"/>
              <a:ext cx="1362704" cy="138001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xtLst/>
          </p:spPr>
          <p:txBody>
            <a:bodyPr wrap="none" lIns="90000" tIns="46800" rIns="90000" bIns="46800" anchor="ctr">
              <a:normAutofit/>
            </a:bodyPr>
            <a:lstStyle/>
            <a:p>
              <a:pPr marL="0" marR="0" lvl="0" indent="0" algn="ctr" defTabSz="1151648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zh-CN" sz="2800" dirty="0">
                  <a:solidFill>
                    <a:srgbClr val="FFFFFF"/>
                  </a:solidFill>
                  <a:latin typeface="Impact" panose="020B0806030902050204" pitchFamily="34" charset="0"/>
                </a:rPr>
                <a:t>05</a:t>
              </a:r>
            </a:p>
          </p:txBody>
        </p:sp>
        <p:sp>
          <p:nvSpPr>
            <p:cNvPr id="10" name="íSḻïḑe">
              <a:extLst>
                <a:ext uri="{FF2B5EF4-FFF2-40B4-BE49-F238E27FC236}">
                  <a16:creationId xmlns:a16="http://schemas.microsoft.com/office/drawing/2014/main" xmlns="" id="{CFBA3A21-076A-4E90-9730-12C1BD14A1F7}"/>
                </a:ext>
              </a:extLst>
            </p:cNvPr>
            <p:cNvSpPr/>
            <p:nvPr/>
          </p:nvSpPr>
          <p:spPr bwMode="auto">
            <a:xfrm>
              <a:off x="6122030" y="1286190"/>
              <a:ext cx="1672093" cy="169333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extLst/>
          </p:spPr>
          <p:txBody>
            <a:bodyPr wrap="none" lIns="90000" tIns="46800" rIns="90000" bIns="46800" anchor="ctr">
              <a:normAutofit/>
            </a:bodyPr>
            <a:lstStyle/>
            <a:p>
              <a:pPr marL="0" marR="0" lvl="0" indent="0" algn="ctr" defTabSz="1151648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zh-CN" sz="4000" dirty="0">
                  <a:solidFill>
                    <a:srgbClr val="FFFFFF"/>
                  </a:solidFill>
                  <a:latin typeface="Impact" panose="020B0806030902050204" pitchFamily="34" charset="0"/>
                </a:rPr>
                <a:t>04</a:t>
              </a:r>
            </a:p>
          </p:txBody>
        </p: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xmlns="" id="{93C57663-841A-4358-8B01-1EA4764BF235}"/>
                </a:ext>
              </a:extLst>
            </p:cNvPr>
            <p:cNvCxnSpPr>
              <a:stCxn id="6" idx="1"/>
              <a:endCxn id="7" idx="5"/>
            </p:cNvCxnSpPr>
            <p:nvPr/>
          </p:nvCxnSpPr>
          <p:spPr>
            <a:xfrm flipH="1" flipV="1">
              <a:off x="3839779" y="3867711"/>
              <a:ext cx="416996" cy="873848"/>
            </a:xfrm>
            <a:prstGeom prst="line">
              <a:avLst/>
            </a:prstGeom>
            <a:ln w="6350" cap="rnd">
              <a:solidFill>
                <a:schemeClr val="tx1">
                  <a:lumMod val="50000"/>
                  <a:lumOff val="50000"/>
                </a:schemeClr>
              </a:solidFill>
              <a:prstDash val="dash"/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xmlns="" id="{E3FD1862-0A61-4E3B-B425-9127E5494E76}"/>
                </a:ext>
              </a:extLst>
            </p:cNvPr>
            <p:cNvCxnSpPr>
              <a:stCxn id="7" idx="6"/>
              <a:endCxn id="8" idx="2"/>
            </p:cNvCxnSpPr>
            <p:nvPr/>
          </p:nvCxnSpPr>
          <p:spPr>
            <a:xfrm flipV="1">
              <a:off x="4011773" y="3044031"/>
              <a:ext cx="601156" cy="403176"/>
            </a:xfrm>
            <a:prstGeom prst="line">
              <a:avLst/>
            </a:prstGeom>
            <a:ln w="6350" cap="rnd">
              <a:solidFill>
                <a:schemeClr val="tx1">
                  <a:lumMod val="50000"/>
                  <a:lumOff val="50000"/>
                </a:schemeClr>
              </a:solidFill>
              <a:prstDash val="dash"/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xmlns="" id="{08F23773-9655-482F-B1BD-37E8D0E279DD}"/>
                </a:ext>
              </a:extLst>
            </p:cNvPr>
            <p:cNvCxnSpPr>
              <a:cxnSpLocks/>
              <a:stCxn id="8" idx="7"/>
              <a:endCxn id="10" idx="2"/>
            </p:cNvCxnSpPr>
            <p:nvPr/>
          </p:nvCxnSpPr>
          <p:spPr>
            <a:xfrm flipV="1">
              <a:off x="5521933" y="2132857"/>
              <a:ext cx="600097" cy="529157"/>
            </a:xfrm>
            <a:prstGeom prst="line">
              <a:avLst/>
            </a:prstGeom>
            <a:ln w="6350" cap="rnd">
              <a:solidFill>
                <a:schemeClr val="tx1">
                  <a:lumMod val="50000"/>
                  <a:lumOff val="50000"/>
                </a:schemeClr>
              </a:solidFill>
              <a:prstDash val="dash"/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xmlns="" id="{828B00D0-97DD-4370-99BE-CE3436D1F866}"/>
                </a:ext>
              </a:extLst>
            </p:cNvPr>
            <p:cNvCxnSpPr>
              <a:cxnSpLocks/>
              <a:stCxn id="10" idx="6"/>
              <a:endCxn id="9" idx="0"/>
            </p:cNvCxnSpPr>
            <p:nvPr/>
          </p:nvCxnSpPr>
          <p:spPr>
            <a:xfrm>
              <a:off x="7794123" y="2132857"/>
              <a:ext cx="669372" cy="892721"/>
            </a:xfrm>
            <a:prstGeom prst="line">
              <a:avLst/>
            </a:prstGeom>
            <a:ln w="6350" cap="rnd">
              <a:solidFill>
                <a:schemeClr val="tx1">
                  <a:lumMod val="50000"/>
                  <a:lumOff val="50000"/>
                </a:schemeClr>
              </a:solidFill>
              <a:prstDash val="dash"/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xmlns="" id="{49D97CAB-DB53-494B-89DF-30B5227CB18B}"/>
                </a:ext>
              </a:extLst>
            </p:cNvPr>
            <p:cNvCxnSpPr>
              <a:stCxn id="6" idx="2"/>
            </p:cNvCxnSpPr>
            <p:nvPr/>
          </p:nvCxnSpPr>
          <p:spPr>
            <a:xfrm flipH="1">
              <a:off x="3089979" y="5074017"/>
              <a:ext cx="1030814" cy="0"/>
            </a:xfrm>
            <a:prstGeom prst="line">
              <a:avLst/>
            </a:prstGeom>
            <a:ln w="6350" cap="rnd">
              <a:solidFill>
                <a:schemeClr val="tx1">
                  <a:lumMod val="50000"/>
                  <a:lumOff val="50000"/>
                </a:schemeClr>
              </a:solidFill>
              <a:prstDash val="dash"/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îś1ïḍé">
              <a:extLst>
                <a:ext uri="{FF2B5EF4-FFF2-40B4-BE49-F238E27FC236}">
                  <a16:creationId xmlns:a16="http://schemas.microsoft.com/office/drawing/2014/main" xmlns="" id="{2F7301BA-DCE5-4C3D-B167-90B13040625C}"/>
                </a:ext>
              </a:extLst>
            </p:cNvPr>
            <p:cNvSpPr/>
            <p:nvPr/>
          </p:nvSpPr>
          <p:spPr bwMode="auto">
            <a:xfrm>
              <a:off x="850324" y="4959833"/>
              <a:ext cx="2195910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rIns="90000" anchor="t" anchorCtr="0">
              <a:norm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000" dirty="0"/>
                <a:t>Copy paste fonts. Choose the only option to retain text.</a:t>
              </a:r>
            </a:p>
          </p:txBody>
        </p:sp>
        <p:sp>
          <p:nvSpPr>
            <p:cNvPr id="17" name="îṣľîḋê">
              <a:extLst>
                <a:ext uri="{FF2B5EF4-FFF2-40B4-BE49-F238E27FC236}">
                  <a16:creationId xmlns:a16="http://schemas.microsoft.com/office/drawing/2014/main" xmlns="" id="{F9E8C161-47AB-4585-BE97-18EA5CB6515C}"/>
                </a:ext>
              </a:extLst>
            </p:cNvPr>
            <p:cNvSpPr txBox="1"/>
            <p:nvPr/>
          </p:nvSpPr>
          <p:spPr bwMode="auto">
            <a:xfrm>
              <a:off x="850324" y="4608694"/>
              <a:ext cx="2195910" cy="35113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rIns="90000">
              <a:normAutofit lnSpcReduction="10000"/>
            </a:bodyPr>
            <a:lstStyle/>
            <a:p>
              <a:pPr marL="0" marR="0" lvl="0" indent="0" algn="l" defTabSz="914377" rtl="0" eaLnBrk="1" fontAlgn="auto" latinLnBrk="0" hangingPunct="1"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1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</a:rPr>
                <a:t>Text here</a:t>
              </a:r>
              <a:endParaRPr kumimoji="0" lang="zh-CN" altLang="en-US" sz="1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</a:endParaRPr>
            </a:p>
          </p:txBody>
        </p:sp>
        <p:sp>
          <p:nvSpPr>
            <p:cNvPr id="18" name="ïSḷîdè">
              <a:extLst>
                <a:ext uri="{FF2B5EF4-FFF2-40B4-BE49-F238E27FC236}">
                  <a16:creationId xmlns:a16="http://schemas.microsoft.com/office/drawing/2014/main" xmlns="" id="{4678BBE9-BADE-4EF3-B6B5-627C40BCBB88}"/>
                </a:ext>
              </a:extLst>
            </p:cNvPr>
            <p:cNvSpPr/>
            <p:nvPr/>
          </p:nvSpPr>
          <p:spPr bwMode="auto">
            <a:xfrm>
              <a:off x="9145766" y="3545221"/>
              <a:ext cx="2195910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rIns="90000" anchor="t" anchorCtr="0">
              <a:norm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000" dirty="0"/>
                <a:t>Copy paste fonts. Choose the only option to retain text.</a:t>
              </a:r>
            </a:p>
          </p:txBody>
        </p:sp>
        <p:sp>
          <p:nvSpPr>
            <p:cNvPr id="19" name="îṣļïḓé">
              <a:extLst>
                <a:ext uri="{FF2B5EF4-FFF2-40B4-BE49-F238E27FC236}">
                  <a16:creationId xmlns:a16="http://schemas.microsoft.com/office/drawing/2014/main" xmlns="" id="{09498674-1778-4C2C-A0C6-56B108BC67BB}"/>
                </a:ext>
              </a:extLst>
            </p:cNvPr>
            <p:cNvSpPr txBox="1"/>
            <p:nvPr/>
          </p:nvSpPr>
          <p:spPr bwMode="auto">
            <a:xfrm>
              <a:off x="9145766" y="3194082"/>
              <a:ext cx="2195910" cy="3511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rIns="90000">
              <a:normAutofit lnSpcReduction="10000"/>
            </a:bodyPr>
            <a:lstStyle/>
            <a:p>
              <a:pPr marL="0" marR="0" lvl="0" indent="0" algn="l" defTabSz="914377" rtl="0" eaLnBrk="1" fontAlgn="auto" latinLnBrk="0" hangingPunct="1"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1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</a:rPr>
                <a:t>Text here</a:t>
              </a:r>
              <a:endParaRPr kumimoji="0" lang="zh-CN" altLang="en-US" sz="1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</a:endParaRPr>
            </a:p>
          </p:txBody>
        </p:sp>
        <p:sp>
          <p:nvSpPr>
            <p:cNvPr id="20" name="îṩ1îḓê">
              <a:extLst>
                <a:ext uri="{FF2B5EF4-FFF2-40B4-BE49-F238E27FC236}">
                  <a16:creationId xmlns:a16="http://schemas.microsoft.com/office/drawing/2014/main" xmlns="" id="{CECF0791-2D81-4BF2-A5E3-FD309D9FB48C}"/>
                </a:ext>
              </a:extLst>
            </p:cNvPr>
            <p:cNvSpPr/>
            <p:nvPr/>
          </p:nvSpPr>
          <p:spPr bwMode="auto">
            <a:xfrm>
              <a:off x="850324" y="2895138"/>
              <a:ext cx="2195910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rIns="90000" anchor="t" anchorCtr="0">
              <a:norm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000" dirty="0"/>
                <a:t>Copy paste fonts. Choose the only option to retain text.</a:t>
              </a:r>
            </a:p>
          </p:txBody>
        </p:sp>
        <p:sp>
          <p:nvSpPr>
            <p:cNvPr id="21" name="ísľîḑè">
              <a:extLst>
                <a:ext uri="{FF2B5EF4-FFF2-40B4-BE49-F238E27FC236}">
                  <a16:creationId xmlns:a16="http://schemas.microsoft.com/office/drawing/2014/main" xmlns="" id="{550A04A6-ECF1-4124-AD39-E8E97574C6A0}"/>
                </a:ext>
              </a:extLst>
            </p:cNvPr>
            <p:cNvSpPr txBox="1"/>
            <p:nvPr/>
          </p:nvSpPr>
          <p:spPr bwMode="auto">
            <a:xfrm>
              <a:off x="850324" y="2543999"/>
              <a:ext cx="2195910" cy="3511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rIns="90000">
              <a:normAutofit lnSpcReduction="10000"/>
            </a:bodyPr>
            <a:lstStyle/>
            <a:p>
              <a:pPr marL="0" marR="0" lvl="0" indent="0" algn="l" defTabSz="914377" rtl="0" eaLnBrk="1" fontAlgn="auto" latinLnBrk="0" hangingPunct="1"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1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</a:rPr>
                <a:t>Text here</a:t>
              </a:r>
              <a:endParaRPr kumimoji="0" lang="zh-CN" altLang="en-US" sz="1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</a:endParaRPr>
            </a:p>
          </p:txBody>
        </p:sp>
        <p:sp>
          <p:nvSpPr>
            <p:cNvPr id="22" name="ïṥḷiḍe">
              <a:extLst>
                <a:ext uri="{FF2B5EF4-FFF2-40B4-BE49-F238E27FC236}">
                  <a16:creationId xmlns:a16="http://schemas.microsoft.com/office/drawing/2014/main" xmlns="" id="{BBDFF8EC-7813-428F-8AE4-BB552416902B}"/>
                </a:ext>
              </a:extLst>
            </p:cNvPr>
            <p:cNvSpPr/>
            <p:nvPr/>
          </p:nvSpPr>
          <p:spPr bwMode="auto">
            <a:xfrm>
              <a:off x="2931645" y="2011723"/>
              <a:ext cx="2195910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rIns="90000" anchor="t" anchorCtr="0">
              <a:norm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000" dirty="0"/>
                <a:t>Copy paste fonts. Choose the only option to retain text.</a:t>
              </a:r>
            </a:p>
          </p:txBody>
        </p:sp>
        <p:sp>
          <p:nvSpPr>
            <p:cNvPr id="23" name="ïṡḷiḓé">
              <a:extLst>
                <a:ext uri="{FF2B5EF4-FFF2-40B4-BE49-F238E27FC236}">
                  <a16:creationId xmlns:a16="http://schemas.microsoft.com/office/drawing/2014/main" xmlns="" id="{78FEBD30-DE69-4E47-8F1E-8DDC7CFF8E8A}"/>
                </a:ext>
              </a:extLst>
            </p:cNvPr>
            <p:cNvSpPr txBox="1"/>
            <p:nvPr/>
          </p:nvSpPr>
          <p:spPr bwMode="auto">
            <a:xfrm>
              <a:off x="2931645" y="1660584"/>
              <a:ext cx="2195910" cy="3511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rIns="90000">
              <a:normAutofit lnSpcReduction="10000"/>
            </a:bodyPr>
            <a:lstStyle/>
            <a:p>
              <a:pPr marL="0" marR="0" lvl="0" indent="0" algn="l" defTabSz="914377" rtl="0" eaLnBrk="1" fontAlgn="auto" latinLnBrk="0" hangingPunct="1"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1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</a:rPr>
                <a:t>Text here</a:t>
              </a:r>
              <a:endParaRPr kumimoji="0" lang="zh-CN" altLang="en-US" sz="1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</a:endParaRPr>
            </a:p>
          </p:txBody>
        </p:sp>
        <p:sp>
          <p:nvSpPr>
            <p:cNvPr id="24" name="iŝ1îdê">
              <a:extLst>
                <a:ext uri="{FF2B5EF4-FFF2-40B4-BE49-F238E27FC236}">
                  <a16:creationId xmlns:a16="http://schemas.microsoft.com/office/drawing/2014/main" xmlns="" id="{D95BE47D-1F5F-4AFA-B85D-47DE3FC3EF6A}"/>
                </a:ext>
              </a:extLst>
            </p:cNvPr>
            <p:cNvSpPr/>
            <p:nvPr/>
          </p:nvSpPr>
          <p:spPr bwMode="auto">
            <a:xfrm>
              <a:off x="7830921" y="1707636"/>
              <a:ext cx="2195910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rIns="90000" anchor="t" anchorCtr="0">
              <a:norm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000" dirty="0"/>
                <a:t>Copy paste fonts. Choose the only option to retain text.</a:t>
              </a:r>
            </a:p>
          </p:txBody>
        </p:sp>
        <p:sp>
          <p:nvSpPr>
            <p:cNvPr id="25" name="îṧļîḍê">
              <a:extLst>
                <a:ext uri="{FF2B5EF4-FFF2-40B4-BE49-F238E27FC236}">
                  <a16:creationId xmlns:a16="http://schemas.microsoft.com/office/drawing/2014/main" xmlns="" id="{3B3A5F83-71A3-4623-B820-8F34E2AB3B5E}"/>
                </a:ext>
              </a:extLst>
            </p:cNvPr>
            <p:cNvSpPr txBox="1"/>
            <p:nvPr/>
          </p:nvSpPr>
          <p:spPr bwMode="auto">
            <a:xfrm>
              <a:off x="7830921" y="1356497"/>
              <a:ext cx="2195910" cy="3511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rIns="90000">
              <a:normAutofit lnSpcReduction="10000"/>
            </a:bodyPr>
            <a:lstStyle/>
            <a:p>
              <a:pPr marL="0" marR="0" lvl="0" indent="0" algn="l" defTabSz="914377" rtl="0" eaLnBrk="1" fontAlgn="auto" latinLnBrk="0" hangingPunct="1"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1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</a:rPr>
                <a:t>Text here</a:t>
              </a:r>
              <a:endParaRPr kumimoji="0" lang="zh-CN" altLang="en-US" sz="1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</a:endParaRPr>
            </a:p>
          </p:txBody>
        </p:sp>
        <p:sp>
          <p:nvSpPr>
            <p:cNvPr id="26" name="îSḷîde">
              <a:extLst>
                <a:ext uri="{FF2B5EF4-FFF2-40B4-BE49-F238E27FC236}">
                  <a16:creationId xmlns:a16="http://schemas.microsoft.com/office/drawing/2014/main" xmlns="" id="{611CB6A2-07F0-446E-B1BB-379B27DDA662}"/>
                </a:ext>
              </a:extLst>
            </p:cNvPr>
            <p:cNvSpPr/>
            <p:nvPr/>
          </p:nvSpPr>
          <p:spPr bwMode="auto">
            <a:xfrm>
              <a:off x="6486856" y="4615760"/>
              <a:ext cx="1103372" cy="111738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xtLst/>
          </p:spPr>
          <p:txBody>
            <a:bodyPr wrap="none" lIns="90000" tIns="46800" rIns="90000" bIns="46800" anchor="ctr">
              <a:normAutofit/>
            </a:bodyPr>
            <a:lstStyle/>
            <a:p>
              <a:pPr marL="0" marR="0" lvl="0" indent="0" algn="ctr" defTabSz="1151648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zh-CN" sz="2800" dirty="0">
                  <a:solidFill>
                    <a:srgbClr val="FFFFFF"/>
                  </a:solidFill>
                  <a:latin typeface="Impact" panose="020B0806030902050204" pitchFamily="34" charset="0"/>
                </a:rPr>
                <a:t>06</a:t>
              </a:r>
            </a:p>
          </p:txBody>
        </p:sp>
        <p:cxnSp>
          <p:nvCxnSpPr>
            <p:cNvPr id="27" name="直接连接符 26">
              <a:extLst>
                <a:ext uri="{FF2B5EF4-FFF2-40B4-BE49-F238E27FC236}">
                  <a16:creationId xmlns:a16="http://schemas.microsoft.com/office/drawing/2014/main" xmlns="" id="{D810D0E4-FAC0-4A48-8D8A-667EA3582934}"/>
                </a:ext>
              </a:extLst>
            </p:cNvPr>
            <p:cNvCxnSpPr>
              <a:stCxn id="9" idx="4"/>
              <a:endCxn id="26" idx="6"/>
            </p:cNvCxnSpPr>
            <p:nvPr/>
          </p:nvCxnSpPr>
          <p:spPr>
            <a:xfrm flipH="1">
              <a:off x="7590228" y="4405592"/>
              <a:ext cx="873267" cy="768862"/>
            </a:xfrm>
            <a:prstGeom prst="line">
              <a:avLst/>
            </a:prstGeom>
            <a:ln w="9525" cap="flat" cmpd="sng" algn="ctr">
              <a:solidFill>
                <a:schemeClr val="tx1">
                  <a:lumMod val="50000"/>
                  <a:lumOff val="50000"/>
                </a:schemeClr>
              </a:solidFill>
              <a:prstDash val="dash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  <p:sp>
          <p:nvSpPr>
            <p:cNvPr id="28" name="îṡľíďè">
              <a:extLst>
                <a:ext uri="{FF2B5EF4-FFF2-40B4-BE49-F238E27FC236}">
                  <a16:creationId xmlns:a16="http://schemas.microsoft.com/office/drawing/2014/main" xmlns="" id="{8C879DF4-8710-4D7F-B6FB-49692B6C9816}"/>
                </a:ext>
              </a:extLst>
            </p:cNvPr>
            <p:cNvSpPr/>
            <p:nvPr/>
          </p:nvSpPr>
          <p:spPr bwMode="auto">
            <a:xfrm>
              <a:off x="8709819" y="5162476"/>
              <a:ext cx="2195910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rIns="90000" anchor="t" anchorCtr="0">
              <a:norm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000" dirty="0"/>
                <a:t>Copy paste fonts. Choose the only option to retain text.</a:t>
              </a:r>
            </a:p>
          </p:txBody>
        </p:sp>
        <p:sp>
          <p:nvSpPr>
            <p:cNvPr id="29" name="íṥlíďè">
              <a:extLst>
                <a:ext uri="{FF2B5EF4-FFF2-40B4-BE49-F238E27FC236}">
                  <a16:creationId xmlns:a16="http://schemas.microsoft.com/office/drawing/2014/main" xmlns="" id="{C2EA05DC-4F34-40F2-A385-E2AE38E85F93}"/>
                </a:ext>
              </a:extLst>
            </p:cNvPr>
            <p:cNvSpPr txBox="1"/>
            <p:nvPr/>
          </p:nvSpPr>
          <p:spPr bwMode="auto">
            <a:xfrm>
              <a:off x="8709819" y="4811337"/>
              <a:ext cx="2195910" cy="3511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rIns="90000">
              <a:normAutofit lnSpcReduction="10000"/>
            </a:bodyPr>
            <a:lstStyle/>
            <a:p>
              <a:pPr marL="0" marR="0" lvl="0" indent="0" algn="l" defTabSz="914377" rtl="0" eaLnBrk="1" fontAlgn="auto" latinLnBrk="0" hangingPunct="1"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1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</a:rPr>
                <a:t>Text here</a:t>
              </a:r>
              <a:endParaRPr kumimoji="0" lang="zh-CN" altLang="en-US" sz="1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</a:endParaRPr>
            </a:p>
          </p:txBody>
        </p:sp>
        <p:cxnSp>
          <p:nvCxnSpPr>
            <p:cNvPr id="30" name="直接连接符 29">
              <a:extLst>
                <a:ext uri="{FF2B5EF4-FFF2-40B4-BE49-F238E27FC236}">
                  <a16:creationId xmlns:a16="http://schemas.microsoft.com/office/drawing/2014/main" xmlns="" id="{12DE6C91-0A31-4752-BDDE-94BA56D4CBC0}"/>
                </a:ext>
              </a:extLst>
            </p:cNvPr>
            <p:cNvCxnSpPr>
              <a:cxnSpLocks/>
              <a:stCxn id="26" idx="6"/>
            </p:cNvCxnSpPr>
            <p:nvPr/>
          </p:nvCxnSpPr>
          <p:spPr>
            <a:xfrm>
              <a:off x="7590228" y="5174454"/>
              <a:ext cx="1026052" cy="0"/>
            </a:xfrm>
            <a:prstGeom prst="line">
              <a:avLst/>
            </a:prstGeom>
            <a:ln w="9525" cap="flat" cmpd="sng" algn="ctr">
              <a:solidFill>
                <a:schemeClr val="tx1">
                  <a:lumMod val="50000"/>
                  <a:lumOff val="50000"/>
                </a:schemeClr>
              </a:solidFill>
              <a:prstDash val="dash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035548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A517FAF2-2CC5-4306-BBCB-D56DAD9E16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633D66EC-CF4E-4266-8B86-45881CF5FE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C247CD5B-D98C-446C-A5E8-8EC903E76B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16</a:t>
            </a:fld>
            <a:endParaRPr lang="zh-CN" altLang="en-US"/>
          </a:p>
        </p:txBody>
      </p:sp>
      <p:grpSp>
        <p:nvGrpSpPr>
          <p:cNvPr id="37" name="07679ef0-260f-498f-ac1b-1cfd86388bfc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E7709AE8-AD7D-4FE0-9D28-4F00AF795635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5" y="2076511"/>
            <a:ext cx="10852150" cy="2252489"/>
            <a:chOff x="669925" y="2076511"/>
            <a:chExt cx="10852150" cy="2252489"/>
          </a:xfrm>
        </p:grpSpPr>
        <p:sp>
          <p:nvSpPr>
            <p:cNvPr id="38" name="iṥľíḑé">
              <a:extLst>
                <a:ext uri="{FF2B5EF4-FFF2-40B4-BE49-F238E27FC236}">
                  <a16:creationId xmlns:a16="http://schemas.microsoft.com/office/drawing/2014/main" xmlns="" id="{805D92BE-4D4C-4CA5-8618-F9B66A28DF17}"/>
                </a:ext>
              </a:extLst>
            </p:cNvPr>
            <p:cNvSpPr/>
            <p:nvPr/>
          </p:nvSpPr>
          <p:spPr>
            <a:xfrm>
              <a:off x="1812507" y="2076511"/>
              <a:ext cx="360001" cy="439097"/>
            </a:xfrm>
            <a:prstGeom prst="rect">
              <a:avLst/>
            </a:prstGeom>
          </p:spPr>
          <p:txBody>
            <a:bodyPr wrap="none">
              <a:prstTxWarp prst="textPlain">
                <a:avLst/>
              </a:prstTxWarp>
              <a:spAutoFit/>
            </a:bodyPr>
            <a:lstStyle/>
            <a:p>
              <a:pPr algn="ctr"/>
              <a:r>
                <a:rPr lang="en-US" altLang="zh-CN" b="1" dirty="0">
                  <a:solidFill>
                    <a:schemeClr val="accent1"/>
                  </a:solidFill>
                </a:rPr>
                <a:t>S</a:t>
              </a:r>
            </a:p>
          </p:txBody>
        </p:sp>
        <p:sp>
          <p:nvSpPr>
            <p:cNvPr id="39" name="iṣ1ïḑe">
              <a:extLst>
                <a:ext uri="{FF2B5EF4-FFF2-40B4-BE49-F238E27FC236}">
                  <a16:creationId xmlns:a16="http://schemas.microsoft.com/office/drawing/2014/main" xmlns="" id="{FB20B447-B9FB-4226-B4CF-D892BD930EC5}"/>
                </a:ext>
              </a:extLst>
            </p:cNvPr>
            <p:cNvSpPr/>
            <p:nvPr/>
          </p:nvSpPr>
          <p:spPr>
            <a:xfrm>
              <a:off x="4548169" y="2076511"/>
              <a:ext cx="360001" cy="439097"/>
            </a:xfrm>
            <a:prstGeom prst="rect">
              <a:avLst/>
            </a:prstGeom>
          </p:spPr>
          <p:txBody>
            <a:bodyPr wrap="none">
              <a:prstTxWarp prst="textPlain">
                <a:avLst/>
              </a:prstTxWarp>
              <a:spAutoFit/>
            </a:bodyPr>
            <a:lstStyle/>
            <a:p>
              <a:pPr algn="ctr"/>
              <a:r>
                <a:rPr lang="en-US" altLang="zh-CN" b="1" dirty="0">
                  <a:solidFill>
                    <a:schemeClr val="accent2"/>
                  </a:solidFill>
                </a:rPr>
                <a:t>W</a:t>
              </a:r>
            </a:p>
          </p:txBody>
        </p:sp>
        <p:sp>
          <p:nvSpPr>
            <p:cNvPr id="40" name="îŝḻïḍé">
              <a:extLst>
                <a:ext uri="{FF2B5EF4-FFF2-40B4-BE49-F238E27FC236}">
                  <a16:creationId xmlns:a16="http://schemas.microsoft.com/office/drawing/2014/main" xmlns="" id="{02ACF929-C9D4-44A0-84DA-C27B1E51148B}"/>
                </a:ext>
              </a:extLst>
            </p:cNvPr>
            <p:cNvSpPr/>
            <p:nvPr/>
          </p:nvSpPr>
          <p:spPr>
            <a:xfrm>
              <a:off x="7283831" y="2076511"/>
              <a:ext cx="360001" cy="439097"/>
            </a:xfrm>
            <a:prstGeom prst="rect">
              <a:avLst/>
            </a:prstGeom>
          </p:spPr>
          <p:txBody>
            <a:bodyPr wrap="none">
              <a:prstTxWarp prst="textPlain">
                <a:avLst/>
              </a:prstTxWarp>
              <a:spAutoFit/>
            </a:bodyPr>
            <a:lstStyle/>
            <a:p>
              <a:pPr algn="ctr"/>
              <a:r>
                <a:rPr lang="en-US" altLang="zh-CN" b="1" dirty="0">
                  <a:solidFill>
                    <a:schemeClr val="accent3"/>
                  </a:solidFill>
                </a:rPr>
                <a:t>O</a:t>
              </a:r>
            </a:p>
          </p:txBody>
        </p:sp>
        <p:sp>
          <p:nvSpPr>
            <p:cNvPr id="41" name="îṧľíďè">
              <a:extLst>
                <a:ext uri="{FF2B5EF4-FFF2-40B4-BE49-F238E27FC236}">
                  <a16:creationId xmlns:a16="http://schemas.microsoft.com/office/drawing/2014/main" xmlns="" id="{A79B36EA-F9A2-4D4A-9DC8-50F7C29ABC93}"/>
                </a:ext>
              </a:extLst>
            </p:cNvPr>
            <p:cNvSpPr/>
            <p:nvPr/>
          </p:nvSpPr>
          <p:spPr>
            <a:xfrm>
              <a:off x="10019492" y="2076511"/>
              <a:ext cx="360001" cy="439097"/>
            </a:xfrm>
            <a:prstGeom prst="rect">
              <a:avLst/>
            </a:prstGeom>
          </p:spPr>
          <p:txBody>
            <a:bodyPr wrap="none">
              <a:prstTxWarp prst="textPlain">
                <a:avLst/>
              </a:prstTxWarp>
              <a:spAutoFit/>
            </a:bodyPr>
            <a:lstStyle/>
            <a:p>
              <a:pPr algn="ctr"/>
              <a:r>
                <a:rPr lang="en-US" altLang="zh-CN" b="1" dirty="0">
                  <a:solidFill>
                    <a:schemeClr val="accent4"/>
                  </a:solidFill>
                </a:rPr>
                <a:t>T</a:t>
              </a:r>
            </a:p>
          </p:txBody>
        </p:sp>
        <p:grpSp>
          <p:nvGrpSpPr>
            <p:cNvPr id="42" name="íṩḻíḑè">
              <a:extLst>
                <a:ext uri="{FF2B5EF4-FFF2-40B4-BE49-F238E27FC236}">
                  <a16:creationId xmlns:a16="http://schemas.microsoft.com/office/drawing/2014/main" xmlns="" id="{BD39423A-943B-46D4-B339-7D456F32E9A0}"/>
                </a:ext>
              </a:extLst>
            </p:cNvPr>
            <p:cNvGrpSpPr/>
            <p:nvPr/>
          </p:nvGrpSpPr>
          <p:grpSpPr>
            <a:xfrm>
              <a:off x="669925" y="2709000"/>
              <a:ext cx="2645166" cy="1620000"/>
              <a:chOff x="8272811" y="1138455"/>
              <a:chExt cx="3258525" cy="1839228"/>
            </a:xfrm>
          </p:grpSpPr>
          <p:sp>
            <p:nvSpPr>
              <p:cNvPr id="52" name="iṡḻíḋè">
                <a:extLst>
                  <a:ext uri="{FF2B5EF4-FFF2-40B4-BE49-F238E27FC236}">
                    <a16:creationId xmlns:a16="http://schemas.microsoft.com/office/drawing/2014/main" xmlns="" id="{12784E92-27DA-40C9-83C9-B1D834D12844}"/>
                  </a:ext>
                </a:extLst>
              </p:cNvPr>
              <p:cNvSpPr/>
              <p:nvPr/>
            </p:nvSpPr>
            <p:spPr bwMode="auto">
              <a:xfrm>
                <a:off x="8272811" y="1138455"/>
                <a:ext cx="3258525" cy="439126"/>
              </a:xfrm>
              <a:prstGeom prst="rect">
                <a:avLst/>
              </a:prstGeom>
              <a:solidFill>
                <a:schemeClr val="accent1"/>
              </a:solidFill>
              <a:ln w="38100">
                <a:noFill/>
              </a:ln>
              <a:extLst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1600" b="1">
                    <a:solidFill>
                      <a:schemeClr val="bg1"/>
                    </a:solidFill>
                  </a:rPr>
                  <a:t>Text here</a:t>
                </a:r>
                <a:endParaRPr lang="zh-CN" altLang="en-US" sz="16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53" name="isḻiḓê">
                <a:extLst>
                  <a:ext uri="{FF2B5EF4-FFF2-40B4-BE49-F238E27FC236}">
                    <a16:creationId xmlns:a16="http://schemas.microsoft.com/office/drawing/2014/main" xmlns="" id="{76ECEECB-5D61-4168-A4C9-34937C95938C}"/>
                  </a:ext>
                </a:extLst>
              </p:cNvPr>
              <p:cNvSpPr/>
              <p:nvPr/>
            </p:nvSpPr>
            <p:spPr bwMode="auto">
              <a:xfrm>
                <a:off x="8272811" y="1577581"/>
                <a:ext cx="3258525" cy="1400102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38100">
                <a:noFill/>
              </a:ln>
              <a:extLst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t"/>
              <a:lstStyle/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900" dirty="0"/>
                  <a:t>Supporting text here.</a:t>
                </a:r>
              </a:p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900" dirty="0"/>
                  <a:t>You can use the icon library in </a:t>
                </a:r>
                <a:r>
                  <a:rPr lang="en-US" altLang="zh-CN" sz="900" dirty="0" err="1"/>
                  <a:t>iSlide</a:t>
                </a:r>
                <a:r>
                  <a:rPr lang="en-US" altLang="zh-CN" sz="900" dirty="0"/>
                  <a:t>  (www.islide.cc) to filter and replace existing icon elements with one click.</a:t>
                </a:r>
              </a:p>
            </p:txBody>
          </p:sp>
        </p:grpSp>
        <p:grpSp>
          <p:nvGrpSpPr>
            <p:cNvPr id="43" name="íṣľîďê">
              <a:extLst>
                <a:ext uri="{FF2B5EF4-FFF2-40B4-BE49-F238E27FC236}">
                  <a16:creationId xmlns:a16="http://schemas.microsoft.com/office/drawing/2014/main" xmlns="" id="{48B5F9B6-C7FB-4CEE-86B2-4FAF66D1E2CA}"/>
                </a:ext>
              </a:extLst>
            </p:cNvPr>
            <p:cNvGrpSpPr/>
            <p:nvPr/>
          </p:nvGrpSpPr>
          <p:grpSpPr>
            <a:xfrm>
              <a:off x="3405586" y="2709000"/>
              <a:ext cx="2645166" cy="1620000"/>
              <a:chOff x="8272811" y="1138455"/>
              <a:chExt cx="3258525" cy="1839228"/>
            </a:xfrm>
          </p:grpSpPr>
          <p:sp>
            <p:nvSpPr>
              <p:cNvPr id="50" name="ïṩliďê">
                <a:extLst>
                  <a:ext uri="{FF2B5EF4-FFF2-40B4-BE49-F238E27FC236}">
                    <a16:creationId xmlns:a16="http://schemas.microsoft.com/office/drawing/2014/main" xmlns="" id="{D2C4C81F-F6D3-41C7-8E9A-BD9E6A711D0F}"/>
                  </a:ext>
                </a:extLst>
              </p:cNvPr>
              <p:cNvSpPr/>
              <p:nvPr/>
            </p:nvSpPr>
            <p:spPr bwMode="auto">
              <a:xfrm>
                <a:off x="8272811" y="1138455"/>
                <a:ext cx="3258525" cy="439126"/>
              </a:xfrm>
              <a:prstGeom prst="rect">
                <a:avLst/>
              </a:prstGeom>
              <a:solidFill>
                <a:schemeClr val="accent2"/>
              </a:solidFill>
              <a:ln w="38100">
                <a:noFill/>
              </a:ln>
              <a:extLst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1600" b="1">
                    <a:solidFill>
                      <a:schemeClr val="bg1"/>
                    </a:solidFill>
                  </a:rPr>
                  <a:t>Text here</a:t>
                </a:r>
                <a:endParaRPr lang="zh-CN" altLang="en-US" sz="16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51" name="ïṥḷîďè">
                <a:extLst>
                  <a:ext uri="{FF2B5EF4-FFF2-40B4-BE49-F238E27FC236}">
                    <a16:creationId xmlns:a16="http://schemas.microsoft.com/office/drawing/2014/main" xmlns="" id="{E2124C9B-FF2C-49C9-9B57-607B49123244}"/>
                  </a:ext>
                </a:extLst>
              </p:cNvPr>
              <p:cNvSpPr/>
              <p:nvPr/>
            </p:nvSpPr>
            <p:spPr bwMode="auto">
              <a:xfrm>
                <a:off x="8272811" y="1577581"/>
                <a:ext cx="3258525" cy="1400102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38100">
                <a:noFill/>
              </a:ln>
              <a:extLst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t"/>
              <a:lstStyle/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900" dirty="0"/>
                  <a:t>Supporting text here.</a:t>
                </a:r>
              </a:p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900" dirty="0"/>
                  <a:t>You can use the icon library in </a:t>
                </a:r>
                <a:r>
                  <a:rPr lang="en-US" altLang="zh-CN" sz="900" dirty="0" err="1"/>
                  <a:t>iSlide</a:t>
                </a:r>
                <a:r>
                  <a:rPr lang="en-US" altLang="zh-CN" sz="900" dirty="0"/>
                  <a:t>  (www.islide.cc) to filter and replace existing icon elements with one click.</a:t>
                </a:r>
              </a:p>
            </p:txBody>
          </p:sp>
        </p:grpSp>
        <p:grpSp>
          <p:nvGrpSpPr>
            <p:cNvPr id="44" name="íŝḷïḑe">
              <a:extLst>
                <a:ext uri="{FF2B5EF4-FFF2-40B4-BE49-F238E27FC236}">
                  <a16:creationId xmlns:a16="http://schemas.microsoft.com/office/drawing/2014/main" xmlns="" id="{C15FB0EC-7469-4AE9-8EA4-8D805012198E}"/>
                </a:ext>
              </a:extLst>
            </p:cNvPr>
            <p:cNvGrpSpPr/>
            <p:nvPr/>
          </p:nvGrpSpPr>
          <p:grpSpPr>
            <a:xfrm>
              <a:off x="6141247" y="2709000"/>
              <a:ext cx="2645166" cy="1620000"/>
              <a:chOff x="8272811" y="1138455"/>
              <a:chExt cx="3258525" cy="1839228"/>
            </a:xfrm>
          </p:grpSpPr>
          <p:sp>
            <p:nvSpPr>
              <p:cNvPr id="48" name="îṡḻíḋe">
                <a:extLst>
                  <a:ext uri="{FF2B5EF4-FFF2-40B4-BE49-F238E27FC236}">
                    <a16:creationId xmlns:a16="http://schemas.microsoft.com/office/drawing/2014/main" xmlns="" id="{83CAD913-B5D5-43BE-B990-22619C965584}"/>
                  </a:ext>
                </a:extLst>
              </p:cNvPr>
              <p:cNvSpPr/>
              <p:nvPr/>
            </p:nvSpPr>
            <p:spPr bwMode="auto">
              <a:xfrm>
                <a:off x="8272811" y="1138455"/>
                <a:ext cx="3258525" cy="439126"/>
              </a:xfrm>
              <a:prstGeom prst="rect">
                <a:avLst/>
              </a:prstGeom>
              <a:solidFill>
                <a:schemeClr val="accent3"/>
              </a:solidFill>
              <a:ln w="38100">
                <a:noFill/>
              </a:ln>
              <a:extLst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1600" b="1">
                    <a:solidFill>
                      <a:schemeClr val="bg1"/>
                    </a:solidFill>
                  </a:rPr>
                  <a:t>Text here</a:t>
                </a:r>
                <a:endParaRPr lang="zh-CN" altLang="en-US" sz="16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49" name="îŝļidè">
                <a:extLst>
                  <a:ext uri="{FF2B5EF4-FFF2-40B4-BE49-F238E27FC236}">
                    <a16:creationId xmlns:a16="http://schemas.microsoft.com/office/drawing/2014/main" xmlns="" id="{A2240C08-31CE-440A-B5FA-AF5EF19EBB5E}"/>
                  </a:ext>
                </a:extLst>
              </p:cNvPr>
              <p:cNvSpPr/>
              <p:nvPr/>
            </p:nvSpPr>
            <p:spPr bwMode="auto">
              <a:xfrm>
                <a:off x="8272811" y="1577581"/>
                <a:ext cx="3258525" cy="1400102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38100">
                <a:noFill/>
              </a:ln>
              <a:extLst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t"/>
              <a:lstStyle/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900" dirty="0"/>
                  <a:t>Supporting text here.</a:t>
                </a:r>
              </a:p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900" dirty="0"/>
                  <a:t>You can use the icon library in </a:t>
                </a:r>
                <a:r>
                  <a:rPr lang="en-US" altLang="zh-CN" sz="900" dirty="0" err="1"/>
                  <a:t>iSlide</a:t>
                </a:r>
                <a:r>
                  <a:rPr lang="en-US" altLang="zh-CN" sz="900" dirty="0"/>
                  <a:t>  (www.islide.cc) to filter and replace existing icon elements with one click.</a:t>
                </a:r>
              </a:p>
            </p:txBody>
          </p:sp>
        </p:grpSp>
        <p:grpSp>
          <p:nvGrpSpPr>
            <p:cNvPr id="45" name="íŝliḍè">
              <a:extLst>
                <a:ext uri="{FF2B5EF4-FFF2-40B4-BE49-F238E27FC236}">
                  <a16:creationId xmlns:a16="http://schemas.microsoft.com/office/drawing/2014/main" xmlns="" id="{AD6F6550-3FC2-444C-89C0-ADA0DCF9A76D}"/>
                </a:ext>
              </a:extLst>
            </p:cNvPr>
            <p:cNvGrpSpPr/>
            <p:nvPr/>
          </p:nvGrpSpPr>
          <p:grpSpPr>
            <a:xfrm>
              <a:off x="8876909" y="2709000"/>
              <a:ext cx="2645166" cy="1620000"/>
              <a:chOff x="8272811" y="1138455"/>
              <a:chExt cx="3258525" cy="1839228"/>
            </a:xfrm>
          </p:grpSpPr>
          <p:sp>
            <p:nvSpPr>
              <p:cNvPr id="46" name="îṣľîḓè">
                <a:extLst>
                  <a:ext uri="{FF2B5EF4-FFF2-40B4-BE49-F238E27FC236}">
                    <a16:creationId xmlns:a16="http://schemas.microsoft.com/office/drawing/2014/main" xmlns="" id="{9622D48A-34B3-4BC0-B2D6-BCE618E9A8C7}"/>
                  </a:ext>
                </a:extLst>
              </p:cNvPr>
              <p:cNvSpPr/>
              <p:nvPr/>
            </p:nvSpPr>
            <p:spPr bwMode="auto">
              <a:xfrm>
                <a:off x="8272811" y="1138455"/>
                <a:ext cx="3258525" cy="439126"/>
              </a:xfrm>
              <a:prstGeom prst="rect">
                <a:avLst/>
              </a:prstGeom>
              <a:solidFill>
                <a:schemeClr val="accent4"/>
              </a:solidFill>
              <a:ln w="38100">
                <a:noFill/>
              </a:ln>
              <a:extLst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1600" b="1">
                    <a:solidFill>
                      <a:schemeClr val="bg1"/>
                    </a:solidFill>
                  </a:rPr>
                  <a:t>Text here</a:t>
                </a:r>
                <a:endParaRPr lang="zh-CN" altLang="en-US" sz="16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47" name="iṡḻïdê">
                <a:extLst>
                  <a:ext uri="{FF2B5EF4-FFF2-40B4-BE49-F238E27FC236}">
                    <a16:creationId xmlns:a16="http://schemas.microsoft.com/office/drawing/2014/main" xmlns="" id="{DEE672FB-BD80-451D-831C-D48C13999F1C}"/>
                  </a:ext>
                </a:extLst>
              </p:cNvPr>
              <p:cNvSpPr/>
              <p:nvPr/>
            </p:nvSpPr>
            <p:spPr bwMode="auto">
              <a:xfrm>
                <a:off x="8272811" y="1577581"/>
                <a:ext cx="3258525" cy="1400102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38100">
                <a:noFill/>
              </a:ln>
              <a:extLst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t"/>
              <a:lstStyle/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900" dirty="0"/>
                  <a:t>Supporting text here.</a:t>
                </a:r>
              </a:p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900" dirty="0"/>
                  <a:t>You can use the icon library in </a:t>
                </a:r>
                <a:r>
                  <a:rPr lang="en-US" altLang="zh-CN" sz="900" dirty="0" err="1"/>
                  <a:t>iSlide</a:t>
                </a:r>
                <a:r>
                  <a:rPr lang="en-US" altLang="zh-CN" sz="900" dirty="0"/>
                  <a:t>  (www.islide.cc) to filter and replace existing icon elements with one click.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9285492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D345B25-EE9F-4B42-BF37-065EDF30DF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grpSp>
        <p:nvGrpSpPr>
          <p:cNvPr id="5" name="ea4f99fe-10ef-4949-bec0-1a0036f4c302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FDE3460D-2B41-44CC-AC81-C7CE386002CF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-2349" y="1449000"/>
            <a:ext cx="12194348" cy="5425524"/>
            <a:chOff x="-2349" y="1449000"/>
            <a:chExt cx="12194348" cy="5425524"/>
          </a:xfrm>
        </p:grpSpPr>
        <p:sp>
          <p:nvSpPr>
            <p:cNvPr id="6" name="ïṡ1îďê">
              <a:extLst>
                <a:ext uri="{FF2B5EF4-FFF2-40B4-BE49-F238E27FC236}">
                  <a16:creationId xmlns:a16="http://schemas.microsoft.com/office/drawing/2014/main" xmlns="" id="{944354E4-042C-4D18-8F07-9A07A5C35178}"/>
                </a:ext>
              </a:extLst>
            </p:cNvPr>
            <p:cNvSpPr/>
            <p:nvPr/>
          </p:nvSpPr>
          <p:spPr>
            <a:xfrm rot="16200000">
              <a:off x="5159563" y="-157912"/>
              <a:ext cx="1870524" cy="12194348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0000" tIns="46800" rIns="90000" bIns="46800" anchor="ctr"/>
            <a:lstStyle/>
            <a:p>
              <a:pPr algn="ctr"/>
              <a:endParaRPr dirty="0"/>
            </a:p>
          </p:txBody>
        </p:sp>
        <p:sp>
          <p:nvSpPr>
            <p:cNvPr id="7" name="iṣľïḑé">
              <a:extLst>
                <a:ext uri="{FF2B5EF4-FFF2-40B4-BE49-F238E27FC236}">
                  <a16:creationId xmlns:a16="http://schemas.microsoft.com/office/drawing/2014/main" xmlns="" id="{490487B5-AFE0-4E51-B022-8259EDFD7A25}"/>
                </a:ext>
              </a:extLst>
            </p:cNvPr>
            <p:cNvSpPr/>
            <p:nvPr/>
          </p:nvSpPr>
          <p:spPr bwMode="auto">
            <a:xfrm>
              <a:off x="8504067" y="1449000"/>
              <a:ext cx="3021183" cy="1506036"/>
            </a:xfrm>
            <a:custGeom>
              <a:avLst/>
              <a:gdLst>
                <a:gd name="T0" fmla="*/ 210 w 421"/>
                <a:gd name="T1" fmla="*/ 57 h 210"/>
                <a:gd name="T2" fmla="*/ 364 w 421"/>
                <a:gd name="T3" fmla="*/ 210 h 210"/>
                <a:gd name="T4" fmla="*/ 421 w 421"/>
                <a:gd name="T5" fmla="*/ 210 h 210"/>
                <a:gd name="T6" fmla="*/ 210 w 421"/>
                <a:gd name="T7" fmla="*/ 0 h 210"/>
                <a:gd name="T8" fmla="*/ 0 w 421"/>
                <a:gd name="T9" fmla="*/ 210 h 210"/>
                <a:gd name="T10" fmla="*/ 57 w 421"/>
                <a:gd name="T11" fmla="*/ 210 h 210"/>
                <a:gd name="T12" fmla="*/ 210 w 421"/>
                <a:gd name="T13" fmla="*/ 57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1" h="210">
                  <a:moveTo>
                    <a:pt x="210" y="57"/>
                  </a:moveTo>
                  <a:cubicBezTo>
                    <a:pt x="295" y="57"/>
                    <a:pt x="364" y="126"/>
                    <a:pt x="364" y="210"/>
                  </a:cubicBezTo>
                  <a:cubicBezTo>
                    <a:pt x="421" y="210"/>
                    <a:pt x="421" y="210"/>
                    <a:pt x="421" y="210"/>
                  </a:cubicBezTo>
                  <a:cubicBezTo>
                    <a:pt x="421" y="93"/>
                    <a:pt x="327" y="0"/>
                    <a:pt x="210" y="0"/>
                  </a:cubicBezTo>
                  <a:cubicBezTo>
                    <a:pt x="93" y="0"/>
                    <a:pt x="0" y="93"/>
                    <a:pt x="0" y="210"/>
                  </a:cubicBezTo>
                  <a:cubicBezTo>
                    <a:pt x="57" y="210"/>
                    <a:pt x="57" y="210"/>
                    <a:pt x="57" y="210"/>
                  </a:cubicBezTo>
                  <a:cubicBezTo>
                    <a:pt x="57" y="126"/>
                    <a:pt x="126" y="57"/>
                    <a:pt x="210" y="57"/>
                  </a:cubicBez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txBody>
            <a:bodyPr lIns="90000" tIns="46800" rIns="90000" bIns="46800" anchor="ctr"/>
            <a:lstStyle/>
            <a:p>
              <a:pPr algn="ctr"/>
              <a:endParaRPr/>
            </a:p>
          </p:txBody>
        </p:sp>
        <p:sp>
          <p:nvSpPr>
            <p:cNvPr id="8" name="îSḷîḋê">
              <a:extLst>
                <a:ext uri="{FF2B5EF4-FFF2-40B4-BE49-F238E27FC236}">
                  <a16:creationId xmlns:a16="http://schemas.microsoft.com/office/drawing/2014/main" xmlns="" id="{979BC0D8-6C48-4322-ACDD-1E936FFEFC01}"/>
                </a:ext>
              </a:extLst>
            </p:cNvPr>
            <p:cNvSpPr/>
            <p:nvPr/>
          </p:nvSpPr>
          <p:spPr bwMode="auto">
            <a:xfrm flipV="1">
              <a:off x="5887303" y="2955036"/>
              <a:ext cx="3021183" cy="1506036"/>
            </a:xfrm>
            <a:custGeom>
              <a:avLst/>
              <a:gdLst>
                <a:gd name="T0" fmla="*/ 210 w 421"/>
                <a:gd name="T1" fmla="*/ 57 h 210"/>
                <a:gd name="T2" fmla="*/ 364 w 421"/>
                <a:gd name="T3" fmla="*/ 210 h 210"/>
                <a:gd name="T4" fmla="*/ 421 w 421"/>
                <a:gd name="T5" fmla="*/ 210 h 210"/>
                <a:gd name="T6" fmla="*/ 210 w 421"/>
                <a:gd name="T7" fmla="*/ 0 h 210"/>
                <a:gd name="T8" fmla="*/ 0 w 421"/>
                <a:gd name="T9" fmla="*/ 210 h 210"/>
                <a:gd name="T10" fmla="*/ 57 w 421"/>
                <a:gd name="T11" fmla="*/ 210 h 210"/>
                <a:gd name="T12" fmla="*/ 210 w 421"/>
                <a:gd name="T13" fmla="*/ 57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1" h="210">
                  <a:moveTo>
                    <a:pt x="210" y="57"/>
                  </a:moveTo>
                  <a:cubicBezTo>
                    <a:pt x="295" y="57"/>
                    <a:pt x="364" y="126"/>
                    <a:pt x="364" y="210"/>
                  </a:cubicBezTo>
                  <a:cubicBezTo>
                    <a:pt x="421" y="210"/>
                    <a:pt x="421" y="210"/>
                    <a:pt x="421" y="210"/>
                  </a:cubicBezTo>
                  <a:cubicBezTo>
                    <a:pt x="421" y="93"/>
                    <a:pt x="327" y="0"/>
                    <a:pt x="210" y="0"/>
                  </a:cubicBezTo>
                  <a:cubicBezTo>
                    <a:pt x="93" y="0"/>
                    <a:pt x="0" y="93"/>
                    <a:pt x="0" y="210"/>
                  </a:cubicBezTo>
                  <a:cubicBezTo>
                    <a:pt x="57" y="210"/>
                    <a:pt x="57" y="210"/>
                    <a:pt x="57" y="210"/>
                  </a:cubicBezTo>
                  <a:cubicBezTo>
                    <a:pt x="57" y="126"/>
                    <a:pt x="126" y="57"/>
                    <a:pt x="210" y="57"/>
                  </a:cubicBez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txBody>
            <a:bodyPr lIns="90000" tIns="46800" rIns="90000" bIns="46800" anchor="ctr"/>
            <a:lstStyle/>
            <a:p>
              <a:pPr algn="ctr"/>
              <a:endParaRPr/>
            </a:p>
          </p:txBody>
        </p:sp>
        <p:sp>
          <p:nvSpPr>
            <p:cNvPr id="9" name="îšḻíde">
              <a:extLst>
                <a:ext uri="{FF2B5EF4-FFF2-40B4-BE49-F238E27FC236}">
                  <a16:creationId xmlns:a16="http://schemas.microsoft.com/office/drawing/2014/main" xmlns="" id="{8E301312-9E19-4940-88BC-3D91F80D2AFA}"/>
                </a:ext>
              </a:extLst>
            </p:cNvPr>
            <p:cNvSpPr/>
            <p:nvPr/>
          </p:nvSpPr>
          <p:spPr bwMode="auto">
            <a:xfrm>
              <a:off x="3272238" y="1449000"/>
              <a:ext cx="3021183" cy="1506036"/>
            </a:xfrm>
            <a:custGeom>
              <a:avLst/>
              <a:gdLst>
                <a:gd name="T0" fmla="*/ 210 w 421"/>
                <a:gd name="T1" fmla="*/ 57 h 210"/>
                <a:gd name="T2" fmla="*/ 364 w 421"/>
                <a:gd name="T3" fmla="*/ 210 h 210"/>
                <a:gd name="T4" fmla="*/ 421 w 421"/>
                <a:gd name="T5" fmla="*/ 210 h 210"/>
                <a:gd name="T6" fmla="*/ 210 w 421"/>
                <a:gd name="T7" fmla="*/ 0 h 210"/>
                <a:gd name="T8" fmla="*/ 0 w 421"/>
                <a:gd name="T9" fmla="*/ 210 h 210"/>
                <a:gd name="T10" fmla="*/ 57 w 421"/>
                <a:gd name="T11" fmla="*/ 210 h 210"/>
                <a:gd name="T12" fmla="*/ 210 w 421"/>
                <a:gd name="T13" fmla="*/ 57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1" h="210">
                  <a:moveTo>
                    <a:pt x="210" y="57"/>
                  </a:moveTo>
                  <a:cubicBezTo>
                    <a:pt x="295" y="57"/>
                    <a:pt x="364" y="126"/>
                    <a:pt x="364" y="210"/>
                  </a:cubicBezTo>
                  <a:cubicBezTo>
                    <a:pt x="421" y="210"/>
                    <a:pt x="421" y="210"/>
                    <a:pt x="421" y="210"/>
                  </a:cubicBezTo>
                  <a:cubicBezTo>
                    <a:pt x="421" y="93"/>
                    <a:pt x="327" y="0"/>
                    <a:pt x="210" y="0"/>
                  </a:cubicBezTo>
                  <a:cubicBezTo>
                    <a:pt x="93" y="0"/>
                    <a:pt x="0" y="93"/>
                    <a:pt x="0" y="210"/>
                  </a:cubicBezTo>
                  <a:cubicBezTo>
                    <a:pt x="57" y="210"/>
                    <a:pt x="57" y="210"/>
                    <a:pt x="57" y="210"/>
                  </a:cubicBezTo>
                  <a:cubicBezTo>
                    <a:pt x="57" y="126"/>
                    <a:pt x="126" y="57"/>
                    <a:pt x="210" y="57"/>
                  </a:cubicBez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txBody>
            <a:bodyPr lIns="90000" tIns="46800" rIns="90000" bIns="46800" anchor="ctr"/>
            <a:lstStyle/>
            <a:p>
              <a:pPr algn="ctr"/>
              <a:endParaRPr/>
            </a:p>
          </p:txBody>
        </p:sp>
        <p:sp>
          <p:nvSpPr>
            <p:cNvPr id="10" name="išḷïḓe">
              <a:extLst>
                <a:ext uri="{FF2B5EF4-FFF2-40B4-BE49-F238E27FC236}">
                  <a16:creationId xmlns:a16="http://schemas.microsoft.com/office/drawing/2014/main" xmlns="" id="{FFE49DA9-B98B-4DF7-AAAE-C0D66732A0AC}"/>
                </a:ext>
              </a:extLst>
            </p:cNvPr>
            <p:cNvSpPr/>
            <p:nvPr/>
          </p:nvSpPr>
          <p:spPr bwMode="auto">
            <a:xfrm>
              <a:off x="658714" y="1449000"/>
              <a:ext cx="3021183" cy="1506036"/>
            </a:xfrm>
            <a:custGeom>
              <a:avLst/>
              <a:gdLst>
                <a:gd name="T0" fmla="*/ 210 w 421"/>
                <a:gd name="T1" fmla="*/ 57 h 210"/>
                <a:gd name="T2" fmla="*/ 364 w 421"/>
                <a:gd name="T3" fmla="*/ 210 h 210"/>
                <a:gd name="T4" fmla="*/ 421 w 421"/>
                <a:gd name="T5" fmla="*/ 210 h 210"/>
                <a:gd name="T6" fmla="*/ 210 w 421"/>
                <a:gd name="T7" fmla="*/ 0 h 210"/>
                <a:gd name="T8" fmla="*/ 0 w 421"/>
                <a:gd name="T9" fmla="*/ 210 h 210"/>
                <a:gd name="T10" fmla="*/ 57 w 421"/>
                <a:gd name="T11" fmla="*/ 210 h 210"/>
                <a:gd name="T12" fmla="*/ 210 w 421"/>
                <a:gd name="T13" fmla="*/ 57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1" h="210">
                  <a:moveTo>
                    <a:pt x="210" y="57"/>
                  </a:moveTo>
                  <a:cubicBezTo>
                    <a:pt x="295" y="57"/>
                    <a:pt x="364" y="126"/>
                    <a:pt x="364" y="210"/>
                  </a:cubicBezTo>
                  <a:cubicBezTo>
                    <a:pt x="421" y="210"/>
                    <a:pt x="421" y="210"/>
                    <a:pt x="421" y="210"/>
                  </a:cubicBezTo>
                  <a:cubicBezTo>
                    <a:pt x="421" y="93"/>
                    <a:pt x="327" y="0"/>
                    <a:pt x="210" y="0"/>
                  </a:cubicBezTo>
                  <a:cubicBezTo>
                    <a:pt x="93" y="0"/>
                    <a:pt x="0" y="93"/>
                    <a:pt x="0" y="210"/>
                  </a:cubicBezTo>
                  <a:cubicBezTo>
                    <a:pt x="57" y="210"/>
                    <a:pt x="57" y="210"/>
                    <a:pt x="57" y="210"/>
                  </a:cubicBezTo>
                  <a:cubicBezTo>
                    <a:pt x="57" y="126"/>
                    <a:pt x="126" y="57"/>
                    <a:pt x="210" y="57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lIns="90000" tIns="46800" rIns="90000" bIns="46800" anchor="ctr"/>
            <a:lstStyle/>
            <a:p>
              <a:pPr algn="ctr"/>
              <a:endParaRPr/>
            </a:p>
          </p:txBody>
        </p:sp>
        <p:sp>
          <p:nvSpPr>
            <p:cNvPr id="11" name="iśḻiḋe">
              <a:extLst>
                <a:ext uri="{FF2B5EF4-FFF2-40B4-BE49-F238E27FC236}">
                  <a16:creationId xmlns:a16="http://schemas.microsoft.com/office/drawing/2014/main" xmlns="" id="{5D5E1834-2A97-4C92-A04A-9FD2969279E8}"/>
                </a:ext>
              </a:extLst>
            </p:cNvPr>
            <p:cNvSpPr/>
            <p:nvPr/>
          </p:nvSpPr>
          <p:spPr bwMode="auto">
            <a:xfrm flipV="1">
              <a:off x="658714" y="2955036"/>
              <a:ext cx="3021183" cy="1506036"/>
            </a:xfrm>
            <a:custGeom>
              <a:avLst/>
              <a:gdLst>
                <a:gd name="T0" fmla="*/ 210 w 421"/>
                <a:gd name="T1" fmla="*/ 57 h 210"/>
                <a:gd name="T2" fmla="*/ 364 w 421"/>
                <a:gd name="T3" fmla="*/ 210 h 210"/>
                <a:gd name="T4" fmla="*/ 421 w 421"/>
                <a:gd name="T5" fmla="*/ 210 h 210"/>
                <a:gd name="T6" fmla="*/ 210 w 421"/>
                <a:gd name="T7" fmla="*/ 0 h 210"/>
                <a:gd name="T8" fmla="*/ 0 w 421"/>
                <a:gd name="T9" fmla="*/ 210 h 210"/>
                <a:gd name="T10" fmla="*/ 57 w 421"/>
                <a:gd name="T11" fmla="*/ 210 h 210"/>
                <a:gd name="T12" fmla="*/ 210 w 421"/>
                <a:gd name="T13" fmla="*/ 57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1" h="210">
                  <a:moveTo>
                    <a:pt x="210" y="57"/>
                  </a:moveTo>
                  <a:cubicBezTo>
                    <a:pt x="295" y="57"/>
                    <a:pt x="364" y="126"/>
                    <a:pt x="364" y="210"/>
                  </a:cubicBezTo>
                  <a:cubicBezTo>
                    <a:pt x="421" y="210"/>
                    <a:pt x="421" y="210"/>
                    <a:pt x="421" y="210"/>
                  </a:cubicBezTo>
                  <a:cubicBezTo>
                    <a:pt x="421" y="93"/>
                    <a:pt x="327" y="0"/>
                    <a:pt x="210" y="0"/>
                  </a:cubicBezTo>
                  <a:cubicBezTo>
                    <a:pt x="93" y="0"/>
                    <a:pt x="0" y="93"/>
                    <a:pt x="0" y="210"/>
                  </a:cubicBezTo>
                  <a:cubicBezTo>
                    <a:pt x="57" y="210"/>
                    <a:pt x="57" y="210"/>
                    <a:pt x="57" y="210"/>
                  </a:cubicBezTo>
                  <a:cubicBezTo>
                    <a:pt x="57" y="126"/>
                    <a:pt x="126" y="57"/>
                    <a:pt x="210" y="57"/>
                  </a:cubicBez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txBody>
            <a:bodyPr lIns="90000" tIns="46800" rIns="90000" bIns="46800" anchor="ctr"/>
            <a:lstStyle/>
            <a:p>
              <a:pPr algn="ctr"/>
              <a:endParaRPr/>
            </a:p>
          </p:txBody>
        </p:sp>
        <p:sp>
          <p:nvSpPr>
            <p:cNvPr id="12" name="îṧļíḓè">
              <a:extLst>
                <a:ext uri="{FF2B5EF4-FFF2-40B4-BE49-F238E27FC236}">
                  <a16:creationId xmlns:a16="http://schemas.microsoft.com/office/drawing/2014/main" xmlns="" id="{01BE7B1F-8AAF-475B-99CE-BB3EA8BC66F9}"/>
                </a:ext>
              </a:extLst>
            </p:cNvPr>
            <p:cNvSpPr/>
            <p:nvPr/>
          </p:nvSpPr>
          <p:spPr bwMode="auto">
            <a:xfrm flipV="1">
              <a:off x="3272238" y="2955036"/>
              <a:ext cx="3021183" cy="1506036"/>
            </a:xfrm>
            <a:custGeom>
              <a:avLst/>
              <a:gdLst>
                <a:gd name="T0" fmla="*/ 210 w 421"/>
                <a:gd name="T1" fmla="*/ 57 h 210"/>
                <a:gd name="T2" fmla="*/ 364 w 421"/>
                <a:gd name="T3" fmla="*/ 210 h 210"/>
                <a:gd name="T4" fmla="*/ 421 w 421"/>
                <a:gd name="T5" fmla="*/ 210 h 210"/>
                <a:gd name="T6" fmla="*/ 210 w 421"/>
                <a:gd name="T7" fmla="*/ 0 h 210"/>
                <a:gd name="T8" fmla="*/ 0 w 421"/>
                <a:gd name="T9" fmla="*/ 210 h 210"/>
                <a:gd name="T10" fmla="*/ 57 w 421"/>
                <a:gd name="T11" fmla="*/ 210 h 210"/>
                <a:gd name="T12" fmla="*/ 210 w 421"/>
                <a:gd name="T13" fmla="*/ 57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1" h="210">
                  <a:moveTo>
                    <a:pt x="210" y="57"/>
                  </a:moveTo>
                  <a:cubicBezTo>
                    <a:pt x="295" y="57"/>
                    <a:pt x="364" y="126"/>
                    <a:pt x="364" y="210"/>
                  </a:cubicBezTo>
                  <a:cubicBezTo>
                    <a:pt x="421" y="210"/>
                    <a:pt x="421" y="210"/>
                    <a:pt x="421" y="210"/>
                  </a:cubicBezTo>
                  <a:cubicBezTo>
                    <a:pt x="421" y="93"/>
                    <a:pt x="327" y="0"/>
                    <a:pt x="210" y="0"/>
                  </a:cubicBezTo>
                  <a:cubicBezTo>
                    <a:pt x="93" y="0"/>
                    <a:pt x="0" y="93"/>
                    <a:pt x="0" y="210"/>
                  </a:cubicBezTo>
                  <a:cubicBezTo>
                    <a:pt x="57" y="210"/>
                    <a:pt x="57" y="210"/>
                    <a:pt x="57" y="210"/>
                  </a:cubicBezTo>
                  <a:cubicBezTo>
                    <a:pt x="57" y="126"/>
                    <a:pt x="126" y="57"/>
                    <a:pt x="210" y="57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lIns="90000" tIns="46800" rIns="90000" bIns="46800" anchor="ctr"/>
            <a:lstStyle/>
            <a:p>
              <a:pPr algn="ctr"/>
              <a:endParaRPr/>
            </a:p>
          </p:txBody>
        </p:sp>
        <p:sp>
          <p:nvSpPr>
            <p:cNvPr id="13" name="ïṡ1iḋè">
              <a:extLst>
                <a:ext uri="{FF2B5EF4-FFF2-40B4-BE49-F238E27FC236}">
                  <a16:creationId xmlns:a16="http://schemas.microsoft.com/office/drawing/2014/main" xmlns="" id="{90B8E9C5-6689-409C-8AA5-70F8DE3EA870}"/>
                </a:ext>
              </a:extLst>
            </p:cNvPr>
            <p:cNvSpPr/>
            <p:nvPr/>
          </p:nvSpPr>
          <p:spPr bwMode="auto">
            <a:xfrm>
              <a:off x="5887303" y="1449000"/>
              <a:ext cx="3021183" cy="1506036"/>
            </a:xfrm>
            <a:custGeom>
              <a:avLst/>
              <a:gdLst>
                <a:gd name="T0" fmla="*/ 210 w 421"/>
                <a:gd name="T1" fmla="*/ 57 h 210"/>
                <a:gd name="T2" fmla="*/ 364 w 421"/>
                <a:gd name="T3" fmla="*/ 210 h 210"/>
                <a:gd name="T4" fmla="*/ 421 w 421"/>
                <a:gd name="T5" fmla="*/ 210 h 210"/>
                <a:gd name="T6" fmla="*/ 210 w 421"/>
                <a:gd name="T7" fmla="*/ 0 h 210"/>
                <a:gd name="T8" fmla="*/ 0 w 421"/>
                <a:gd name="T9" fmla="*/ 210 h 210"/>
                <a:gd name="T10" fmla="*/ 57 w 421"/>
                <a:gd name="T11" fmla="*/ 210 h 210"/>
                <a:gd name="T12" fmla="*/ 210 w 421"/>
                <a:gd name="T13" fmla="*/ 57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1" h="210">
                  <a:moveTo>
                    <a:pt x="210" y="57"/>
                  </a:moveTo>
                  <a:cubicBezTo>
                    <a:pt x="295" y="57"/>
                    <a:pt x="364" y="126"/>
                    <a:pt x="364" y="210"/>
                  </a:cubicBezTo>
                  <a:cubicBezTo>
                    <a:pt x="421" y="210"/>
                    <a:pt x="421" y="210"/>
                    <a:pt x="421" y="210"/>
                  </a:cubicBezTo>
                  <a:cubicBezTo>
                    <a:pt x="421" y="93"/>
                    <a:pt x="327" y="0"/>
                    <a:pt x="210" y="0"/>
                  </a:cubicBezTo>
                  <a:cubicBezTo>
                    <a:pt x="93" y="0"/>
                    <a:pt x="0" y="93"/>
                    <a:pt x="0" y="210"/>
                  </a:cubicBezTo>
                  <a:cubicBezTo>
                    <a:pt x="57" y="210"/>
                    <a:pt x="57" y="210"/>
                    <a:pt x="57" y="210"/>
                  </a:cubicBezTo>
                  <a:cubicBezTo>
                    <a:pt x="57" y="126"/>
                    <a:pt x="126" y="57"/>
                    <a:pt x="210" y="57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lIns="90000" tIns="46800" rIns="90000" bIns="46800" anchor="ctr"/>
            <a:lstStyle/>
            <a:p>
              <a:pPr algn="ctr"/>
              <a:endParaRPr/>
            </a:p>
          </p:txBody>
        </p:sp>
        <p:sp>
          <p:nvSpPr>
            <p:cNvPr id="14" name="işliḓè">
              <a:extLst>
                <a:ext uri="{FF2B5EF4-FFF2-40B4-BE49-F238E27FC236}">
                  <a16:creationId xmlns:a16="http://schemas.microsoft.com/office/drawing/2014/main" xmlns="" id="{75476793-7A16-4020-9B93-B72F0F7F6A7B}"/>
                </a:ext>
              </a:extLst>
            </p:cNvPr>
            <p:cNvSpPr/>
            <p:nvPr/>
          </p:nvSpPr>
          <p:spPr bwMode="auto">
            <a:xfrm flipV="1">
              <a:off x="8504067" y="2955036"/>
              <a:ext cx="3021183" cy="1506036"/>
            </a:xfrm>
            <a:custGeom>
              <a:avLst/>
              <a:gdLst>
                <a:gd name="T0" fmla="*/ 210 w 421"/>
                <a:gd name="T1" fmla="*/ 57 h 210"/>
                <a:gd name="T2" fmla="*/ 364 w 421"/>
                <a:gd name="T3" fmla="*/ 210 h 210"/>
                <a:gd name="T4" fmla="*/ 421 w 421"/>
                <a:gd name="T5" fmla="*/ 210 h 210"/>
                <a:gd name="T6" fmla="*/ 210 w 421"/>
                <a:gd name="T7" fmla="*/ 0 h 210"/>
                <a:gd name="T8" fmla="*/ 0 w 421"/>
                <a:gd name="T9" fmla="*/ 210 h 210"/>
                <a:gd name="T10" fmla="*/ 57 w 421"/>
                <a:gd name="T11" fmla="*/ 210 h 210"/>
                <a:gd name="T12" fmla="*/ 210 w 421"/>
                <a:gd name="T13" fmla="*/ 57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1" h="210">
                  <a:moveTo>
                    <a:pt x="210" y="57"/>
                  </a:moveTo>
                  <a:cubicBezTo>
                    <a:pt x="295" y="57"/>
                    <a:pt x="364" y="126"/>
                    <a:pt x="364" y="210"/>
                  </a:cubicBezTo>
                  <a:cubicBezTo>
                    <a:pt x="421" y="210"/>
                    <a:pt x="421" y="210"/>
                    <a:pt x="421" y="210"/>
                  </a:cubicBezTo>
                  <a:cubicBezTo>
                    <a:pt x="421" y="93"/>
                    <a:pt x="327" y="0"/>
                    <a:pt x="210" y="0"/>
                  </a:cubicBezTo>
                  <a:cubicBezTo>
                    <a:pt x="93" y="0"/>
                    <a:pt x="0" y="93"/>
                    <a:pt x="0" y="210"/>
                  </a:cubicBezTo>
                  <a:cubicBezTo>
                    <a:pt x="57" y="210"/>
                    <a:pt x="57" y="210"/>
                    <a:pt x="57" y="210"/>
                  </a:cubicBezTo>
                  <a:cubicBezTo>
                    <a:pt x="57" y="126"/>
                    <a:pt x="126" y="57"/>
                    <a:pt x="210" y="57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lIns="90000" tIns="46800" rIns="90000" bIns="46800" anchor="ctr"/>
            <a:lstStyle/>
            <a:p>
              <a:pPr algn="ctr"/>
              <a:endParaRPr/>
            </a:p>
          </p:txBody>
        </p:sp>
        <p:sp>
          <p:nvSpPr>
            <p:cNvPr id="15" name="îṣlïḍe">
              <a:extLst>
                <a:ext uri="{FF2B5EF4-FFF2-40B4-BE49-F238E27FC236}">
                  <a16:creationId xmlns:a16="http://schemas.microsoft.com/office/drawing/2014/main" xmlns="" id="{2282B18F-9F5E-4A94-B0A5-0CC047043B48}"/>
                </a:ext>
              </a:extLst>
            </p:cNvPr>
            <p:cNvSpPr txBox="1"/>
            <p:nvPr/>
          </p:nvSpPr>
          <p:spPr>
            <a:xfrm>
              <a:off x="1300309" y="2731986"/>
              <a:ext cx="1737992" cy="504844"/>
            </a:xfrm>
            <a:prstGeom prst="rect">
              <a:avLst/>
            </a:prstGeom>
            <a:noFill/>
          </p:spPr>
          <p:txBody>
            <a:bodyPr wrap="none" lIns="90000" tIns="46800" rIns="90000" bIns="46800" anchor="ctr" anchorCtr="1">
              <a:normAutofit/>
            </a:bodyPr>
            <a:lstStyle/>
            <a:p>
              <a:pPr algn="ctr"/>
              <a:r>
                <a:rPr lang="en-US" altLang="zh-CN" sz="1600" b="1" dirty="0"/>
                <a:t>2018 Q1</a:t>
              </a:r>
              <a:endParaRPr lang="zh-CN" altLang="en-US" sz="1600" b="1" dirty="0"/>
            </a:p>
          </p:txBody>
        </p:sp>
        <p:sp>
          <p:nvSpPr>
            <p:cNvPr id="16" name="isḷíḑè">
              <a:extLst>
                <a:ext uri="{FF2B5EF4-FFF2-40B4-BE49-F238E27FC236}">
                  <a16:creationId xmlns:a16="http://schemas.microsoft.com/office/drawing/2014/main" xmlns="" id="{E48AAF61-53F3-40D2-9BC8-88016DF22633}"/>
                </a:ext>
              </a:extLst>
            </p:cNvPr>
            <p:cNvSpPr txBox="1"/>
            <p:nvPr/>
          </p:nvSpPr>
          <p:spPr>
            <a:xfrm>
              <a:off x="3935136" y="2731986"/>
              <a:ext cx="1737992" cy="504844"/>
            </a:xfrm>
            <a:prstGeom prst="rect">
              <a:avLst/>
            </a:prstGeom>
            <a:noFill/>
          </p:spPr>
          <p:txBody>
            <a:bodyPr wrap="none" lIns="90000" tIns="46800" rIns="90000" bIns="46800" anchor="ctr" anchorCtr="1">
              <a:normAutofit/>
            </a:bodyPr>
            <a:lstStyle/>
            <a:p>
              <a:pPr algn="ctr"/>
              <a:r>
                <a:rPr lang="en-US" altLang="zh-CN" sz="1600" b="1" dirty="0"/>
                <a:t>2018 Q2</a:t>
              </a:r>
              <a:endParaRPr lang="zh-CN" altLang="en-US" sz="1600" b="1" dirty="0"/>
            </a:p>
          </p:txBody>
        </p:sp>
        <p:sp>
          <p:nvSpPr>
            <p:cNvPr id="17" name="îṡḷîdé">
              <a:extLst>
                <a:ext uri="{FF2B5EF4-FFF2-40B4-BE49-F238E27FC236}">
                  <a16:creationId xmlns:a16="http://schemas.microsoft.com/office/drawing/2014/main" xmlns="" id="{12457254-76BF-43DD-853D-BA1510DD4548}"/>
                </a:ext>
              </a:extLst>
            </p:cNvPr>
            <p:cNvSpPr txBox="1"/>
            <p:nvPr/>
          </p:nvSpPr>
          <p:spPr>
            <a:xfrm>
              <a:off x="6558067" y="2726901"/>
              <a:ext cx="1737992" cy="504844"/>
            </a:xfrm>
            <a:prstGeom prst="rect">
              <a:avLst/>
            </a:prstGeom>
            <a:noFill/>
          </p:spPr>
          <p:txBody>
            <a:bodyPr wrap="none" lIns="90000" tIns="46800" rIns="90000" bIns="46800" anchor="ctr" anchorCtr="1">
              <a:normAutofit/>
            </a:bodyPr>
            <a:lstStyle/>
            <a:p>
              <a:pPr algn="ctr"/>
              <a:r>
                <a:rPr lang="en-US" altLang="zh-CN" sz="1600" b="1" dirty="0"/>
                <a:t>2018 Q3</a:t>
              </a:r>
              <a:endParaRPr lang="zh-CN" altLang="en-US" sz="1600" b="1" dirty="0"/>
            </a:p>
          </p:txBody>
        </p:sp>
        <p:sp>
          <p:nvSpPr>
            <p:cNvPr id="18" name="iślîḍé">
              <a:extLst>
                <a:ext uri="{FF2B5EF4-FFF2-40B4-BE49-F238E27FC236}">
                  <a16:creationId xmlns:a16="http://schemas.microsoft.com/office/drawing/2014/main" xmlns="" id="{06E43CAC-CA56-40C2-A2B0-D6DA3D51F130}"/>
                </a:ext>
              </a:extLst>
            </p:cNvPr>
            <p:cNvSpPr txBox="1"/>
            <p:nvPr/>
          </p:nvSpPr>
          <p:spPr>
            <a:xfrm>
              <a:off x="9145661" y="2726901"/>
              <a:ext cx="1737992" cy="504844"/>
            </a:xfrm>
            <a:prstGeom prst="rect">
              <a:avLst/>
            </a:prstGeom>
            <a:noFill/>
          </p:spPr>
          <p:txBody>
            <a:bodyPr wrap="none" lIns="90000" tIns="46800" rIns="90000" bIns="46800" anchor="ctr" anchorCtr="1">
              <a:normAutofit/>
            </a:bodyPr>
            <a:lstStyle/>
            <a:p>
              <a:pPr algn="ctr"/>
              <a:r>
                <a:rPr lang="en-US" altLang="zh-CN" sz="1600" b="1" dirty="0"/>
                <a:t>2018 Q4</a:t>
              </a:r>
              <a:endParaRPr lang="zh-CN" altLang="en-US" sz="1600" b="1" dirty="0"/>
            </a:p>
          </p:txBody>
        </p:sp>
        <p:grpSp>
          <p:nvGrpSpPr>
            <p:cNvPr id="19" name="íṣļíde">
              <a:extLst>
                <a:ext uri="{FF2B5EF4-FFF2-40B4-BE49-F238E27FC236}">
                  <a16:creationId xmlns:a16="http://schemas.microsoft.com/office/drawing/2014/main" xmlns="" id="{26015308-DD7C-4237-8911-E6E9A6839437}"/>
                </a:ext>
              </a:extLst>
            </p:cNvPr>
            <p:cNvGrpSpPr/>
            <p:nvPr/>
          </p:nvGrpSpPr>
          <p:grpSpPr>
            <a:xfrm>
              <a:off x="987610" y="4715073"/>
              <a:ext cx="2363390" cy="1433277"/>
              <a:chOff x="987610" y="4715073"/>
              <a:chExt cx="2363390" cy="1433277"/>
            </a:xfrm>
          </p:grpSpPr>
          <p:grpSp>
            <p:nvGrpSpPr>
              <p:cNvPr id="38" name="iṡḷîḑe">
                <a:extLst>
                  <a:ext uri="{FF2B5EF4-FFF2-40B4-BE49-F238E27FC236}">
                    <a16:creationId xmlns:a16="http://schemas.microsoft.com/office/drawing/2014/main" xmlns="" id="{C6C21124-C7F6-4F70-92A9-12AD5743DA2C}"/>
                  </a:ext>
                </a:extLst>
              </p:cNvPr>
              <p:cNvGrpSpPr/>
              <p:nvPr/>
            </p:nvGrpSpPr>
            <p:grpSpPr>
              <a:xfrm>
                <a:off x="1880380" y="4715073"/>
                <a:ext cx="577851" cy="577851"/>
                <a:chOff x="1766537" y="4715073"/>
                <a:chExt cx="577851" cy="577851"/>
              </a:xfrm>
            </p:grpSpPr>
            <p:sp>
              <p:nvSpPr>
                <p:cNvPr id="40" name="isļíďê">
                  <a:extLst>
                    <a:ext uri="{FF2B5EF4-FFF2-40B4-BE49-F238E27FC236}">
                      <a16:creationId xmlns:a16="http://schemas.microsoft.com/office/drawing/2014/main" xmlns="" id="{085A9F8C-9EF3-4900-BA4E-CF3F6D0E1E58}"/>
                    </a:ext>
                  </a:extLst>
                </p:cNvPr>
                <p:cNvSpPr/>
                <p:nvPr/>
              </p:nvSpPr>
              <p:spPr>
                <a:xfrm>
                  <a:off x="1766537" y="4715073"/>
                  <a:ext cx="577851" cy="577851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1"/>
                </a:solidFill>
                <a:ln w="38100" cap="flat">
                  <a:solidFill>
                    <a:schemeClr val="bg1"/>
                  </a:solidFill>
                  <a:miter lim="400000"/>
                </a:ln>
                <a:effectLst/>
              </p:spPr>
              <p:txBody>
                <a:bodyPr wrap="square" lIns="0" tIns="0" rIns="0" bIns="0" numCol="1" anchor="ctr">
                  <a:no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lvl="0">
                    <a:defRPr sz="3200"/>
                  </a:pPr>
                  <a:endParaRPr sz="1600"/>
                </a:p>
              </p:txBody>
            </p:sp>
            <p:sp>
              <p:nvSpPr>
                <p:cNvPr id="41" name="îsļîḍé">
                  <a:extLst>
                    <a:ext uri="{FF2B5EF4-FFF2-40B4-BE49-F238E27FC236}">
                      <a16:creationId xmlns:a16="http://schemas.microsoft.com/office/drawing/2014/main" xmlns="" id="{76E73C85-4765-4639-9BD4-4D9949B1F541}"/>
                    </a:ext>
                  </a:extLst>
                </p:cNvPr>
                <p:cNvSpPr/>
                <p:nvPr/>
              </p:nvSpPr>
              <p:spPr>
                <a:xfrm>
                  <a:off x="1915608" y="4863096"/>
                  <a:ext cx="279708" cy="281804"/>
                </a:xfrm>
                <a:custGeom>
                  <a:avLst/>
                  <a:gdLst>
                    <a:gd name="connsiteX0" fmla="*/ 386204 w 602205"/>
                    <a:gd name="connsiteY0" fmla="*/ 222916 h 606722"/>
                    <a:gd name="connsiteX1" fmla="*/ 516692 w 602205"/>
                    <a:gd name="connsiteY1" fmla="*/ 222916 h 606722"/>
                    <a:gd name="connsiteX2" fmla="*/ 545129 w 602205"/>
                    <a:gd name="connsiteY2" fmla="*/ 231976 h 606722"/>
                    <a:gd name="connsiteX3" fmla="*/ 594743 w 602205"/>
                    <a:gd name="connsiteY3" fmla="*/ 270632 h 606722"/>
                    <a:gd name="connsiteX4" fmla="*/ 602205 w 602205"/>
                    <a:gd name="connsiteY4" fmla="*/ 285329 h 606722"/>
                    <a:gd name="connsiteX5" fmla="*/ 594944 w 602205"/>
                    <a:gd name="connsiteY5" fmla="*/ 300228 h 606722"/>
                    <a:gd name="connsiteX6" fmla="*/ 545129 w 602205"/>
                    <a:gd name="connsiteY6" fmla="*/ 340293 h 606722"/>
                    <a:gd name="connsiteX7" fmla="*/ 516692 w 602205"/>
                    <a:gd name="connsiteY7" fmla="*/ 351769 h 606722"/>
                    <a:gd name="connsiteX8" fmla="*/ 386204 w 602205"/>
                    <a:gd name="connsiteY8" fmla="*/ 351769 h 606722"/>
                    <a:gd name="connsiteX9" fmla="*/ 85299 w 602205"/>
                    <a:gd name="connsiteY9" fmla="*/ 131463 h 606722"/>
                    <a:gd name="connsiteX10" fmla="*/ 216777 w 602205"/>
                    <a:gd name="connsiteY10" fmla="*/ 131463 h 606722"/>
                    <a:gd name="connsiteX11" fmla="*/ 216777 w 602205"/>
                    <a:gd name="connsiteY11" fmla="*/ 260386 h 606722"/>
                    <a:gd name="connsiteX12" fmla="*/ 85299 w 602205"/>
                    <a:gd name="connsiteY12" fmla="*/ 260386 h 606722"/>
                    <a:gd name="connsiteX13" fmla="*/ 57068 w 602205"/>
                    <a:gd name="connsiteY13" fmla="*/ 248501 h 606722"/>
                    <a:gd name="connsiteX14" fmla="*/ 7058 w 602205"/>
                    <a:gd name="connsiteY14" fmla="*/ 206803 h 606722"/>
                    <a:gd name="connsiteX15" fmla="*/ 0 w 602205"/>
                    <a:gd name="connsiteY15" fmla="*/ 192903 h 606722"/>
                    <a:gd name="connsiteX16" fmla="*/ 7260 w 602205"/>
                    <a:gd name="connsiteY16" fmla="*/ 178802 h 606722"/>
                    <a:gd name="connsiteX17" fmla="*/ 57068 w 602205"/>
                    <a:gd name="connsiteY17" fmla="*/ 139924 h 606722"/>
                    <a:gd name="connsiteX18" fmla="*/ 85299 w 602205"/>
                    <a:gd name="connsiteY18" fmla="*/ 131463 h 606722"/>
                    <a:gd name="connsiteX19" fmla="*/ 386204 w 602205"/>
                    <a:gd name="connsiteY19" fmla="*/ 42904 h 606722"/>
                    <a:gd name="connsiteX20" fmla="*/ 516692 w 602205"/>
                    <a:gd name="connsiteY20" fmla="*/ 42904 h 606722"/>
                    <a:gd name="connsiteX21" fmla="*/ 545129 w 602205"/>
                    <a:gd name="connsiteY21" fmla="*/ 51964 h 606722"/>
                    <a:gd name="connsiteX22" fmla="*/ 594743 w 602205"/>
                    <a:gd name="connsiteY22" fmla="*/ 90620 h 606722"/>
                    <a:gd name="connsiteX23" fmla="*/ 602205 w 602205"/>
                    <a:gd name="connsiteY23" fmla="*/ 105317 h 606722"/>
                    <a:gd name="connsiteX24" fmla="*/ 594944 w 602205"/>
                    <a:gd name="connsiteY24" fmla="*/ 120216 h 606722"/>
                    <a:gd name="connsiteX25" fmla="*/ 545129 w 602205"/>
                    <a:gd name="connsiteY25" fmla="*/ 160281 h 606722"/>
                    <a:gd name="connsiteX26" fmla="*/ 516692 w 602205"/>
                    <a:gd name="connsiteY26" fmla="*/ 171757 h 606722"/>
                    <a:gd name="connsiteX27" fmla="*/ 386204 w 602205"/>
                    <a:gd name="connsiteY27" fmla="*/ 171757 h 606722"/>
                    <a:gd name="connsiteX28" fmla="*/ 297432 w 602205"/>
                    <a:gd name="connsiteY28" fmla="*/ 0 h 606722"/>
                    <a:gd name="connsiteX29" fmla="*/ 337765 w 602205"/>
                    <a:gd name="connsiteY29" fmla="*/ 40274 h 606722"/>
                    <a:gd name="connsiteX30" fmla="*/ 337765 w 602205"/>
                    <a:gd name="connsiteY30" fmla="*/ 496775 h 606722"/>
                    <a:gd name="connsiteX31" fmla="*/ 419238 w 602205"/>
                    <a:gd name="connsiteY31" fmla="*/ 496775 h 606722"/>
                    <a:gd name="connsiteX32" fmla="*/ 455739 w 602205"/>
                    <a:gd name="connsiteY32" fmla="*/ 515100 h 606722"/>
                    <a:gd name="connsiteX33" fmla="*/ 497887 w 602205"/>
                    <a:gd name="connsiteY33" fmla="*/ 572490 h 606722"/>
                    <a:gd name="connsiteX34" fmla="*/ 500912 w 602205"/>
                    <a:gd name="connsiteY34" fmla="*/ 595647 h 606722"/>
                    <a:gd name="connsiteX35" fmla="*/ 480342 w 602205"/>
                    <a:gd name="connsiteY35" fmla="*/ 606722 h 606722"/>
                    <a:gd name="connsiteX36" fmla="*/ 121580 w 602205"/>
                    <a:gd name="connsiteY36" fmla="*/ 606722 h 606722"/>
                    <a:gd name="connsiteX37" fmla="*/ 101010 w 602205"/>
                    <a:gd name="connsiteY37" fmla="*/ 595647 h 606722"/>
                    <a:gd name="connsiteX38" fmla="*/ 104237 w 602205"/>
                    <a:gd name="connsiteY38" fmla="*/ 572490 h 606722"/>
                    <a:gd name="connsiteX39" fmla="*/ 146183 w 602205"/>
                    <a:gd name="connsiteY39" fmla="*/ 515100 h 606722"/>
                    <a:gd name="connsiteX40" fmla="*/ 182684 w 602205"/>
                    <a:gd name="connsiteY40" fmla="*/ 496775 h 606722"/>
                    <a:gd name="connsiteX41" fmla="*/ 257099 w 602205"/>
                    <a:gd name="connsiteY41" fmla="*/ 496775 h 606722"/>
                    <a:gd name="connsiteX42" fmla="*/ 257099 w 602205"/>
                    <a:gd name="connsiteY42" fmla="*/ 40274 h 606722"/>
                    <a:gd name="connsiteX43" fmla="*/ 297432 w 602205"/>
                    <a:gd name="connsiteY43" fmla="*/ 0 h 6067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</a:cxnLst>
                  <a:rect l="l" t="t" r="r" b="b"/>
                  <a:pathLst>
                    <a:path w="602205" h="606722">
                      <a:moveTo>
                        <a:pt x="386204" y="222916"/>
                      </a:moveTo>
                      <a:lnTo>
                        <a:pt x="516692" y="222916"/>
                      </a:lnTo>
                      <a:cubicBezTo>
                        <a:pt x="525163" y="222916"/>
                        <a:pt x="537465" y="225936"/>
                        <a:pt x="545129" y="231976"/>
                      </a:cubicBezTo>
                      <a:lnTo>
                        <a:pt x="594743" y="270632"/>
                      </a:lnTo>
                      <a:cubicBezTo>
                        <a:pt x="599381" y="274256"/>
                        <a:pt x="602205" y="279692"/>
                        <a:pt x="602205" y="285329"/>
                      </a:cubicBezTo>
                      <a:cubicBezTo>
                        <a:pt x="602205" y="291168"/>
                        <a:pt x="599381" y="296604"/>
                        <a:pt x="594944" y="300228"/>
                      </a:cubicBezTo>
                      <a:lnTo>
                        <a:pt x="545129" y="340293"/>
                      </a:lnTo>
                      <a:cubicBezTo>
                        <a:pt x="539280" y="344924"/>
                        <a:pt x="526978" y="351769"/>
                        <a:pt x="516692" y="351769"/>
                      </a:cubicBezTo>
                      <a:lnTo>
                        <a:pt x="386204" y="351769"/>
                      </a:lnTo>
                      <a:close/>
                      <a:moveTo>
                        <a:pt x="85299" y="131463"/>
                      </a:moveTo>
                      <a:lnTo>
                        <a:pt x="216777" y="131463"/>
                      </a:lnTo>
                      <a:lnTo>
                        <a:pt x="216777" y="260386"/>
                      </a:lnTo>
                      <a:lnTo>
                        <a:pt x="85299" y="260386"/>
                      </a:lnTo>
                      <a:cubicBezTo>
                        <a:pt x="74813" y="260386"/>
                        <a:pt x="62311" y="252530"/>
                        <a:pt x="57068" y="248501"/>
                      </a:cubicBezTo>
                      <a:lnTo>
                        <a:pt x="7058" y="206803"/>
                      </a:lnTo>
                      <a:cubicBezTo>
                        <a:pt x="2621" y="203177"/>
                        <a:pt x="0" y="198140"/>
                        <a:pt x="0" y="192903"/>
                      </a:cubicBezTo>
                      <a:cubicBezTo>
                        <a:pt x="0" y="187464"/>
                        <a:pt x="2621" y="182428"/>
                        <a:pt x="7260" y="178802"/>
                      </a:cubicBezTo>
                      <a:lnTo>
                        <a:pt x="57068" y="139924"/>
                      </a:lnTo>
                      <a:cubicBezTo>
                        <a:pt x="64327" y="134082"/>
                        <a:pt x="76426" y="131463"/>
                        <a:pt x="85299" y="131463"/>
                      </a:cubicBezTo>
                      <a:close/>
                      <a:moveTo>
                        <a:pt x="386204" y="42904"/>
                      </a:moveTo>
                      <a:lnTo>
                        <a:pt x="516692" y="42904"/>
                      </a:lnTo>
                      <a:cubicBezTo>
                        <a:pt x="525163" y="42904"/>
                        <a:pt x="537667" y="46125"/>
                        <a:pt x="545129" y="51964"/>
                      </a:cubicBezTo>
                      <a:lnTo>
                        <a:pt x="594743" y="90620"/>
                      </a:lnTo>
                      <a:cubicBezTo>
                        <a:pt x="599381" y="94244"/>
                        <a:pt x="602205" y="99680"/>
                        <a:pt x="602205" y="105317"/>
                      </a:cubicBezTo>
                      <a:cubicBezTo>
                        <a:pt x="602205" y="111156"/>
                        <a:pt x="599381" y="116592"/>
                        <a:pt x="594944" y="120216"/>
                      </a:cubicBezTo>
                      <a:lnTo>
                        <a:pt x="545129" y="160281"/>
                      </a:lnTo>
                      <a:cubicBezTo>
                        <a:pt x="539280" y="164912"/>
                        <a:pt x="526978" y="171757"/>
                        <a:pt x="516692" y="171757"/>
                      </a:cubicBezTo>
                      <a:lnTo>
                        <a:pt x="386204" y="171757"/>
                      </a:lnTo>
                      <a:close/>
                      <a:moveTo>
                        <a:pt x="297432" y="0"/>
                      </a:moveTo>
                      <a:cubicBezTo>
                        <a:pt x="319615" y="0"/>
                        <a:pt x="337765" y="18123"/>
                        <a:pt x="337765" y="40274"/>
                      </a:cubicBezTo>
                      <a:lnTo>
                        <a:pt x="337765" y="496775"/>
                      </a:lnTo>
                      <a:lnTo>
                        <a:pt x="419238" y="496775"/>
                      </a:lnTo>
                      <a:cubicBezTo>
                        <a:pt x="432346" y="496775"/>
                        <a:pt x="448076" y="504629"/>
                        <a:pt x="455739" y="515100"/>
                      </a:cubicBezTo>
                      <a:lnTo>
                        <a:pt x="497887" y="572490"/>
                      </a:lnTo>
                      <a:cubicBezTo>
                        <a:pt x="503332" y="580142"/>
                        <a:pt x="504542" y="588599"/>
                        <a:pt x="500912" y="595647"/>
                      </a:cubicBezTo>
                      <a:cubicBezTo>
                        <a:pt x="497282" y="602695"/>
                        <a:pt x="489820" y="606722"/>
                        <a:pt x="480342" y="606722"/>
                      </a:cubicBezTo>
                      <a:lnTo>
                        <a:pt x="121580" y="606722"/>
                      </a:lnTo>
                      <a:cubicBezTo>
                        <a:pt x="112102" y="606722"/>
                        <a:pt x="104640" y="602695"/>
                        <a:pt x="101010" y="595647"/>
                      </a:cubicBezTo>
                      <a:cubicBezTo>
                        <a:pt x="97380" y="588599"/>
                        <a:pt x="98590" y="580142"/>
                        <a:pt x="104237" y="572490"/>
                      </a:cubicBezTo>
                      <a:lnTo>
                        <a:pt x="146183" y="515100"/>
                      </a:lnTo>
                      <a:cubicBezTo>
                        <a:pt x="153846" y="504629"/>
                        <a:pt x="169576" y="496775"/>
                        <a:pt x="182684" y="496775"/>
                      </a:cubicBezTo>
                      <a:lnTo>
                        <a:pt x="257099" y="496775"/>
                      </a:lnTo>
                      <a:lnTo>
                        <a:pt x="257099" y="40274"/>
                      </a:lnTo>
                      <a:cubicBezTo>
                        <a:pt x="257099" y="18123"/>
                        <a:pt x="275249" y="0"/>
                        <a:pt x="297432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19050" tIns="19050" rIns="19050" bIns="19050" numCol="1" anchor="ctr">
                  <a:no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defTabSz="228600">
                    <a:defRPr sz="3000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  <a:endParaRPr sz="1500"/>
                </a:p>
              </p:txBody>
            </p:sp>
          </p:grpSp>
          <p:sp>
            <p:nvSpPr>
              <p:cNvPr id="39" name="ïṧľîḋé">
                <a:extLst>
                  <a:ext uri="{FF2B5EF4-FFF2-40B4-BE49-F238E27FC236}">
                    <a16:creationId xmlns:a16="http://schemas.microsoft.com/office/drawing/2014/main" xmlns="" id="{33FE6C86-EFC6-45DD-BF84-E3E94F45334E}"/>
                  </a:ext>
                </a:extLst>
              </p:cNvPr>
              <p:cNvSpPr/>
              <p:nvPr/>
            </p:nvSpPr>
            <p:spPr bwMode="auto">
              <a:xfrm>
                <a:off x="987610" y="5334730"/>
                <a:ext cx="2363390" cy="8136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>
                    <a:solidFill>
                      <a:schemeClr val="bg1"/>
                    </a:solidFill>
                  </a:rPr>
                  <a:t>Copy paste fonts. Choose the only option to retain text.</a:t>
                </a:r>
              </a:p>
            </p:txBody>
          </p:sp>
        </p:grpSp>
        <p:grpSp>
          <p:nvGrpSpPr>
            <p:cNvPr id="20" name="íṩliḓe">
              <a:extLst>
                <a:ext uri="{FF2B5EF4-FFF2-40B4-BE49-F238E27FC236}">
                  <a16:creationId xmlns:a16="http://schemas.microsoft.com/office/drawing/2014/main" xmlns="" id="{6D1C7248-6209-4372-9CDF-8944D39D3AE2}"/>
                </a:ext>
              </a:extLst>
            </p:cNvPr>
            <p:cNvGrpSpPr/>
            <p:nvPr/>
          </p:nvGrpSpPr>
          <p:grpSpPr>
            <a:xfrm>
              <a:off x="3602727" y="4715073"/>
              <a:ext cx="2363390" cy="1433277"/>
              <a:chOff x="3523913" y="4715073"/>
              <a:chExt cx="2363390" cy="1433277"/>
            </a:xfrm>
          </p:grpSpPr>
          <p:grpSp>
            <p:nvGrpSpPr>
              <p:cNvPr id="34" name="íşḻîďê">
                <a:extLst>
                  <a:ext uri="{FF2B5EF4-FFF2-40B4-BE49-F238E27FC236}">
                    <a16:creationId xmlns:a16="http://schemas.microsoft.com/office/drawing/2014/main" xmlns="" id="{7D19D2A5-99D5-48F3-B627-41F05392F6F7}"/>
                  </a:ext>
                </a:extLst>
              </p:cNvPr>
              <p:cNvGrpSpPr/>
              <p:nvPr/>
            </p:nvGrpSpPr>
            <p:grpSpPr>
              <a:xfrm>
                <a:off x="4416683" y="4715073"/>
                <a:ext cx="577851" cy="577851"/>
                <a:chOff x="1766537" y="4715073"/>
                <a:chExt cx="577851" cy="577851"/>
              </a:xfrm>
            </p:grpSpPr>
            <p:sp>
              <p:nvSpPr>
                <p:cNvPr id="36" name="îṡḷïḋê">
                  <a:extLst>
                    <a:ext uri="{FF2B5EF4-FFF2-40B4-BE49-F238E27FC236}">
                      <a16:creationId xmlns:a16="http://schemas.microsoft.com/office/drawing/2014/main" xmlns="" id="{69FC67F2-4A06-4A38-B9FF-FCD18E7F6442}"/>
                    </a:ext>
                  </a:extLst>
                </p:cNvPr>
                <p:cNvSpPr/>
                <p:nvPr/>
              </p:nvSpPr>
              <p:spPr>
                <a:xfrm>
                  <a:off x="1766537" y="4715073"/>
                  <a:ext cx="577851" cy="577851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2"/>
                </a:solidFill>
                <a:ln w="38100" cap="flat">
                  <a:solidFill>
                    <a:schemeClr val="bg1"/>
                  </a:solidFill>
                  <a:miter lim="400000"/>
                </a:ln>
                <a:effectLst/>
              </p:spPr>
              <p:txBody>
                <a:bodyPr wrap="square" lIns="0" tIns="0" rIns="0" bIns="0" numCol="1" anchor="ctr">
                  <a:no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lvl="0">
                    <a:defRPr sz="3200"/>
                  </a:pPr>
                  <a:endParaRPr sz="1600"/>
                </a:p>
              </p:txBody>
            </p:sp>
            <p:sp>
              <p:nvSpPr>
                <p:cNvPr id="37" name="îṡḻïďè">
                  <a:extLst>
                    <a:ext uri="{FF2B5EF4-FFF2-40B4-BE49-F238E27FC236}">
                      <a16:creationId xmlns:a16="http://schemas.microsoft.com/office/drawing/2014/main" xmlns="" id="{37C6778B-679F-42D0-99E3-BCCE028A6B69}"/>
                    </a:ext>
                  </a:extLst>
                </p:cNvPr>
                <p:cNvSpPr/>
                <p:nvPr/>
              </p:nvSpPr>
              <p:spPr>
                <a:xfrm>
                  <a:off x="1915608" y="4863096"/>
                  <a:ext cx="279708" cy="281804"/>
                </a:xfrm>
                <a:custGeom>
                  <a:avLst/>
                  <a:gdLst>
                    <a:gd name="connsiteX0" fmla="*/ 386204 w 602205"/>
                    <a:gd name="connsiteY0" fmla="*/ 222916 h 606722"/>
                    <a:gd name="connsiteX1" fmla="*/ 516692 w 602205"/>
                    <a:gd name="connsiteY1" fmla="*/ 222916 h 606722"/>
                    <a:gd name="connsiteX2" fmla="*/ 545129 w 602205"/>
                    <a:gd name="connsiteY2" fmla="*/ 231976 h 606722"/>
                    <a:gd name="connsiteX3" fmla="*/ 594743 w 602205"/>
                    <a:gd name="connsiteY3" fmla="*/ 270632 h 606722"/>
                    <a:gd name="connsiteX4" fmla="*/ 602205 w 602205"/>
                    <a:gd name="connsiteY4" fmla="*/ 285329 h 606722"/>
                    <a:gd name="connsiteX5" fmla="*/ 594944 w 602205"/>
                    <a:gd name="connsiteY5" fmla="*/ 300228 h 606722"/>
                    <a:gd name="connsiteX6" fmla="*/ 545129 w 602205"/>
                    <a:gd name="connsiteY6" fmla="*/ 340293 h 606722"/>
                    <a:gd name="connsiteX7" fmla="*/ 516692 w 602205"/>
                    <a:gd name="connsiteY7" fmla="*/ 351769 h 606722"/>
                    <a:gd name="connsiteX8" fmla="*/ 386204 w 602205"/>
                    <a:gd name="connsiteY8" fmla="*/ 351769 h 606722"/>
                    <a:gd name="connsiteX9" fmla="*/ 85299 w 602205"/>
                    <a:gd name="connsiteY9" fmla="*/ 131463 h 606722"/>
                    <a:gd name="connsiteX10" fmla="*/ 216777 w 602205"/>
                    <a:gd name="connsiteY10" fmla="*/ 131463 h 606722"/>
                    <a:gd name="connsiteX11" fmla="*/ 216777 w 602205"/>
                    <a:gd name="connsiteY11" fmla="*/ 260386 h 606722"/>
                    <a:gd name="connsiteX12" fmla="*/ 85299 w 602205"/>
                    <a:gd name="connsiteY12" fmla="*/ 260386 h 606722"/>
                    <a:gd name="connsiteX13" fmla="*/ 57068 w 602205"/>
                    <a:gd name="connsiteY13" fmla="*/ 248501 h 606722"/>
                    <a:gd name="connsiteX14" fmla="*/ 7058 w 602205"/>
                    <a:gd name="connsiteY14" fmla="*/ 206803 h 606722"/>
                    <a:gd name="connsiteX15" fmla="*/ 0 w 602205"/>
                    <a:gd name="connsiteY15" fmla="*/ 192903 h 606722"/>
                    <a:gd name="connsiteX16" fmla="*/ 7260 w 602205"/>
                    <a:gd name="connsiteY16" fmla="*/ 178802 h 606722"/>
                    <a:gd name="connsiteX17" fmla="*/ 57068 w 602205"/>
                    <a:gd name="connsiteY17" fmla="*/ 139924 h 606722"/>
                    <a:gd name="connsiteX18" fmla="*/ 85299 w 602205"/>
                    <a:gd name="connsiteY18" fmla="*/ 131463 h 606722"/>
                    <a:gd name="connsiteX19" fmla="*/ 386204 w 602205"/>
                    <a:gd name="connsiteY19" fmla="*/ 42904 h 606722"/>
                    <a:gd name="connsiteX20" fmla="*/ 516692 w 602205"/>
                    <a:gd name="connsiteY20" fmla="*/ 42904 h 606722"/>
                    <a:gd name="connsiteX21" fmla="*/ 545129 w 602205"/>
                    <a:gd name="connsiteY21" fmla="*/ 51964 h 606722"/>
                    <a:gd name="connsiteX22" fmla="*/ 594743 w 602205"/>
                    <a:gd name="connsiteY22" fmla="*/ 90620 h 606722"/>
                    <a:gd name="connsiteX23" fmla="*/ 602205 w 602205"/>
                    <a:gd name="connsiteY23" fmla="*/ 105317 h 606722"/>
                    <a:gd name="connsiteX24" fmla="*/ 594944 w 602205"/>
                    <a:gd name="connsiteY24" fmla="*/ 120216 h 606722"/>
                    <a:gd name="connsiteX25" fmla="*/ 545129 w 602205"/>
                    <a:gd name="connsiteY25" fmla="*/ 160281 h 606722"/>
                    <a:gd name="connsiteX26" fmla="*/ 516692 w 602205"/>
                    <a:gd name="connsiteY26" fmla="*/ 171757 h 606722"/>
                    <a:gd name="connsiteX27" fmla="*/ 386204 w 602205"/>
                    <a:gd name="connsiteY27" fmla="*/ 171757 h 606722"/>
                    <a:gd name="connsiteX28" fmla="*/ 297432 w 602205"/>
                    <a:gd name="connsiteY28" fmla="*/ 0 h 606722"/>
                    <a:gd name="connsiteX29" fmla="*/ 337765 w 602205"/>
                    <a:gd name="connsiteY29" fmla="*/ 40274 h 606722"/>
                    <a:gd name="connsiteX30" fmla="*/ 337765 w 602205"/>
                    <a:gd name="connsiteY30" fmla="*/ 496775 h 606722"/>
                    <a:gd name="connsiteX31" fmla="*/ 419238 w 602205"/>
                    <a:gd name="connsiteY31" fmla="*/ 496775 h 606722"/>
                    <a:gd name="connsiteX32" fmla="*/ 455739 w 602205"/>
                    <a:gd name="connsiteY32" fmla="*/ 515100 h 606722"/>
                    <a:gd name="connsiteX33" fmla="*/ 497887 w 602205"/>
                    <a:gd name="connsiteY33" fmla="*/ 572490 h 606722"/>
                    <a:gd name="connsiteX34" fmla="*/ 500912 w 602205"/>
                    <a:gd name="connsiteY34" fmla="*/ 595647 h 606722"/>
                    <a:gd name="connsiteX35" fmla="*/ 480342 w 602205"/>
                    <a:gd name="connsiteY35" fmla="*/ 606722 h 606722"/>
                    <a:gd name="connsiteX36" fmla="*/ 121580 w 602205"/>
                    <a:gd name="connsiteY36" fmla="*/ 606722 h 606722"/>
                    <a:gd name="connsiteX37" fmla="*/ 101010 w 602205"/>
                    <a:gd name="connsiteY37" fmla="*/ 595647 h 606722"/>
                    <a:gd name="connsiteX38" fmla="*/ 104237 w 602205"/>
                    <a:gd name="connsiteY38" fmla="*/ 572490 h 606722"/>
                    <a:gd name="connsiteX39" fmla="*/ 146183 w 602205"/>
                    <a:gd name="connsiteY39" fmla="*/ 515100 h 606722"/>
                    <a:gd name="connsiteX40" fmla="*/ 182684 w 602205"/>
                    <a:gd name="connsiteY40" fmla="*/ 496775 h 606722"/>
                    <a:gd name="connsiteX41" fmla="*/ 257099 w 602205"/>
                    <a:gd name="connsiteY41" fmla="*/ 496775 h 606722"/>
                    <a:gd name="connsiteX42" fmla="*/ 257099 w 602205"/>
                    <a:gd name="connsiteY42" fmla="*/ 40274 h 606722"/>
                    <a:gd name="connsiteX43" fmla="*/ 297432 w 602205"/>
                    <a:gd name="connsiteY43" fmla="*/ 0 h 6067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</a:cxnLst>
                  <a:rect l="l" t="t" r="r" b="b"/>
                  <a:pathLst>
                    <a:path w="602205" h="606722">
                      <a:moveTo>
                        <a:pt x="386204" y="222916"/>
                      </a:moveTo>
                      <a:lnTo>
                        <a:pt x="516692" y="222916"/>
                      </a:lnTo>
                      <a:cubicBezTo>
                        <a:pt x="525163" y="222916"/>
                        <a:pt x="537465" y="225936"/>
                        <a:pt x="545129" y="231976"/>
                      </a:cubicBezTo>
                      <a:lnTo>
                        <a:pt x="594743" y="270632"/>
                      </a:lnTo>
                      <a:cubicBezTo>
                        <a:pt x="599381" y="274256"/>
                        <a:pt x="602205" y="279692"/>
                        <a:pt x="602205" y="285329"/>
                      </a:cubicBezTo>
                      <a:cubicBezTo>
                        <a:pt x="602205" y="291168"/>
                        <a:pt x="599381" y="296604"/>
                        <a:pt x="594944" y="300228"/>
                      </a:cubicBezTo>
                      <a:lnTo>
                        <a:pt x="545129" y="340293"/>
                      </a:lnTo>
                      <a:cubicBezTo>
                        <a:pt x="539280" y="344924"/>
                        <a:pt x="526978" y="351769"/>
                        <a:pt x="516692" y="351769"/>
                      </a:cubicBezTo>
                      <a:lnTo>
                        <a:pt x="386204" y="351769"/>
                      </a:lnTo>
                      <a:close/>
                      <a:moveTo>
                        <a:pt x="85299" y="131463"/>
                      </a:moveTo>
                      <a:lnTo>
                        <a:pt x="216777" y="131463"/>
                      </a:lnTo>
                      <a:lnTo>
                        <a:pt x="216777" y="260386"/>
                      </a:lnTo>
                      <a:lnTo>
                        <a:pt x="85299" y="260386"/>
                      </a:lnTo>
                      <a:cubicBezTo>
                        <a:pt x="74813" y="260386"/>
                        <a:pt x="62311" y="252530"/>
                        <a:pt x="57068" y="248501"/>
                      </a:cubicBezTo>
                      <a:lnTo>
                        <a:pt x="7058" y="206803"/>
                      </a:lnTo>
                      <a:cubicBezTo>
                        <a:pt x="2621" y="203177"/>
                        <a:pt x="0" y="198140"/>
                        <a:pt x="0" y="192903"/>
                      </a:cubicBezTo>
                      <a:cubicBezTo>
                        <a:pt x="0" y="187464"/>
                        <a:pt x="2621" y="182428"/>
                        <a:pt x="7260" y="178802"/>
                      </a:cubicBezTo>
                      <a:lnTo>
                        <a:pt x="57068" y="139924"/>
                      </a:lnTo>
                      <a:cubicBezTo>
                        <a:pt x="64327" y="134082"/>
                        <a:pt x="76426" y="131463"/>
                        <a:pt x="85299" y="131463"/>
                      </a:cubicBezTo>
                      <a:close/>
                      <a:moveTo>
                        <a:pt x="386204" y="42904"/>
                      </a:moveTo>
                      <a:lnTo>
                        <a:pt x="516692" y="42904"/>
                      </a:lnTo>
                      <a:cubicBezTo>
                        <a:pt x="525163" y="42904"/>
                        <a:pt x="537667" y="46125"/>
                        <a:pt x="545129" y="51964"/>
                      </a:cubicBezTo>
                      <a:lnTo>
                        <a:pt x="594743" y="90620"/>
                      </a:lnTo>
                      <a:cubicBezTo>
                        <a:pt x="599381" y="94244"/>
                        <a:pt x="602205" y="99680"/>
                        <a:pt x="602205" y="105317"/>
                      </a:cubicBezTo>
                      <a:cubicBezTo>
                        <a:pt x="602205" y="111156"/>
                        <a:pt x="599381" y="116592"/>
                        <a:pt x="594944" y="120216"/>
                      </a:cubicBezTo>
                      <a:lnTo>
                        <a:pt x="545129" y="160281"/>
                      </a:lnTo>
                      <a:cubicBezTo>
                        <a:pt x="539280" y="164912"/>
                        <a:pt x="526978" y="171757"/>
                        <a:pt x="516692" y="171757"/>
                      </a:cubicBezTo>
                      <a:lnTo>
                        <a:pt x="386204" y="171757"/>
                      </a:lnTo>
                      <a:close/>
                      <a:moveTo>
                        <a:pt x="297432" y="0"/>
                      </a:moveTo>
                      <a:cubicBezTo>
                        <a:pt x="319615" y="0"/>
                        <a:pt x="337765" y="18123"/>
                        <a:pt x="337765" y="40274"/>
                      </a:cubicBezTo>
                      <a:lnTo>
                        <a:pt x="337765" y="496775"/>
                      </a:lnTo>
                      <a:lnTo>
                        <a:pt x="419238" y="496775"/>
                      </a:lnTo>
                      <a:cubicBezTo>
                        <a:pt x="432346" y="496775"/>
                        <a:pt x="448076" y="504629"/>
                        <a:pt x="455739" y="515100"/>
                      </a:cubicBezTo>
                      <a:lnTo>
                        <a:pt x="497887" y="572490"/>
                      </a:lnTo>
                      <a:cubicBezTo>
                        <a:pt x="503332" y="580142"/>
                        <a:pt x="504542" y="588599"/>
                        <a:pt x="500912" y="595647"/>
                      </a:cubicBezTo>
                      <a:cubicBezTo>
                        <a:pt x="497282" y="602695"/>
                        <a:pt x="489820" y="606722"/>
                        <a:pt x="480342" y="606722"/>
                      </a:cubicBezTo>
                      <a:lnTo>
                        <a:pt x="121580" y="606722"/>
                      </a:lnTo>
                      <a:cubicBezTo>
                        <a:pt x="112102" y="606722"/>
                        <a:pt x="104640" y="602695"/>
                        <a:pt x="101010" y="595647"/>
                      </a:cubicBezTo>
                      <a:cubicBezTo>
                        <a:pt x="97380" y="588599"/>
                        <a:pt x="98590" y="580142"/>
                        <a:pt x="104237" y="572490"/>
                      </a:cubicBezTo>
                      <a:lnTo>
                        <a:pt x="146183" y="515100"/>
                      </a:lnTo>
                      <a:cubicBezTo>
                        <a:pt x="153846" y="504629"/>
                        <a:pt x="169576" y="496775"/>
                        <a:pt x="182684" y="496775"/>
                      </a:cubicBezTo>
                      <a:lnTo>
                        <a:pt x="257099" y="496775"/>
                      </a:lnTo>
                      <a:lnTo>
                        <a:pt x="257099" y="40274"/>
                      </a:lnTo>
                      <a:cubicBezTo>
                        <a:pt x="257099" y="18123"/>
                        <a:pt x="275249" y="0"/>
                        <a:pt x="297432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19050" tIns="19050" rIns="19050" bIns="19050" numCol="1" anchor="ctr">
                  <a:no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defTabSz="228600">
                    <a:defRPr sz="3000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  <a:endParaRPr sz="1500"/>
                </a:p>
              </p:txBody>
            </p:sp>
          </p:grpSp>
          <p:sp>
            <p:nvSpPr>
              <p:cNvPr id="35" name="i$lîḑè">
                <a:extLst>
                  <a:ext uri="{FF2B5EF4-FFF2-40B4-BE49-F238E27FC236}">
                    <a16:creationId xmlns:a16="http://schemas.microsoft.com/office/drawing/2014/main" xmlns="" id="{29F31BF6-576D-4C69-92D4-0EFF5F1F6511}"/>
                  </a:ext>
                </a:extLst>
              </p:cNvPr>
              <p:cNvSpPr/>
              <p:nvPr/>
            </p:nvSpPr>
            <p:spPr bwMode="auto">
              <a:xfrm>
                <a:off x="3523913" y="5334730"/>
                <a:ext cx="2363390" cy="8136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>
                    <a:solidFill>
                      <a:schemeClr val="bg1"/>
                    </a:solidFill>
                  </a:rPr>
                  <a:t>Copy paste fonts. Choose the only option to retain text.</a:t>
                </a:r>
              </a:p>
            </p:txBody>
          </p:sp>
        </p:grpSp>
        <p:grpSp>
          <p:nvGrpSpPr>
            <p:cNvPr id="21" name="iṩḷîďè">
              <a:extLst>
                <a:ext uri="{FF2B5EF4-FFF2-40B4-BE49-F238E27FC236}">
                  <a16:creationId xmlns:a16="http://schemas.microsoft.com/office/drawing/2014/main" xmlns="" id="{76376DE7-C879-4099-BA01-2169AB2AAB67}"/>
                </a:ext>
              </a:extLst>
            </p:cNvPr>
            <p:cNvGrpSpPr/>
            <p:nvPr/>
          </p:nvGrpSpPr>
          <p:grpSpPr>
            <a:xfrm>
              <a:off x="6217844" y="4715073"/>
              <a:ext cx="2363390" cy="1433277"/>
              <a:chOff x="3523913" y="4715073"/>
              <a:chExt cx="2363390" cy="1433277"/>
            </a:xfrm>
          </p:grpSpPr>
          <p:grpSp>
            <p:nvGrpSpPr>
              <p:cNvPr id="30" name="isļídè">
                <a:extLst>
                  <a:ext uri="{FF2B5EF4-FFF2-40B4-BE49-F238E27FC236}">
                    <a16:creationId xmlns:a16="http://schemas.microsoft.com/office/drawing/2014/main" xmlns="" id="{4B49A7AC-801C-4655-9238-0D58567BE10F}"/>
                  </a:ext>
                </a:extLst>
              </p:cNvPr>
              <p:cNvGrpSpPr/>
              <p:nvPr/>
            </p:nvGrpSpPr>
            <p:grpSpPr>
              <a:xfrm>
                <a:off x="4416683" y="4715073"/>
                <a:ext cx="577851" cy="577851"/>
                <a:chOff x="1766537" y="4715073"/>
                <a:chExt cx="577851" cy="577851"/>
              </a:xfrm>
            </p:grpSpPr>
            <p:sp>
              <p:nvSpPr>
                <p:cNvPr id="32" name="îŝ1ïḓè">
                  <a:extLst>
                    <a:ext uri="{FF2B5EF4-FFF2-40B4-BE49-F238E27FC236}">
                      <a16:creationId xmlns:a16="http://schemas.microsoft.com/office/drawing/2014/main" xmlns="" id="{13E5AA9C-5F87-4A58-BCF8-F757A3C2A7A9}"/>
                    </a:ext>
                  </a:extLst>
                </p:cNvPr>
                <p:cNvSpPr/>
                <p:nvPr/>
              </p:nvSpPr>
              <p:spPr>
                <a:xfrm>
                  <a:off x="1766537" y="4715073"/>
                  <a:ext cx="577851" cy="577851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3"/>
                </a:solidFill>
                <a:ln w="38100" cap="flat">
                  <a:solidFill>
                    <a:schemeClr val="bg1"/>
                  </a:solidFill>
                  <a:miter lim="400000"/>
                </a:ln>
                <a:effectLst/>
              </p:spPr>
              <p:txBody>
                <a:bodyPr wrap="square" lIns="0" tIns="0" rIns="0" bIns="0" numCol="1" anchor="ctr">
                  <a:no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lvl="0">
                    <a:defRPr sz="3200"/>
                  </a:pPr>
                  <a:endParaRPr sz="1600"/>
                </a:p>
              </p:txBody>
            </p:sp>
            <p:sp>
              <p:nvSpPr>
                <p:cNvPr id="33" name="î$ḻiḓè">
                  <a:extLst>
                    <a:ext uri="{FF2B5EF4-FFF2-40B4-BE49-F238E27FC236}">
                      <a16:creationId xmlns:a16="http://schemas.microsoft.com/office/drawing/2014/main" xmlns="" id="{F5D8978A-C016-4EEA-A489-229C6DF0C1B0}"/>
                    </a:ext>
                  </a:extLst>
                </p:cNvPr>
                <p:cNvSpPr/>
                <p:nvPr/>
              </p:nvSpPr>
              <p:spPr>
                <a:xfrm>
                  <a:off x="1915608" y="4863096"/>
                  <a:ext cx="279708" cy="281804"/>
                </a:xfrm>
                <a:custGeom>
                  <a:avLst/>
                  <a:gdLst>
                    <a:gd name="connsiteX0" fmla="*/ 386204 w 602205"/>
                    <a:gd name="connsiteY0" fmla="*/ 222916 h 606722"/>
                    <a:gd name="connsiteX1" fmla="*/ 516692 w 602205"/>
                    <a:gd name="connsiteY1" fmla="*/ 222916 h 606722"/>
                    <a:gd name="connsiteX2" fmla="*/ 545129 w 602205"/>
                    <a:gd name="connsiteY2" fmla="*/ 231976 h 606722"/>
                    <a:gd name="connsiteX3" fmla="*/ 594743 w 602205"/>
                    <a:gd name="connsiteY3" fmla="*/ 270632 h 606722"/>
                    <a:gd name="connsiteX4" fmla="*/ 602205 w 602205"/>
                    <a:gd name="connsiteY4" fmla="*/ 285329 h 606722"/>
                    <a:gd name="connsiteX5" fmla="*/ 594944 w 602205"/>
                    <a:gd name="connsiteY5" fmla="*/ 300228 h 606722"/>
                    <a:gd name="connsiteX6" fmla="*/ 545129 w 602205"/>
                    <a:gd name="connsiteY6" fmla="*/ 340293 h 606722"/>
                    <a:gd name="connsiteX7" fmla="*/ 516692 w 602205"/>
                    <a:gd name="connsiteY7" fmla="*/ 351769 h 606722"/>
                    <a:gd name="connsiteX8" fmla="*/ 386204 w 602205"/>
                    <a:gd name="connsiteY8" fmla="*/ 351769 h 606722"/>
                    <a:gd name="connsiteX9" fmla="*/ 85299 w 602205"/>
                    <a:gd name="connsiteY9" fmla="*/ 131463 h 606722"/>
                    <a:gd name="connsiteX10" fmla="*/ 216777 w 602205"/>
                    <a:gd name="connsiteY10" fmla="*/ 131463 h 606722"/>
                    <a:gd name="connsiteX11" fmla="*/ 216777 w 602205"/>
                    <a:gd name="connsiteY11" fmla="*/ 260386 h 606722"/>
                    <a:gd name="connsiteX12" fmla="*/ 85299 w 602205"/>
                    <a:gd name="connsiteY12" fmla="*/ 260386 h 606722"/>
                    <a:gd name="connsiteX13" fmla="*/ 57068 w 602205"/>
                    <a:gd name="connsiteY13" fmla="*/ 248501 h 606722"/>
                    <a:gd name="connsiteX14" fmla="*/ 7058 w 602205"/>
                    <a:gd name="connsiteY14" fmla="*/ 206803 h 606722"/>
                    <a:gd name="connsiteX15" fmla="*/ 0 w 602205"/>
                    <a:gd name="connsiteY15" fmla="*/ 192903 h 606722"/>
                    <a:gd name="connsiteX16" fmla="*/ 7260 w 602205"/>
                    <a:gd name="connsiteY16" fmla="*/ 178802 h 606722"/>
                    <a:gd name="connsiteX17" fmla="*/ 57068 w 602205"/>
                    <a:gd name="connsiteY17" fmla="*/ 139924 h 606722"/>
                    <a:gd name="connsiteX18" fmla="*/ 85299 w 602205"/>
                    <a:gd name="connsiteY18" fmla="*/ 131463 h 606722"/>
                    <a:gd name="connsiteX19" fmla="*/ 386204 w 602205"/>
                    <a:gd name="connsiteY19" fmla="*/ 42904 h 606722"/>
                    <a:gd name="connsiteX20" fmla="*/ 516692 w 602205"/>
                    <a:gd name="connsiteY20" fmla="*/ 42904 h 606722"/>
                    <a:gd name="connsiteX21" fmla="*/ 545129 w 602205"/>
                    <a:gd name="connsiteY21" fmla="*/ 51964 h 606722"/>
                    <a:gd name="connsiteX22" fmla="*/ 594743 w 602205"/>
                    <a:gd name="connsiteY22" fmla="*/ 90620 h 606722"/>
                    <a:gd name="connsiteX23" fmla="*/ 602205 w 602205"/>
                    <a:gd name="connsiteY23" fmla="*/ 105317 h 606722"/>
                    <a:gd name="connsiteX24" fmla="*/ 594944 w 602205"/>
                    <a:gd name="connsiteY24" fmla="*/ 120216 h 606722"/>
                    <a:gd name="connsiteX25" fmla="*/ 545129 w 602205"/>
                    <a:gd name="connsiteY25" fmla="*/ 160281 h 606722"/>
                    <a:gd name="connsiteX26" fmla="*/ 516692 w 602205"/>
                    <a:gd name="connsiteY26" fmla="*/ 171757 h 606722"/>
                    <a:gd name="connsiteX27" fmla="*/ 386204 w 602205"/>
                    <a:gd name="connsiteY27" fmla="*/ 171757 h 606722"/>
                    <a:gd name="connsiteX28" fmla="*/ 297432 w 602205"/>
                    <a:gd name="connsiteY28" fmla="*/ 0 h 606722"/>
                    <a:gd name="connsiteX29" fmla="*/ 337765 w 602205"/>
                    <a:gd name="connsiteY29" fmla="*/ 40274 h 606722"/>
                    <a:gd name="connsiteX30" fmla="*/ 337765 w 602205"/>
                    <a:gd name="connsiteY30" fmla="*/ 496775 h 606722"/>
                    <a:gd name="connsiteX31" fmla="*/ 419238 w 602205"/>
                    <a:gd name="connsiteY31" fmla="*/ 496775 h 606722"/>
                    <a:gd name="connsiteX32" fmla="*/ 455739 w 602205"/>
                    <a:gd name="connsiteY32" fmla="*/ 515100 h 606722"/>
                    <a:gd name="connsiteX33" fmla="*/ 497887 w 602205"/>
                    <a:gd name="connsiteY33" fmla="*/ 572490 h 606722"/>
                    <a:gd name="connsiteX34" fmla="*/ 500912 w 602205"/>
                    <a:gd name="connsiteY34" fmla="*/ 595647 h 606722"/>
                    <a:gd name="connsiteX35" fmla="*/ 480342 w 602205"/>
                    <a:gd name="connsiteY35" fmla="*/ 606722 h 606722"/>
                    <a:gd name="connsiteX36" fmla="*/ 121580 w 602205"/>
                    <a:gd name="connsiteY36" fmla="*/ 606722 h 606722"/>
                    <a:gd name="connsiteX37" fmla="*/ 101010 w 602205"/>
                    <a:gd name="connsiteY37" fmla="*/ 595647 h 606722"/>
                    <a:gd name="connsiteX38" fmla="*/ 104237 w 602205"/>
                    <a:gd name="connsiteY38" fmla="*/ 572490 h 606722"/>
                    <a:gd name="connsiteX39" fmla="*/ 146183 w 602205"/>
                    <a:gd name="connsiteY39" fmla="*/ 515100 h 606722"/>
                    <a:gd name="connsiteX40" fmla="*/ 182684 w 602205"/>
                    <a:gd name="connsiteY40" fmla="*/ 496775 h 606722"/>
                    <a:gd name="connsiteX41" fmla="*/ 257099 w 602205"/>
                    <a:gd name="connsiteY41" fmla="*/ 496775 h 606722"/>
                    <a:gd name="connsiteX42" fmla="*/ 257099 w 602205"/>
                    <a:gd name="connsiteY42" fmla="*/ 40274 h 606722"/>
                    <a:gd name="connsiteX43" fmla="*/ 297432 w 602205"/>
                    <a:gd name="connsiteY43" fmla="*/ 0 h 6067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</a:cxnLst>
                  <a:rect l="l" t="t" r="r" b="b"/>
                  <a:pathLst>
                    <a:path w="602205" h="606722">
                      <a:moveTo>
                        <a:pt x="386204" y="222916"/>
                      </a:moveTo>
                      <a:lnTo>
                        <a:pt x="516692" y="222916"/>
                      </a:lnTo>
                      <a:cubicBezTo>
                        <a:pt x="525163" y="222916"/>
                        <a:pt x="537465" y="225936"/>
                        <a:pt x="545129" y="231976"/>
                      </a:cubicBezTo>
                      <a:lnTo>
                        <a:pt x="594743" y="270632"/>
                      </a:lnTo>
                      <a:cubicBezTo>
                        <a:pt x="599381" y="274256"/>
                        <a:pt x="602205" y="279692"/>
                        <a:pt x="602205" y="285329"/>
                      </a:cubicBezTo>
                      <a:cubicBezTo>
                        <a:pt x="602205" y="291168"/>
                        <a:pt x="599381" y="296604"/>
                        <a:pt x="594944" y="300228"/>
                      </a:cubicBezTo>
                      <a:lnTo>
                        <a:pt x="545129" y="340293"/>
                      </a:lnTo>
                      <a:cubicBezTo>
                        <a:pt x="539280" y="344924"/>
                        <a:pt x="526978" y="351769"/>
                        <a:pt x="516692" y="351769"/>
                      </a:cubicBezTo>
                      <a:lnTo>
                        <a:pt x="386204" y="351769"/>
                      </a:lnTo>
                      <a:close/>
                      <a:moveTo>
                        <a:pt x="85299" y="131463"/>
                      </a:moveTo>
                      <a:lnTo>
                        <a:pt x="216777" y="131463"/>
                      </a:lnTo>
                      <a:lnTo>
                        <a:pt x="216777" y="260386"/>
                      </a:lnTo>
                      <a:lnTo>
                        <a:pt x="85299" y="260386"/>
                      </a:lnTo>
                      <a:cubicBezTo>
                        <a:pt x="74813" y="260386"/>
                        <a:pt x="62311" y="252530"/>
                        <a:pt x="57068" y="248501"/>
                      </a:cubicBezTo>
                      <a:lnTo>
                        <a:pt x="7058" y="206803"/>
                      </a:lnTo>
                      <a:cubicBezTo>
                        <a:pt x="2621" y="203177"/>
                        <a:pt x="0" y="198140"/>
                        <a:pt x="0" y="192903"/>
                      </a:cubicBezTo>
                      <a:cubicBezTo>
                        <a:pt x="0" y="187464"/>
                        <a:pt x="2621" y="182428"/>
                        <a:pt x="7260" y="178802"/>
                      </a:cubicBezTo>
                      <a:lnTo>
                        <a:pt x="57068" y="139924"/>
                      </a:lnTo>
                      <a:cubicBezTo>
                        <a:pt x="64327" y="134082"/>
                        <a:pt x="76426" y="131463"/>
                        <a:pt x="85299" y="131463"/>
                      </a:cubicBezTo>
                      <a:close/>
                      <a:moveTo>
                        <a:pt x="386204" y="42904"/>
                      </a:moveTo>
                      <a:lnTo>
                        <a:pt x="516692" y="42904"/>
                      </a:lnTo>
                      <a:cubicBezTo>
                        <a:pt x="525163" y="42904"/>
                        <a:pt x="537667" y="46125"/>
                        <a:pt x="545129" y="51964"/>
                      </a:cubicBezTo>
                      <a:lnTo>
                        <a:pt x="594743" y="90620"/>
                      </a:lnTo>
                      <a:cubicBezTo>
                        <a:pt x="599381" y="94244"/>
                        <a:pt x="602205" y="99680"/>
                        <a:pt x="602205" y="105317"/>
                      </a:cubicBezTo>
                      <a:cubicBezTo>
                        <a:pt x="602205" y="111156"/>
                        <a:pt x="599381" y="116592"/>
                        <a:pt x="594944" y="120216"/>
                      </a:cubicBezTo>
                      <a:lnTo>
                        <a:pt x="545129" y="160281"/>
                      </a:lnTo>
                      <a:cubicBezTo>
                        <a:pt x="539280" y="164912"/>
                        <a:pt x="526978" y="171757"/>
                        <a:pt x="516692" y="171757"/>
                      </a:cubicBezTo>
                      <a:lnTo>
                        <a:pt x="386204" y="171757"/>
                      </a:lnTo>
                      <a:close/>
                      <a:moveTo>
                        <a:pt x="297432" y="0"/>
                      </a:moveTo>
                      <a:cubicBezTo>
                        <a:pt x="319615" y="0"/>
                        <a:pt x="337765" y="18123"/>
                        <a:pt x="337765" y="40274"/>
                      </a:cubicBezTo>
                      <a:lnTo>
                        <a:pt x="337765" y="496775"/>
                      </a:lnTo>
                      <a:lnTo>
                        <a:pt x="419238" y="496775"/>
                      </a:lnTo>
                      <a:cubicBezTo>
                        <a:pt x="432346" y="496775"/>
                        <a:pt x="448076" y="504629"/>
                        <a:pt x="455739" y="515100"/>
                      </a:cubicBezTo>
                      <a:lnTo>
                        <a:pt x="497887" y="572490"/>
                      </a:lnTo>
                      <a:cubicBezTo>
                        <a:pt x="503332" y="580142"/>
                        <a:pt x="504542" y="588599"/>
                        <a:pt x="500912" y="595647"/>
                      </a:cubicBezTo>
                      <a:cubicBezTo>
                        <a:pt x="497282" y="602695"/>
                        <a:pt x="489820" y="606722"/>
                        <a:pt x="480342" y="606722"/>
                      </a:cubicBezTo>
                      <a:lnTo>
                        <a:pt x="121580" y="606722"/>
                      </a:lnTo>
                      <a:cubicBezTo>
                        <a:pt x="112102" y="606722"/>
                        <a:pt x="104640" y="602695"/>
                        <a:pt x="101010" y="595647"/>
                      </a:cubicBezTo>
                      <a:cubicBezTo>
                        <a:pt x="97380" y="588599"/>
                        <a:pt x="98590" y="580142"/>
                        <a:pt x="104237" y="572490"/>
                      </a:cubicBezTo>
                      <a:lnTo>
                        <a:pt x="146183" y="515100"/>
                      </a:lnTo>
                      <a:cubicBezTo>
                        <a:pt x="153846" y="504629"/>
                        <a:pt x="169576" y="496775"/>
                        <a:pt x="182684" y="496775"/>
                      </a:cubicBezTo>
                      <a:lnTo>
                        <a:pt x="257099" y="496775"/>
                      </a:lnTo>
                      <a:lnTo>
                        <a:pt x="257099" y="40274"/>
                      </a:lnTo>
                      <a:cubicBezTo>
                        <a:pt x="257099" y="18123"/>
                        <a:pt x="275249" y="0"/>
                        <a:pt x="297432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19050" tIns="19050" rIns="19050" bIns="19050" numCol="1" anchor="ctr">
                  <a:no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defTabSz="228600">
                    <a:defRPr sz="3000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  <a:endParaRPr sz="1500"/>
                </a:p>
              </p:txBody>
            </p:sp>
          </p:grpSp>
          <p:sp>
            <p:nvSpPr>
              <p:cNvPr id="31" name="iṣ1îďe">
                <a:extLst>
                  <a:ext uri="{FF2B5EF4-FFF2-40B4-BE49-F238E27FC236}">
                    <a16:creationId xmlns:a16="http://schemas.microsoft.com/office/drawing/2014/main" xmlns="" id="{0703243D-151F-4101-8993-103C6D5C8551}"/>
                  </a:ext>
                </a:extLst>
              </p:cNvPr>
              <p:cNvSpPr/>
              <p:nvPr/>
            </p:nvSpPr>
            <p:spPr bwMode="auto">
              <a:xfrm>
                <a:off x="3523913" y="5334730"/>
                <a:ext cx="2363390" cy="8136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>
                    <a:solidFill>
                      <a:schemeClr val="bg1"/>
                    </a:solidFill>
                  </a:rPr>
                  <a:t>Copy paste fonts. Choose the only option to retain text.</a:t>
                </a:r>
              </a:p>
            </p:txBody>
          </p:sp>
        </p:grpSp>
        <p:grpSp>
          <p:nvGrpSpPr>
            <p:cNvPr id="22" name="íṩlîḑè">
              <a:extLst>
                <a:ext uri="{FF2B5EF4-FFF2-40B4-BE49-F238E27FC236}">
                  <a16:creationId xmlns:a16="http://schemas.microsoft.com/office/drawing/2014/main" xmlns="" id="{53C96B6A-C057-4C41-BB19-27C1FD74A8D0}"/>
                </a:ext>
              </a:extLst>
            </p:cNvPr>
            <p:cNvGrpSpPr/>
            <p:nvPr/>
          </p:nvGrpSpPr>
          <p:grpSpPr>
            <a:xfrm>
              <a:off x="8832962" y="4715073"/>
              <a:ext cx="2363390" cy="1433277"/>
              <a:chOff x="3523913" y="4715073"/>
              <a:chExt cx="2363390" cy="1433277"/>
            </a:xfrm>
          </p:grpSpPr>
          <p:grpSp>
            <p:nvGrpSpPr>
              <p:cNvPr id="26" name="ïṩliďê">
                <a:extLst>
                  <a:ext uri="{FF2B5EF4-FFF2-40B4-BE49-F238E27FC236}">
                    <a16:creationId xmlns:a16="http://schemas.microsoft.com/office/drawing/2014/main" xmlns="" id="{F9FF01F8-E7FA-421A-AB70-884F8DE83001}"/>
                  </a:ext>
                </a:extLst>
              </p:cNvPr>
              <p:cNvGrpSpPr/>
              <p:nvPr/>
            </p:nvGrpSpPr>
            <p:grpSpPr>
              <a:xfrm>
                <a:off x="4416683" y="4715073"/>
                <a:ext cx="577851" cy="577851"/>
                <a:chOff x="1766537" y="4715073"/>
                <a:chExt cx="577851" cy="577851"/>
              </a:xfrm>
            </p:grpSpPr>
            <p:sp>
              <p:nvSpPr>
                <p:cNvPr id="28" name="ïṡḻîḓé">
                  <a:extLst>
                    <a:ext uri="{FF2B5EF4-FFF2-40B4-BE49-F238E27FC236}">
                      <a16:creationId xmlns:a16="http://schemas.microsoft.com/office/drawing/2014/main" xmlns="" id="{27FCFAAC-8786-498D-92AE-FBE25DB7EBF6}"/>
                    </a:ext>
                  </a:extLst>
                </p:cNvPr>
                <p:cNvSpPr/>
                <p:nvPr/>
              </p:nvSpPr>
              <p:spPr>
                <a:xfrm>
                  <a:off x="1766537" y="4715073"/>
                  <a:ext cx="577851" cy="577851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4"/>
                </a:solidFill>
                <a:ln w="38100" cap="flat">
                  <a:solidFill>
                    <a:schemeClr val="bg1"/>
                  </a:solidFill>
                  <a:miter lim="400000"/>
                </a:ln>
                <a:effectLst/>
              </p:spPr>
              <p:txBody>
                <a:bodyPr wrap="square" lIns="0" tIns="0" rIns="0" bIns="0" numCol="1" anchor="ctr">
                  <a:no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lvl="0">
                    <a:defRPr sz="3200"/>
                  </a:pPr>
                  <a:endParaRPr sz="1600"/>
                </a:p>
              </p:txBody>
            </p:sp>
            <p:sp>
              <p:nvSpPr>
                <p:cNvPr id="29" name="ïşliḍè">
                  <a:extLst>
                    <a:ext uri="{FF2B5EF4-FFF2-40B4-BE49-F238E27FC236}">
                      <a16:creationId xmlns:a16="http://schemas.microsoft.com/office/drawing/2014/main" xmlns="" id="{2E59BACE-951F-4A8A-BDF0-22A6825E5715}"/>
                    </a:ext>
                  </a:extLst>
                </p:cNvPr>
                <p:cNvSpPr/>
                <p:nvPr/>
              </p:nvSpPr>
              <p:spPr>
                <a:xfrm>
                  <a:off x="1915608" y="4863096"/>
                  <a:ext cx="279708" cy="281804"/>
                </a:xfrm>
                <a:custGeom>
                  <a:avLst/>
                  <a:gdLst>
                    <a:gd name="connsiteX0" fmla="*/ 386204 w 602205"/>
                    <a:gd name="connsiteY0" fmla="*/ 222916 h 606722"/>
                    <a:gd name="connsiteX1" fmla="*/ 516692 w 602205"/>
                    <a:gd name="connsiteY1" fmla="*/ 222916 h 606722"/>
                    <a:gd name="connsiteX2" fmla="*/ 545129 w 602205"/>
                    <a:gd name="connsiteY2" fmla="*/ 231976 h 606722"/>
                    <a:gd name="connsiteX3" fmla="*/ 594743 w 602205"/>
                    <a:gd name="connsiteY3" fmla="*/ 270632 h 606722"/>
                    <a:gd name="connsiteX4" fmla="*/ 602205 w 602205"/>
                    <a:gd name="connsiteY4" fmla="*/ 285329 h 606722"/>
                    <a:gd name="connsiteX5" fmla="*/ 594944 w 602205"/>
                    <a:gd name="connsiteY5" fmla="*/ 300228 h 606722"/>
                    <a:gd name="connsiteX6" fmla="*/ 545129 w 602205"/>
                    <a:gd name="connsiteY6" fmla="*/ 340293 h 606722"/>
                    <a:gd name="connsiteX7" fmla="*/ 516692 w 602205"/>
                    <a:gd name="connsiteY7" fmla="*/ 351769 h 606722"/>
                    <a:gd name="connsiteX8" fmla="*/ 386204 w 602205"/>
                    <a:gd name="connsiteY8" fmla="*/ 351769 h 606722"/>
                    <a:gd name="connsiteX9" fmla="*/ 85299 w 602205"/>
                    <a:gd name="connsiteY9" fmla="*/ 131463 h 606722"/>
                    <a:gd name="connsiteX10" fmla="*/ 216777 w 602205"/>
                    <a:gd name="connsiteY10" fmla="*/ 131463 h 606722"/>
                    <a:gd name="connsiteX11" fmla="*/ 216777 w 602205"/>
                    <a:gd name="connsiteY11" fmla="*/ 260386 h 606722"/>
                    <a:gd name="connsiteX12" fmla="*/ 85299 w 602205"/>
                    <a:gd name="connsiteY12" fmla="*/ 260386 h 606722"/>
                    <a:gd name="connsiteX13" fmla="*/ 57068 w 602205"/>
                    <a:gd name="connsiteY13" fmla="*/ 248501 h 606722"/>
                    <a:gd name="connsiteX14" fmla="*/ 7058 w 602205"/>
                    <a:gd name="connsiteY14" fmla="*/ 206803 h 606722"/>
                    <a:gd name="connsiteX15" fmla="*/ 0 w 602205"/>
                    <a:gd name="connsiteY15" fmla="*/ 192903 h 606722"/>
                    <a:gd name="connsiteX16" fmla="*/ 7260 w 602205"/>
                    <a:gd name="connsiteY16" fmla="*/ 178802 h 606722"/>
                    <a:gd name="connsiteX17" fmla="*/ 57068 w 602205"/>
                    <a:gd name="connsiteY17" fmla="*/ 139924 h 606722"/>
                    <a:gd name="connsiteX18" fmla="*/ 85299 w 602205"/>
                    <a:gd name="connsiteY18" fmla="*/ 131463 h 606722"/>
                    <a:gd name="connsiteX19" fmla="*/ 386204 w 602205"/>
                    <a:gd name="connsiteY19" fmla="*/ 42904 h 606722"/>
                    <a:gd name="connsiteX20" fmla="*/ 516692 w 602205"/>
                    <a:gd name="connsiteY20" fmla="*/ 42904 h 606722"/>
                    <a:gd name="connsiteX21" fmla="*/ 545129 w 602205"/>
                    <a:gd name="connsiteY21" fmla="*/ 51964 h 606722"/>
                    <a:gd name="connsiteX22" fmla="*/ 594743 w 602205"/>
                    <a:gd name="connsiteY22" fmla="*/ 90620 h 606722"/>
                    <a:gd name="connsiteX23" fmla="*/ 602205 w 602205"/>
                    <a:gd name="connsiteY23" fmla="*/ 105317 h 606722"/>
                    <a:gd name="connsiteX24" fmla="*/ 594944 w 602205"/>
                    <a:gd name="connsiteY24" fmla="*/ 120216 h 606722"/>
                    <a:gd name="connsiteX25" fmla="*/ 545129 w 602205"/>
                    <a:gd name="connsiteY25" fmla="*/ 160281 h 606722"/>
                    <a:gd name="connsiteX26" fmla="*/ 516692 w 602205"/>
                    <a:gd name="connsiteY26" fmla="*/ 171757 h 606722"/>
                    <a:gd name="connsiteX27" fmla="*/ 386204 w 602205"/>
                    <a:gd name="connsiteY27" fmla="*/ 171757 h 606722"/>
                    <a:gd name="connsiteX28" fmla="*/ 297432 w 602205"/>
                    <a:gd name="connsiteY28" fmla="*/ 0 h 606722"/>
                    <a:gd name="connsiteX29" fmla="*/ 337765 w 602205"/>
                    <a:gd name="connsiteY29" fmla="*/ 40274 h 606722"/>
                    <a:gd name="connsiteX30" fmla="*/ 337765 w 602205"/>
                    <a:gd name="connsiteY30" fmla="*/ 496775 h 606722"/>
                    <a:gd name="connsiteX31" fmla="*/ 419238 w 602205"/>
                    <a:gd name="connsiteY31" fmla="*/ 496775 h 606722"/>
                    <a:gd name="connsiteX32" fmla="*/ 455739 w 602205"/>
                    <a:gd name="connsiteY32" fmla="*/ 515100 h 606722"/>
                    <a:gd name="connsiteX33" fmla="*/ 497887 w 602205"/>
                    <a:gd name="connsiteY33" fmla="*/ 572490 h 606722"/>
                    <a:gd name="connsiteX34" fmla="*/ 500912 w 602205"/>
                    <a:gd name="connsiteY34" fmla="*/ 595647 h 606722"/>
                    <a:gd name="connsiteX35" fmla="*/ 480342 w 602205"/>
                    <a:gd name="connsiteY35" fmla="*/ 606722 h 606722"/>
                    <a:gd name="connsiteX36" fmla="*/ 121580 w 602205"/>
                    <a:gd name="connsiteY36" fmla="*/ 606722 h 606722"/>
                    <a:gd name="connsiteX37" fmla="*/ 101010 w 602205"/>
                    <a:gd name="connsiteY37" fmla="*/ 595647 h 606722"/>
                    <a:gd name="connsiteX38" fmla="*/ 104237 w 602205"/>
                    <a:gd name="connsiteY38" fmla="*/ 572490 h 606722"/>
                    <a:gd name="connsiteX39" fmla="*/ 146183 w 602205"/>
                    <a:gd name="connsiteY39" fmla="*/ 515100 h 606722"/>
                    <a:gd name="connsiteX40" fmla="*/ 182684 w 602205"/>
                    <a:gd name="connsiteY40" fmla="*/ 496775 h 606722"/>
                    <a:gd name="connsiteX41" fmla="*/ 257099 w 602205"/>
                    <a:gd name="connsiteY41" fmla="*/ 496775 h 606722"/>
                    <a:gd name="connsiteX42" fmla="*/ 257099 w 602205"/>
                    <a:gd name="connsiteY42" fmla="*/ 40274 h 606722"/>
                    <a:gd name="connsiteX43" fmla="*/ 297432 w 602205"/>
                    <a:gd name="connsiteY43" fmla="*/ 0 h 6067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</a:cxnLst>
                  <a:rect l="l" t="t" r="r" b="b"/>
                  <a:pathLst>
                    <a:path w="602205" h="606722">
                      <a:moveTo>
                        <a:pt x="386204" y="222916"/>
                      </a:moveTo>
                      <a:lnTo>
                        <a:pt x="516692" y="222916"/>
                      </a:lnTo>
                      <a:cubicBezTo>
                        <a:pt x="525163" y="222916"/>
                        <a:pt x="537465" y="225936"/>
                        <a:pt x="545129" y="231976"/>
                      </a:cubicBezTo>
                      <a:lnTo>
                        <a:pt x="594743" y="270632"/>
                      </a:lnTo>
                      <a:cubicBezTo>
                        <a:pt x="599381" y="274256"/>
                        <a:pt x="602205" y="279692"/>
                        <a:pt x="602205" y="285329"/>
                      </a:cubicBezTo>
                      <a:cubicBezTo>
                        <a:pt x="602205" y="291168"/>
                        <a:pt x="599381" y="296604"/>
                        <a:pt x="594944" y="300228"/>
                      </a:cubicBezTo>
                      <a:lnTo>
                        <a:pt x="545129" y="340293"/>
                      </a:lnTo>
                      <a:cubicBezTo>
                        <a:pt x="539280" y="344924"/>
                        <a:pt x="526978" y="351769"/>
                        <a:pt x="516692" y="351769"/>
                      </a:cubicBezTo>
                      <a:lnTo>
                        <a:pt x="386204" y="351769"/>
                      </a:lnTo>
                      <a:close/>
                      <a:moveTo>
                        <a:pt x="85299" y="131463"/>
                      </a:moveTo>
                      <a:lnTo>
                        <a:pt x="216777" y="131463"/>
                      </a:lnTo>
                      <a:lnTo>
                        <a:pt x="216777" y="260386"/>
                      </a:lnTo>
                      <a:lnTo>
                        <a:pt x="85299" y="260386"/>
                      </a:lnTo>
                      <a:cubicBezTo>
                        <a:pt x="74813" y="260386"/>
                        <a:pt x="62311" y="252530"/>
                        <a:pt x="57068" y="248501"/>
                      </a:cubicBezTo>
                      <a:lnTo>
                        <a:pt x="7058" y="206803"/>
                      </a:lnTo>
                      <a:cubicBezTo>
                        <a:pt x="2621" y="203177"/>
                        <a:pt x="0" y="198140"/>
                        <a:pt x="0" y="192903"/>
                      </a:cubicBezTo>
                      <a:cubicBezTo>
                        <a:pt x="0" y="187464"/>
                        <a:pt x="2621" y="182428"/>
                        <a:pt x="7260" y="178802"/>
                      </a:cubicBezTo>
                      <a:lnTo>
                        <a:pt x="57068" y="139924"/>
                      </a:lnTo>
                      <a:cubicBezTo>
                        <a:pt x="64327" y="134082"/>
                        <a:pt x="76426" y="131463"/>
                        <a:pt x="85299" y="131463"/>
                      </a:cubicBezTo>
                      <a:close/>
                      <a:moveTo>
                        <a:pt x="386204" y="42904"/>
                      </a:moveTo>
                      <a:lnTo>
                        <a:pt x="516692" y="42904"/>
                      </a:lnTo>
                      <a:cubicBezTo>
                        <a:pt x="525163" y="42904"/>
                        <a:pt x="537667" y="46125"/>
                        <a:pt x="545129" y="51964"/>
                      </a:cubicBezTo>
                      <a:lnTo>
                        <a:pt x="594743" y="90620"/>
                      </a:lnTo>
                      <a:cubicBezTo>
                        <a:pt x="599381" y="94244"/>
                        <a:pt x="602205" y="99680"/>
                        <a:pt x="602205" y="105317"/>
                      </a:cubicBezTo>
                      <a:cubicBezTo>
                        <a:pt x="602205" y="111156"/>
                        <a:pt x="599381" y="116592"/>
                        <a:pt x="594944" y="120216"/>
                      </a:cubicBezTo>
                      <a:lnTo>
                        <a:pt x="545129" y="160281"/>
                      </a:lnTo>
                      <a:cubicBezTo>
                        <a:pt x="539280" y="164912"/>
                        <a:pt x="526978" y="171757"/>
                        <a:pt x="516692" y="171757"/>
                      </a:cubicBezTo>
                      <a:lnTo>
                        <a:pt x="386204" y="171757"/>
                      </a:lnTo>
                      <a:close/>
                      <a:moveTo>
                        <a:pt x="297432" y="0"/>
                      </a:moveTo>
                      <a:cubicBezTo>
                        <a:pt x="319615" y="0"/>
                        <a:pt x="337765" y="18123"/>
                        <a:pt x="337765" y="40274"/>
                      </a:cubicBezTo>
                      <a:lnTo>
                        <a:pt x="337765" y="496775"/>
                      </a:lnTo>
                      <a:lnTo>
                        <a:pt x="419238" y="496775"/>
                      </a:lnTo>
                      <a:cubicBezTo>
                        <a:pt x="432346" y="496775"/>
                        <a:pt x="448076" y="504629"/>
                        <a:pt x="455739" y="515100"/>
                      </a:cubicBezTo>
                      <a:lnTo>
                        <a:pt x="497887" y="572490"/>
                      </a:lnTo>
                      <a:cubicBezTo>
                        <a:pt x="503332" y="580142"/>
                        <a:pt x="504542" y="588599"/>
                        <a:pt x="500912" y="595647"/>
                      </a:cubicBezTo>
                      <a:cubicBezTo>
                        <a:pt x="497282" y="602695"/>
                        <a:pt x="489820" y="606722"/>
                        <a:pt x="480342" y="606722"/>
                      </a:cubicBezTo>
                      <a:lnTo>
                        <a:pt x="121580" y="606722"/>
                      </a:lnTo>
                      <a:cubicBezTo>
                        <a:pt x="112102" y="606722"/>
                        <a:pt x="104640" y="602695"/>
                        <a:pt x="101010" y="595647"/>
                      </a:cubicBezTo>
                      <a:cubicBezTo>
                        <a:pt x="97380" y="588599"/>
                        <a:pt x="98590" y="580142"/>
                        <a:pt x="104237" y="572490"/>
                      </a:cubicBezTo>
                      <a:lnTo>
                        <a:pt x="146183" y="515100"/>
                      </a:lnTo>
                      <a:cubicBezTo>
                        <a:pt x="153846" y="504629"/>
                        <a:pt x="169576" y="496775"/>
                        <a:pt x="182684" y="496775"/>
                      </a:cubicBezTo>
                      <a:lnTo>
                        <a:pt x="257099" y="496775"/>
                      </a:lnTo>
                      <a:lnTo>
                        <a:pt x="257099" y="40274"/>
                      </a:lnTo>
                      <a:cubicBezTo>
                        <a:pt x="257099" y="18123"/>
                        <a:pt x="275249" y="0"/>
                        <a:pt x="297432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19050" tIns="19050" rIns="19050" bIns="19050" numCol="1" anchor="ctr">
                  <a:no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defTabSz="228600">
                    <a:defRPr sz="3000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  <a:endParaRPr sz="1500"/>
                </a:p>
              </p:txBody>
            </p:sp>
          </p:grpSp>
          <p:sp>
            <p:nvSpPr>
              <p:cNvPr id="27" name="íś1idé">
                <a:extLst>
                  <a:ext uri="{FF2B5EF4-FFF2-40B4-BE49-F238E27FC236}">
                    <a16:creationId xmlns:a16="http://schemas.microsoft.com/office/drawing/2014/main" xmlns="" id="{2381277F-8EBA-49EC-A6DF-23652A8F76B4}"/>
                  </a:ext>
                </a:extLst>
              </p:cNvPr>
              <p:cNvSpPr/>
              <p:nvPr/>
            </p:nvSpPr>
            <p:spPr bwMode="auto">
              <a:xfrm>
                <a:off x="3523913" y="5334730"/>
                <a:ext cx="2363390" cy="8136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>
                    <a:solidFill>
                      <a:schemeClr val="bg1"/>
                    </a:solidFill>
                  </a:rPr>
                  <a:t>Copy paste fonts. Choose the only option to retain text.</a:t>
                </a:r>
              </a:p>
            </p:txBody>
          </p:sp>
        </p:grpSp>
        <p:cxnSp>
          <p:nvCxnSpPr>
            <p:cNvPr id="23" name="直接连接符 22">
              <a:extLst>
                <a:ext uri="{FF2B5EF4-FFF2-40B4-BE49-F238E27FC236}">
                  <a16:creationId xmlns:a16="http://schemas.microsoft.com/office/drawing/2014/main" xmlns="" id="{0BF95F95-EFE8-42AA-8037-FA7DA7B93D66}"/>
                </a:ext>
              </a:extLst>
            </p:cNvPr>
            <p:cNvCxnSpPr/>
            <p:nvPr/>
          </p:nvCxnSpPr>
          <p:spPr>
            <a:xfrm>
              <a:off x="3531000" y="5003998"/>
              <a:ext cx="0" cy="1139627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>
              <a:extLst>
                <a:ext uri="{FF2B5EF4-FFF2-40B4-BE49-F238E27FC236}">
                  <a16:creationId xmlns:a16="http://schemas.microsoft.com/office/drawing/2014/main" xmlns="" id="{7A368D52-813D-44DC-BEA7-0B4BC820B376}"/>
                </a:ext>
              </a:extLst>
            </p:cNvPr>
            <p:cNvCxnSpPr/>
            <p:nvPr/>
          </p:nvCxnSpPr>
          <p:spPr>
            <a:xfrm>
              <a:off x="6093225" y="5003998"/>
              <a:ext cx="0" cy="1139627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>
              <a:extLst>
                <a:ext uri="{FF2B5EF4-FFF2-40B4-BE49-F238E27FC236}">
                  <a16:creationId xmlns:a16="http://schemas.microsoft.com/office/drawing/2014/main" xmlns="" id="{7AF53844-CE27-4C66-BE0C-BEA9CD80A24C}"/>
                </a:ext>
              </a:extLst>
            </p:cNvPr>
            <p:cNvCxnSpPr/>
            <p:nvPr/>
          </p:nvCxnSpPr>
          <p:spPr>
            <a:xfrm>
              <a:off x="8655450" y="5003998"/>
              <a:ext cx="0" cy="1139627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16D90412-009C-4B4F-9EB9-226374E40C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69924" y="6240463"/>
            <a:ext cx="4140201" cy="206381"/>
          </a:xfrm>
        </p:spPr>
        <p:txBody>
          <a:bodyPr/>
          <a:lstStyle/>
          <a:p>
            <a:r>
              <a:rPr lang="en-US" altLang="zh-CN" dirty="0">
                <a:solidFill>
                  <a:schemeClr val="bg1"/>
                </a:solidFill>
              </a:rPr>
              <a:t>www.islide.cc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F78F7D9E-6BF4-4FAD-9516-3AA0DAF14E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599" y="6240463"/>
            <a:ext cx="2909888" cy="206381"/>
          </a:xfrm>
        </p:spPr>
        <p:txBody>
          <a:bodyPr/>
          <a:lstStyle/>
          <a:p>
            <a:fld id="{5DD3DB80-B894-403A-B48E-6FDC1A72010E}" type="slidenum">
              <a:rPr lang="zh-CN" altLang="en-US" smtClean="0">
                <a:solidFill>
                  <a:schemeClr val="bg1"/>
                </a:solidFill>
              </a:rPr>
              <a:pPr/>
              <a:t>17</a:t>
            </a:fld>
            <a:endParaRPr lang="zh-CN" alt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91864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56FFA246-1244-40A1-9C54-34B856BF5A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9924" y="1"/>
            <a:ext cx="10850563" cy="1028699"/>
          </a:xfrm>
        </p:spPr>
        <p:txBody>
          <a:bodyPr/>
          <a:lstStyle/>
          <a:p>
            <a:r>
              <a:rPr lang="en-US" altLang="zh-CN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26266DC0-2942-4E6B-94C6-D19EB4B0C1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5E1F0968-11C2-4387-A802-6D52D1E7AB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18</a:t>
            </a:fld>
            <a:endParaRPr lang="zh-CN" altLang="en-US"/>
          </a:p>
        </p:txBody>
      </p:sp>
      <p:grpSp>
        <p:nvGrpSpPr>
          <p:cNvPr id="5" name="151387fc-97ae-4ece-acae-1aa22c1beb5d" descr="8hgAAB+LCAAAAAAABADllk1z2jAQhv+L2t48GWNLJuHmtEPLdNIwhUkPHQ6qLUCtLTO2yJAw/PdIxh9SbFJxIhhOsN5d7bu7eswWfORPKwIGYBLjlH+heJHieMRJDCwwCsGAraPIAreUhZQtvqbJepWBwe9tFaY++UX58nMSJekDjtZEJmCUUxztfw4aQZrvOKWigqfcdshXuDVy3c/nNCDTJYlJ6TOljPssnCxxKDzsK1sISOliyRnJssJw/+cvCbgSNkDSa50tRc4PwyF0+p7vy2T5MfZuZ4EJCRIWnrRIRyty/9GLPNTsss93lNF4HRdu+TF3eKOYevbeSMMwIqrbiHGSPlbj7Elb/n3CU3HAMEljzMWBW3v3qW4CErGyrhELyUZElcUCbfpFkXLxWvdLPqjWK1+2OmiMxcoSUVuL6mZc7W0Bny0i4ez0c31lE6vEYjYr8kN4y5IKqdLUAzNdRVmQyE0Yb+rbWQcLm5INP06KjFBFtHX/TQ0ygSqhKEEr/r91l2t87AzUysWtyAj3g0CcW+z3fu1zu34boNl8bnHwrzGe1sm8J3GGy5eLM1U3a9FXUdoQ0KdiBvSu7BoZTqX3WFqMk4zThB03ySJIneUDSTkNcORHdMFi0WoZlXCeyLfktySlzwnj+mOhj/BgKZ5/J2RVNHBCn8WBcxxlxFJ4IqdcqssNjgj7SSLM6aPmodmcg7f8lZulZa63p+7OcVf/RMhyzJD15t6XF8bkj8mJ/2w0lv8VlMxele8PYo017CrEUF+FmHtxEHNNIOaaQczVIOaeL8TcLkHM0yDW865vfLsVYm4nIeZeAsSgCjF4cRCDJhCDZhCDGsTg+UIMdglifQ1i7tD3bpxWiMFOQgxeAMQ8pEIMXRzEkAnEkBnEkAYxdL4QQ12C2LUGMdTz+j5shRjqJMSQMcRmuxc7DS0V8hgAAA==">
            <a:extLst>
              <a:ext uri="{FF2B5EF4-FFF2-40B4-BE49-F238E27FC236}">
                <a16:creationId xmlns:a16="http://schemas.microsoft.com/office/drawing/2014/main" xmlns="" id="{D34F226E-6008-4C29-A5FF-C5E260BE60F6}"/>
              </a:ext>
            </a:extLst>
          </p:cNvPr>
          <p:cNvGrpSpPr>
            <a:grpSpLocks noChangeAspect="1"/>
          </p:cNvGrpSpPr>
          <p:nvPr/>
        </p:nvGrpSpPr>
        <p:grpSpPr>
          <a:xfrm>
            <a:off x="2901836" y="1811711"/>
            <a:ext cx="6388328" cy="3234579"/>
            <a:chOff x="2901836" y="1811711"/>
            <a:chExt cx="6388328" cy="3234579"/>
          </a:xfrm>
        </p:grpSpPr>
        <p:sp>
          <p:nvSpPr>
            <p:cNvPr id="6" name="ExtraShape">
              <a:extLst>
                <a:ext uri="{FF2B5EF4-FFF2-40B4-BE49-F238E27FC236}">
                  <a16:creationId xmlns:a16="http://schemas.microsoft.com/office/drawing/2014/main" xmlns="" id="{8C88FC25-AE8B-4F58-AB7A-09147170E4C6}"/>
                </a:ext>
              </a:extLst>
            </p:cNvPr>
            <p:cNvSpPr/>
            <p:nvPr/>
          </p:nvSpPr>
          <p:spPr bwMode="auto">
            <a:xfrm>
              <a:off x="3161744" y="2907649"/>
              <a:ext cx="505458" cy="505456"/>
            </a:xfrm>
            <a:prstGeom prst="ellipse">
              <a:avLst/>
            </a:prstGeom>
            <a:solidFill>
              <a:schemeClr val="accent4"/>
            </a:solidFill>
            <a:ln w="9525">
              <a:solidFill>
                <a:schemeClr val="bg2">
                  <a:lumMod val="90000"/>
                </a:schemeClr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ExtraShape">
              <a:extLst>
                <a:ext uri="{FF2B5EF4-FFF2-40B4-BE49-F238E27FC236}">
                  <a16:creationId xmlns:a16="http://schemas.microsoft.com/office/drawing/2014/main" xmlns="" id="{962DD319-3F73-4134-B91C-C7E83E1F4928}"/>
                </a:ext>
              </a:extLst>
            </p:cNvPr>
            <p:cNvSpPr/>
            <p:nvPr/>
          </p:nvSpPr>
          <p:spPr bwMode="auto">
            <a:xfrm>
              <a:off x="2901836" y="3399806"/>
              <a:ext cx="1028275" cy="726547"/>
            </a:xfrm>
            <a:custGeom>
              <a:avLst/>
              <a:gdLst>
                <a:gd name="T0" fmla="*/ 199 w 218"/>
                <a:gd name="T1" fmla="*/ 0 h 154"/>
                <a:gd name="T2" fmla="*/ 147 w 218"/>
                <a:gd name="T3" fmla="*/ 0 h 154"/>
                <a:gd name="T4" fmla="*/ 110 w 218"/>
                <a:gd name="T5" fmla="*/ 36 h 154"/>
                <a:gd name="T6" fmla="*/ 110 w 218"/>
                <a:gd name="T7" fmla="*/ 134 h 154"/>
                <a:gd name="T8" fmla="*/ 107 w 218"/>
                <a:gd name="T9" fmla="*/ 138 h 154"/>
                <a:gd name="T10" fmla="*/ 104 w 218"/>
                <a:gd name="T11" fmla="*/ 134 h 154"/>
                <a:gd name="T12" fmla="*/ 104 w 218"/>
                <a:gd name="T13" fmla="*/ 36 h 154"/>
                <a:gd name="T14" fmla="*/ 68 w 218"/>
                <a:gd name="T15" fmla="*/ 0 h 154"/>
                <a:gd name="T16" fmla="*/ 18 w 218"/>
                <a:gd name="T17" fmla="*/ 0 h 154"/>
                <a:gd name="T18" fmla="*/ 18 w 218"/>
                <a:gd name="T19" fmla="*/ 0 h 154"/>
                <a:gd name="T20" fmla="*/ 0 w 218"/>
                <a:gd name="T21" fmla="*/ 18 h 154"/>
                <a:gd name="T22" fmla="*/ 0 w 218"/>
                <a:gd name="T23" fmla="*/ 24 h 154"/>
                <a:gd name="T24" fmla="*/ 0 w 218"/>
                <a:gd name="T25" fmla="*/ 154 h 154"/>
                <a:gd name="T26" fmla="*/ 37 w 218"/>
                <a:gd name="T27" fmla="*/ 154 h 154"/>
                <a:gd name="T28" fmla="*/ 37 w 218"/>
                <a:gd name="T29" fmla="*/ 49 h 154"/>
                <a:gd name="T30" fmla="*/ 42 w 218"/>
                <a:gd name="T31" fmla="*/ 44 h 154"/>
                <a:gd name="T32" fmla="*/ 48 w 218"/>
                <a:gd name="T33" fmla="*/ 49 h 154"/>
                <a:gd name="T34" fmla="*/ 48 w 218"/>
                <a:gd name="T35" fmla="*/ 154 h 154"/>
                <a:gd name="T36" fmla="*/ 170 w 218"/>
                <a:gd name="T37" fmla="*/ 154 h 154"/>
                <a:gd name="T38" fmla="*/ 170 w 218"/>
                <a:gd name="T39" fmla="*/ 49 h 154"/>
                <a:gd name="T40" fmla="*/ 175 w 218"/>
                <a:gd name="T41" fmla="*/ 44 h 154"/>
                <a:gd name="T42" fmla="*/ 180 w 218"/>
                <a:gd name="T43" fmla="*/ 49 h 154"/>
                <a:gd name="T44" fmla="*/ 180 w 218"/>
                <a:gd name="T45" fmla="*/ 154 h 154"/>
                <a:gd name="T46" fmla="*/ 218 w 218"/>
                <a:gd name="T47" fmla="*/ 154 h 154"/>
                <a:gd name="T48" fmla="*/ 218 w 218"/>
                <a:gd name="T49" fmla="*/ 24 h 154"/>
                <a:gd name="T50" fmla="*/ 218 w 218"/>
                <a:gd name="T51" fmla="*/ 18 h 154"/>
                <a:gd name="T52" fmla="*/ 199 w 218"/>
                <a:gd name="T53" fmla="*/ 0 h 154"/>
                <a:gd name="T54" fmla="*/ 123 w 218"/>
                <a:gd name="T55" fmla="*/ 127 h 154"/>
                <a:gd name="T56" fmla="*/ 119 w 218"/>
                <a:gd name="T57" fmla="*/ 123 h 154"/>
                <a:gd name="T58" fmla="*/ 123 w 218"/>
                <a:gd name="T59" fmla="*/ 119 h 154"/>
                <a:gd name="T60" fmla="*/ 127 w 218"/>
                <a:gd name="T61" fmla="*/ 123 h 154"/>
                <a:gd name="T62" fmla="*/ 123 w 218"/>
                <a:gd name="T63" fmla="*/ 127 h 154"/>
                <a:gd name="T64" fmla="*/ 123 w 218"/>
                <a:gd name="T65" fmla="*/ 102 h 154"/>
                <a:gd name="T66" fmla="*/ 119 w 218"/>
                <a:gd name="T67" fmla="*/ 98 h 154"/>
                <a:gd name="T68" fmla="*/ 123 w 218"/>
                <a:gd name="T69" fmla="*/ 94 h 154"/>
                <a:gd name="T70" fmla="*/ 127 w 218"/>
                <a:gd name="T71" fmla="*/ 98 h 154"/>
                <a:gd name="T72" fmla="*/ 123 w 218"/>
                <a:gd name="T73" fmla="*/ 102 h 154"/>
                <a:gd name="T74" fmla="*/ 123 w 218"/>
                <a:gd name="T75" fmla="*/ 77 h 154"/>
                <a:gd name="T76" fmla="*/ 119 w 218"/>
                <a:gd name="T77" fmla="*/ 74 h 154"/>
                <a:gd name="T78" fmla="*/ 123 w 218"/>
                <a:gd name="T79" fmla="*/ 70 h 154"/>
                <a:gd name="T80" fmla="*/ 127 w 218"/>
                <a:gd name="T81" fmla="*/ 74 h 154"/>
                <a:gd name="T82" fmla="*/ 123 w 218"/>
                <a:gd name="T83" fmla="*/ 77 h 154"/>
                <a:gd name="T84" fmla="*/ 123 w 218"/>
                <a:gd name="T85" fmla="*/ 53 h 154"/>
                <a:gd name="T86" fmla="*/ 119 w 218"/>
                <a:gd name="T87" fmla="*/ 49 h 154"/>
                <a:gd name="T88" fmla="*/ 123 w 218"/>
                <a:gd name="T89" fmla="*/ 45 h 154"/>
                <a:gd name="T90" fmla="*/ 127 w 218"/>
                <a:gd name="T91" fmla="*/ 49 h 154"/>
                <a:gd name="T92" fmla="*/ 123 w 218"/>
                <a:gd name="T93" fmla="*/ 53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18" h="154">
                  <a:moveTo>
                    <a:pt x="199" y="0"/>
                  </a:moveTo>
                  <a:cubicBezTo>
                    <a:pt x="199" y="0"/>
                    <a:pt x="176" y="0"/>
                    <a:pt x="147" y="0"/>
                  </a:cubicBezTo>
                  <a:cubicBezTo>
                    <a:pt x="110" y="36"/>
                    <a:pt x="110" y="36"/>
                    <a:pt x="110" y="36"/>
                  </a:cubicBezTo>
                  <a:cubicBezTo>
                    <a:pt x="110" y="134"/>
                    <a:pt x="110" y="134"/>
                    <a:pt x="110" y="134"/>
                  </a:cubicBezTo>
                  <a:cubicBezTo>
                    <a:pt x="110" y="136"/>
                    <a:pt x="109" y="138"/>
                    <a:pt x="107" y="138"/>
                  </a:cubicBezTo>
                  <a:cubicBezTo>
                    <a:pt x="106" y="138"/>
                    <a:pt x="104" y="136"/>
                    <a:pt x="104" y="134"/>
                  </a:cubicBezTo>
                  <a:cubicBezTo>
                    <a:pt x="104" y="36"/>
                    <a:pt x="104" y="36"/>
                    <a:pt x="104" y="36"/>
                  </a:cubicBezTo>
                  <a:cubicBezTo>
                    <a:pt x="68" y="0"/>
                    <a:pt x="68" y="0"/>
                    <a:pt x="68" y="0"/>
                  </a:cubicBezTo>
                  <a:cubicBezTo>
                    <a:pt x="39" y="0"/>
                    <a:pt x="18" y="0"/>
                    <a:pt x="18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8" y="0"/>
                    <a:pt x="0" y="8"/>
                    <a:pt x="0" y="18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154"/>
                    <a:pt x="0" y="154"/>
                    <a:pt x="0" y="154"/>
                  </a:cubicBezTo>
                  <a:cubicBezTo>
                    <a:pt x="37" y="154"/>
                    <a:pt x="37" y="154"/>
                    <a:pt x="37" y="154"/>
                  </a:cubicBezTo>
                  <a:cubicBezTo>
                    <a:pt x="37" y="49"/>
                    <a:pt x="37" y="49"/>
                    <a:pt x="37" y="49"/>
                  </a:cubicBezTo>
                  <a:cubicBezTo>
                    <a:pt x="37" y="46"/>
                    <a:pt x="40" y="44"/>
                    <a:pt x="42" y="44"/>
                  </a:cubicBezTo>
                  <a:cubicBezTo>
                    <a:pt x="45" y="44"/>
                    <a:pt x="48" y="46"/>
                    <a:pt x="48" y="49"/>
                  </a:cubicBezTo>
                  <a:cubicBezTo>
                    <a:pt x="48" y="154"/>
                    <a:pt x="48" y="154"/>
                    <a:pt x="48" y="154"/>
                  </a:cubicBezTo>
                  <a:cubicBezTo>
                    <a:pt x="170" y="154"/>
                    <a:pt x="170" y="154"/>
                    <a:pt x="170" y="154"/>
                  </a:cubicBezTo>
                  <a:cubicBezTo>
                    <a:pt x="170" y="49"/>
                    <a:pt x="170" y="49"/>
                    <a:pt x="170" y="49"/>
                  </a:cubicBezTo>
                  <a:cubicBezTo>
                    <a:pt x="170" y="46"/>
                    <a:pt x="172" y="44"/>
                    <a:pt x="175" y="44"/>
                  </a:cubicBezTo>
                  <a:cubicBezTo>
                    <a:pt x="178" y="44"/>
                    <a:pt x="180" y="46"/>
                    <a:pt x="180" y="49"/>
                  </a:cubicBezTo>
                  <a:cubicBezTo>
                    <a:pt x="180" y="154"/>
                    <a:pt x="180" y="154"/>
                    <a:pt x="180" y="154"/>
                  </a:cubicBezTo>
                  <a:cubicBezTo>
                    <a:pt x="218" y="154"/>
                    <a:pt x="218" y="154"/>
                    <a:pt x="218" y="154"/>
                  </a:cubicBezTo>
                  <a:cubicBezTo>
                    <a:pt x="218" y="24"/>
                    <a:pt x="218" y="24"/>
                    <a:pt x="218" y="24"/>
                  </a:cubicBezTo>
                  <a:cubicBezTo>
                    <a:pt x="218" y="18"/>
                    <a:pt x="218" y="18"/>
                    <a:pt x="218" y="18"/>
                  </a:cubicBezTo>
                  <a:cubicBezTo>
                    <a:pt x="218" y="8"/>
                    <a:pt x="209" y="0"/>
                    <a:pt x="199" y="0"/>
                  </a:cubicBezTo>
                  <a:close/>
                  <a:moveTo>
                    <a:pt x="123" y="127"/>
                  </a:moveTo>
                  <a:cubicBezTo>
                    <a:pt x="121" y="127"/>
                    <a:pt x="119" y="125"/>
                    <a:pt x="119" y="123"/>
                  </a:cubicBezTo>
                  <a:cubicBezTo>
                    <a:pt x="119" y="121"/>
                    <a:pt x="121" y="119"/>
                    <a:pt x="123" y="119"/>
                  </a:cubicBezTo>
                  <a:cubicBezTo>
                    <a:pt x="125" y="119"/>
                    <a:pt x="127" y="121"/>
                    <a:pt x="127" y="123"/>
                  </a:cubicBezTo>
                  <a:cubicBezTo>
                    <a:pt x="127" y="125"/>
                    <a:pt x="125" y="127"/>
                    <a:pt x="123" y="127"/>
                  </a:cubicBezTo>
                  <a:close/>
                  <a:moveTo>
                    <a:pt x="123" y="102"/>
                  </a:moveTo>
                  <a:cubicBezTo>
                    <a:pt x="121" y="102"/>
                    <a:pt x="119" y="100"/>
                    <a:pt x="119" y="98"/>
                  </a:cubicBezTo>
                  <a:cubicBezTo>
                    <a:pt x="119" y="96"/>
                    <a:pt x="121" y="94"/>
                    <a:pt x="123" y="94"/>
                  </a:cubicBezTo>
                  <a:cubicBezTo>
                    <a:pt x="125" y="94"/>
                    <a:pt x="127" y="96"/>
                    <a:pt x="127" y="98"/>
                  </a:cubicBezTo>
                  <a:cubicBezTo>
                    <a:pt x="127" y="100"/>
                    <a:pt x="125" y="102"/>
                    <a:pt x="123" y="102"/>
                  </a:cubicBezTo>
                  <a:close/>
                  <a:moveTo>
                    <a:pt x="123" y="77"/>
                  </a:moveTo>
                  <a:cubicBezTo>
                    <a:pt x="121" y="77"/>
                    <a:pt x="119" y="76"/>
                    <a:pt x="119" y="74"/>
                  </a:cubicBezTo>
                  <a:cubicBezTo>
                    <a:pt x="119" y="71"/>
                    <a:pt x="121" y="70"/>
                    <a:pt x="123" y="70"/>
                  </a:cubicBezTo>
                  <a:cubicBezTo>
                    <a:pt x="125" y="70"/>
                    <a:pt x="127" y="71"/>
                    <a:pt x="127" y="74"/>
                  </a:cubicBezTo>
                  <a:cubicBezTo>
                    <a:pt x="127" y="76"/>
                    <a:pt x="125" y="77"/>
                    <a:pt x="123" y="77"/>
                  </a:cubicBezTo>
                  <a:close/>
                  <a:moveTo>
                    <a:pt x="123" y="53"/>
                  </a:moveTo>
                  <a:cubicBezTo>
                    <a:pt x="121" y="53"/>
                    <a:pt x="119" y="51"/>
                    <a:pt x="119" y="49"/>
                  </a:cubicBezTo>
                  <a:cubicBezTo>
                    <a:pt x="119" y="47"/>
                    <a:pt x="121" y="45"/>
                    <a:pt x="123" y="45"/>
                  </a:cubicBezTo>
                  <a:cubicBezTo>
                    <a:pt x="125" y="45"/>
                    <a:pt x="127" y="47"/>
                    <a:pt x="127" y="49"/>
                  </a:cubicBezTo>
                  <a:cubicBezTo>
                    <a:pt x="127" y="51"/>
                    <a:pt x="125" y="53"/>
                    <a:pt x="123" y="53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ExtraShape">
              <a:extLst>
                <a:ext uri="{FF2B5EF4-FFF2-40B4-BE49-F238E27FC236}">
                  <a16:creationId xmlns:a16="http://schemas.microsoft.com/office/drawing/2014/main" xmlns="" id="{4F2C7EA0-B2EA-4882-9ED9-8F412EF4C8F4}"/>
                </a:ext>
              </a:extLst>
            </p:cNvPr>
            <p:cNvSpPr/>
            <p:nvPr/>
          </p:nvSpPr>
          <p:spPr bwMode="auto">
            <a:xfrm>
              <a:off x="4962905" y="2907649"/>
              <a:ext cx="507349" cy="505456"/>
            </a:xfrm>
            <a:prstGeom prst="ellipse">
              <a:avLst/>
            </a:prstGeom>
            <a:solidFill>
              <a:schemeClr val="accent4"/>
            </a:solidFill>
            <a:ln w="9525">
              <a:solidFill>
                <a:schemeClr val="bg2">
                  <a:lumMod val="90000"/>
                </a:schemeClr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ExtraShape">
              <a:extLst>
                <a:ext uri="{FF2B5EF4-FFF2-40B4-BE49-F238E27FC236}">
                  <a16:creationId xmlns:a16="http://schemas.microsoft.com/office/drawing/2014/main" xmlns="" id="{DCDF9F26-E3EB-404B-AD49-EDE67A17BFB0}"/>
                </a:ext>
              </a:extLst>
            </p:cNvPr>
            <p:cNvSpPr/>
            <p:nvPr/>
          </p:nvSpPr>
          <p:spPr bwMode="auto">
            <a:xfrm>
              <a:off x="4700191" y="3399806"/>
              <a:ext cx="1028275" cy="726547"/>
            </a:xfrm>
            <a:custGeom>
              <a:avLst/>
              <a:gdLst>
                <a:gd name="T0" fmla="*/ 200 w 218"/>
                <a:gd name="T1" fmla="*/ 0 h 154"/>
                <a:gd name="T2" fmla="*/ 148 w 218"/>
                <a:gd name="T3" fmla="*/ 0 h 154"/>
                <a:gd name="T4" fmla="*/ 111 w 218"/>
                <a:gd name="T5" fmla="*/ 36 h 154"/>
                <a:gd name="T6" fmla="*/ 111 w 218"/>
                <a:gd name="T7" fmla="*/ 134 h 154"/>
                <a:gd name="T8" fmla="*/ 108 w 218"/>
                <a:gd name="T9" fmla="*/ 138 h 154"/>
                <a:gd name="T10" fmla="*/ 105 w 218"/>
                <a:gd name="T11" fmla="*/ 134 h 154"/>
                <a:gd name="T12" fmla="*/ 105 w 218"/>
                <a:gd name="T13" fmla="*/ 36 h 154"/>
                <a:gd name="T14" fmla="*/ 68 w 218"/>
                <a:gd name="T15" fmla="*/ 0 h 154"/>
                <a:gd name="T16" fmla="*/ 18 w 218"/>
                <a:gd name="T17" fmla="*/ 0 h 154"/>
                <a:gd name="T18" fmla="*/ 18 w 218"/>
                <a:gd name="T19" fmla="*/ 0 h 154"/>
                <a:gd name="T20" fmla="*/ 0 w 218"/>
                <a:gd name="T21" fmla="*/ 18 h 154"/>
                <a:gd name="T22" fmla="*/ 0 w 218"/>
                <a:gd name="T23" fmla="*/ 24 h 154"/>
                <a:gd name="T24" fmla="*/ 0 w 218"/>
                <a:gd name="T25" fmla="*/ 154 h 154"/>
                <a:gd name="T26" fmla="*/ 38 w 218"/>
                <a:gd name="T27" fmla="*/ 154 h 154"/>
                <a:gd name="T28" fmla="*/ 38 w 218"/>
                <a:gd name="T29" fmla="*/ 49 h 154"/>
                <a:gd name="T30" fmla="*/ 43 w 218"/>
                <a:gd name="T31" fmla="*/ 44 h 154"/>
                <a:gd name="T32" fmla="*/ 48 w 218"/>
                <a:gd name="T33" fmla="*/ 49 h 154"/>
                <a:gd name="T34" fmla="*/ 48 w 218"/>
                <a:gd name="T35" fmla="*/ 154 h 154"/>
                <a:gd name="T36" fmla="*/ 170 w 218"/>
                <a:gd name="T37" fmla="*/ 154 h 154"/>
                <a:gd name="T38" fmla="*/ 170 w 218"/>
                <a:gd name="T39" fmla="*/ 49 h 154"/>
                <a:gd name="T40" fmla="*/ 176 w 218"/>
                <a:gd name="T41" fmla="*/ 44 h 154"/>
                <a:gd name="T42" fmla="*/ 181 w 218"/>
                <a:gd name="T43" fmla="*/ 49 h 154"/>
                <a:gd name="T44" fmla="*/ 181 w 218"/>
                <a:gd name="T45" fmla="*/ 154 h 154"/>
                <a:gd name="T46" fmla="*/ 218 w 218"/>
                <a:gd name="T47" fmla="*/ 154 h 154"/>
                <a:gd name="T48" fmla="*/ 218 w 218"/>
                <a:gd name="T49" fmla="*/ 24 h 154"/>
                <a:gd name="T50" fmla="*/ 218 w 218"/>
                <a:gd name="T51" fmla="*/ 18 h 154"/>
                <a:gd name="T52" fmla="*/ 200 w 218"/>
                <a:gd name="T53" fmla="*/ 0 h 154"/>
                <a:gd name="T54" fmla="*/ 124 w 218"/>
                <a:gd name="T55" fmla="*/ 127 h 154"/>
                <a:gd name="T56" fmla="*/ 120 w 218"/>
                <a:gd name="T57" fmla="*/ 123 h 154"/>
                <a:gd name="T58" fmla="*/ 124 w 218"/>
                <a:gd name="T59" fmla="*/ 119 h 154"/>
                <a:gd name="T60" fmla="*/ 128 w 218"/>
                <a:gd name="T61" fmla="*/ 123 h 154"/>
                <a:gd name="T62" fmla="*/ 124 w 218"/>
                <a:gd name="T63" fmla="*/ 127 h 154"/>
                <a:gd name="T64" fmla="*/ 124 w 218"/>
                <a:gd name="T65" fmla="*/ 102 h 154"/>
                <a:gd name="T66" fmla="*/ 120 w 218"/>
                <a:gd name="T67" fmla="*/ 98 h 154"/>
                <a:gd name="T68" fmla="*/ 124 w 218"/>
                <a:gd name="T69" fmla="*/ 94 h 154"/>
                <a:gd name="T70" fmla="*/ 128 w 218"/>
                <a:gd name="T71" fmla="*/ 98 h 154"/>
                <a:gd name="T72" fmla="*/ 124 w 218"/>
                <a:gd name="T73" fmla="*/ 102 h 154"/>
                <a:gd name="T74" fmla="*/ 124 w 218"/>
                <a:gd name="T75" fmla="*/ 77 h 154"/>
                <a:gd name="T76" fmla="*/ 120 w 218"/>
                <a:gd name="T77" fmla="*/ 74 h 154"/>
                <a:gd name="T78" fmla="*/ 124 w 218"/>
                <a:gd name="T79" fmla="*/ 70 h 154"/>
                <a:gd name="T80" fmla="*/ 128 w 218"/>
                <a:gd name="T81" fmla="*/ 74 h 154"/>
                <a:gd name="T82" fmla="*/ 124 w 218"/>
                <a:gd name="T83" fmla="*/ 77 h 154"/>
                <a:gd name="T84" fmla="*/ 124 w 218"/>
                <a:gd name="T85" fmla="*/ 53 h 154"/>
                <a:gd name="T86" fmla="*/ 120 w 218"/>
                <a:gd name="T87" fmla="*/ 49 h 154"/>
                <a:gd name="T88" fmla="*/ 124 w 218"/>
                <a:gd name="T89" fmla="*/ 45 h 154"/>
                <a:gd name="T90" fmla="*/ 128 w 218"/>
                <a:gd name="T91" fmla="*/ 49 h 154"/>
                <a:gd name="T92" fmla="*/ 124 w 218"/>
                <a:gd name="T93" fmla="*/ 53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18" h="154">
                  <a:moveTo>
                    <a:pt x="200" y="0"/>
                  </a:moveTo>
                  <a:cubicBezTo>
                    <a:pt x="200" y="0"/>
                    <a:pt x="177" y="0"/>
                    <a:pt x="148" y="0"/>
                  </a:cubicBezTo>
                  <a:cubicBezTo>
                    <a:pt x="111" y="36"/>
                    <a:pt x="111" y="36"/>
                    <a:pt x="111" y="36"/>
                  </a:cubicBezTo>
                  <a:cubicBezTo>
                    <a:pt x="111" y="134"/>
                    <a:pt x="111" y="134"/>
                    <a:pt x="111" y="134"/>
                  </a:cubicBezTo>
                  <a:cubicBezTo>
                    <a:pt x="111" y="136"/>
                    <a:pt x="110" y="138"/>
                    <a:pt x="108" y="138"/>
                  </a:cubicBezTo>
                  <a:cubicBezTo>
                    <a:pt x="106" y="138"/>
                    <a:pt x="105" y="136"/>
                    <a:pt x="105" y="134"/>
                  </a:cubicBezTo>
                  <a:cubicBezTo>
                    <a:pt x="105" y="36"/>
                    <a:pt x="105" y="36"/>
                    <a:pt x="105" y="36"/>
                  </a:cubicBezTo>
                  <a:cubicBezTo>
                    <a:pt x="68" y="0"/>
                    <a:pt x="68" y="0"/>
                    <a:pt x="68" y="0"/>
                  </a:cubicBezTo>
                  <a:cubicBezTo>
                    <a:pt x="40" y="0"/>
                    <a:pt x="18" y="0"/>
                    <a:pt x="18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8" y="0"/>
                    <a:pt x="0" y="8"/>
                    <a:pt x="0" y="18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154"/>
                    <a:pt x="0" y="154"/>
                    <a:pt x="0" y="154"/>
                  </a:cubicBezTo>
                  <a:cubicBezTo>
                    <a:pt x="38" y="154"/>
                    <a:pt x="38" y="154"/>
                    <a:pt x="38" y="154"/>
                  </a:cubicBezTo>
                  <a:cubicBezTo>
                    <a:pt x="38" y="49"/>
                    <a:pt x="38" y="49"/>
                    <a:pt x="38" y="49"/>
                  </a:cubicBezTo>
                  <a:cubicBezTo>
                    <a:pt x="38" y="46"/>
                    <a:pt x="40" y="44"/>
                    <a:pt x="43" y="44"/>
                  </a:cubicBezTo>
                  <a:cubicBezTo>
                    <a:pt x="46" y="44"/>
                    <a:pt x="48" y="46"/>
                    <a:pt x="48" y="49"/>
                  </a:cubicBezTo>
                  <a:cubicBezTo>
                    <a:pt x="48" y="154"/>
                    <a:pt x="48" y="154"/>
                    <a:pt x="48" y="154"/>
                  </a:cubicBezTo>
                  <a:cubicBezTo>
                    <a:pt x="170" y="154"/>
                    <a:pt x="170" y="154"/>
                    <a:pt x="170" y="154"/>
                  </a:cubicBezTo>
                  <a:cubicBezTo>
                    <a:pt x="170" y="49"/>
                    <a:pt x="170" y="49"/>
                    <a:pt x="170" y="49"/>
                  </a:cubicBezTo>
                  <a:cubicBezTo>
                    <a:pt x="170" y="46"/>
                    <a:pt x="173" y="44"/>
                    <a:pt x="176" y="44"/>
                  </a:cubicBezTo>
                  <a:cubicBezTo>
                    <a:pt x="179" y="44"/>
                    <a:pt x="181" y="46"/>
                    <a:pt x="181" y="49"/>
                  </a:cubicBezTo>
                  <a:cubicBezTo>
                    <a:pt x="181" y="154"/>
                    <a:pt x="181" y="154"/>
                    <a:pt x="181" y="154"/>
                  </a:cubicBezTo>
                  <a:cubicBezTo>
                    <a:pt x="218" y="154"/>
                    <a:pt x="218" y="154"/>
                    <a:pt x="218" y="154"/>
                  </a:cubicBezTo>
                  <a:cubicBezTo>
                    <a:pt x="218" y="24"/>
                    <a:pt x="218" y="24"/>
                    <a:pt x="218" y="24"/>
                  </a:cubicBezTo>
                  <a:cubicBezTo>
                    <a:pt x="218" y="18"/>
                    <a:pt x="218" y="18"/>
                    <a:pt x="218" y="18"/>
                  </a:cubicBezTo>
                  <a:cubicBezTo>
                    <a:pt x="218" y="8"/>
                    <a:pt x="210" y="0"/>
                    <a:pt x="200" y="0"/>
                  </a:cubicBezTo>
                  <a:close/>
                  <a:moveTo>
                    <a:pt x="124" y="127"/>
                  </a:moveTo>
                  <a:cubicBezTo>
                    <a:pt x="122" y="127"/>
                    <a:pt x="120" y="125"/>
                    <a:pt x="120" y="123"/>
                  </a:cubicBezTo>
                  <a:cubicBezTo>
                    <a:pt x="120" y="121"/>
                    <a:pt x="122" y="119"/>
                    <a:pt x="124" y="119"/>
                  </a:cubicBezTo>
                  <a:cubicBezTo>
                    <a:pt x="126" y="119"/>
                    <a:pt x="128" y="121"/>
                    <a:pt x="128" y="123"/>
                  </a:cubicBezTo>
                  <a:cubicBezTo>
                    <a:pt x="128" y="125"/>
                    <a:pt x="126" y="127"/>
                    <a:pt x="124" y="127"/>
                  </a:cubicBezTo>
                  <a:close/>
                  <a:moveTo>
                    <a:pt x="124" y="102"/>
                  </a:moveTo>
                  <a:cubicBezTo>
                    <a:pt x="122" y="102"/>
                    <a:pt x="120" y="100"/>
                    <a:pt x="120" y="98"/>
                  </a:cubicBezTo>
                  <a:cubicBezTo>
                    <a:pt x="120" y="96"/>
                    <a:pt x="122" y="94"/>
                    <a:pt x="124" y="94"/>
                  </a:cubicBezTo>
                  <a:cubicBezTo>
                    <a:pt x="126" y="94"/>
                    <a:pt x="128" y="96"/>
                    <a:pt x="128" y="98"/>
                  </a:cubicBezTo>
                  <a:cubicBezTo>
                    <a:pt x="128" y="100"/>
                    <a:pt x="126" y="102"/>
                    <a:pt x="124" y="102"/>
                  </a:cubicBezTo>
                  <a:close/>
                  <a:moveTo>
                    <a:pt x="124" y="77"/>
                  </a:moveTo>
                  <a:cubicBezTo>
                    <a:pt x="122" y="77"/>
                    <a:pt x="120" y="76"/>
                    <a:pt x="120" y="74"/>
                  </a:cubicBezTo>
                  <a:cubicBezTo>
                    <a:pt x="120" y="71"/>
                    <a:pt x="122" y="70"/>
                    <a:pt x="124" y="70"/>
                  </a:cubicBezTo>
                  <a:cubicBezTo>
                    <a:pt x="126" y="70"/>
                    <a:pt x="128" y="71"/>
                    <a:pt x="128" y="74"/>
                  </a:cubicBezTo>
                  <a:cubicBezTo>
                    <a:pt x="128" y="76"/>
                    <a:pt x="126" y="77"/>
                    <a:pt x="124" y="77"/>
                  </a:cubicBezTo>
                  <a:close/>
                  <a:moveTo>
                    <a:pt x="124" y="53"/>
                  </a:moveTo>
                  <a:cubicBezTo>
                    <a:pt x="122" y="53"/>
                    <a:pt x="120" y="51"/>
                    <a:pt x="120" y="49"/>
                  </a:cubicBezTo>
                  <a:cubicBezTo>
                    <a:pt x="120" y="47"/>
                    <a:pt x="122" y="45"/>
                    <a:pt x="124" y="45"/>
                  </a:cubicBezTo>
                  <a:cubicBezTo>
                    <a:pt x="126" y="45"/>
                    <a:pt x="128" y="47"/>
                    <a:pt x="128" y="49"/>
                  </a:cubicBezTo>
                  <a:cubicBezTo>
                    <a:pt x="128" y="51"/>
                    <a:pt x="126" y="53"/>
                    <a:pt x="124" y="53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ExtraShape">
              <a:extLst>
                <a:ext uri="{FF2B5EF4-FFF2-40B4-BE49-F238E27FC236}">
                  <a16:creationId xmlns:a16="http://schemas.microsoft.com/office/drawing/2014/main" xmlns="" id="{3440EB20-5484-43F4-9A9F-F6A142AA6040}"/>
                </a:ext>
              </a:extLst>
            </p:cNvPr>
            <p:cNvSpPr/>
            <p:nvPr/>
          </p:nvSpPr>
          <p:spPr bwMode="auto">
            <a:xfrm>
              <a:off x="4062422" y="2469319"/>
              <a:ext cx="505458" cy="505456"/>
            </a:xfrm>
            <a:prstGeom prst="ellipse">
              <a:avLst/>
            </a:prstGeom>
            <a:solidFill>
              <a:schemeClr val="accent2"/>
            </a:solidFill>
            <a:ln w="9525">
              <a:solidFill>
                <a:schemeClr val="bg2">
                  <a:lumMod val="90000"/>
                </a:schemeClr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ExtraShape">
              <a:extLst>
                <a:ext uri="{FF2B5EF4-FFF2-40B4-BE49-F238E27FC236}">
                  <a16:creationId xmlns:a16="http://schemas.microsoft.com/office/drawing/2014/main" xmlns="" id="{32F10CE3-986C-4F69-A6F3-9CDC31CA967D}"/>
                </a:ext>
              </a:extLst>
            </p:cNvPr>
            <p:cNvSpPr/>
            <p:nvPr/>
          </p:nvSpPr>
          <p:spPr bwMode="auto">
            <a:xfrm>
              <a:off x="3804015" y="2959975"/>
              <a:ext cx="1028275" cy="726547"/>
            </a:xfrm>
            <a:custGeom>
              <a:avLst/>
              <a:gdLst>
                <a:gd name="T0" fmla="*/ 199 w 218"/>
                <a:gd name="T1" fmla="*/ 0 h 154"/>
                <a:gd name="T2" fmla="*/ 147 w 218"/>
                <a:gd name="T3" fmla="*/ 0 h 154"/>
                <a:gd name="T4" fmla="*/ 110 w 218"/>
                <a:gd name="T5" fmla="*/ 36 h 154"/>
                <a:gd name="T6" fmla="*/ 110 w 218"/>
                <a:gd name="T7" fmla="*/ 134 h 154"/>
                <a:gd name="T8" fmla="*/ 107 w 218"/>
                <a:gd name="T9" fmla="*/ 137 h 154"/>
                <a:gd name="T10" fmla="*/ 104 w 218"/>
                <a:gd name="T11" fmla="*/ 134 h 154"/>
                <a:gd name="T12" fmla="*/ 104 w 218"/>
                <a:gd name="T13" fmla="*/ 36 h 154"/>
                <a:gd name="T14" fmla="*/ 67 w 218"/>
                <a:gd name="T15" fmla="*/ 0 h 154"/>
                <a:gd name="T16" fmla="*/ 17 w 218"/>
                <a:gd name="T17" fmla="*/ 0 h 154"/>
                <a:gd name="T18" fmla="*/ 17 w 218"/>
                <a:gd name="T19" fmla="*/ 0 h 154"/>
                <a:gd name="T20" fmla="*/ 0 w 218"/>
                <a:gd name="T21" fmla="*/ 18 h 154"/>
                <a:gd name="T22" fmla="*/ 0 w 218"/>
                <a:gd name="T23" fmla="*/ 24 h 154"/>
                <a:gd name="T24" fmla="*/ 0 w 218"/>
                <a:gd name="T25" fmla="*/ 154 h 154"/>
                <a:gd name="T26" fmla="*/ 37 w 218"/>
                <a:gd name="T27" fmla="*/ 154 h 154"/>
                <a:gd name="T28" fmla="*/ 37 w 218"/>
                <a:gd name="T29" fmla="*/ 49 h 154"/>
                <a:gd name="T30" fmla="*/ 42 w 218"/>
                <a:gd name="T31" fmla="*/ 44 h 154"/>
                <a:gd name="T32" fmla="*/ 48 w 218"/>
                <a:gd name="T33" fmla="*/ 49 h 154"/>
                <a:gd name="T34" fmla="*/ 48 w 218"/>
                <a:gd name="T35" fmla="*/ 154 h 154"/>
                <a:gd name="T36" fmla="*/ 170 w 218"/>
                <a:gd name="T37" fmla="*/ 154 h 154"/>
                <a:gd name="T38" fmla="*/ 170 w 218"/>
                <a:gd name="T39" fmla="*/ 49 h 154"/>
                <a:gd name="T40" fmla="*/ 175 w 218"/>
                <a:gd name="T41" fmla="*/ 44 h 154"/>
                <a:gd name="T42" fmla="*/ 180 w 218"/>
                <a:gd name="T43" fmla="*/ 49 h 154"/>
                <a:gd name="T44" fmla="*/ 180 w 218"/>
                <a:gd name="T45" fmla="*/ 154 h 154"/>
                <a:gd name="T46" fmla="*/ 218 w 218"/>
                <a:gd name="T47" fmla="*/ 154 h 154"/>
                <a:gd name="T48" fmla="*/ 218 w 218"/>
                <a:gd name="T49" fmla="*/ 24 h 154"/>
                <a:gd name="T50" fmla="*/ 218 w 218"/>
                <a:gd name="T51" fmla="*/ 18 h 154"/>
                <a:gd name="T52" fmla="*/ 199 w 218"/>
                <a:gd name="T53" fmla="*/ 0 h 154"/>
                <a:gd name="T54" fmla="*/ 123 w 218"/>
                <a:gd name="T55" fmla="*/ 127 h 154"/>
                <a:gd name="T56" fmla="*/ 119 w 218"/>
                <a:gd name="T57" fmla="*/ 123 h 154"/>
                <a:gd name="T58" fmla="*/ 123 w 218"/>
                <a:gd name="T59" fmla="*/ 119 h 154"/>
                <a:gd name="T60" fmla="*/ 127 w 218"/>
                <a:gd name="T61" fmla="*/ 123 h 154"/>
                <a:gd name="T62" fmla="*/ 123 w 218"/>
                <a:gd name="T63" fmla="*/ 127 h 154"/>
                <a:gd name="T64" fmla="*/ 123 w 218"/>
                <a:gd name="T65" fmla="*/ 102 h 154"/>
                <a:gd name="T66" fmla="*/ 119 w 218"/>
                <a:gd name="T67" fmla="*/ 98 h 154"/>
                <a:gd name="T68" fmla="*/ 123 w 218"/>
                <a:gd name="T69" fmla="*/ 94 h 154"/>
                <a:gd name="T70" fmla="*/ 127 w 218"/>
                <a:gd name="T71" fmla="*/ 98 h 154"/>
                <a:gd name="T72" fmla="*/ 123 w 218"/>
                <a:gd name="T73" fmla="*/ 102 h 154"/>
                <a:gd name="T74" fmla="*/ 123 w 218"/>
                <a:gd name="T75" fmla="*/ 77 h 154"/>
                <a:gd name="T76" fmla="*/ 119 w 218"/>
                <a:gd name="T77" fmla="*/ 73 h 154"/>
                <a:gd name="T78" fmla="*/ 123 w 218"/>
                <a:gd name="T79" fmla="*/ 70 h 154"/>
                <a:gd name="T80" fmla="*/ 127 w 218"/>
                <a:gd name="T81" fmla="*/ 73 h 154"/>
                <a:gd name="T82" fmla="*/ 123 w 218"/>
                <a:gd name="T83" fmla="*/ 77 h 154"/>
                <a:gd name="T84" fmla="*/ 123 w 218"/>
                <a:gd name="T85" fmla="*/ 53 h 154"/>
                <a:gd name="T86" fmla="*/ 119 w 218"/>
                <a:gd name="T87" fmla="*/ 49 h 154"/>
                <a:gd name="T88" fmla="*/ 123 w 218"/>
                <a:gd name="T89" fmla="*/ 45 h 154"/>
                <a:gd name="T90" fmla="*/ 127 w 218"/>
                <a:gd name="T91" fmla="*/ 49 h 154"/>
                <a:gd name="T92" fmla="*/ 123 w 218"/>
                <a:gd name="T93" fmla="*/ 53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18" h="154">
                  <a:moveTo>
                    <a:pt x="199" y="0"/>
                  </a:moveTo>
                  <a:cubicBezTo>
                    <a:pt x="199" y="0"/>
                    <a:pt x="176" y="0"/>
                    <a:pt x="147" y="0"/>
                  </a:cubicBezTo>
                  <a:cubicBezTo>
                    <a:pt x="110" y="36"/>
                    <a:pt x="110" y="36"/>
                    <a:pt x="110" y="36"/>
                  </a:cubicBezTo>
                  <a:cubicBezTo>
                    <a:pt x="110" y="134"/>
                    <a:pt x="110" y="134"/>
                    <a:pt x="110" y="134"/>
                  </a:cubicBezTo>
                  <a:cubicBezTo>
                    <a:pt x="110" y="136"/>
                    <a:pt x="109" y="137"/>
                    <a:pt x="107" y="137"/>
                  </a:cubicBezTo>
                  <a:cubicBezTo>
                    <a:pt x="106" y="137"/>
                    <a:pt x="104" y="136"/>
                    <a:pt x="104" y="134"/>
                  </a:cubicBezTo>
                  <a:cubicBezTo>
                    <a:pt x="104" y="36"/>
                    <a:pt x="104" y="36"/>
                    <a:pt x="104" y="36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39" y="0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7" y="0"/>
                    <a:pt x="0" y="8"/>
                    <a:pt x="0" y="18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154"/>
                    <a:pt x="0" y="154"/>
                    <a:pt x="0" y="154"/>
                  </a:cubicBezTo>
                  <a:cubicBezTo>
                    <a:pt x="37" y="154"/>
                    <a:pt x="37" y="154"/>
                    <a:pt x="37" y="154"/>
                  </a:cubicBezTo>
                  <a:cubicBezTo>
                    <a:pt x="37" y="49"/>
                    <a:pt x="37" y="49"/>
                    <a:pt x="37" y="49"/>
                  </a:cubicBezTo>
                  <a:cubicBezTo>
                    <a:pt x="37" y="46"/>
                    <a:pt x="39" y="44"/>
                    <a:pt x="42" y="44"/>
                  </a:cubicBezTo>
                  <a:cubicBezTo>
                    <a:pt x="45" y="44"/>
                    <a:pt x="48" y="46"/>
                    <a:pt x="48" y="49"/>
                  </a:cubicBezTo>
                  <a:cubicBezTo>
                    <a:pt x="48" y="154"/>
                    <a:pt x="48" y="154"/>
                    <a:pt x="48" y="154"/>
                  </a:cubicBezTo>
                  <a:cubicBezTo>
                    <a:pt x="170" y="154"/>
                    <a:pt x="170" y="154"/>
                    <a:pt x="170" y="154"/>
                  </a:cubicBezTo>
                  <a:cubicBezTo>
                    <a:pt x="170" y="49"/>
                    <a:pt x="170" y="49"/>
                    <a:pt x="170" y="49"/>
                  </a:cubicBezTo>
                  <a:cubicBezTo>
                    <a:pt x="170" y="46"/>
                    <a:pt x="172" y="44"/>
                    <a:pt x="175" y="44"/>
                  </a:cubicBezTo>
                  <a:cubicBezTo>
                    <a:pt x="178" y="44"/>
                    <a:pt x="180" y="46"/>
                    <a:pt x="180" y="49"/>
                  </a:cubicBezTo>
                  <a:cubicBezTo>
                    <a:pt x="180" y="154"/>
                    <a:pt x="180" y="154"/>
                    <a:pt x="180" y="154"/>
                  </a:cubicBezTo>
                  <a:cubicBezTo>
                    <a:pt x="218" y="154"/>
                    <a:pt x="218" y="154"/>
                    <a:pt x="218" y="154"/>
                  </a:cubicBezTo>
                  <a:cubicBezTo>
                    <a:pt x="218" y="24"/>
                    <a:pt x="218" y="24"/>
                    <a:pt x="218" y="24"/>
                  </a:cubicBezTo>
                  <a:cubicBezTo>
                    <a:pt x="218" y="18"/>
                    <a:pt x="218" y="18"/>
                    <a:pt x="218" y="18"/>
                  </a:cubicBezTo>
                  <a:cubicBezTo>
                    <a:pt x="218" y="8"/>
                    <a:pt x="209" y="0"/>
                    <a:pt x="199" y="0"/>
                  </a:cubicBezTo>
                  <a:close/>
                  <a:moveTo>
                    <a:pt x="123" y="127"/>
                  </a:moveTo>
                  <a:cubicBezTo>
                    <a:pt x="121" y="127"/>
                    <a:pt x="119" y="125"/>
                    <a:pt x="119" y="123"/>
                  </a:cubicBezTo>
                  <a:cubicBezTo>
                    <a:pt x="119" y="121"/>
                    <a:pt x="121" y="119"/>
                    <a:pt x="123" y="119"/>
                  </a:cubicBezTo>
                  <a:cubicBezTo>
                    <a:pt x="125" y="119"/>
                    <a:pt x="127" y="121"/>
                    <a:pt x="127" y="123"/>
                  </a:cubicBezTo>
                  <a:cubicBezTo>
                    <a:pt x="127" y="125"/>
                    <a:pt x="125" y="127"/>
                    <a:pt x="123" y="127"/>
                  </a:cubicBezTo>
                  <a:close/>
                  <a:moveTo>
                    <a:pt x="123" y="102"/>
                  </a:moveTo>
                  <a:cubicBezTo>
                    <a:pt x="121" y="102"/>
                    <a:pt x="119" y="100"/>
                    <a:pt x="119" y="98"/>
                  </a:cubicBezTo>
                  <a:cubicBezTo>
                    <a:pt x="119" y="96"/>
                    <a:pt x="121" y="94"/>
                    <a:pt x="123" y="94"/>
                  </a:cubicBezTo>
                  <a:cubicBezTo>
                    <a:pt x="125" y="94"/>
                    <a:pt x="127" y="96"/>
                    <a:pt x="127" y="98"/>
                  </a:cubicBezTo>
                  <a:cubicBezTo>
                    <a:pt x="127" y="100"/>
                    <a:pt x="125" y="102"/>
                    <a:pt x="123" y="102"/>
                  </a:cubicBezTo>
                  <a:close/>
                  <a:moveTo>
                    <a:pt x="123" y="77"/>
                  </a:moveTo>
                  <a:cubicBezTo>
                    <a:pt x="121" y="77"/>
                    <a:pt x="119" y="76"/>
                    <a:pt x="119" y="73"/>
                  </a:cubicBezTo>
                  <a:cubicBezTo>
                    <a:pt x="119" y="71"/>
                    <a:pt x="121" y="70"/>
                    <a:pt x="123" y="70"/>
                  </a:cubicBezTo>
                  <a:cubicBezTo>
                    <a:pt x="125" y="70"/>
                    <a:pt x="127" y="71"/>
                    <a:pt x="127" y="73"/>
                  </a:cubicBezTo>
                  <a:cubicBezTo>
                    <a:pt x="127" y="76"/>
                    <a:pt x="125" y="77"/>
                    <a:pt x="123" y="77"/>
                  </a:cubicBezTo>
                  <a:close/>
                  <a:moveTo>
                    <a:pt x="123" y="53"/>
                  </a:moveTo>
                  <a:cubicBezTo>
                    <a:pt x="121" y="53"/>
                    <a:pt x="119" y="51"/>
                    <a:pt x="119" y="49"/>
                  </a:cubicBezTo>
                  <a:cubicBezTo>
                    <a:pt x="119" y="47"/>
                    <a:pt x="121" y="45"/>
                    <a:pt x="123" y="45"/>
                  </a:cubicBezTo>
                  <a:cubicBezTo>
                    <a:pt x="125" y="45"/>
                    <a:pt x="127" y="47"/>
                    <a:pt x="127" y="49"/>
                  </a:cubicBezTo>
                  <a:cubicBezTo>
                    <a:pt x="127" y="51"/>
                    <a:pt x="125" y="53"/>
                    <a:pt x="123" y="5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ValueBack1">
              <a:extLst>
                <a:ext uri="{FF2B5EF4-FFF2-40B4-BE49-F238E27FC236}">
                  <a16:creationId xmlns:a16="http://schemas.microsoft.com/office/drawing/2014/main" xmlns="" id="{39C7F186-2290-45CE-8192-94DB45313980}"/>
                </a:ext>
              </a:extLst>
            </p:cNvPr>
            <p:cNvSpPr/>
            <p:nvPr/>
          </p:nvSpPr>
          <p:spPr bwMode="auto">
            <a:xfrm>
              <a:off x="3566836" y="3300732"/>
              <a:ext cx="1496628" cy="1495126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" name="ValueShape1">
              <a:extLst>
                <a:ext uri="{FF2B5EF4-FFF2-40B4-BE49-F238E27FC236}">
                  <a16:creationId xmlns:a16="http://schemas.microsoft.com/office/drawing/2014/main" xmlns="" id="{01FE9213-6930-4BA9-ACD9-A188F605D912}"/>
                </a:ext>
              </a:extLst>
            </p:cNvPr>
            <p:cNvSpPr/>
            <p:nvPr/>
          </p:nvSpPr>
          <p:spPr bwMode="auto">
            <a:xfrm>
              <a:off x="3652402" y="3384794"/>
              <a:ext cx="1325499" cy="1320996"/>
            </a:xfrm>
            <a:custGeom>
              <a:avLst/>
              <a:gdLst>
                <a:gd name="connsiteX0" fmla="*/ 958105 w 1325499"/>
                <a:gd name="connsiteY0" fmla="*/ 1052293 h 1320996"/>
                <a:gd name="connsiteX1" fmla="*/ 1137857 w 1325499"/>
                <a:gd name="connsiteY1" fmla="*/ 1127719 h 1320996"/>
                <a:gd name="connsiteX2" fmla="*/ 731050 w 1325499"/>
                <a:gd name="connsiteY2" fmla="*/ 1320996 h 1320996"/>
                <a:gd name="connsiteX3" fmla="*/ 958105 w 1325499"/>
                <a:gd name="connsiteY3" fmla="*/ 1052293 h 1320996"/>
                <a:gd name="connsiteX4" fmla="*/ 372943 w 1325499"/>
                <a:gd name="connsiteY4" fmla="*/ 1052293 h 1320996"/>
                <a:gd name="connsiteX5" fmla="*/ 594447 w 1325499"/>
                <a:gd name="connsiteY5" fmla="*/ 1320996 h 1320996"/>
                <a:gd name="connsiteX6" fmla="*/ 189142 w 1325499"/>
                <a:gd name="connsiteY6" fmla="*/ 1127719 h 1320996"/>
                <a:gd name="connsiteX7" fmla="*/ 372943 w 1325499"/>
                <a:gd name="connsiteY7" fmla="*/ 1052293 h 1320996"/>
                <a:gd name="connsiteX8" fmla="*/ 708533 w 1325499"/>
                <a:gd name="connsiteY8" fmla="*/ 999753 h 1320996"/>
                <a:gd name="connsiteX9" fmla="*/ 873657 w 1325499"/>
                <a:gd name="connsiteY9" fmla="*/ 1023365 h 1320996"/>
                <a:gd name="connsiteX10" fmla="*/ 708533 w 1325499"/>
                <a:gd name="connsiteY10" fmla="*/ 1226425 h 1320996"/>
                <a:gd name="connsiteX11" fmla="*/ 708533 w 1325499"/>
                <a:gd name="connsiteY11" fmla="*/ 999753 h 1320996"/>
                <a:gd name="connsiteX12" fmla="*/ 618465 w 1325499"/>
                <a:gd name="connsiteY12" fmla="*/ 999753 h 1320996"/>
                <a:gd name="connsiteX13" fmla="*/ 618465 w 1325499"/>
                <a:gd name="connsiteY13" fmla="*/ 1226425 h 1320996"/>
                <a:gd name="connsiteX14" fmla="*/ 453341 w 1325499"/>
                <a:gd name="connsiteY14" fmla="*/ 1023365 h 1320996"/>
                <a:gd name="connsiteX15" fmla="*/ 618465 w 1325499"/>
                <a:gd name="connsiteY15" fmla="*/ 999753 h 1320996"/>
                <a:gd name="connsiteX16" fmla="*/ 1075452 w 1325499"/>
                <a:gd name="connsiteY16" fmla="*/ 702530 h 1320996"/>
                <a:gd name="connsiteX17" fmla="*/ 1325497 w 1325499"/>
                <a:gd name="connsiteY17" fmla="*/ 702530 h 1320996"/>
                <a:gd name="connsiteX18" fmla="*/ 1193398 w 1325499"/>
                <a:gd name="connsiteY18" fmla="*/ 1061301 h 1320996"/>
                <a:gd name="connsiteX19" fmla="*/ 995249 w 1325499"/>
                <a:gd name="connsiteY19" fmla="*/ 976329 h 1320996"/>
                <a:gd name="connsiteX20" fmla="*/ 1075452 w 1325499"/>
                <a:gd name="connsiteY20" fmla="*/ 702530 h 1320996"/>
                <a:gd name="connsiteX21" fmla="*/ 708533 w 1325499"/>
                <a:gd name="connsiteY21" fmla="*/ 702530 h 1320996"/>
                <a:gd name="connsiteX22" fmla="*/ 990745 w 1325499"/>
                <a:gd name="connsiteY22" fmla="*/ 702530 h 1320996"/>
                <a:gd name="connsiteX23" fmla="*/ 915489 w 1325499"/>
                <a:gd name="connsiteY23" fmla="*/ 953220 h 1320996"/>
                <a:gd name="connsiteX24" fmla="*/ 708533 w 1325499"/>
                <a:gd name="connsiteY24" fmla="*/ 920110 h 1320996"/>
                <a:gd name="connsiteX25" fmla="*/ 334751 w 1325499"/>
                <a:gd name="connsiteY25" fmla="*/ 702530 h 1320996"/>
                <a:gd name="connsiteX26" fmla="*/ 618465 w 1325499"/>
                <a:gd name="connsiteY26" fmla="*/ 702530 h 1320996"/>
                <a:gd name="connsiteX27" fmla="*/ 618465 w 1325499"/>
                <a:gd name="connsiteY27" fmla="*/ 920309 h 1320996"/>
                <a:gd name="connsiteX28" fmla="*/ 410408 w 1325499"/>
                <a:gd name="connsiteY28" fmla="*/ 948715 h 1320996"/>
                <a:gd name="connsiteX29" fmla="*/ 334751 w 1325499"/>
                <a:gd name="connsiteY29" fmla="*/ 702530 h 1320996"/>
                <a:gd name="connsiteX30" fmla="*/ 0 w 1325499"/>
                <a:gd name="connsiteY30" fmla="*/ 702530 h 1320996"/>
                <a:gd name="connsiteX31" fmla="*/ 254763 w 1325499"/>
                <a:gd name="connsiteY31" fmla="*/ 702530 h 1320996"/>
                <a:gd name="connsiteX32" fmla="*/ 330248 w 1325499"/>
                <a:gd name="connsiteY32" fmla="*/ 976329 h 1320996"/>
                <a:gd name="connsiteX33" fmla="*/ 132099 w 1325499"/>
                <a:gd name="connsiteY33" fmla="*/ 1061301 h 1320996"/>
                <a:gd name="connsiteX34" fmla="*/ 0 w 1325499"/>
                <a:gd name="connsiteY34" fmla="*/ 702530 h 1320996"/>
                <a:gd name="connsiteX35" fmla="*/ 910785 w 1325499"/>
                <a:gd name="connsiteY35" fmla="*/ 363273 h 1320996"/>
                <a:gd name="connsiteX36" fmla="*/ 990745 w 1325499"/>
                <a:gd name="connsiteY36" fmla="*/ 618465 h 1320996"/>
                <a:gd name="connsiteX37" fmla="*/ 708533 w 1325499"/>
                <a:gd name="connsiteY37" fmla="*/ 618465 h 1320996"/>
                <a:gd name="connsiteX38" fmla="*/ 708533 w 1325499"/>
                <a:gd name="connsiteY38" fmla="*/ 396354 h 1320996"/>
                <a:gd name="connsiteX39" fmla="*/ 910785 w 1325499"/>
                <a:gd name="connsiteY39" fmla="*/ 363273 h 1320996"/>
                <a:gd name="connsiteX40" fmla="*/ 415137 w 1325499"/>
                <a:gd name="connsiteY40" fmla="*/ 363273 h 1320996"/>
                <a:gd name="connsiteX41" fmla="*/ 618465 w 1325499"/>
                <a:gd name="connsiteY41" fmla="*/ 396354 h 1320996"/>
                <a:gd name="connsiteX42" fmla="*/ 618465 w 1325499"/>
                <a:gd name="connsiteY42" fmla="*/ 618465 h 1320996"/>
                <a:gd name="connsiteX43" fmla="*/ 334751 w 1325499"/>
                <a:gd name="connsiteY43" fmla="*/ 618465 h 1320996"/>
                <a:gd name="connsiteX44" fmla="*/ 415137 w 1325499"/>
                <a:gd name="connsiteY44" fmla="*/ 363273 h 1320996"/>
                <a:gd name="connsiteX45" fmla="*/ 1188769 w 1325499"/>
                <a:gd name="connsiteY45" fmla="*/ 255192 h 1320996"/>
                <a:gd name="connsiteX46" fmla="*/ 1325499 w 1325499"/>
                <a:gd name="connsiteY46" fmla="*/ 618465 h 1320996"/>
                <a:gd name="connsiteX47" fmla="*/ 1075613 w 1325499"/>
                <a:gd name="connsiteY47" fmla="*/ 618465 h 1320996"/>
                <a:gd name="connsiteX48" fmla="*/ 990746 w 1325499"/>
                <a:gd name="connsiteY48" fmla="*/ 340113 h 1320996"/>
                <a:gd name="connsiteX49" fmla="*/ 1188769 w 1325499"/>
                <a:gd name="connsiteY49" fmla="*/ 255192 h 1320996"/>
                <a:gd name="connsiteX50" fmla="*/ 141445 w 1325499"/>
                <a:gd name="connsiteY50" fmla="*/ 255192 h 1320996"/>
                <a:gd name="connsiteX51" fmla="*/ 334753 w 1325499"/>
                <a:gd name="connsiteY51" fmla="*/ 340113 h 1320996"/>
                <a:gd name="connsiteX52" fmla="*/ 254601 w 1325499"/>
                <a:gd name="connsiteY52" fmla="*/ 618465 h 1320996"/>
                <a:gd name="connsiteX53" fmla="*/ 0 w 1325499"/>
                <a:gd name="connsiteY53" fmla="*/ 618465 h 1320996"/>
                <a:gd name="connsiteX54" fmla="*/ 141445 w 1325499"/>
                <a:gd name="connsiteY54" fmla="*/ 255192 h 1320996"/>
                <a:gd name="connsiteX55" fmla="*/ 708533 w 1325499"/>
                <a:gd name="connsiteY55" fmla="*/ 94572 h 1320996"/>
                <a:gd name="connsiteX56" fmla="*/ 867653 w 1325499"/>
                <a:gd name="connsiteY56" fmla="*/ 288578 h 1320996"/>
                <a:gd name="connsiteX57" fmla="*/ 708533 w 1325499"/>
                <a:gd name="connsiteY57" fmla="*/ 312237 h 1320996"/>
                <a:gd name="connsiteX58" fmla="*/ 618465 w 1325499"/>
                <a:gd name="connsiteY58" fmla="*/ 94572 h 1320996"/>
                <a:gd name="connsiteX59" fmla="*/ 618465 w 1325499"/>
                <a:gd name="connsiteY59" fmla="*/ 312237 h 1320996"/>
                <a:gd name="connsiteX60" fmla="*/ 462348 w 1325499"/>
                <a:gd name="connsiteY60" fmla="*/ 288578 h 1320996"/>
                <a:gd name="connsiteX61" fmla="*/ 618465 w 1325499"/>
                <a:gd name="connsiteY61" fmla="*/ 94572 h 1320996"/>
                <a:gd name="connsiteX62" fmla="*/ 731050 w 1325499"/>
                <a:gd name="connsiteY62" fmla="*/ 0 h 1320996"/>
                <a:gd name="connsiteX63" fmla="*/ 1131852 w 1325499"/>
                <a:gd name="connsiteY63" fmla="*/ 188713 h 1320996"/>
                <a:gd name="connsiteX64" fmla="*/ 952670 w 1325499"/>
                <a:gd name="connsiteY64" fmla="*/ 264199 h 1320996"/>
                <a:gd name="connsiteX65" fmla="*/ 731050 w 1325499"/>
                <a:gd name="connsiteY65" fmla="*/ 0 h 1320996"/>
                <a:gd name="connsiteX66" fmla="*/ 594447 w 1325499"/>
                <a:gd name="connsiteY66" fmla="*/ 0 h 1320996"/>
                <a:gd name="connsiteX67" fmla="*/ 377427 w 1325499"/>
                <a:gd name="connsiteY67" fmla="*/ 264199 h 1320996"/>
                <a:gd name="connsiteX68" fmla="*/ 198149 w 1325499"/>
                <a:gd name="connsiteY68" fmla="*/ 188713 h 1320996"/>
                <a:gd name="connsiteX69" fmla="*/ 594447 w 1325499"/>
                <a:gd name="connsiteY69" fmla="*/ 0 h 13209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</a:cxnLst>
              <a:rect l="l" t="t" r="r" b="b"/>
              <a:pathLst>
                <a:path w="1325499" h="1320996">
                  <a:moveTo>
                    <a:pt x="958105" y="1052293"/>
                  </a:moveTo>
                  <a:cubicBezTo>
                    <a:pt x="1024330" y="1071150"/>
                    <a:pt x="1085824" y="1099434"/>
                    <a:pt x="1137857" y="1127719"/>
                  </a:cubicBezTo>
                  <a:cubicBezTo>
                    <a:pt x="1033790" y="1236143"/>
                    <a:pt x="891881" y="1306854"/>
                    <a:pt x="731050" y="1320996"/>
                  </a:cubicBezTo>
                  <a:cubicBezTo>
                    <a:pt x="783084" y="1273855"/>
                    <a:pt x="877690" y="1174860"/>
                    <a:pt x="958105" y="1052293"/>
                  </a:cubicBezTo>
                  <a:close/>
                  <a:moveTo>
                    <a:pt x="372943" y="1052293"/>
                  </a:moveTo>
                  <a:cubicBezTo>
                    <a:pt x="448349" y="1174860"/>
                    <a:pt x="542606" y="1273855"/>
                    <a:pt x="594447" y="1320996"/>
                  </a:cubicBezTo>
                  <a:cubicBezTo>
                    <a:pt x="438923" y="1306854"/>
                    <a:pt x="297538" y="1236143"/>
                    <a:pt x="189142" y="1127719"/>
                  </a:cubicBezTo>
                  <a:cubicBezTo>
                    <a:pt x="240983" y="1099434"/>
                    <a:pt x="302251" y="1071150"/>
                    <a:pt x="372943" y="1052293"/>
                  </a:cubicBezTo>
                  <a:close/>
                  <a:moveTo>
                    <a:pt x="708533" y="999753"/>
                  </a:moveTo>
                  <a:cubicBezTo>
                    <a:pt x="765147" y="1004476"/>
                    <a:pt x="821761" y="1013920"/>
                    <a:pt x="873657" y="1023365"/>
                  </a:cubicBezTo>
                  <a:cubicBezTo>
                    <a:pt x="817043" y="1113089"/>
                    <a:pt x="755712" y="1183924"/>
                    <a:pt x="708533" y="1226425"/>
                  </a:cubicBezTo>
                  <a:cubicBezTo>
                    <a:pt x="708533" y="999753"/>
                    <a:pt x="708533" y="999753"/>
                    <a:pt x="708533" y="999753"/>
                  </a:cubicBezTo>
                  <a:close/>
                  <a:moveTo>
                    <a:pt x="618465" y="999753"/>
                  </a:moveTo>
                  <a:lnTo>
                    <a:pt x="618465" y="1226425"/>
                  </a:lnTo>
                  <a:cubicBezTo>
                    <a:pt x="571287" y="1183924"/>
                    <a:pt x="509955" y="1113089"/>
                    <a:pt x="453341" y="1023365"/>
                  </a:cubicBezTo>
                  <a:cubicBezTo>
                    <a:pt x="509955" y="1013920"/>
                    <a:pt x="561851" y="1004476"/>
                    <a:pt x="618465" y="999753"/>
                  </a:cubicBezTo>
                  <a:close/>
                  <a:moveTo>
                    <a:pt x="1075452" y="702530"/>
                  </a:moveTo>
                  <a:cubicBezTo>
                    <a:pt x="1325497" y="702530"/>
                    <a:pt x="1325497" y="702530"/>
                    <a:pt x="1325497" y="702530"/>
                  </a:cubicBezTo>
                  <a:cubicBezTo>
                    <a:pt x="1316062" y="839430"/>
                    <a:pt x="1268883" y="962167"/>
                    <a:pt x="1193398" y="1061301"/>
                  </a:cubicBezTo>
                  <a:cubicBezTo>
                    <a:pt x="1136784" y="1032977"/>
                    <a:pt x="1070735" y="999933"/>
                    <a:pt x="995249" y="976329"/>
                  </a:cubicBezTo>
                  <a:cubicBezTo>
                    <a:pt x="1037710" y="891357"/>
                    <a:pt x="1066017" y="801664"/>
                    <a:pt x="1075452" y="702530"/>
                  </a:cubicBezTo>
                  <a:close/>
                  <a:moveTo>
                    <a:pt x="708533" y="702530"/>
                  </a:moveTo>
                  <a:cubicBezTo>
                    <a:pt x="990745" y="702530"/>
                    <a:pt x="990745" y="702530"/>
                    <a:pt x="990745" y="702530"/>
                  </a:cubicBezTo>
                  <a:cubicBezTo>
                    <a:pt x="981338" y="792400"/>
                    <a:pt x="953117" y="877540"/>
                    <a:pt x="915489" y="953220"/>
                  </a:cubicBezTo>
                  <a:cubicBezTo>
                    <a:pt x="849639" y="934300"/>
                    <a:pt x="779086" y="920110"/>
                    <a:pt x="708533" y="920110"/>
                  </a:cubicBezTo>
                  <a:close/>
                  <a:moveTo>
                    <a:pt x="334751" y="702530"/>
                  </a:moveTo>
                  <a:cubicBezTo>
                    <a:pt x="618465" y="702530"/>
                    <a:pt x="618465" y="702530"/>
                    <a:pt x="618465" y="702530"/>
                  </a:cubicBezTo>
                  <a:lnTo>
                    <a:pt x="618465" y="920309"/>
                  </a:lnTo>
                  <a:cubicBezTo>
                    <a:pt x="547537" y="920309"/>
                    <a:pt x="476608" y="934512"/>
                    <a:pt x="410408" y="948715"/>
                  </a:cubicBezTo>
                  <a:cubicBezTo>
                    <a:pt x="372580" y="877700"/>
                    <a:pt x="344208" y="792482"/>
                    <a:pt x="334751" y="702530"/>
                  </a:cubicBezTo>
                  <a:close/>
                  <a:moveTo>
                    <a:pt x="0" y="702530"/>
                  </a:moveTo>
                  <a:cubicBezTo>
                    <a:pt x="254763" y="702530"/>
                    <a:pt x="254763" y="702530"/>
                    <a:pt x="254763" y="702530"/>
                  </a:cubicBezTo>
                  <a:cubicBezTo>
                    <a:pt x="259481" y="801664"/>
                    <a:pt x="287788" y="891357"/>
                    <a:pt x="330248" y="976329"/>
                  </a:cubicBezTo>
                  <a:cubicBezTo>
                    <a:pt x="254763" y="999933"/>
                    <a:pt x="188713" y="1032977"/>
                    <a:pt x="132099" y="1061301"/>
                  </a:cubicBezTo>
                  <a:cubicBezTo>
                    <a:pt x="56614" y="962167"/>
                    <a:pt x="9436" y="839430"/>
                    <a:pt x="0" y="702530"/>
                  </a:cubicBezTo>
                  <a:close/>
                  <a:moveTo>
                    <a:pt x="910785" y="363273"/>
                  </a:moveTo>
                  <a:cubicBezTo>
                    <a:pt x="953117" y="438886"/>
                    <a:pt x="981338" y="528675"/>
                    <a:pt x="990745" y="618465"/>
                  </a:cubicBezTo>
                  <a:cubicBezTo>
                    <a:pt x="708533" y="618465"/>
                    <a:pt x="708533" y="618465"/>
                    <a:pt x="708533" y="618465"/>
                  </a:cubicBezTo>
                  <a:lnTo>
                    <a:pt x="708533" y="396354"/>
                  </a:lnTo>
                  <a:cubicBezTo>
                    <a:pt x="779086" y="391628"/>
                    <a:pt x="849639" y="382176"/>
                    <a:pt x="910785" y="363273"/>
                  </a:cubicBezTo>
                  <a:close/>
                  <a:moveTo>
                    <a:pt x="415137" y="363273"/>
                  </a:moveTo>
                  <a:cubicBezTo>
                    <a:pt x="481337" y="382176"/>
                    <a:pt x="547537" y="391628"/>
                    <a:pt x="618465" y="396354"/>
                  </a:cubicBezTo>
                  <a:lnTo>
                    <a:pt x="618465" y="618465"/>
                  </a:lnTo>
                  <a:cubicBezTo>
                    <a:pt x="334751" y="618465"/>
                    <a:pt x="334751" y="618465"/>
                    <a:pt x="334751" y="618465"/>
                  </a:cubicBezTo>
                  <a:cubicBezTo>
                    <a:pt x="344208" y="528675"/>
                    <a:pt x="372580" y="438886"/>
                    <a:pt x="415137" y="363273"/>
                  </a:cubicBezTo>
                  <a:close/>
                  <a:moveTo>
                    <a:pt x="1188769" y="255192"/>
                  </a:moveTo>
                  <a:cubicBezTo>
                    <a:pt x="1264206" y="358984"/>
                    <a:pt x="1316070" y="481648"/>
                    <a:pt x="1325499" y="618465"/>
                  </a:cubicBezTo>
                  <a:cubicBezTo>
                    <a:pt x="1075613" y="618465"/>
                    <a:pt x="1075613" y="618465"/>
                    <a:pt x="1075613" y="618465"/>
                  </a:cubicBezTo>
                  <a:cubicBezTo>
                    <a:pt x="1066184" y="519391"/>
                    <a:pt x="1033180" y="425034"/>
                    <a:pt x="990746" y="340113"/>
                  </a:cubicBezTo>
                  <a:cubicBezTo>
                    <a:pt x="1066184" y="316524"/>
                    <a:pt x="1132191" y="283499"/>
                    <a:pt x="1188769" y="255192"/>
                  </a:cubicBezTo>
                  <a:close/>
                  <a:moveTo>
                    <a:pt x="141445" y="255192"/>
                  </a:moveTo>
                  <a:cubicBezTo>
                    <a:pt x="193308" y="283499"/>
                    <a:pt x="259316" y="316524"/>
                    <a:pt x="334753" y="340113"/>
                  </a:cubicBezTo>
                  <a:cubicBezTo>
                    <a:pt x="292320" y="425034"/>
                    <a:pt x="259316" y="519391"/>
                    <a:pt x="254601" y="618465"/>
                  </a:cubicBezTo>
                  <a:cubicBezTo>
                    <a:pt x="0" y="618465"/>
                    <a:pt x="0" y="618465"/>
                    <a:pt x="0" y="618465"/>
                  </a:cubicBezTo>
                  <a:cubicBezTo>
                    <a:pt x="9430" y="481648"/>
                    <a:pt x="61293" y="358984"/>
                    <a:pt x="141445" y="255192"/>
                  </a:cubicBezTo>
                  <a:close/>
                  <a:moveTo>
                    <a:pt x="708533" y="94572"/>
                  </a:moveTo>
                  <a:cubicBezTo>
                    <a:pt x="750653" y="141890"/>
                    <a:pt x="811493" y="208136"/>
                    <a:pt x="867653" y="288578"/>
                  </a:cubicBezTo>
                  <a:cubicBezTo>
                    <a:pt x="816173" y="302773"/>
                    <a:pt x="764693" y="307505"/>
                    <a:pt x="708533" y="312237"/>
                  </a:cubicBezTo>
                  <a:close/>
                  <a:moveTo>
                    <a:pt x="618465" y="94572"/>
                  </a:moveTo>
                  <a:cubicBezTo>
                    <a:pt x="618465" y="312237"/>
                    <a:pt x="618465" y="312237"/>
                    <a:pt x="618465" y="312237"/>
                  </a:cubicBezTo>
                  <a:cubicBezTo>
                    <a:pt x="566426" y="307505"/>
                    <a:pt x="509656" y="302773"/>
                    <a:pt x="462348" y="288578"/>
                  </a:cubicBezTo>
                  <a:cubicBezTo>
                    <a:pt x="514387" y="208136"/>
                    <a:pt x="575888" y="141890"/>
                    <a:pt x="618465" y="94572"/>
                  </a:cubicBezTo>
                  <a:close/>
                  <a:moveTo>
                    <a:pt x="731050" y="0"/>
                  </a:moveTo>
                  <a:cubicBezTo>
                    <a:pt x="886656" y="18871"/>
                    <a:pt x="1023400" y="84921"/>
                    <a:pt x="1131852" y="188713"/>
                  </a:cubicBezTo>
                  <a:cubicBezTo>
                    <a:pt x="1079984" y="217020"/>
                    <a:pt x="1018685" y="245328"/>
                    <a:pt x="952670" y="264199"/>
                  </a:cubicBezTo>
                  <a:cubicBezTo>
                    <a:pt x="872510" y="141535"/>
                    <a:pt x="782919" y="47178"/>
                    <a:pt x="731050" y="0"/>
                  </a:cubicBezTo>
                  <a:close/>
                  <a:moveTo>
                    <a:pt x="594447" y="0"/>
                  </a:moveTo>
                  <a:cubicBezTo>
                    <a:pt x="542551" y="47178"/>
                    <a:pt x="452912" y="141535"/>
                    <a:pt x="377427" y="264199"/>
                  </a:cubicBezTo>
                  <a:cubicBezTo>
                    <a:pt x="306659" y="245328"/>
                    <a:pt x="245327" y="217020"/>
                    <a:pt x="198149" y="188713"/>
                  </a:cubicBezTo>
                  <a:cubicBezTo>
                    <a:pt x="301941" y="84921"/>
                    <a:pt x="438759" y="18871"/>
                    <a:pt x="594447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100000"/>
                  </a:schemeClr>
                </a:gs>
                <a:gs pos="100000">
                  <a:schemeClr val="lt1">
                    <a:lumMod val="100000"/>
                  </a:schemeClr>
                </a:gs>
                <a:gs pos="50000">
                  <a:schemeClr val="accent1">
                    <a:lumMod val="100000"/>
                  </a:schemeClr>
                </a:gs>
                <a:gs pos="50100">
                  <a:schemeClr val="lt1">
                    <a:lumMod val="100000"/>
                  </a:schemeClr>
                </a:gs>
              </a:gsLst>
              <a:lin ang="16200000" scaled="1"/>
              <a:tileRect/>
            </a:gra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" name="ValueBack11">
              <a:extLst>
                <a:ext uri="{FF2B5EF4-FFF2-40B4-BE49-F238E27FC236}">
                  <a16:creationId xmlns:a16="http://schemas.microsoft.com/office/drawing/2014/main" xmlns="" id="{1C031134-7DC5-422C-ABC4-D294A6B210D8}"/>
                </a:ext>
              </a:extLst>
            </p:cNvPr>
            <p:cNvSpPr/>
            <p:nvPr/>
          </p:nvSpPr>
          <p:spPr>
            <a:xfrm>
              <a:off x="3037115" y="1811711"/>
              <a:ext cx="841927" cy="869056"/>
            </a:xfrm>
            <a:custGeom>
              <a:avLst/>
              <a:gdLst>
                <a:gd name="connsiteX0" fmla="*/ 438314 w 895350"/>
                <a:gd name="connsiteY0" fmla="*/ 0 h 1019175"/>
                <a:gd name="connsiteX1" fmla="*/ 876628 w 895350"/>
                <a:gd name="connsiteY1" fmla="*/ 438314 h 1019175"/>
                <a:gd name="connsiteX2" fmla="*/ 801771 w 895350"/>
                <a:gd name="connsiteY2" fmla="*/ 683380 h 1019175"/>
                <a:gd name="connsiteX3" fmla="*/ 777227 w 895350"/>
                <a:gd name="connsiteY3" fmla="*/ 713128 h 1019175"/>
                <a:gd name="connsiteX4" fmla="*/ 895350 w 895350"/>
                <a:gd name="connsiteY4" fmla="*/ 1019175 h 1019175"/>
                <a:gd name="connsiteX5" fmla="*/ 627338 w 895350"/>
                <a:gd name="connsiteY5" fmla="*/ 832190 h 1019175"/>
                <a:gd name="connsiteX6" fmla="*/ 608926 w 895350"/>
                <a:gd name="connsiteY6" fmla="*/ 842183 h 1019175"/>
                <a:gd name="connsiteX7" fmla="*/ 438314 w 895350"/>
                <a:gd name="connsiteY7" fmla="*/ 876628 h 1019175"/>
                <a:gd name="connsiteX8" fmla="*/ 0 w 895350"/>
                <a:gd name="connsiteY8" fmla="*/ 438314 h 1019175"/>
                <a:gd name="connsiteX9" fmla="*/ 438314 w 895350"/>
                <a:gd name="connsiteY9" fmla="*/ 0 h 1019175"/>
                <a:gd name="connsiteX0" fmla="*/ 438314 w 876628"/>
                <a:gd name="connsiteY0" fmla="*/ 0 h 904875"/>
                <a:gd name="connsiteX1" fmla="*/ 876628 w 876628"/>
                <a:gd name="connsiteY1" fmla="*/ 438314 h 904875"/>
                <a:gd name="connsiteX2" fmla="*/ 801771 w 876628"/>
                <a:gd name="connsiteY2" fmla="*/ 683380 h 904875"/>
                <a:gd name="connsiteX3" fmla="*/ 777227 w 876628"/>
                <a:gd name="connsiteY3" fmla="*/ 713128 h 904875"/>
                <a:gd name="connsiteX4" fmla="*/ 838200 w 876628"/>
                <a:gd name="connsiteY4" fmla="*/ 904875 h 904875"/>
                <a:gd name="connsiteX5" fmla="*/ 627338 w 876628"/>
                <a:gd name="connsiteY5" fmla="*/ 832190 h 904875"/>
                <a:gd name="connsiteX6" fmla="*/ 608926 w 876628"/>
                <a:gd name="connsiteY6" fmla="*/ 842183 h 904875"/>
                <a:gd name="connsiteX7" fmla="*/ 438314 w 876628"/>
                <a:gd name="connsiteY7" fmla="*/ 876628 h 904875"/>
                <a:gd name="connsiteX8" fmla="*/ 0 w 876628"/>
                <a:gd name="connsiteY8" fmla="*/ 438314 h 904875"/>
                <a:gd name="connsiteX9" fmla="*/ 438314 w 876628"/>
                <a:gd name="connsiteY9" fmla="*/ 0 h 904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76628" h="904875">
                  <a:moveTo>
                    <a:pt x="438314" y="0"/>
                  </a:moveTo>
                  <a:cubicBezTo>
                    <a:pt x="680388" y="0"/>
                    <a:pt x="876628" y="196240"/>
                    <a:pt x="876628" y="438314"/>
                  </a:cubicBezTo>
                  <a:cubicBezTo>
                    <a:pt x="876628" y="529092"/>
                    <a:pt x="849032" y="613424"/>
                    <a:pt x="801771" y="683380"/>
                  </a:cubicBezTo>
                  <a:lnTo>
                    <a:pt x="777227" y="713128"/>
                  </a:lnTo>
                  <a:lnTo>
                    <a:pt x="838200" y="904875"/>
                  </a:lnTo>
                  <a:lnTo>
                    <a:pt x="627338" y="832190"/>
                  </a:lnTo>
                  <a:lnTo>
                    <a:pt x="608926" y="842183"/>
                  </a:lnTo>
                  <a:cubicBezTo>
                    <a:pt x="556487" y="864363"/>
                    <a:pt x="498833" y="876628"/>
                    <a:pt x="438314" y="876628"/>
                  </a:cubicBezTo>
                  <a:cubicBezTo>
                    <a:pt x="196240" y="876628"/>
                    <a:pt x="0" y="680388"/>
                    <a:pt x="0" y="438314"/>
                  </a:cubicBezTo>
                  <a:cubicBezTo>
                    <a:pt x="0" y="196240"/>
                    <a:pt x="196240" y="0"/>
                    <a:pt x="438314" y="0"/>
                  </a:cubicBez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" name="ValueText1">
              <a:extLst>
                <a:ext uri="{FF2B5EF4-FFF2-40B4-BE49-F238E27FC236}">
                  <a16:creationId xmlns:a16="http://schemas.microsoft.com/office/drawing/2014/main" xmlns="" id="{4C44E694-A74E-4D72-890F-C8117EC2792D}"/>
                </a:ext>
              </a:extLst>
            </p:cNvPr>
            <p:cNvSpPr txBox="1"/>
            <p:nvPr/>
          </p:nvSpPr>
          <p:spPr>
            <a:xfrm>
              <a:off x="3193228" y="2026815"/>
              <a:ext cx="529702" cy="418042"/>
            </a:xfrm>
            <a:prstGeom prst="rect">
              <a:avLst/>
            </a:prstGeom>
            <a:noFill/>
          </p:spPr>
          <p:txBody>
            <a:bodyPr wrap="none" anchor="ctr" anchorCtr="0">
              <a:prstTxWarp prst="textPlain">
                <a:avLst/>
              </a:prstTxWarp>
              <a:normAutofit fontScale="40000" lnSpcReduction="20000"/>
            </a:bodyPr>
            <a:lstStyle/>
            <a:p>
              <a:pPr marL="0" marR="0" lvl="0" indent="0" algn="ctr" defTabSz="914400" rtl="0" eaLnBrk="1" fontAlgn="base" latinLnBrk="0" hangingPunct="1"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60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Impact" panose="020B0806030902050204" pitchFamily="34" charset="0"/>
                </a:rPr>
                <a:t>50%</a:t>
              </a:r>
            </a:p>
          </p:txBody>
        </p:sp>
        <p:sp>
          <p:nvSpPr>
            <p:cNvPr id="16" name="ExtraShape">
              <a:extLst>
                <a:ext uri="{FF2B5EF4-FFF2-40B4-BE49-F238E27FC236}">
                  <a16:creationId xmlns:a16="http://schemas.microsoft.com/office/drawing/2014/main" xmlns="" id="{48AEC367-5755-434C-86DB-9F962084E987}"/>
                </a:ext>
              </a:extLst>
            </p:cNvPr>
            <p:cNvSpPr/>
            <p:nvPr/>
          </p:nvSpPr>
          <p:spPr bwMode="auto">
            <a:xfrm>
              <a:off x="3418376" y="4212081"/>
              <a:ext cx="1797388" cy="757908"/>
            </a:xfrm>
            <a:custGeom>
              <a:avLst/>
              <a:gdLst>
                <a:gd name="connsiteX0" fmla="*/ 894806 w 1797388"/>
                <a:gd name="connsiteY0" fmla="*/ 663578 h 757908"/>
                <a:gd name="connsiteX1" fmla="*/ 899527 w 1797388"/>
                <a:gd name="connsiteY1" fmla="*/ 663578 h 757908"/>
                <a:gd name="connsiteX2" fmla="*/ 946735 w 1797388"/>
                <a:gd name="connsiteY2" fmla="*/ 710743 h 757908"/>
                <a:gd name="connsiteX3" fmla="*/ 899527 w 1797388"/>
                <a:gd name="connsiteY3" fmla="*/ 757908 h 757908"/>
                <a:gd name="connsiteX4" fmla="*/ 847598 w 1797388"/>
                <a:gd name="connsiteY4" fmla="*/ 710743 h 757908"/>
                <a:gd name="connsiteX5" fmla="*/ 894806 w 1797388"/>
                <a:gd name="connsiteY5" fmla="*/ 663578 h 757908"/>
                <a:gd name="connsiteX6" fmla="*/ 620354 w 1797388"/>
                <a:gd name="connsiteY6" fmla="*/ 614843 h 757908"/>
                <a:gd name="connsiteX7" fmla="*/ 653778 w 1797388"/>
                <a:gd name="connsiteY7" fmla="*/ 635989 h 757908"/>
                <a:gd name="connsiteX8" fmla="*/ 653778 w 1797388"/>
                <a:gd name="connsiteY8" fmla="*/ 640688 h 757908"/>
                <a:gd name="connsiteX9" fmla="*/ 639705 w 1797388"/>
                <a:gd name="connsiteY9" fmla="*/ 706477 h 757908"/>
                <a:gd name="connsiteX10" fmla="*/ 611559 w 1797388"/>
                <a:gd name="connsiteY10" fmla="*/ 715875 h 757908"/>
                <a:gd name="connsiteX11" fmla="*/ 569339 w 1797388"/>
                <a:gd name="connsiteY11" fmla="*/ 692379 h 757908"/>
                <a:gd name="connsiteX12" fmla="*/ 583412 w 1797388"/>
                <a:gd name="connsiteY12" fmla="*/ 621892 h 757908"/>
                <a:gd name="connsiteX13" fmla="*/ 620354 w 1797388"/>
                <a:gd name="connsiteY13" fmla="*/ 614843 h 757908"/>
                <a:gd name="connsiteX14" fmla="*/ 1186834 w 1797388"/>
                <a:gd name="connsiteY14" fmla="*/ 613612 h 757908"/>
                <a:gd name="connsiteX15" fmla="*/ 1229985 w 1797388"/>
                <a:gd name="connsiteY15" fmla="*/ 649428 h 757908"/>
                <a:gd name="connsiteX16" fmla="*/ 1196939 w 1797388"/>
                <a:gd name="connsiteY16" fmla="*/ 710743 h 757908"/>
                <a:gd name="connsiteX17" fmla="*/ 1182776 w 1797388"/>
                <a:gd name="connsiteY17" fmla="*/ 710743 h 757908"/>
                <a:gd name="connsiteX18" fmla="*/ 1135568 w 1797388"/>
                <a:gd name="connsiteY18" fmla="*/ 677727 h 757908"/>
                <a:gd name="connsiteX19" fmla="*/ 1163893 w 1797388"/>
                <a:gd name="connsiteY19" fmla="*/ 616413 h 757908"/>
                <a:gd name="connsiteX20" fmla="*/ 1168614 w 1797388"/>
                <a:gd name="connsiteY20" fmla="*/ 616413 h 757908"/>
                <a:gd name="connsiteX21" fmla="*/ 1186834 w 1797388"/>
                <a:gd name="connsiteY21" fmla="*/ 613612 h 757908"/>
                <a:gd name="connsiteX22" fmla="*/ 1445502 w 1797388"/>
                <a:gd name="connsiteY22" fmla="*/ 476837 h 757908"/>
                <a:gd name="connsiteX23" fmla="*/ 1474872 w 1797388"/>
                <a:gd name="connsiteY23" fmla="*/ 498277 h 757908"/>
                <a:gd name="connsiteX24" fmla="*/ 1474872 w 1797388"/>
                <a:gd name="connsiteY24" fmla="*/ 503042 h 757908"/>
                <a:gd name="connsiteX25" fmla="*/ 1460774 w 1797388"/>
                <a:gd name="connsiteY25" fmla="*/ 569744 h 757908"/>
                <a:gd name="connsiteX26" fmla="*/ 1437278 w 1797388"/>
                <a:gd name="connsiteY26" fmla="*/ 579273 h 757908"/>
                <a:gd name="connsiteX27" fmla="*/ 1394986 w 1797388"/>
                <a:gd name="connsiteY27" fmla="*/ 555451 h 757908"/>
                <a:gd name="connsiteX28" fmla="*/ 1409083 w 1797388"/>
                <a:gd name="connsiteY28" fmla="*/ 483984 h 757908"/>
                <a:gd name="connsiteX29" fmla="*/ 1445502 w 1797388"/>
                <a:gd name="connsiteY29" fmla="*/ 476837 h 757908"/>
                <a:gd name="connsiteX30" fmla="*/ 352500 w 1797388"/>
                <a:gd name="connsiteY30" fmla="*/ 476686 h 757908"/>
                <a:gd name="connsiteX31" fmla="*/ 389677 w 1797388"/>
                <a:gd name="connsiteY31" fmla="*/ 484350 h 757908"/>
                <a:gd name="connsiteX32" fmla="*/ 389677 w 1797388"/>
                <a:gd name="connsiteY32" fmla="*/ 489067 h 757908"/>
                <a:gd name="connsiteX33" fmla="*/ 399119 w 1797388"/>
                <a:gd name="connsiteY33" fmla="*/ 559814 h 757908"/>
                <a:gd name="connsiteX34" fmla="*/ 361352 w 1797388"/>
                <a:gd name="connsiteY34" fmla="*/ 573964 h 757908"/>
                <a:gd name="connsiteX35" fmla="*/ 328306 w 1797388"/>
                <a:gd name="connsiteY35" fmla="*/ 564531 h 757908"/>
                <a:gd name="connsiteX36" fmla="*/ 318864 w 1797388"/>
                <a:gd name="connsiteY36" fmla="*/ 493783 h 757908"/>
                <a:gd name="connsiteX37" fmla="*/ 352500 w 1797388"/>
                <a:gd name="connsiteY37" fmla="*/ 476686 h 757908"/>
                <a:gd name="connsiteX38" fmla="*/ 133402 w 1797388"/>
                <a:gd name="connsiteY38" fmla="*/ 271085 h 757908"/>
                <a:gd name="connsiteX39" fmla="*/ 134805 w 1797388"/>
                <a:gd name="connsiteY39" fmla="*/ 272097 h 757908"/>
                <a:gd name="connsiteX40" fmla="*/ 162721 w 1797388"/>
                <a:gd name="connsiteY40" fmla="*/ 292231 h 757908"/>
                <a:gd name="connsiteX41" fmla="*/ 162721 w 1797388"/>
                <a:gd name="connsiteY41" fmla="*/ 296930 h 757908"/>
                <a:gd name="connsiteX42" fmla="*/ 171517 w 1797388"/>
                <a:gd name="connsiteY42" fmla="*/ 331587 h 757908"/>
                <a:gd name="connsiteX43" fmla="*/ 148859 w 1797388"/>
                <a:gd name="connsiteY43" fmla="*/ 362431 h 757908"/>
                <a:gd name="connsiteX44" fmla="*/ 148648 w 1797388"/>
                <a:gd name="connsiteY44" fmla="*/ 362719 h 757908"/>
                <a:gd name="connsiteX45" fmla="*/ 125193 w 1797388"/>
                <a:gd name="connsiteY45" fmla="*/ 372117 h 757908"/>
                <a:gd name="connsiteX46" fmla="*/ 82973 w 1797388"/>
                <a:gd name="connsiteY46" fmla="*/ 348621 h 757908"/>
                <a:gd name="connsiteX47" fmla="*/ 97046 w 1797388"/>
                <a:gd name="connsiteY47" fmla="*/ 278134 h 757908"/>
                <a:gd name="connsiteX48" fmla="*/ 133402 w 1797388"/>
                <a:gd name="connsiteY48" fmla="*/ 271085 h 757908"/>
                <a:gd name="connsiteX49" fmla="*/ 1622994 w 1797388"/>
                <a:gd name="connsiteY49" fmla="*/ 265032 h 757908"/>
                <a:gd name="connsiteX50" fmla="*/ 1659580 w 1797388"/>
                <a:gd name="connsiteY50" fmla="*/ 272107 h 757908"/>
                <a:gd name="connsiteX51" fmla="*/ 1673743 w 1797388"/>
                <a:gd name="connsiteY51" fmla="*/ 342855 h 757908"/>
                <a:gd name="connsiteX52" fmla="*/ 1631255 w 1797388"/>
                <a:gd name="connsiteY52" fmla="*/ 361721 h 757908"/>
                <a:gd name="connsiteX53" fmla="*/ 1602930 w 1797388"/>
                <a:gd name="connsiteY53" fmla="*/ 357004 h 757908"/>
                <a:gd name="connsiteX54" fmla="*/ 1588768 w 1797388"/>
                <a:gd name="connsiteY54" fmla="*/ 290973 h 757908"/>
                <a:gd name="connsiteX55" fmla="*/ 1593489 w 1797388"/>
                <a:gd name="connsiteY55" fmla="*/ 286256 h 757908"/>
                <a:gd name="connsiteX56" fmla="*/ 1622994 w 1797388"/>
                <a:gd name="connsiteY56" fmla="*/ 265032 h 757908"/>
                <a:gd name="connsiteX57" fmla="*/ 58345 w 1797388"/>
                <a:gd name="connsiteY57" fmla="*/ 880 h 757908"/>
                <a:gd name="connsiteX58" fmla="*/ 87664 w 1797388"/>
                <a:gd name="connsiteY58" fmla="*/ 22027 h 757908"/>
                <a:gd name="connsiteX59" fmla="*/ 87664 w 1797388"/>
                <a:gd name="connsiteY59" fmla="*/ 26726 h 757908"/>
                <a:gd name="connsiteX60" fmla="*/ 73591 w 1797388"/>
                <a:gd name="connsiteY60" fmla="*/ 92514 h 757908"/>
                <a:gd name="connsiteX61" fmla="*/ 50135 w 1797388"/>
                <a:gd name="connsiteY61" fmla="*/ 101913 h 757908"/>
                <a:gd name="connsiteX62" fmla="*/ 7916 w 1797388"/>
                <a:gd name="connsiteY62" fmla="*/ 78417 h 757908"/>
                <a:gd name="connsiteX63" fmla="*/ 21989 w 1797388"/>
                <a:gd name="connsiteY63" fmla="*/ 7929 h 757908"/>
                <a:gd name="connsiteX64" fmla="*/ 58345 w 1797388"/>
                <a:gd name="connsiteY64" fmla="*/ 880 h 757908"/>
                <a:gd name="connsiteX65" fmla="*/ 1742564 w 1797388"/>
                <a:gd name="connsiteY65" fmla="*/ 464 h 757908"/>
                <a:gd name="connsiteX66" fmla="*/ 1763439 w 1797388"/>
                <a:gd name="connsiteY66" fmla="*/ 3265 h 757908"/>
                <a:gd name="connsiteX67" fmla="*/ 1796484 w 1797388"/>
                <a:gd name="connsiteY67" fmla="*/ 59863 h 757908"/>
                <a:gd name="connsiteX68" fmla="*/ 1749276 w 1797388"/>
                <a:gd name="connsiteY68" fmla="*/ 97595 h 757908"/>
                <a:gd name="connsiteX69" fmla="*/ 1735114 w 1797388"/>
                <a:gd name="connsiteY69" fmla="*/ 97595 h 757908"/>
                <a:gd name="connsiteX70" fmla="*/ 1697347 w 1797388"/>
                <a:gd name="connsiteY70" fmla="*/ 40997 h 757908"/>
                <a:gd name="connsiteX71" fmla="*/ 1702068 w 1797388"/>
                <a:gd name="connsiteY71" fmla="*/ 36280 h 757908"/>
                <a:gd name="connsiteX72" fmla="*/ 1742564 w 1797388"/>
                <a:gd name="connsiteY72" fmla="*/ 464 h 7579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</a:cxnLst>
              <a:rect l="l" t="t" r="r" b="b"/>
              <a:pathLst>
                <a:path w="1797388" h="757908">
                  <a:moveTo>
                    <a:pt x="894806" y="663578"/>
                  </a:moveTo>
                  <a:cubicBezTo>
                    <a:pt x="899527" y="663578"/>
                    <a:pt x="899527" y="663578"/>
                    <a:pt x="899527" y="663578"/>
                  </a:cubicBezTo>
                  <a:cubicBezTo>
                    <a:pt x="927852" y="663578"/>
                    <a:pt x="946735" y="682444"/>
                    <a:pt x="946735" y="710743"/>
                  </a:cubicBezTo>
                  <a:cubicBezTo>
                    <a:pt x="946735" y="739042"/>
                    <a:pt x="927852" y="757908"/>
                    <a:pt x="899527" y="757908"/>
                  </a:cubicBezTo>
                  <a:cubicBezTo>
                    <a:pt x="871202" y="757908"/>
                    <a:pt x="847598" y="739042"/>
                    <a:pt x="847598" y="710743"/>
                  </a:cubicBezTo>
                  <a:cubicBezTo>
                    <a:pt x="847598" y="682444"/>
                    <a:pt x="866481" y="663578"/>
                    <a:pt x="894806" y="663578"/>
                  </a:cubicBezTo>
                  <a:close/>
                  <a:moveTo>
                    <a:pt x="620354" y="614843"/>
                  </a:moveTo>
                  <a:cubicBezTo>
                    <a:pt x="632668" y="617193"/>
                    <a:pt x="644396" y="624241"/>
                    <a:pt x="653778" y="635989"/>
                  </a:cubicBezTo>
                  <a:cubicBezTo>
                    <a:pt x="653778" y="635989"/>
                    <a:pt x="653778" y="635989"/>
                    <a:pt x="653778" y="640688"/>
                  </a:cubicBezTo>
                  <a:cubicBezTo>
                    <a:pt x="667851" y="659485"/>
                    <a:pt x="663160" y="692379"/>
                    <a:pt x="639705" y="706477"/>
                  </a:cubicBezTo>
                  <a:cubicBezTo>
                    <a:pt x="630323" y="711176"/>
                    <a:pt x="620941" y="715875"/>
                    <a:pt x="611559" y="715875"/>
                  </a:cubicBezTo>
                  <a:cubicBezTo>
                    <a:pt x="597486" y="715875"/>
                    <a:pt x="578721" y="706477"/>
                    <a:pt x="569339" y="692379"/>
                  </a:cubicBezTo>
                  <a:cubicBezTo>
                    <a:pt x="555266" y="668884"/>
                    <a:pt x="564648" y="635989"/>
                    <a:pt x="583412" y="621892"/>
                  </a:cubicBezTo>
                  <a:cubicBezTo>
                    <a:pt x="595140" y="614843"/>
                    <a:pt x="608040" y="612493"/>
                    <a:pt x="620354" y="614843"/>
                  </a:cubicBezTo>
                  <a:close/>
                  <a:moveTo>
                    <a:pt x="1186834" y="613612"/>
                  </a:moveTo>
                  <a:cubicBezTo>
                    <a:pt x="1205201" y="614939"/>
                    <a:pt x="1222904" y="628204"/>
                    <a:pt x="1229985" y="649428"/>
                  </a:cubicBezTo>
                  <a:cubicBezTo>
                    <a:pt x="1239426" y="673011"/>
                    <a:pt x="1225264" y="701310"/>
                    <a:pt x="1196939" y="710743"/>
                  </a:cubicBezTo>
                  <a:cubicBezTo>
                    <a:pt x="1192218" y="710743"/>
                    <a:pt x="1187497" y="710743"/>
                    <a:pt x="1182776" y="710743"/>
                  </a:cubicBezTo>
                  <a:cubicBezTo>
                    <a:pt x="1163893" y="710743"/>
                    <a:pt x="1140289" y="701310"/>
                    <a:pt x="1135568" y="677727"/>
                  </a:cubicBezTo>
                  <a:cubicBezTo>
                    <a:pt x="1126127" y="654145"/>
                    <a:pt x="1140289" y="625846"/>
                    <a:pt x="1163893" y="616413"/>
                  </a:cubicBezTo>
                  <a:cubicBezTo>
                    <a:pt x="1163893" y="616413"/>
                    <a:pt x="1168614" y="616413"/>
                    <a:pt x="1168614" y="616413"/>
                  </a:cubicBezTo>
                  <a:cubicBezTo>
                    <a:pt x="1174515" y="614054"/>
                    <a:pt x="1180711" y="613170"/>
                    <a:pt x="1186834" y="613612"/>
                  </a:cubicBezTo>
                  <a:close/>
                  <a:moveTo>
                    <a:pt x="1445502" y="476837"/>
                  </a:moveTo>
                  <a:cubicBezTo>
                    <a:pt x="1457250" y="479219"/>
                    <a:pt x="1467823" y="486366"/>
                    <a:pt x="1474872" y="498277"/>
                  </a:cubicBezTo>
                  <a:cubicBezTo>
                    <a:pt x="1474872" y="498277"/>
                    <a:pt x="1474872" y="503042"/>
                    <a:pt x="1474872" y="503042"/>
                  </a:cubicBezTo>
                  <a:cubicBezTo>
                    <a:pt x="1488969" y="526864"/>
                    <a:pt x="1484270" y="555451"/>
                    <a:pt x="1460774" y="569744"/>
                  </a:cubicBezTo>
                  <a:cubicBezTo>
                    <a:pt x="1451376" y="574509"/>
                    <a:pt x="1446677" y="579273"/>
                    <a:pt x="1437278" y="579273"/>
                  </a:cubicBezTo>
                  <a:cubicBezTo>
                    <a:pt x="1418482" y="579273"/>
                    <a:pt x="1404384" y="569744"/>
                    <a:pt x="1394986" y="555451"/>
                  </a:cubicBezTo>
                  <a:cubicBezTo>
                    <a:pt x="1380888" y="531628"/>
                    <a:pt x="1385587" y="498277"/>
                    <a:pt x="1409083" y="483984"/>
                  </a:cubicBezTo>
                  <a:cubicBezTo>
                    <a:pt x="1420831" y="476837"/>
                    <a:pt x="1433754" y="474455"/>
                    <a:pt x="1445502" y="476837"/>
                  </a:cubicBezTo>
                  <a:close/>
                  <a:moveTo>
                    <a:pt x="352500" y="476686"/>
                  </a:moveTo>
                  <a:cubicBezTo>
                    <a:pt x="364893" y="474917"/>
                    <a:pt x="377875" y="477275"/>
                    <a:pt x="389677" y="484350"/>
                  </a:cubicBezTo>
                  <a:cubicBezTo>
                    <a:pt x="389677" y="484350"/>
                    <a:pt x="389677" y="489067"/>
                    <a:pt x="389677" y="489067"/>
                  </a:cubicBezTo>
                  <a:cubicBezTo>
                    <a:pt x="413281" y="507933"/>
                    <a:pt x="413281" y="536232"/>
                    <a:pt x="399119" y="559814"/>
                  </a:cubicBezTo>
                  <a:cubicBezTo>
                    <a:pt x="389677" y="569247"/>
                    <a:pt x="375514" y="573964"/>
                    <a:pt x="361352" y="573964"/>
                  </a:cubicBezTo>
                  <a:cubicBezTo>
                    <a:pt x="347189" y="573964"/>
                    <a:pt x="337748" y="573964"/>
                    <a:pt x="328306" y="564531"/>
                  </a:cubicBezTo>
                  <a:cubicBezTo>
                    <a:pt x="309423" y="550381"/>
                    <a:pt x="304702" y="517366"/>
                    <a:pt x="318864" y="493783"/>
                  </a:cubicBezTo>
                  <a:cubicBezTo>
                    <a:pt x="328306" y="484350"/>
                    <a:pt x="340108" y="478455"/>
                    <a:pt x="352500" y="476686"/>
                  </a:cubicBezTo>
                  <a:close/>
                  <a:moveTo>
                    <a:pt x="133402" y="271085"/>
                  </a:moveTo>
                  <a:lnTo>
                    <a:pt x="134805" y="272097"/>
                  </a:lnTo>
                  <a:lnTo>
                    <a:pt x="162721" y="292231"/>
                  </a:lnTo>
                  <a:cubicBezTo>
                    <a:pt x="162721" y="292231"/>
                    <a:pt x="162721" y="296930"/>
                    <a:pt x="162721" y="296930"/>
                  </a:cubicBezTo>
                  <a:cubicBezTo>
                    <a:pt x="172103" y="306329"/>
                    <a:pt x="174449" y="319252"/>
                    <a:pt x="171517" y="331587"/>
                  </a:cubicBezTo>
                  <a:lnTo>
                    <a:pt x="148859" y="362431"/>
                  </a:lnTo>
                  <a:lnTo>
                    <a:pt x="148648" y="362719"/>
                  </a:lnTo>
                  <a:cubicBezTo>
                    <a:pt x="139266" y="367418"/>
                    <a:pt x="134575" y="372117"/>
                    <a:pt x="125193" y="372117"/>
                  </a:cubicBezTo>
                  <a:cubicBezTo>
                    <a:pt x="106428" y="372117"/>
                    <a:pt x="92355" y="362719"/>
                    <a:pt x="82973" y="348621"/>
                  </a:cubicBezTo>
                  <a:cubicBezTo>
                    <a:pt x="68900" y="325126"/>
                    <a:pt x="73591" y="292231"/>
                    <a:pt x="97046" y="278134"/>
                  </a:cubicBezTo>
                  <a:cubicBezTo>
                    <a:pt x="108774" y="271085"/>
                    <a:pt x="121674" y="268735"/>
                    <a:pt x="133402" y="271085"/>
                  </a:cubicBezTo>
                  <a:close/>
                  <a:moveTo>
                    <a:pt x="1622994" y="265032"/>
                  </a:moveTo>
                  <a:cubicBezTo>
                    <a:pt x="1634796" y="262673"/>
                    <a:pt x="1647778" y="265032"/>
                    <a:pt x="1659580" y="272107"/>
                  </a:cubicBezTo>
                  <a:cubicBezTo>
                    <a:pt x="1683184" y="286256"/>
                    <a:pt x="1687905" y="319272"/>
                    <a:pt x="1673743" y="342855"/>
                  </a:cubicBezTo>
                  <a:cubicBezTo>
                    <a:pt x="1664301" y="357004"/>
                    <a:pt x="1645418" y="361721"/>
                    <a:pt x="1631255" y="361721"/>
                  </a:cubicBezTo>
                  <a:cubicBezTo>
                    <a:pt x="1621814" y="361721"/>
                    <a:pt x="1612372" y="361721"/>
                    <a:pt x="1602930" y="357004"/>
                  </a:cubicBezTo>
                  <a:cubicBezTo>
                    <a:pt x="1584047" y="342855"/>
                    <a:pt x="1574605" y="314555"/>
                    <a:pt x="1588768" y="290973"/>
                  </a:cubicBezTo>
                  <a:cubicBezTo>
                    <a:pt x="1588768" y="290973"/>
                    <a:pt x="1593489" y="286256"/>
                    <a:pt x="1593489" y="286256"/>
                  </a:cubicBezTo>
                  <a:cubicBezTo>
                    <a:pt x="1600570" y="274465"/>
                    <a:pt x="1611192" y="267390"/>
                    <a:pt x="1622994" y="265032"/>
                  </a:cubicBezTo>
                  <a:close/>
                  <a:moveTo>
                    <a:pt x="58345" y="880"/>
                  </a:moveTo>
                  <a:cubicBezTo>
                    <a:pt x="70073" y="3230"/>
                    <a:pt x="80627" y="10279"/>
                    <a:pt x="87664" y="22027"/>
                  </a:cubicBezTo>
                  <a:cubicBezTo>
                    <a:pt x="87664" y="22027"/>
                    <a:pt x="87664" y="26726"/>
                    <a:pt x="87664" y="26726"/>
                  </a:cubicBezTo>
                  <a:cubicBezTo>
                    <a:pt x="106428" y="45523"/>
                    <a:pt x="97046" y="78417"/>
                    <a:pt x="73591" y="92514"/>
                  </a:cubicBezTo>
                  <a:cubicBezTo>
                    <a:pt x="64208" y="97214"/>
                    <a:pt x="59517" y="101913"/>
                    <a:pt x="50135" y="101913"/>
                  </a:cubicBezTo>
                  <a:cubicBezTo>
                    <a:pt x="31371" y="101913"/>
                    <a:pt x="17298" y="92514"/>
                    <a:pt x="7916" y="78417"/>
                  </a:cubicBezTo>
                  <a:cubicBezTo>
                    <a:pt x="-6157" y="54921"/>
                    <a:pt x="-1466" y="22027"/>
                    <a:pt x="21989" y="7929"/>
                  </a:cubicBezTo>
                  <a:cubicBezTo>
                    <a:pt x="33717" y="881"/>
                    <a:pt x="46617" y="-1469"/>
                    <a:pt x="58345" y="880"/>
                  </a:cubicBezTo>
                  <a:close/>
                  <a:moveTo>
                    <a:pt x="1742564" y="464"/>
                  </a:moveTo>
                  <a:cubicBezTo>
                    <a:pt x="1749276" y="22"/>
                    <a:pt x="1756357" y="907"/>
                    <a:pt x="1763439" y="3265"/>
                  </a:cubicBezTo>
                  <a:cubicBezTo>
                    <a:pt x="1787043" y="7981"/>
                    <a:pt x="1801205" y="36280"/>
                    <a:pt x="1796484" y="59863"/>
                  </a:cubicBezTo>
                  <a:cubicBezTo>
                    <a:pt x="1787043" y="83446"/>
                    <a:pt x="1768159" y="97595"/>
                    <a:pt x="1749276" y="97595"/>
                  </a:cubicBezTo>
                  <a:cubicBezTo>
                    <a:pt x="1744555" y="97595"/>
                    <a:pt x="1739834" y="97595"/>
                    <a:pt x="1735114" y="97595"/>
                  </a:cubicBezTo>
                  <a:cubicBezTo>
                    <a:pt x="1711509" y="92879"/>
                    <a:pt x="1692626" y="64580"/>
                    <a:pt x="1697347" y="40997"/>
                  </a:cubicBezTo>
                  <a:cubicBezTo>
                    <a:pt x="1697347" y="40997"/>
                    <a:pt x="1702068" y="36280"/>
                    <a:pt x="1702068" y="36280"/>
                  </a:cubicBezTo>
                  <a:cubicBezTo>
                    <a:pt x="1705609" y="15056"/>
                    <a:pt x="1722427" y="1791"/>
                    <a:pt x="1742564" y="464"/>
                  </a:cubicBezTo>
                  <a:close/>
                </a:path>
              </a:pathLst>
            </a:custGeom>
            <a:solidFill>
              <a:srgbClr val="4750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" name="RelativeShape2">
              <a:extLst>
                <a:ext uri="{FF2B5EF4-FFF2-40B4-BE49-F238E27FC236}">
                  <a16:creationId xmlns:a16="http://schemas.microsoft.com/office/drawing/2014/main" xmlns="" id="{E329A1C0-BF4C-4350-AE60-0EAB7EA09CF7}"/>
                </a:ext>
              </a:extLst>
            </p:cNvPr>
            <p:cNvSpPr/>
            <p:nvPr/>
          </p:nvSpPr>
          <p:spPr>
            <a:xfrm>
              <a:off x="6152714" y="2496406"/>
              <a:ext cx="410274" cy="2205642"/>
            </a:xfrm>
            <a:prstGeom prst="can">
              <a:avLst/>
            </a:prstGeom>
            <a:solidFill>
              <a:schemeClr val="bg2">
                <a:lumMod val="75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" name="ValueShape2">
              <a:extLst>
                <a:ext uri="{FF2B5EF4-FFF2-40B4-BE49-F238E27FC236}">
                  <a16:creationId xmlns:a16="http://schemas.microsoft.com/office/drawing/2014/main" xmlns="" id="{7E794FBA-2E3C-4342-91BE-DCB651D96A9E}"/>
                </a:ext>
              </a:extLst>
            </p:cNvPr>
            <p:cNvSpPr/>
            <p:nvPr/>
          </p:nvSpPr>
          <p:spPr>
            <a:xfrm>
              <a:off x="6152714" y="3687452"/>
              <a:ext cx="410274" cy="1014595"/>
            </a:xfrm>
            <a:prstGeom prst="can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" name="ValueText2">
              <a:extLst>
                <a:ext uri="{FF2B5EF4-FFF2-40B4-BE49-F238E27FC236}">
                  <a16:creationId xmlns:a16="http://schemas.microsoft.com/office/drawing/2014/main" xmlns="" id="{F0E98034-726C-4A83-953F-4453B8A17577}"/>
                </a:ext>
              </a:extLst>
            </p:cNvPr>
            <p:cNvSpPr txBox="1"/>
            <p:nvPr/>
          </p:nvSpPr>
          <p:spPr>
            <a:xfrm>
              <a:off x="6195178" y="2080183"/>
              <a:ext cx="325344" cy="232145"/>
            </a:xfrm>
            <a:prstGeom prst="rect">
              <a:avLst/>
            </a:prstGeom>
            <a:noFill/>
          </p:spPr>
          <p:txBody>
            <a:bodyPr wrap="none" anchor="ctr" anchorCtr="0">
              <a:prstTxWarp prst="textPlain">
                <a:avLst/>
              </a:prstTxWarp>
              <a:normAutofit fontScale="25000" lnSpcReduction="20000"/>
            </a:bodyPr>
            <a:lstStyle/>
            <a:p>
              <a:pPr marL="0" marR="0" lvl="0" indent="0" algn="ctr" defTabSz="914400" rtl="0" eaLnBrk="1" fontAlgn="base" latinLnBrk="0" hangingPunct="1"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60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anose="020B0806030902050204" pitchFamily="34" charset="0"/>
                </a:rPr>
                <a:t>46%</a:t>
              </a:r>
            </a:p>
          </p:txBody>
        </p:sp>
        <p:sp>
          <p:nvSpPr>
            <p:cNvPr id="20" name="RelativeShape3">
              <a:extLst>
                <a:ext uri="{FF2B5EF4-FFF2-40B4-BE49-F238E27FC236}">
                  <a16:creationId xmlns:a16="http://schemas.microsoft.com/office/drawing/2014/main" xmlns="" id="{5FEE93A0-24EC-4FD0-AD04-1942C93D4137}"/>
                </a:ext>
              </a:extLst>
            </p:cNvPr>
            <p:cNvSpPr/>
            <p:nvPr/>
          </p:nvSpPr>
          <p:spPr>
            <a:xfrm>
              <a:off x="6990220" y="2497484"/>
              <a:ext cx="410274" cy="2205642"/>
            </a:xfrm>
            <a:prstGeom prst="can">
              <a:avLst/>
            </a:prstGeom>
            <a:solidFill>
              <a:schemeClr val="bg2">
                <a:lumMod val="75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" name="ValueShape3">
              <a:extLst>
                <a:ext uri="{FF2B5EF4-FFF2-40B4-BE49-F238E27FC236}">
                  <a16:creationId xmlns:a16="http://schemas.microsoft.com/office/drawing/2014/main" xmlns="" id="{CED053C4-DF1F-4EB1-90C0-00CC04215322}"/>
                </a:ext>
              </a:extLst>
            </p:cNvPr>
            <p:cNvSpPr/>
            <p:nvPr/>
          </p:nvSpPr>
          <p:spPr>
            <a:xfrm>
              <a:off x="6990220" y="3445910"/>
              <a:ext cx="410274" cy="1257216"/>
            </a:xfrm>
            <a:prstGeom prst="can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" name="ValueText3">
              <a:extLst>
                <a:ext uri="{FF2B5EF4-FFF2-40B4-BE49-F238E27FC236}">
                  <a16:creationId xmlns:a16="http://schemas.microsoft.com/office/drawing/2014/main" xmlns="" id="{28C5EC56-2FA7-473D-A252-8B7A1D5A9A97}"/>
                </a:ext>
              </a:extLst>
            </p:cNvPr>
            <p:cNvSpPr txBox="1"/>
            <p:nvPr/>
          </p:nvSpPr>
          <p:spPr>
            <a:xfrm>
              <a:off x="7054345" y="2080183"/>
              <a:ext cx="325344" cy="232145"/>
            </a:xfrm>
            <a:prstGeom prst="rect">
              <a:avLst/>
            </a:prstGeom>
            <a:noFill/>
          </p:spPr>
          <p:txBody>
            <a:bodyPr wrap="none" anchor="ctr" anchorCtr="0">
              <a:prstTxWarp prst="textPlain">
                <a:avLst/>
              </a:prstTxWarp>
              <a:normAutofit fontScale="25000" lnSpcReduction="20000"/>
            </a:bodyPr>
            <a:lstStyle/>
            <a:p>
              <a:pPr marL="0" marR="0" lvl="0" indent="0" algn="ctr" defTabSz="914400" rtl="0" eaLnBrk="1" fontAlgn="base" latinLnBrk="0" hangingPunct="1"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60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anose="020B0806030902050204" pitchFamily="34" charset="0"/>
                </a:rPr>
                <a:t>57%</a:t>
              </a:r>
            </a:p>
          </p:txBody>
        </p:sp>
        <p:sp>
          <p:nvSpPr>
            <p:cNvPr id="23" name="RelativeShape4">
              <a:extLst>
                <a:ext uri="{FF2B5EF4-FFF2-40B4-BE49-F238E27FC236}">
                  <a16:creationId xmlns:a16="http://schemas.microsoft.com/office/drawing/2014/main" xmlns="" id="{E5ADD0EE-6C9A-427D-BA87-A27ED2530C97}"/>
                </a:ext>
              </a:extLst>
            </p:cNvPr>
            <p:cNvSpPr/>
            <p:nvPr/>
          </p:nvSpPr>
          <p:spPr>
            <a:xfrm>
              <a:off x="7860218" y="2497484"/>
              <a:ext cx="410274" cy="2205642"/>
            </a:xfrm>
            <a:prstGeom prst="can">
              <a:avLst/>
            </a:prstGeom>
            <a:solidFill>
              <a:schemeClr val="bg2">
                <a:lumMod val="75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" name="ValueShape4">
              <a:extLst>
                <a:ext uri="{FF2B5EF4-FFF2-40B4-BE49-F238E27FC236}">
                  <a16:creationId xmlns:a16="http://schemas.microsoft.com/office/drawing/2014/main" xmlns="" id="{14FCA922-3A81-4CB2-9512-3450112A54BC}"/>
                </a:ext>
              </a:extLst>
            </p:cNvPr>
            <p:cNvSpPr/>
            <p:nvPr/>
          </p:nvSpPr>
          <p:spPr>
            <a:xfrm>
              <a:off x="7860218" y="3512079"/>
              <a:ext cx="410274" cy="1191047"/>
            </a:xfrm>
            <a:prstGeom prst="can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" name="ValueText4">
              <a:extLst>
                <a:ext uri="{FF2B5EF4-FFF2-40B4-BE49-F238E27FC236}">
                  <a16:creationId xmlns:a16="http://schemas.microsoft.com/office/drawing/2014/main" xmlns="" id="{51A9B98D-BEB5-4621-AC58-776E07CB4A32}"/>
                </a:ext>
              </a:extLst>
            </p:cNvPr>
            <p:cNvSpPr txBox="1"/>
            <p:nvPr/>
          </p:nvSpPr>
          <p:spPr>
            <a:xfrm>
              <a:off x="7913512" y="2080183"/>
              <a:ext cx="325344" cy="232145"/>
            </a:xfrm>
            <a:prstGeom prst="rect">
              <a:avLst/>
            </a:prstGeom>
            <a:noFill/>
          </p:spPr>
          <p:txBody>
            <a:bodyPr wrap="none" anchor="ctr" anchorCtr="0">
              <a:prstTxWarp prst="textPlain">
                <a:avLst/>
              </a:prstTxWarp>
              <a:normAutofit fontScale="25000" lnSpcReduction="20000"/>
            </a:bodyPr>
            <a:lstStyle/>
            <a:p>
              <a:pPr marL="0" marR="0" lvl="0" indent="0" algn="ctr" defTabSz="914400" rtl="0" eaLnBrk="1" fontAlgn="base" latinLnBrk="0" hangingPunct="1"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60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anose="020B0806030902050204" pitchFamily="34" charset="0"/>
                </a:rPr>
                <a:t>54%</a:t>
              </a:r>
            </a:p>
          </p:txBody>
        </p:sp>
        <p:sp>
          <p:nvSpPr>
            <p:cNvPr id="26" name="RelativeShape5">
              <a:extLst>
                <a:ext uri="{FF2B5EF4-FFF2-40B4-BE49-F238E27FC236}">
                  <a16:creationId xmlns:a16="http://schemas.microsoft.com/office/drawing/2014/main" xmlns="" id="{49175DCB-C188-4010-ACED-19465DB40453}"/>
                </a:ext>
              </a:extLst>
            </p:cNvPr>
            <p:cNvSpPr/>
            <p:nvPr/>
          </p:nvSpPr>
          <p:spPr>
            <a:xfrm>
              <a:off x="8730216" y="2497484"/>
              <a:ext cx="410274" cy="2205642"/>
            </a:xfrm>
            <a:prstGeom prst="can">
              <a:avLst/>
            </a:prstGeom>
            <a:solidFill>
              <a:schemeClr val="bg2">
                <a:lumMod val="75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" name="ValueShape5">
              <a:extLst>
                <a:ext uri="{FF2B5EF4-FFF2-40B4-BE49-F238E27FC236}">
                  <a16:creationId xmlns:a16="http://schemas.microsoft.com/office/drawing/2014/main" xmlns="" id="{451D73E2-95BF-4EC8-9DCF-A10DB61137B7}"/>
                </a:ext>
              </a:extLst>
            </p:cNvPr>
            <p:cNvSpPr/>
            <p:nvPr/>
          </p:nvSpPr>
          <p:spPr>
            <a:xfrm>
              <a:off x="8730216" y="3269459"/>
              <a:ext cx="410274" cy="1433667"/>
            </a:xfrm>
            <a:prstGeom prst="can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" name="ValueText5">
              <a:extLst>
                <a:ext uri="{FF2B5EF4-FFF2-40B4-BE49-F238E27FC236}">
                  <a16:creationId xmlns:a16="http://schemas.microsoft.com/office/drawing/2014/main" xmlns="" id="{4C8582FA-E45D-4AFC-9AA4-5524425153C2}"/>
                </a:ext>
              </a:extLst>
            </p:cNvPr>
            <p:cNvSpPr txBox="1"/>
            <p:nvPr/>
          </p:nvSpPr>
          <p:spPr>
            <a:xfrm>
              <a:off x="8772680" y="2080183"/>
              <a:ext cx="325344" cy="232145"/>
            </a:xfrm>
            <a:prstGeom prst="rect">
              <a:avLst/>
            </a:prstGeom>
            <a:noFill/>
          </p:spPr>
          <p:txBody>
            <a:bodyPr wrap="none" anchor="ctr" anchorCtr="0">
              <a:prstTxWarp prst="textPlain">
                <a:avLst/>
              </a:prstTxWarp>
              <a:normAutofit fontScale="25000" lnSpcReduction="20000"/>
            </a:bodyPr>
            <a:lstStyle/>
            <a:p>
              <a:pPr marL="0" marR="0" lvl="0" indent="0" algn="ctr" defTabSz="914400" rtl="0" eaLnBrk="1" fontAlgn="base" latinLnBrk="0" hangingPunct="1"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60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anose="020B0806030902050204" pitchFamily="34" charset="0"/>
                </a:rPr>
                <a:t>65%</a:t>
              </a:r>
            </a:p>
          </p:txBody>
        </p:sp>
        <p:sp>
          <p:nvSpPr>
            <p:cNvPr id="29" name="CustomText2">
              <a:extLst>
                <a:ext uri="{FF2B5EF4-FFF2-40B4-BE49-F238E27FC236}">
                  <a16:creationId xmlns:a16="http://schemas.microsoft.com/office/drawing/2014/main" xmlns="" id="{2203926E-2DA4-4B29-8680-F3EE570CAD66}"/>
                </a:ext>
              </a:extLst>
            </p:cNvPr>
            <p:cNvSpPr/>
            <p:nvPr/>
          </p:nvSpPr>
          <p:spPr>
            <a:xfrm>
              <a:off x="6003035" y="4828180"/>
              <a:ext cx="709627" cy="218110"/>
            </a:xfrm>
            <a:prstGeom prst="rect">
              <a:avLst/>
            </a:prstGeom>
            <a:noFill/>
          </p:spPr>
          <p:txBody>
            <a:bodyPr wrap="none" lIns="90000" tIns="46800" rIns="90000" bIns="46800" anchor="ctr">
              <a:normAutofit fontScale="32500" lnSpcReduction="20000"/>
            </a:bodyPr>
            <a:lstStyle/>
            <a:p>
              <a:pPr marL="0" marR="0" lvl="0" indent="0" algn="r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3A4554"/>
                  </a:solidFill>
                  <a:effectLst/>
                  <a:uLnTx/>
                  <a:uFillTx/>
                </a:rPr>
                <a:t>TEXT HERE</a:t>
              </a:r>
            </a:p>
          </p:txBody>
        </p:sp>
        <p:sp>
          <p:nvSpPr>
            <p:cNvPr id="30" name="CustomText2">
              <a:extLst>
                <a:ext uri="{FF2B5EF4-FFF2-40B4-BE49-F238E27FC236}">
                  <a16:creationId xmlns:a16="http://schemas.microsoft.com/office/drawing/2014/main" xmlns="" id="{2FC8EE19-E9D7-443B-BC5D-C7BD2F38C9EA}"/>
                </a:ext>
              </a:extLst>
            </p:cNvPr>
            <p:cNvSpPr/>
            <p:nvPr/>
          </p:nvSpPr>
          <p:spPr>
            <a:xfrm>
              <a:off x="6840542" y="4828180"/>
              <a:ext cx="709627" cy="218110"/>
            </a:xfrm>
            <a:prstGeom prst="rect">
              <a:avLst/>
            </a:prstGeom>
            <a:noFill/>
          </p:spPr>
          <p:txBody>
            <a:bodyPr wrap="none" lIns="90000" tIns="46800" rIns="90000" bIns="46800" anchor="ctr">
              <a:normAutofit fontScale="32500" lnSpcReduction="20000"/>
            </a:bodyPr>
            <a:lstStyle/>
            <a:p>
              <a:pPr marL="0" marR="0" lvl="0" indent="0" algn="r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3A4554"/>
                  </a:solidFill>
                  <a:effectLst/>
                  <a:uLnTx/>
                  <a:uFillTx/>
                </a:rPr>
                <a:t>TEXT HERE</a:t>
              </a:r>
            </a:p>
          </p:txBody>
        </p:sp>
        <p:sp>
          <p:nvSpPr>
            <p:cNvPr id="31" name="CustomText2">
              <a:extLst>
                <a:ext uri="{FF2B5EF4-FFF2-40B4-BE49-F238E27FC236}">
                  <a16:creationId xmlns:a16="http://schemas.microsoft.com/office/drawing/2014/main" xmlns="" id="{23221479-90FE-40C8-9209-E09F905A411C}"/>
                </a:ext>
              </a:extLst>
            </p:cNvPr>
            <p:cNvSpPr/>
            <p:nvPr/>
          </p:nvSpPr>
          <p:spPr>
            <a:xfrm>
              <a:off x="7721369" y="4828180"/>
              <a:ext cx="709627" cy="218110"/>
            </a:xfrm>
            <a:prstGeom prst="rect">
              <a:avLst/>
            </a:prstGeom>
            <a:noFill/>
          </p:spPr>
          <p:txBody>
            <a:bodyPr wrap="none" lIns="90000" tIns="46800" rIns="90000" bIns="46800" anchor="ctr">
              <a:normAutofit fontScale="32500" lnSpcReduction="20000"/>
            </a:bodyPr>
            <a:lstStyle/>
            <a:p>
              <a:pPr marL="0" marR="0" lvl="0" indent="0" algn="r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3A4554"/>
                  </a:solidFill>
                  <a:effectLst/>
                  <a:uLnTx/>
                  <a:uFillTx/>
                </a:rPr>
                <a:t>TEXT HERE</a:t>
              </a:r>
            </a:p>
          </p:txBody>
        </p:sp>
        <p:sp>
          <p:nvSpPr>
            <p:cNvPr id="32" name="CustomText2">
              <a:extLst>
                <a:ext uri="{FF2B5EF4-FFF2-40B4-BE49-F238E27FC236}">
                  <a16:creationId xmlns:a16="http://schemas.microsoft.com/office/drawing/2014/main" xmlns="" id="{7A25A9FF-FD71-4AE0-A059-C57AA301A9A8}"/>
                </a:ext>
              </a:extLst>
            </p:cNvPr>
            <p:cNvSpPr/>
            <p:nvPr/>
          </p:nvSpPr>
          <p:spPr>
            <a:xfrm>
              <a:off x="8580537" y="4828180"/>
              <a:ext cx="709627" cy="218110"/>
            </a:xfrm>
            <a:prstGeom prst="rect">
              <a:avLst/>
            </a:prstGeom>
            <a:noFill/>
          </p:spPr>
          <p:txBody>
            <a:bodyPr wrap="none" lIns="90000" tIns="46800" rIns="90000" bIns="46800" anchor="ctr">
              <a:normAutofit fontScale="32500" lnSpcReduction="20000"/>
            </a:bodyPr>
            <a:lstStyle/>
            <a:p>
              <a:pPr marL="0" marR="0" lvl="0" indent="0" algn="r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3A4554"/>
                  </a:solidFill>
                  <a:effectLst/>
                  <a:uLnTx/>
                  <a:uFillTx/>
                </a:rPr>
                <a:t>TEXT HERE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1079995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DF660D43-8A17-4FBB-86F9-2B63520E29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DBB7C231-2BD3-4030-B535-71F6B07DEA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871870A0-40F8-445A-A490-60935625AB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19</a:t>
            </a:fld>
            <a:endParaRPr lang="zh-CN" altLang="en-US"/>
          </a:p>
        </p:txBody>
      </p:sp>
      <p:grpSp>
        <p:nvGrpSpPr>
          <p:cNvPr id="5" name="eb6bc0b4-3768-44eb-a12a-473e60c287ef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606B1B32-03DB-472C-9CD8-A22D51184620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5" y="1293775"/>
            <a:ext cx="10740408" cy="4515322"/>
            <a:chOff x="669925" y="1293775"/>
            <a:chExt cx="10740408" cy="4515322"/>
          </a:xfrm>
        </p:grpSpPr>
        <p:grpSp>
          <p:nvGrpSpPr>
            <p:cNvPr id="6" name="îşľïdè">
              <a:extLst>
                <a:ext uri="{FF2B5EF4-FFF2-40B4-BE49-F238E27FC236}">
                  <a16:creationId xmlns:a16="http://schemas.microsoft.com/office/drawing/2014/main" xmlns="" id="{927272B4-2394-40E4-984D-86B932117C5B}"/>
                </a:ext>
              </a:extLst>
            </p:cNvPr>
            <p:cNvGrpSpPr/>
            <p:nvPr/>
          </p:nvGrpSpPr>
          <p:grpSpPr>
            <a:xfrm>
              <a:off x="8832304" y="4039567"/>
              <a:ext cx="2578029" cy="1153507"/>
              <a:chOff x="8662573" y="1518902"/>
              <a:chExt cx="2578029" cy="1153507"/>
            </a:xfrm>
          </p:grpSpPr>
          <p:sp>
            <p:nvSpPr>
              <p:cNvPr id="27" name="íSḻíḓè">
                <a:extLst>
                  <a:ext uri="{FF2B5EF4-FFF2-40B4-BE49-F238E27FC236}">
                    <a16:creationId xmlns:a16="http://schemas.microsoft.com/office/drawing/2014/main" xmlns="" id="{35ABF354-5FD8-476C-99B7-602FAAE7B251}"/>
                  </a:ext>
                </a:extLst>
              </p:cNvPr>
              <p:cNvSpPr txBox="1"/>
              <p:nvPr/>
            </p:nvSpPr>
            <p:spPr>
              <a:xfrm>
                <a:off x="8662573" y="1947401"/>
                <a:ext cx="2578029" cy="725008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anchor="t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900" dirty="0"/>
                  <a:t>Copy paste fonts. Choose the only option to retain text.</a:t>
                </a:r>
              </a:p>
            </p:txBody>
          </p:sp>
          <p:sp>
            <p:nvSpPr>
              <p:cNvPr id="28" name="ïsḻíḓê">
                <a:extLst>
                  <a:ext uri="{FF2B5EF4-FFF2-40B4-BE49-F238E27FC236}">
                    <a16:creationId xmlns:a16="http://schemas.microsoft.com/office/drawing/2014/main" xmlns="" id="{AAFA4827-8217-49CF-9F8C-E1F6B764C792}"/>
                  </a:ext>
                </a:extLst>
              </p:cNvPr>
              <p:cNvSpPr/>
              <p:nvPr/>
            </p:nvSpPr>
            <p:spPr>
              <a:xfrm>
                <a:off x="8662573" y="1518902"/>
                <a:ext cx="2578029" cy="320994"/>
              </a:xfrm>
              <a:prstGeom prst="rect">
                <a:avLst/>
              </a:prstGeom>
            </p:spPr>
            <p:txBody>
              <a:bodyPr wrap="none" lIns="90000" tIns="46800" rIns="90000" bIns="46800" anchor="b">
                <a:normAutofit lnSpcReduction="10000"/>
              </a:bodyPr>
              <a:lstStyle/>
              <a:p>
                <a:pPr lvl="0" defTabSz="914378">
                  <a:spcBef>
                    <a:spcPct val="0"/>
                  </a:spcBef>
                  <a:defRPr/>
                </a:pPr>
                <a:r>
                  <a:rPr lang="en-US" altLang="zh-CN" sz="1600" b="1" dirty="0"/>
                  <a:t>Text here</a:t>
                </a:r>
                <a:endParaRPr lang="zh-CN" altLang="en-US" sz="1600" b="1" dirty="0"/>
              </a:p>
            </p:txBody>
          </p:sp>
        </p:grpSp>
        <p:grpSp>
          <p:nvGrpSpPr>
            <p:cNvPr id="7" name="ïšḷîḑè">
              <a:extLst>
                <a:ext uri="{FF2B5EF4-FFF2-40B4-BE49-F238E27FC236}">
                  <a16:creationId xmlns:a16="http://schemas.microsoft.com/office/drawing/2014/main" xmlns="" id="{E34865F1-4B04-47F9-8EC1-77E8FBAA44AC}"/>
                </a:ext>
              </a:extLst>
            </p:cNvPr>
            <p:cNvGrpSpPr/>
            <p:nvPr/>
          </p:nvGrpSpPr>
          <p:grpSpPr>
            <a:xfrm>
              <a:off x="3860591" y="4763095"/>
              <a:ext cx="2578029" cy="1046002"/>
              <a:chOff x="8662573" y="1518902"/>
              <a:chExt cx="2578029" cy="1046002"/>
            </a:xfrm>
          </p:grpSpPr>
          <p:sp>
            <p:nvSpPr>
              <p:cNvPr id="25" name="iṧlíḍê">
                <a:extLst>
                  <a:ext uri="{FF2B5EF4-FFF2-40B4-BE49-F238E27FC236}">
                    <a16:creationId xmlns:a16="http://schemas.microsoft.com/office/drawing/2014/main" xmlns="" id="{7E1A1217-2910-4641-A938-DC63E8D9BBA3}"/>
                  </a:ext>
                </a:extLst>
              </p:cNvPr>
              <p:cNvSpPr txBox="1"/>
              <p:nvPr/>
            </p:nvSpPr>
            <p:spPr>
              <a:xfrm>
                <a:off x="8662573" y="1839896"/>
                <a:ext cx="2578029" cy="725008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anchor="t">
                <a:normAutofit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en-US" altLang="zh-CN" sz="900" dirty="0"/>
                  <a:t>Copy paste fonts. Choose the only option to retain text.</a:t>
                </a:r>
              </a:p>
            </p:txBody>
          </p:sp>
          <p:sp>
            <p:nvSpPr>
              <p:cNvPr id="26" name="ïṡliḍe">
                <a:extLst>
                  <a:ext uri="{FF2B5EF4-FFF2-40B4-BE49-F238E27FC236}">
                    <a16:creationId xmlns:a16="http://schemas.microsoft.com/office/drawing/2014/main" xmlns="" id="{25E4CB5D-E4FA-456F-A7A6-9113E0F10D53}"/>
                  </a:ext>
                </a:extLst>
              </p:cNvPr>
              <p:cNvSpPr/>
              <p:nvPr/>
            </p:nvSpPr>
            <p:spPr>
              <a:xfrm>
                <a:off x="8662573" y="1518902"/>
                <a:ext cx="2578029" cy="320994"/>
              </a:xfrm>
              <a:prstGeom prst="rect">
                <a:avLst/>
              </a:prstGeom>
            </p:spPr>
            <p:txBody>
              <a:bodyPr wrap="none" lIns="90000" tIns="46800" rIns="90000" bIns="46800" anchor="b">
                <a:normAutofit lnSpcReduction="10000"/>
              </a:bodyPr>
              <a:lstStyle/>
              <a:p>
                <a:pPr lvl="0" algn="r" defTabSz="914378">
                  <a:spcBef>
                    <a:spcPct val="0"/>
                  </a:spcBef>
                  <a:defRPr/>
                </a:pPr>
                <a:r>
                  <a:rPr lang="en-US" altLang="zh-CN" sz="1600" b="1" dirty="0"/>
                  <a:t>Text here</a:t>
                </a:r>
                <a:endParaRPr lang="zh-CN" altLang="en-US" sz="1600" b="1" dirty="0"/>
              </a:p>
            </p:txBody>
          </p:sp>
        </p:grpSp>
        <p:grpSp>
          <p:nvGrpSpPr>
            <p:cNvPr id="8" name="ísļîḑè">
              <a:extLst>
                <a:ext uri="{FF2B5EF4-FFF2-40B4-BE49-F238E27FC236}">
                  <a16:creationId xmlns:a16="http://schemas.microsoft.com/office/drawing/2014/main" xmlns="" id="{56B8B1E8-24E3-4B69-87B7-408FE2E59CBF}"/>
                </a:ext>
              </a:extLst>
            </p:cNvPr>
            <p:cNvGrpSpPr/>
            <p:nvPr/>
          </p:nvGrpSpPr>
          <p:grpSpPr>
            <a:xfrm>
              <a:off x="5530072" y="1293775"/>
              <a:ext cx="2578029" cy="1046002"/>
              <a:chOff x="8662573" y="1518902"/>
              <a:chExt cx="2578029" cy="1046002"/>
            </a:xfrm>
          </p:grpSpPr>
          <p:sp>
            <p:nvSpPr>
              <p:cNvPr id="23" name="íşļiďè">
                <a:extLst>
                  <a:ext uri="{FF2B5EF4-FFF2-40B4-BE49-F238E27FC236}">
                    <a16:creationId xmlns:a16="http://schemas.microsoft.com/office/drawing/2014/main" xmlns="" id="{05DCC056-6459-423F-ACDC-C4F3BD2281EF}"/>
                  </a:ext>
                </a:extLst>
              </p:cNvPr>
              <p:cNvSpPr txBox="1"/>
              <p:nvPr/>
            </p:nvSpPr>
            <p:spPr>
              <a:xfrm>
                <a:off x="8662573" y="1839896"/>
                <a:ext cx="2578029" cy="725008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anchor="t">
                <a:normAutofit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en-US" altLang="zh-CN" sz="900" dirty="0"/>
                  <a:t>Copy paste fonts. Choose the only option to retain text.</a:t>
                </a:r>
              </a:p>
            </p:txBody>
          </p:sp>
          <p:sp>
            <p:nvSpPr>
              <p:cNvPr id="24" name="iş1ïḓe">
                <a:extLst>
                  <a:ext uri="{FF2B5EF4-FFF2-40B4-BE49-F238E27FC236}">
                    <a16:creationId xmlns:a16="http://schemas.microsoft.com/office/drawing/2014/main" xmlns="" id="{27FAF89D-FA89-4EEF-A04A-380A0E344336}"/>
                  </a:ext>
                </a:extLst>
              </p:cNvPr>
              <p:cNvSpPr/>
              <p:nvPr/>
            </p:nvSpPr>
            <p:spPr>
              <a:xfrm>
                <a:off x="8662573" y="1518902"/>
                <a:ext cx="2578029" cy="320994"/>
              </a:xfrm>
              <a:prstGeom prst="rect">
                <a:avLst/>
              </a:prstGeom>
            </p:spPr>
            <p:txBody>
              <a:bodyPr wrap="none" lIns="90000" tIns="46800" rIns="90000" bIns="46800" anchor="b">
                <a:normAutofit lnSpcReduction="10000"/>
              </a:bodyPr>
              <a:lstStyle/>
              <a:p>
                <a:pPr lvl="0" algn="r" defTabSz="914378">
                  <a:spcBef>
                    <a:spcPct val="0"/>
                  </a:spcBef>
                  <a:defRPr/>
                </a:pPr>
                <a:r>
                  <a:rPr lang="en-US" altLang="zh-CN" sz="1600" b="1" dirty="0"/>
                  <a:t>Text here</a:t>
                </a:r>
                <a:endParaRPr lang="zh-CN" altLang="en-US" sz="1600" b="1" dirty="0"/>
              </a:p>
            </p:txBody>
          </p:sp>
        </p:grpSp>
        <p:grpSp>
          <p:nvGrpSpPr>
            <p:cNvPr id="9" name="íṣlíde">
              <a:extLst>
                <a:ext uri="{FF2B5EF4-FFF2-40B4-BE49-F238E27FC236}">
                  <a16:creationId xmlns:a16="http://schemas.microsoft.com/office/drawing/2014/main" xmlns="" id="{A8F87A30-EDDB-471B-9F97-EC8D33D9DDBE}"/>
                </a:ext>
              </a:extLst>
            </p:cNvPr>
            <p:cNvGrpSpPr/>
            <p:nvPr/>
          </p:nvGrpSpPr>
          <p:grpSpPr>
            <a:xfrm>
              <a:off x="5224716" y="1626503"/>
              <a:ext cx="4182594" cy="4182594"/>
              <a:chOff x="4406254" y="1268760"/>
              <a:chExt cx="4714082" cy="4714082"/>
            </a:xfrm>
          </p:grpSpPr>
          <p:sp>
            <p:nvSpPr>
              <p:cNvPr id="20" name="íṩļiďe">
                <a:extLst>
                  <a:ext uri="{FF2B5EF4-FFF2-40B4-BE49-F238E27FC236}">
                    <a16:creationId xmlns:a16="http://schemas.microsoft.com/office/drawing/2014/main" xmlns="" id="{8BE8D6C7-4322-4B92-AF2F-996074516A78}"/>
                  </a:ext>
                </a:extLst>
              </p:cNvPr>
              <p:cNvSpPr/>
              <p:nvPr/>
            </p:nvSpPr>
            <p:spPr>
              <a:xfrm>
                <a:off x="4406254" y="1268760"/>
                <a:ext cx="4714082" cy="4714082"/>
              </a:xfrm>
              <a:prstGeom prst="arc">
                <a:avLst>
                  <a:gd name="adj1" fmla="val 18000000"/>
                  <a:gd name="adj2" fmla="val 0"/>
                </a:avLst>
              </a:prstGeom>
              <a:ln w="19050">
                <a:solidFill>
                  <a:schemeClr val="tx1">
                    <a:lumMod val="40000"/>
                    <a:lumOff val="60000"/>
                  </a:schemeClr>
                </a:solidFill>
                <a:tailEnd type="stealt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" name="iṥļiďê">
                <a:extLst>
                  <a:ext uri="{FF2B5EF4-FFF2-40B4-BE49-F238E27FC236}">
                    <a16:creationId xmlns:a16="http://schemas.microsoft.com/office/drawing/2014/main" xmlns="" id="{09F56370-4C87-4065-8A61-52FF858B7F30}"/>
                  </a:ext>
                </a:extLst>
              </p:cNvPr>
              <p:cNvSpPr/>
              <p:nvPr/>
            </p:nvSpPr>
            <p:spPr>
              <a:xfrm rot="6300000">
                <a:off x="4406254" y="1268760"/>
                <a:ext cx="4714082" cy="4714082"/>
              </a:xfrm>
              <a:prstGeom prst="arc">
                <a:avLst>
                  <a:gd name="adj1" fmla="val 18000000"/>
                  <a:gd name="adj2" fmla="val 0"/>
                </a:avLst>
              </a:prstGeom>
              <a:ln w="19050">
                <a:solidFill>
                  <a:schemeClr val="tx1">
                    <a:lumMod val="40000"/>
                    <a:lumOff val="60000"/>
                  </a:schemeClr>
                </a:solidFill>
                <a:tailEnd type="stealt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" name="ï$ľíḑe">
                <a:extLst>
                  <a:ext uri="{FF2B5EF4-FFF2-40B4-BE49-F238E27FC236}">
                    <a16:creationId xmlns:a16="http://schemas.microsoft.com/office/drawing/2014/main" xmlns="" id="{3E6587D2-4CC6-412C-8C4F-13A0C28124C9}"/>
                  </a:ext>
                </a:extLst>
              </p:cNvPr>
              <p:cNvSpPr/>
              <p:nvPr/>
            </p:nvSpPr>
            <p:spPr>
              <a:xfrm rot="13500000">
                <a:off x="4406254" y="1268760"/>
                <a:ext cx="4714082" cy="4714082"/>
              </a:xfrm>
              <a:prstGeom prst="arc">
                <a:avLst>
                  <a:gd name="adj1" fmla="val 18000000"/>
                  <a:gd name="adj2" fmla="val 0"/>
                </a:avLst>
              </a:prstGeom>
              <a:ln w="19050">
                <a:solidFill>
                  <a:schemeClr val="tx1">
                    <a:lumMod val="40000"/>
                    <a:lumOff val="60000"/>
                  </a:schemeClr>
                </a:solidFill>
                <a:tailEnd type="stealt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0" name="îš1íďe">
              <a:extLst>
                <a:ext uri="{FF2B5EF4-FFF2-40B4-BE49-F238E27FC236}">
                  <a16:creationId xmlns:a16="http://schemas.microsoft.com/office/drawing/2014/main" xmlns="" id="{119F112C-263C-4E97-A461-CE27C38460E0}"/>
                </a:ext>
              </a:extLst>
            </p:cNvPr>
            <p:cNvGrpSpPr/>
            <p:nvPr/>
          </p:nvGrpSpPr>
          <p:grpSpPr>
            <a:xfrm>
              <a:off x="6467311" y="2797090"/>
              <a:ext cx="1841420" cy="1841420"/>
              <a:chOff x="6043215" y="2905721"/>
              <a:chExt cx="1440160" cy="1440160"/>
            </a:xfrm>
          </p:grpSpPr>
          <p:sp>
            <p:nvSpPr>
              <p:cNvPr id="13" name="iśḷîḓê">
                <a:extLst>
                  <a:ext uri="{FF2B5EF4-FFF2-40B4-BE49-F238E27FC236}">
                    <a16:creationId xmlns:a16="http://schemas.microsoft.com/office/drawing/2014/main" xmlns="" id="{83F4E7E0-5E30-4D17-8478-9CD15FED9EB6}"/>
                  </a:ext>
                </a:extLst>
              </p:cNvPr>
              <p:cNvSpPr/>
              <p:nvPr/>
            </p:nvSpPr>
            <p:spPr>
              <a:xfrm rot="10800000">
                <a:off x="6043215" y="2905721"/>
                <a:ext cx="1440160" cy="1440160"/>
              </a:xfrm>
              <a:prstGeom prst="pie">
                <a:avLst>
                  <a:gd name="adj1" fmla="val 3600000"/>
                  <a:gd name="adj2" fmla="val 10800000"/>
                </a:avLst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" name="îšlíḋê">
                <a:extLst>
                  <a:ext uri="{FF2B5EF4-FFF2-40B4-BE49-F238E27FC236}">
                    <a16:creationId xmlns:a16="http://schemas.microsoft.com/office/drawing/2014/main" xmlns="" id="{63B29C10-4FA3-4016-A6B3-8CC2485AB820}"/>
                  </a:ext>
                </a:extLst>
              </p:cNvPr>
              <p:cNvSpPr/>
              <p:nvPr/>
            </p:nvSpPr>
            <p:spPr>
              <a:xfrm rot="10800000">
                <a:off x="6043215" y="2905721"/>
                <a:ext cx="1440160" cy="1440160"/>
              </a:xfrm>
              <a:prstGeom prst="pie">
                <a:avLst>
                  <a:gd name="adj1" fmla="val 3600000"/>
                  <a:gd name="adj2" fmla="val 10800000"/>
                </a:avLst>
              </a:prstGeom>
              <a:solidFill>
                <a:schemeClr val="accent3"/>
              </a:solidFill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" name="ïṡ1iďê">
                <a:extLst>
                  <a:ext uri="{FF2B5EF4-FFF2-40B4-BE49-F238E27FC236}">
                    <a16:creationId xmlns:a16="http://schemas.microsoft.com/office/drawing/2014/main" xmlns="" id="{7D4DCCD2-7C3E-42F5-A991-170F04579859}"/>
                  </a:ext>
                </a:extLst>
              </p:cNvPr>
              <p:cNvSpPr/>
              <p:nvPr/>
            </p:nvSpPr>
            <p:spPr>
              <a:xfrm rot="3600000">
                <a:off x="6043215" y="2905721"/>
                <a:ext cx="1440160" cy="1440160"/>
              </a:xfrm>
              <a:prstGeom prst="pie">
                <a:avLst>
                  <a:gd name="adj1" fmla="val 3600000"/>
                  <a:gd name="adj2" fmla="val 10800000"/>
                </a:avLst>
              </a:prstGeom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" name="íŝļiďê">
                <a:extLst>
                  <a:ext uri="{FF2B5EF4-FFF2-40B4-BE49-F238E27FC236}">
                    <a16:creationId xmlns:a16="http://schemas.microsoft.com/office/drawing/2014/main" xmlns="" id="{006F4C54-6F10-4A59-8990-6F53AB7B0469}"/>
                  </a:ext>
                </a:extLst>
              </p:cNvPr>
              <p:cNvSpPr/>
              <p:nvPr/>
            </p:nvSpPr>
            <p:spPr>
              <a:xfrm rot="18000000">
                <a:off x="6043215" y="2905721"/>
                <a:ext cx="1440160" cy="1440160"/>
              </a:xfrm>
              <a:prstGeom prst="pie">
                <a:avLst>
                  <a:gd name="adj1" fmla="val 3600000"/>
                  <a:gd name="adj2" fmla="val 10800000"/>
                </a:avLst>
              </a:prstGeom>
              <a:solidFill>
                <a:schemeClr val="accent2"/>
              </a:solidFill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" name="îś1îdé">
                <a:extLst>
                  <a:ext uri="{FF2B5EF4-FFF2-40B4-BE49-F238E27FC236}">
                    <a16:creationId xmlns:a16="http://schemas.microsoft.com/office/drawing/2014/main" xmlns="" id="{3B803D51-77AF-4B40-93CD-DDAD4F9EA1B6}"/>
                  </a:ext>
                </a:extLst>
              </p:cNvPr>
              <p:cNvSpPr/>
              <p:nvPr/>
            </p:nvSpPr>
            <p:spPr bwMode="auto">
              <a:xfrm>
                <a:off x="6851303" y="3162447"/>
                <a:ext cx="277846" cy="267616"/>
              </a:xfrm>
              <a:custGeom>
                <a:avLst/>
                <a:gdLst>
                  <a:gd name="connsiteX0" fmla="*/ 297615 w 597921"/>
                  <a:gd name="connsiteY0" fmla="*/ 96957 h 598324"/>
                  <a:gd name="connsiteX1" fmla="*/ 323434 w 597921"/>
                  <a:gd name="connsiteY1" fmla="*/ 122740 h 598324"/>
                  <a:gd name="connsiteX2" fmla="*/ 323434 w 597921"/>
                  <a:gd name="connsiteY2" fmla="*/ 289852 h 598324"/>
                  <a:gd name="connsiteX3" fmla="*/ 462572 w 597921"/>
                  <a:gd name="connsiteY3" fmla="*/ 289852 h 598324"/>
                  <a:gd name="connsiteX4" fmla="*/ 487913 w 597921"/>
                  <a:gd name="connsiteY4" fmla="*/ 315157 h 598324"/>
                  <a:gd name="connsiteX5" fmla="*/ 462572 w 597921"/>
                  <a:gd name="connsiteY5" fmla="*/ 340463 h 598324"/>
                  <a:gd name="connsiteX6" fmla="*/ 297615 w 597921"/>
                  <a:gd name="connsiteY6" fmla="*/ 340463 h 598324"/>
                  <a:gd name="connsiteX7" fmla="*/ 272274 w 597921"/>
                  <a:gd name="connsiteY7" fmla="*/ 315157 h 598324"/>
                  <a:gd name="connsiteX8" fmla="*/ 272274 w 597921"/>
                  <a:gd name="connsiteY8" fmla="*/ 122740 h 598324"/>
                  <a:gd name="connsiteX9" fmla="*/ 297615 w 597921"/>
                  <a:gd name="connsiteY9" fmla="*/ 96957 h 598324"/>
                  <a:gd name="connsiteX10" fmla="*/ 298127 w 597921"/>
                  <a:gd name="connsiteY10" fmla="*/ 0 h 598324"/>
                  <a:gd name="connsiteX11" fmla="*/ 597921 w 597921"/>
                  <a:gd name="connsiteY11" fmla="*/ 299401 h 598324"/>
                  <a:gd name="connsiteX12" fmla="*/ 298127 w 597921"/>
                  <a:gd name="connsiteY12" fmla="*/ 598324 h 598324"/>
                  <a:gd name="connsiteX13" fmla="*/ 35150 w 597921"/>
                  <a:gd name="connsiteY13" fmla="*/ 442177 h 598324"/>
                  <a:gd name="connsiteX14" fmla="*/ 34194 w 597921"/>
                  <a:gd name="connsiteY14" fmla="*/ 432149 h 598324"/>
                  <a:gd name="connsiteX15" fmla="*/ 40410 w 597921"/>
                  <a:gd name="connsiteY15" fmla="*/ 424509 h 598324"/>
                  <a:gd name="connsiteX16" fmla="*/ 74836 w 597921"/>
                  <a:gd name="connsiteY16" fmla="*/ 407796 h 598324"/>
                  <a:gd name="connsiteX17" fmla="*/ 91571 w 597921"/>
                  <a:gd name="connsiteY17" fmla="*/ 413049 h 598324"/>
                  <a:gd name="connsiteX18" fmla="*/ 298127 w 597921"/>
                  <a:gd name="connsiteY18" fmla="*/ 534815 h 598324"/>
                  <a:gd name="connsiteX19" fmla="*/ 534328 w 597921"/>
                  <a:gd name="connsiteY19" fmla="*/ 299401 h 598324"/>
                  <a:gd name="connsiteX20" fmla="*/ 298127 w 597921"/>
                  <a:gd name="connsiteY20" fmla="*/ 63509 h 598324"/>
                  <a:gd name="connsiteX21" fmla="*/ 145123 w 597921"/>
                  <a:gd name="connsiteY21" fmla="*/ 120333 h 598324"/>
                  <a:gd name="connsiteX22" fmla="*/ 200587 w 597921"/>
                  <a:gd name="connsiteY22" fmla="*/ 142299 h 598324"/>
                  <a:gd name="connsiteX23" fmla="*/ 208237 w 597921"/>
                  <a:gd name="connsiteY23" fmla="*/ 152327 h 598324"/>
                  <a:gd name="connsiteX24" fmla="*/ 203456 w 597921"/>
                  <a:gd name="connsiteY24" fmla="*/ 164265 h 598324"/>
                  <a:gd name="connsiteX25" fmla="*/ 48060 w 597921"/>
                  <a:gd name="connsiteY25" fmla="*/ 285553 h 598324"/>
                  <a:gd name="connsiteX26" fmla="*/ 35150 w 597921"/>
                  <a:gd name="connsiteY26" fmla="*/ 287463 h 598324"/>
                  <a:gd name="connsiteX27" fmla="*/ 27500 w 597921"/>
                  <a:gd name="connsiteY27" fmla="*/ 277435 h 598324"/>
                  <a:gd name="connsiteX28" fmla="*/ 246 w 597921"/>
                  <a:gd name="connsiteY28" fmla="*/ 82132 h 598324"/>
                  <a:gd name="connsiteX29" fmla="*/ 4550 w 597921"/>
                  <a:gd name="connsiteY29" fmla="*/ 70194 h 598324"/>
                  <a:gd name="connsiteX30" fmla="*/ 17459 w 597921"/>
                  <a:gd name="connsiteY30" fmla="*/ 68762 h 598324"/>
                  <a:gd name="connsiteX31" fmla="*/ 80574 w 597921"/>
                  <a:gd name="connsiteY31" fmla="*/ 94070 h 598324"/>
                  <a:gd name="connsiteX32" fmla="*/ 298127 w 597921"/>
                  <a:gd name="connsiteY32" fmla="*/ 0 h 5983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597921" h="598324">
                    <a:moveTo>
                      <a:pt x="297615" y="96957"/>
                    </a:moveTo>
                    <a:cubicBezTo>
                      <a:pt x="311959" y="96957"/>
                      <a:pt x="323434" y="108416"/>
                      <a:pt x="323434" y="122740"/>
                    </a:cubicBezTo>
                    <a:lnTo>
                      <a:pt x="323434" y="289852"/>
                    </a:lnTo>
                    <a:lnTo>
                      <a:pt x="462572" y="289852"/>
                    </a:lnTo>
                    <a:cubicBezTo>
                      <a:pt x="476438" y="289852"/>
                      <a:pt x="487913" y="301311"/>
                      <a:pt x="487913" y="315157"/>
                    </a:cubicBezTo>
                    <a:cubicBezTo>
                      <a:pt x="487913" y="329004"/>
                      <a:pt x="476438" y="340463"/>
                      <a:pt x="462572" y="340463"/>
                    </a:cubicBezTo>
                    <a:lnTo>
                      <a:pt x="297615" y="340463"/>
                    </a:lnTo>
                    <a:cubicBezTo>
                      <a:pt x="283749" y="340463"/>
                      <a:pt x="272274" y="329004"/>
                      <a:pt x="272274" y="315157"/>
                    </a:cubicBezTo>
                    <a:lnTo>
                      <a:pt x="272274" y="122740"/>
                    </a:lnTo>
                    <a:cubicBezTo>
                      <a:pt x="272274" y="108416"/>
                      <a:pt x="283749" y="96957"/>
                      <a:pt x="297615" y="96957"/>
                    </a:cubicBezTo>
                    <a:close/>
                    <a:moveTo>
                      <a:pt x="298127" y="0"/>
                    </a:moveTo>
                    <a:cubicBezTo>
                      <a:pt x="463564" y="0"/>
                      <a:pt x="597921" y="134181"/>
                      <a:pt x="597921" y="299401"/>
                    </a:cubicBezTo>
                    <a:cubicBezTo>
                      <a:pt x="597921" y="464143"/>
                      <a:pt x="463564" y="598324"/>
                      <a:pt x="298127" y="598324"/>
                    </a:cubicBezTo>
                    <a:cubicBezTo>
                      <a:pt x="188155" y="598324"/>
                      <a:pt x="87268" y="538635"/>
                      <a:pt x="35150" y="442177"/>
                    </a:cubicBezTo>
                    <a:cubicBezTo>
                      <a:pt x="33238" y="438835"/>
                      <a:pt x="32760" y="435492"/>
                      <a:pt x="34194" y="432149"/>
                    </a:cubicBezTo>
                    <a:cubicBezTo>
                      <a:pt x="35150" y="428807"/>
                      <a:pt x="37541" y="425942"/>
                      <a:pt x="40410" y="424509"/>
                    </a:cubicBezTo>
                    <a:lnTo>
                      <a:pt x="74836" y="407796"/>
                    </a:lnTo>
                    <a:cubicBezTo>
                      <a:pt x="81052" y="404931"/>
                      <a:pt x="88702" y="407319"/>
                      <a:pt x="91571" y="413049"/>
                    </a:cubicBezTo>
                    <a:cubicBezTo>
                      <a:pt x="133169" y="488018"/>
                      <a:pt x="212540" y="534815"/>
                      <a:pt x="298127" y="534815"/>
                    </a:cubicBezTo>
                    <a:cubicBezTo>
                      <a:pt x="428181" y="534815"/>
                      <a:pt x="534328" y="429284"/>
                      <a:pt x="534328" y="299401"/>
                    </a:cubicBezTo>
                    <a:cubicBezTo>
                      <a:pt x="534328" y="169517"/>
                      <a:pt x="428181" y="63509"/>
                      <a:pt x="298127" y="63509"/>
                    </a:cubicBezTo>
                    <a:cubicBezTo>
                      <a:pt x="242185" y="63509"/>
                      <a:pt x="187677" y="83565"/>
                      <a:pt x="145123" y="120333"/>
                    </a:cubicBezTo>
                    <a:lnTo>
                      <a:pt x="200587" y="142299"/>
                    </a:lnTo>
                    <a:cubicBezTo>
                      <a:pt x="204890" y="144209"/>
                      <a:pt x="207759" y="148029"/>
                      <a:pt x="208237" y="152327"/>
                    </a:cubicBezTo>
                    <a:cubicBezTo>
                      <a:pt x="208715" y="157102"/>
                      <a:pt x="207281" y="161399"/>
                      <a:pt x="203456" y="164265"/>
                    </a:cubicBezTo>
                    <a:lnTo>
                      <a:pt x="48060" y="285553"/>
                    </a:lnTo>
                    <a:cubicBezTo>
                      <a:pt x="44235" y="288418"/>
                      <a:pt x="39454" y="289373"/>
                      <a:pt x="35150" y="287463"/>
                    </a:cubicBezTo>
                    <a:cubicBezTo>
                      <a:pt x="31325" y="285553"/>
                      <a:pt x="27978" y="281733"/>
                      <a:pt x="27500" y="277435"/>
                    </a:cubicBezTo>
                    <a:lnTo>
                      <a:pt x="246" y="82132"/>
                    </a:lnTo>
                    <a:cubicBezTo>
                      <a:pt x="-710" y="77835"/>
                      <a:pt x="1203" y="73060"/>
                      <a:pt x="4550" y="70194"/>
                    </a:cubicBezTo>
                    <a:cubicBezTo>
                      <a:pt x="8375" y="67807"/>
                      <a:pt x="13156" y="66852"/>
                      <a:pt x="17459" y="68762"/>
                    </a:cubicBezTo>
                    <a:lnTo>
                      <a:pt x="80574" y="94070"/>
                    </a:lnTo>
                    <a:cubicBezTo>
                      <a:pt x="137472" y="33426"/>
                      <a:pt x="214931" y="0"/>
                      <a:pt x="298127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" name="ïṧľïḓè">
                <a:extLst>
                  <a:ext uri="{FF2B5EF4-FFF2-40B4-BE49-F238E27FC236}">
                    <a16:creationId xmlns:a16="http://schemas.microsoft.com/office/drawing/2014/main" xmlns="" id="{55C6FEB2-9A5E-4085-9ADA-B248A3EA1182}"/>
                  </a:ext>
                </a:extLst>
              </p:cNvPr>
              <p:cNvSpPr/>
              <p:nvPr/>
            </p:nvSpPr>
            <p:spPr bwMode="auto">
              <a:xfrm>
                <a:off x="6219232" y="3487065"/>
                <a:ext cx="277846" cy="267616"/>
              </a:xfrm>
              <a:custGeom>
                <a:avLst/>
                <a:gdLst>
                  <a:gd name="T0" fmla="*/ 4096 w 6827"/>
                  <a:gd name="T1" fmla="*/ 4551 h 6827"/>
                  <a:gd name="T2" fmla="*/ 6258 w 6827"/>
                  <a:gd name="T3" fmla="*/ 4096 h 6827"/>
                  <a:gd name="T4" fmla="*/ 2348 w 6827"/>
                  <a:gd name="T5" fmla="*/ 4911 h 6827"/>
                  <a:gd name="T6" fmla="*/ 569 w 6827"/>
                  <a:gd name="T7" fmla="*/ 4551 h 6827"/>
                  <a:gd name="T8" fmla="*/ 569 w 6827"/>
                  <a:gd name="T9" fmla="*/ 3982 h 6827"/>
                  <a:gd name="T10" fmla="*/ 1707 w 6827"/>
                  <a:gd name="T11" fmla="*/ 2503 h 6827"/>
                  <a:gd name="T12" fmla="*/ 3868 w 6827"/>
                  <a:gd name="T13" fmla="*/ 2731 h 6827"/>
                  <a:gd name="T14" fmla="*/ 5827 w 6827"/>
                  <a:gd name="T15" fmla="*/ 2004 h 6827"/>
                  <a:gd name="T16" fmla="*/ 6258 w 6827"/>
                  <a:gd name="T17" fmla="*/ 1820 h 6827"/>
                  <a:gd name="T18" fmla="*/ 4779 w 6827"/>
                  <a:gd name="T19" fmla="*/ 0 h 6827"/>
                  <a:gd name="T20" fmla="*/ 2854 w 6827"/>
                  <a:gd name="T21" fmla="*/ 2381 h 6827"/>
                  <a:gd name="T22" fmla="*/ 1239 w 6827"/>
                  <a:gd name="T23" fmla="*/ 2257 h 6827"/>
                  <a:gd name="T24" fmla="*/ 569 w 6827"/>
                  <a:gd name="T25" fmla="*/ 2844 h 6827"/>
                  <a:gd name="T26" fmla="*/ 569 w 6827"/>
                  <a:gd name="T27" fmla="*/ 2276 h 6827"/>
                  <a:gd name="T28" fmla="*/ 569 w 6827"/>
                  <a:gd name="T29" fmla="*/ 1707 h 6827"/>
                  <a:gd name="T30" fmla="*/ 569 w 6827"/>
                  <a:gd name="T31" fmla="*/ 1138 h 6827"/>
                  <a:gd name="T32" fmla="*/ 569 w 6827"/>
                  <a:gd name="T33" fmla="*/ 569 h 6827"/>
                  <a:gd name="T34" fmla="*/ 341 w 6827"/>
                  <a:gd name="T35" fmla="*/ 0 h 6827"/>
                  <a:gd name="T36" fmla="*/ 114 w 6827"/>
                  <a:gd name="T37" fmla="*/ 569 h 6827"/>
                  <a:gd name="T38" fmla="*/ 114 w 6827"/>
                  <a:gd name="T39" fmla="*/ 1138 h 6827"/>
                  <a:gd name="T40" fmla="*/ 114 w 6827"/>
                  <a:gd name="T41" fmla="*/ 1707 h 6827"/>
                  <a:gd name="T42" fmla="*/ 114 w 6827"/>
                  <a:gd name="T43" fmla="*/ 2276 h 6827"/>
                  <a:gd name="T44" fmla="*/ 114 w 6827"/>
                  <a:gd name="T45" fmla="*/ 2844 h 6827"/>
                  <a:gd name="T46" fmla="*/ 114 w 6827"/>
                  <a:gd name="T47" fmla="*/ 3413 h 6827"/>
                  <a:gd name="T48" fmla="*/ 114 w 6827"/>
                  <a:gd name="T49" fmla="*/ 3982 h 6827"/>
                  <a:gd name="T50" fmla="*/ 114 w 6827"/>
                  <a:gd name="T51" fmla="*/ 4551 h 6827"/>
                  <a:gd name="T52" fmla="*/ 114 w 6827"/>
                  <a:gd name="T53" fmla="*/ 5120 h 6827"/>
                  <a:gd name="T54" fmla="*/ 114 w 6827"/>
                  <a:gd name="T55" fmla="*/ 5689 h 6827"/>
                  <a:gd name="T56" fmla="*/ 114 w 6827"/>
                  <a:gd name="T57" fmla="*/ 6258 h 6827"/>
                  <a:gd name="T58" fmla="*/ 683 w 6827"/>
                  <a:gd name="T59" fmla="*/ 6713 h 6827"/>
                  <a:gd name="T60" fmla="*/ 1252 w 6827"/>
                  <a:gd name="T61" fmla="*/ 6713 h 6827"/>
                  <a:gd name="T62" fmla="*/ 1820 w 6827"/>
                  <a:gd name="T63" fmla="*/ 6713 h 6827"/>
                  <a:gd name="T64" fmla="*/ 2389 w 6827"/>
                  <a:gd name="T65" fmla="*/ 6713 h 6827"/>
                  <a:gd name="T66" fmla="*/ 2958 w 6827"/>
                  <a:gd name="T67" fmla="*/ 6713 h 6827"/>
                  <a:gd name="T68" fmla="*/ 3527 w 6827"/>
                  <a:gd name="T69" fmla="*/ 6713 h 6827"/>
                  <a:gd name="T70" fmla="*/ 4096 w 6827"/>
                  <a:gd name="T71" fmla="*/ 6713 h 6827"/>
                  <a:gd name="T72" fmla="*/ 4665 w 6827"/>
                  <a:gd name="T73" fmla="*/ 6713 h 6827"/>
                  <a:gd name="T74" fmla="*/ 5234 w 6827"/>
                  <a:gd name="T75" fmla="*/ 6713 h 6827"/>
                  <a:gd name="T76" fmla="*/ 5803 w 6827"/>
                  <a:gd name="T77" fmla="*/ 6713 h 6827"/>
                  <a:gd name="T78" fmla="*/ 6371 w 6827"/>
                  <a:gd name="T79" fmla="*/ 6713 h 6827"/>
                  <a:gd name="T80" fmla="*/ 6827 w 6827"/>
                  <a:gd name="T81" fmla="*/ 6485 h 6827"/>
                  <a:gd name="T82" fmla="*/ 6371 w 6827"/>
                  <a:gd name="T83" fmla="*/ 6258 h 6827"/>
                  <a:gd name="T84" fmla="*/ 5803 w 6827"/>
                  <a:gd name="T85" fmla="*/ 6258 h 6827"/>
                  <a:gd name="T86" fmla="*/ 5234 w 6827"/>
                  <a:gd name="T87" fmla="*/ 6258 h 6827"/>
                  <a:gd name="T88" fmla="*/ 4665 w 6827"/>
                  <a:gd name="T89" fmla="*/ 6258 h 6827"/>
                  <a:gd name="T90" fmla="*/ 4096 w 6827"/>
                  <a:gd name="T91" fmla="*/ 6258 h 6827"/>
                  <a:gd name="T92" fmla="*/ 3527 w 6827"/>
                  <a:gd name="T93" fmla="*/ 6258 h 6827"/>
                  <a:gd name="T94" fmla="*/ 2958 w 6827"/>
                  <a:gd name="T95" fmla="*/ 6258 h 6827"/>
                  <a:gd name="T96" fmla="*/ 2389 w 6827"/>
                  <a:gd name="T97" fmla="*/ 6258 h 6827"/>
                  <a:gd name="T98" fmla="*/ 1820 w 6827"/>
                  <a:gd name="T99" fmla="*/ 6258 h 6827"/>
                  <a:gd name="T100" fmla="*/ 1252 w 6827"/>
                  <a:gd name="T101" fmla="*/ 6258 h 6827"/>
                  <a:gd name="T102" fmla="*/ 683 w 6827"/>
                  <a:gd name="T103" fmla="*/ 6258 h 68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6827" h="6827">
                    <a:moveTo>
                      <a:pt x="1263" y="5234"/>
                    </a:moveTo>
                    <a:cubicBezTo>
                      <a:pt x="1316" y="5493"/>
                      <a:pt x="1546" y="5689"/>
                      <a:pt x="1820" y="5689"/>
                    </a:cubicBezTo>
                    <a:cubicBezTo>
                      <a:pt x="2114" y="5689"/>
                      <a:pt x="2354" y="5464"/>
                      <a:pt x="2383" y="5178"/>
                    </a:cubicBezTo>
                    <a:lnTo>
                      <a:pt x="3568" y="4191"/>
                    </a:lnTo>
                    <a:cubicBezTo>
                      <a:pt x="3652" y="4401"/>
                      <a:pt x="3856" y="4551"/>
                      <a:pt x="4096" y="4551"/>
                    </a:cubicBezTo>
                    <a:cubicBezTo>
                      <a:pt x="4348" y="4551"/>
                      <a:pt x="4560" y="4385"/>
                      <a:pt x="4635" y="4157"/>
                    </a:cubicBezTo>
                    <a:lnTo>
                      <a:pt x="5696" y="4736"/>
                    </a:lnTo>
                    <a:cubicBezTo>
                      <a:pt x="5732" y="5016"/>
                      <a:pt x="5969" y="5234"/>
                      <a:pt x="6258" y="5234"/>
                    </a:cubicBezTo>
                    <a:cubicBezTo>
                      <a:pt x="6571" y="5234"/>
                      <a:pt x="6827" y="4979"/>
                      <a:pt x="6827" y="4665"/>
                    </a:cubicBezTo>
                    <a:cubicBezTo>
                      <a:pt x="6827" y="4351"/>
                      <a:pt x="6571" y="4096"/>
                      <a:pt x="6258" y="4096"/>
                    </a:cubicBezTo>
                    <a:cubicBezTo>
                      <a:pt x="6006" y="4096"/>
                      <a:pt x="5794" y="4262"/>
                      <a:pt x="5719" y="4490"/>
                    </a:cubicBezTo>
                    <a:lnTo>
                      <a:pt x="4658" y="3911"/>
                    </a:lnTo>
                    <a:cubicBezTo>
                      <a:pt x="4622" y="3631"/>
                      <a:pt x="4385" y="3413"/>
                      <a:pt x="4096" y="3413"/>
                    </a:cubicBezTo>
                    <a:cubicBezTo>
                      <a:pt x="3802" y="3413"/>
                      <a:pt x="3563" y="3638"/>
                      <a:pt x="3533" y="3924"/>
                    </a:cubicBezTo>
                    <a:lnTo>
                      <a:pt x="2348" y="4911"/>
                    </a:lnTo>
                    <a:cubicBezTo>
                      <a:pt x="2265" y="4701"/>
                      <a:pt x="2060" y="4551"/>
                      <a:pt x="1820" y="4551"/>
                    </a:cubicBezTo>
                    <a:cubicBezTo>
                      <a:pt x="1546" y="4551"/>
                      <a:pt x="1316" y="4747"/>
                      <a:pt x="1263" y="5006"/>
                    </a:cubicBezTo>
                    <a:lnTo>
                      <a:pt x="455" y="5006"/>
                    </a:lnTo>
                    <a:lnTo>
                      <a:pt x="455" y="4551"/>
                    </a:lnTo>
                    <a:lnTo>
                      <a:pt x="569" y="4551"/>
                    </a:lnTo>
                    <a:cubicBezTo>
                      <a:pt x="632" y="4551"/>
                      <a:pt x="683" y="4500"/>
                      <a:pt x="683" y="4437"/>
                    </a:cubicBezTo>
                    <a:cubicBezTo>
                      <a:pt x="683" y="4374"/>
                      <a:pt x="632" y="4324"/>
                      <a:pt x="569" y="4324"/>
                    </a:cubicBezTo>
                    <a:lnTo>
                      <a:pt x="455" y="4324"/>
                    </a:lnTo>
                    <a:lnTo>
                      <a:pt x="455" y="3982"/>
                    </a:lnTo>
                    <a:lnTo>
                      <a:pt x="569" y="3982"/>
                    </a:lnTo>
                    <a:cubicBezTo>
                      <a:pt x="632" y="3982"/>
                      <a:pt x="683" y="3931"/>
                      <a:pt x="683" y="3868"/>
                    </a:cubicBezTo>
                    <a:cubicBezTo>
                      <a:pt x="683" y="3806"/>
                      <a:pt x="632" y="3755"/>
                      <a:pt x="569" y="3755"/>
                    </a:cubicBezTo>
                    <a:lnTo>
                      <a:pt x="480" y="3755"/>
                    </a:lnTo>
                    <a:lnTo>
                      <a:pt x="1407" y="2416"/>
                    </a:lnTo>
                    <a:cubicBezTo>
                      <a:pt x="1494" y="2470"/>
                      <a:pt x="1596" y="2503"/>
                      <a:pt x="1707" y="2503"/>
                    </a:cubicBezTo>
                    <a:cubicBezTo>
                      <a:pt x="1888" y="2503"/>
                      <a:pt x="2048" y="2416"/>
                      <a:pt x="2152" y="2284"/>
                    </a:cubicBezTo>
                    <a:lnTo>
                      <a:pt x="2752" y="2584"/>
                    </a:lnTo>
                    <a:cubicBezTo>
                      <a:pt x="2740" y="2631"/>
                      <a:pt x="2731" y="2680"/>
                      <a:pt x="2731" y="2731"/>
                    </a:cubicBezTo>
                    <a:cubicBezTo>
                      <a:pt x="2731" y="3044"/>
                      <a:pt x="2986" y="3300"/>
                      <a:pt x="3300" y="3300"/>
                    </a:cubicBezTo>
                    <a:cubicBezTo>
                      <a:pt x="3613" y="3300"/>
                      <a:pt x="3868" y="3044"/>
                      <a:pt x="3868" y="2731"/>
                    </a:cubicBezTo>
                    <a:cubicBezTo>
                      <a:pt x="3868" y="2608"/>
                      <a:pt x="3829" y="2496"/>
                      <a:pt x="3763" y="2403"/>
                    </a:cubicBezTo>
                    <a:lnTo>
                      <a:pt x="4488" y="1055"/>
                    </a:lnTo>
                    <a:cubicBezTo>
                      <a:pt x="4574" y="1107"/>
                      <a:pt x="4672" y="1138"/>
                      <a:pt x="4779" y="1138"/>
                    </a:cubicBezTo>
                    <a:cubicBezTo>
                      <a:pt x="4891" y="1138"/>
                      <a:pt x="4995" y="1104"/>
                      <a:pt x="5083" y="1048"/>
                    </a:cubicBezTo>
                    <a:lnTo>
                      <a:pt x="5827" y="2004"/>
                    </a:lnTo>
                    <a:cubicBezTo>
                      <a:pt x="5829" y="2007"/>
                      <a:pt x="5833" y="2009"/>
                      <a:pt x="5836" y="2011"/>
                    </a:cubicBezTo>
                    <a:cubicBezTo>
                      <a:pt x="5745" y="2112"/>
                      <a:pt x="5689" y="2244"/>
                      <a:pt x="5689" y="2389"/>
                    </a:cubicBezTo>
                    <a:cubicBezTo>
                      <a:pt x="5689" y="2703"/>
                      <a:pt x="5944" y="2958"/>
                      <a:pt x="6258" y="2958"/>
                    </a:cubicBezTo>
                    <a:cubicBezTo>
                      <a:pt x="6571" y="2958"/>
                      <a:pt x="6827" y="2703"/>
                      <a:pt x="6827" y="2389"/>
                    </a:cubicBezTo>
                    <a:cubicBezTo>
                      <a:pt x="6827" y="2076"/>
                      <a:pt x="6571" y="1820"/>
                      <a:pt x="6258" y="1820"/>
                    </a:cubicBezTo>
                    <a:cubicBezTo>
                      <a:pt x="6170" y="1820"/>
                      <a:pt x="6087" y="1842"/>
                      <a:pt x="6013" y="1878"/>
                    </a:cubicBezTo>
                    <a:cubicBezTo>
                      <a:pt x="6010" y="1874"/>
                      <a:pt x="6010" y="1869"/>
                      <a:pt x="6006" y="1864"/>
                    </a:cubicBezTo>
                    <a:lnTo>
                      <a:pt x="5248" y="890"/>
                    </a:lnTo>
                    <a:cubicBezTo>
                      <a:pt x="5311" y="798"/>
                      <a:pt x="5348" y="688"/>
                      <a:pt x="5348" y="569"/>
                    </a:cubicBezTo>
                    <a:cubicBezTo>
                      <a:pt x="5348" y="255"/>
                      <a:pt x="5092" y="0"/>
                      <a:pt x="4779" y="0"/>
                    </a:cubicBezTo>
                    <a:cubicBezTo>
                      <a:pt x="4465" y="0"/>
                      <a:pt x="4210" y="255"/>
                      <a:pt x="4210" y="569"/>
                    </a:cubicBezTo>
                    <a:cubicBezTo>
                      <a:pt x="4210" y="691"/>
                      <a:pt x="4249" y="804"/>
                      <a:pt x="4315" y="897"/>
                    </a:cubicBezTo>
                    <a:lnTo>
                      <a:pt x="3590" y="2244"/>
                    </a:lnTo>
                    <a:cubicBezTo>
                      <a:pt x="3505" y="2193"/>
                      <a:pt x="3406" y="2162"/>
                      <a:pt x="3300" y="2162"/>
                    </a:cubicBezTo>
                    <a:cubicBezTo>
                      <a:pt x="3118" y="2162"/>
                      <a:pt x="2959" y="2248"/>
                      <a:pt x="2854" y="2381"/>
                    </a:cubicBezTo>
                    <a:lnTo>
                      <a:pt x="2254" y="2081"/>
                    </a:lnTo>
                    <a:cubicBezTo>
                      <a:pt x="2267" y="2034"/>
                      <a:pt x="2276" y="1985"/>
                      <a:pt x="2276" y="1934"/>
                    </a:cubicBezTo>
                    <a:cubicBezTo>
                      <a:pt x="2276" y="1621"/>
                      <a:pt x="2020" y="1365"/>
                      <a:pt x="1707" y="1365"/>
                    </a:cubicBezTo>
                    <a:cubicBezTo>
                      <a:pt x="1393" y="1365"/>
                      <a:pt x="1138" y="1621"/>
                      <a:pt x="1138" y="1934"/>
                    </a:cubicBezTo>
                    <a:cubicBezTo>
                      <a:pt x="1138" y="2054"/>
                      <a:pt x="1176" y="2166"/>
                      <a:pt x="1239" y="2257"/>
                    </a:cubicBezTo>
                    <a:lnTo>
                      <a:pt x="593" y="3191"/>
                    </a:lnTo>
                    <a:cubicBezTo>
                      <a:pt x="585" y="3189"/>
                      <a:pt x="578" y="3186"/>
                      <a:pt x="569" y="3186"/>
                    </a:cubicBezTo>
                    <a:lnTo>
                      <a:pt x="455" y="3186"/>
                    </a:lnTo>
                    <a:lnTo>
                      <a:pt x="455" y="2844"/>
                    </a:lnTo>
                    <a:lnTo>
                      <a:pt x="569" y="2844"/>
                    </a:lnTo>
                    <a:cubicBezTo>
                      <a:pt x="632" y="2844"/>
                      <a:pt x="683" y="2794"/>
                      <a:pt x="683" y="2731"/>
                    </a:cubicBezTo>
                    <a:cubicBezTo>
                      <a:pt x="683" y="2668"/>
                      <a:pt x="632" y="2617"/>
                      <a:pt x="569" y="2617"/>
                    </a:cubicBezTo>
                    <a:lnTo>
                      <a:pt x="455" y="2617"/>
                    </a:lnTo>
                    <a:lnTo>
                      <a:pt x="455" y="2276"/>
                    </a:lnTo>
                    <a:lnTo>
                      <a:pt x="569" y="2276"/>
                    </a:lnTo>
                    <a:cubicBezTo>
                      <a:pt x="632" y="2276"/>
                      <a:pt x="683" y="2225"/>
                      <a:pt x="683" y="2162"/>
                    </a:cubicBezTo>
                    <a:cubicBezTo>
                      <a:pt x="683" y="2099"/>
                      <a:pt x="632" y="2048"/>
                      <a:pt x="569" y="2048"/>
                    </a:cubicBezTo>
                    <a:lnTo>
                      <a:pt x="455" y="2048"/>
                    </a:lnTo>
                    <a:lnTo>
                      <a:pt x="455" y="1707"/>
                    </a:lnTo>
                    <a:lnTo>
                      <a:pt x="569" y="1707"/>
                    </a:lnTo>
                    <a:cubicBezTo>
                      <a:pt x="632" y="1707"/>
                      <a:pt x="683" y="1656"/>
                      <a:pt x="683" y="1593"/>
                    </a:cubicBezTo>
                    <a:cubicBezTo>
                      <a:pt x="683" y="1530"/>
                      <a:pt x="632" y="1479"/>
                      <a:pt x="569" y="1479"/>
                    </a:cubicBezTo>
                    <a:lnTo>
                      <a:pt x="455" y="1479"/>
                    </a:lnTo>
                    <a:lnTo>
                      <a:pt x="455" y="1138"/>
                    </a:lnTo>
                    <a:lnTo>
                      <a:pt x="569" y="1138"/>
                    </a:lnTo>
                    <a:cubicBezTo>
                      <a:pt x="632" y="1138"/>
                      <a:pt x="683" y="1087"/>
                      <a:pt x="683" y="1024"/>
                    </a:cubicBezTo>
                    <a:cubicBezTo>
                      <a:pt x="683" y="961"/>
                      <a:pt x="632" y="910"/>
                      <a:pt x="569" y="910"/>
                    </a:cubicBezTo>
                    <a:lnTo>
                      <a:pt x="455" y="910"/>
                    </a:lnTo>
                    <a:lnTo>
                      <a:pt x="455" y="569"/>
                    </a:lnTo>
                    <a:lnTo>
                      <a:pt x="569" y="569"/>
                    </a:lnTo>
                    <a:cubicBezTo>
                      <a:pt x="632" y="569"/>
                      <a:pt x="683" y="518"/>
                      <a:pt x="683" y="455"/>
                    </a:cubicBezTo>
                    <a:cubicBezTo>
                      <a:pt x="683" y="392"/>
                      <a:pt x="632" y="341"/>
                      <a:pt x="569" y="341"/>
                    </a:cubicBezTo>
                    <a:lnTo>
                      <a:pt x="455" y="341"/>
                    </a:lnTo>
                    <a:lnTo>
                      <a:pt x="455" y="114"/>
                    </a:lnTo>
                    <a:cubicBezTo>
                      <a:pt x="455" y="51"/>
                      <a:pt x="404" y="0"/>
                      <a:pt x="341" y="0"/>
                    </a:cubicBezTo>
                    <a:cubicBezTo>
                      <a:pt x="278" y="0"/>
                      <a:pt x="228" y="51"/>
                      <a:pt x="228" y="114"/>
                    </a:cubicBezTo>
                    <a:lnTo>
                      <a:pt x="228" y="341"/>
                    </a:lnTo>
                    <a:lnTo>
                      <a:pt x="114" y="341"/>
                    </a:lnTo>
                    <a:cubicBezTo>
                      <a:pt x="51" y="341"/>
                      <a:pt x="0" y="392"/>
                      <a:pt x="0" y="455"/>
                    </a:cubicBezTo>
                    <a:cubicBezTo>
                      <a:pt x="0" y="518"/>
                      <a:pt x="51" y="569"/>
                      <a:pt x="114" y="569"/>
                    </a:cubicBezTo>
                    <a:lnTo>
                      <a:pt x="228" y="569"/>
                    </a:lnTo>
                    <a:lnTo>
                      <a:pt x="228" y="910"/>
                    </a:lnTo>
                    <a:lnTo>
                      <a:pt x="114" y="910"/>
                    </a:lnTo>
                    <a:cubicBezTo>
                      <a:pt x="51" y="910"/>
                      <a:pt x="0" y="961"/>
                      <a:pt x="0" y="1024"/>
                    </a:cubicBezTo>
                    <a:cubicBezTo>
                      <a:pt x="0" y="1087"/>
                      <a:pt x="51" y="1138"/>
                      <a:pt x="114" y="1138"/>
                    </a:cubicBezTo>
                    <a:lnTo>
                      <a:pt x="228" y="1138"/>
                    </a:lnTo>
                    <a:lnTo>
                      <a:pt x="228" y="1479"/>
                    </a:lnTo>
                    <a:lnTo>
                      <a:pt x="114" y="1479"/>
                    </a:lnTo>
                    <a:cubicBezTo>
                      <a:pt x="51" y="1479"/>
                      <a:pt x="0" y="1530"/>
                      <a:pt x="0" y="1593"/>
                    </a:cubicBezTo>
                    <a:cubicBezTo>
                      <a:pt x="0" y="1656"/>
                      <a:pt x="51" y="1707"/>
                      <a:pt x="114" y="1707"/>
                    </a:cubicBezTo>
                    <a:lnTo>
                      <a:pt x="228" y="1707"/>
                    </a:lnTo>
                    <a:lnTo>
                      <a:pt x="228" y="2048"/>
                    </a:lnTo>
                    <a:lnTo>
                      <a:pt x="114" y="2048"/>
                    </a:lnTo>
                    <a:cubicBezTo>
                      <a:pt x="51" y="2048"/>
                      <a:pt x="0" y="2099"/>
                      <a:pt x="0" y="2162"/>
                    </a:cubicBezTo>
                    <a:cubicBezTo>
                      <a:pt x="0" y="2225"/>
                      <a:pt x="51" y="2276"/>
                      <a:pt x="114" y="2276"/>
                    </a:cubicBezTo>
                    <a:lnTo>
                      <a:pt x="228" y="2276"/>
                    </a:lnTo>
                    <a:lnTo>
                      <a:pt x="228" y="2617"/>
                    </a:lnTo>
                    <a:lnTo>
                      <a:pt x="114" y="2617"/>
                    </a:lnTo>
                    <a:cubicBezTo>
                      <a:pt x="51" y="2617"/>
                      <a:pt x="0" y="2668"/>
                      <a:pt x="0" y="2731"/>
                    </a:cubicBezTo>
                    <a:cubicBezTo>
                      <a:pt x="0" y="2794"/>
                      <a:pt x="51" y="2844"/>
                      <a:pt x="114" y="2844"/>
                    </a:cubicBezTo>
                    <a:lnTo>
                      <a:pt x="228" y="2844"/>
                    </a:lnTo>
                    <a:lnTo>
                      <a:pt x="228" y="3186"/>
                    </a:lnTo>
                    <a:lnTo>
                      <a:pt x="114" y="3186"/>
                    </a:lnTo>
                    <a:cubicBezTo>
                      <a:pt x="51" y="3186"/>
                      <a:pt x="0" y="3237"/>
                      <a:pt x="0" y="3300"/>
                    </a:cubicBezTo>
                    <a:cubicBezTo>
                      <a:pt x="0" y="3362"/>
                      <a:pt x="51" y="3413"/>
                      <a:pt x="114" y="3413"/>
                    </a:cubicBezTo>
                    <a:lnTo>
                      <a:pt x="228" y="3413"/>
                    </a:lnTo>
                    <a:lnTo>
                      <a:pt x="228" y="3755"/>
                    </a:lnTo>
                    <a:lnTo>
                      <a:pt x="114" y="3755"/>
                    </a:lnTo>
                    <a:cubicBezTo>
                      <a:pt x="51" y="3755"/>
                      <a:pt x="0" y="3806"/>
                      <a:pt x="0" y="3868"/>
                    </a:cubicBezTo>
                    <a:cubicBezTo>
                      <a:pt x="0" y="3931"/>
                      <a:pt x="51" y="3982"/>
                      <a:pt x="114" y="3982"/>
                    </a:cubicBezTo>
                    <a:lnTo>
                      <a:pt x="228" y="3982"/>
                    </a:lnTo>
                    <a:lnTo>
                      <a:pt x="228" y="4324"/>
                    </a:lnTo>
                    <a:lnTo>
                      <a:pt x="114" y="4324"/>
                    </a:lnTo>
                    <a:cubicBezTo>
                      <a:pt x="51" y="4324"/>
                      <a:pt x="0" y="4374"/>
                      <a:pt x="0" y="4437"/>
                    </a:cubicBezTo>
                    <a:cubicBezTo>
                      <a:pt x="0" y="4500"/>
                      <a:pt x="51" y="4551"/>
                      <a:pt x="114" y="4551"/>
                    </a:cubicBezTo>
                    <a:lnTo>
                      <a:pt x="228" y="4551"/>
                    </a:lnTo>
                    <a:lnTo>
                      <a:pt x="228" y="4892"/>
                    </a:lnTo>
                    <a:lnTo>
                      <a:pt x="114" y="4892"/>
                    </a:lnTo>
                    <a:cubicBezTo>
                      <a:pt x="51" y="4892"/>
                      <a:pt x="0" y="4943"/>
                      <a:pt x="0" y="5006"/>
                    </a:cubicBezTo>
                    <a:cubicBezTo>
                      <a:pt x="0" y="5069"/>
                      <a:pt x="51" y="5120"/>
                      <a:pt x="114" y="5120"/>
                    </a:cubicBezTo>
                    <a:lnTo>
                      <a:pt x="228" y="5120"/>
                    </a:lnTo>
                    <a:lnTo>
                      <a:pt x="228" y="5461"/>
                    </a:lnTo>
                    <a:lnTo>
                      <a:pt x="114" y="5461"/>
                    </a:lnTo>
                    <a:cubicBezTo>
                      <a:pt x="51" y="5461"/>
                      <a:pt x="0" y="5512"/>
                      <a:pt x="0" y="5575"/>
                    </a:cubicBezTo>
                    <a:cubicBezTo>
                      <a:pt x="0" y="5638"/>
                      <a:pt x="51" y="5689"/>
                      <a:pt x="114" y="5689"/>
                    </a:cubicBezTo>
                    <a:lnTo>
                      <a:pt x="228" y="5689"/>
                    </a:lnTo>
                    <a:lnTo>
                      <a:pt x="228" y="6030"/>
                    </a:lnTo>
                    <a:lnTo>
                      <a:pt x="114" y="6030"/>
                    </a:lnTo>
                    <a:cubicBezTo>
                      <a:pt x="51" y="6030"/>
                      <a:pt x="0" y="6081"/>
                      <a:pt x="0" y="6144"/>
                    </a:cubicBezTo>
                    <a:cubicBezTo>
                      <a:pt x="0" y="6207"/>
                      <a:pt x="51" y="6258"/>
                      <a:pt x="114" y="6258"/>
                    </a:cubicBezTo>
                    <a:lnTo>
                      <a:pt x="228" y="6258"/>
                    </a:lnTo>
                    <a:lnTo>
                      <a:pt x="228" y="6485"/>
                    </a:lnTo>
                    <a:cubicBezTo>
                      <a:pt x="228" y="6548"/>
                      <a:pt x="278" y="6599"/>
                      <a:pt x="341" y="6599"/>
                    </a:cubicBezTo>
                    <a:lnTo>
                      <a:pt x="683" y="6599"/>
                    </a:lnTo>
                    <a:lnTo>
                      <a:pt x="683" y="6713"/>
                    </a:lnTo>
                    <a:cubicBezTo>
                      <a:pt x="683" y="6776"/>
                      <a:pt x="734" y="6827"/>
                      <a:pt x="796" y="6827"/>
                    </a:cubicBezTo>
                    <a:cubicBezTo>
                      <a:pt x="859" y="6827"/>
                      <a:pt x="910" y="6776"/>
                      <a:pt x="910" y="6713"/>
                    </a:cubicBezTo>
                    <a:lnTo>
                      <a:pt x="910" y="6599"/>
                    </a:lnTo>
                    <a:lnTo>
                      <a:pt x="1252" y="6599"/>
                    </a:lnTo>
                    <a:lnTo>
                      <a:pt x="1252" y="6713"/>
                    </a:lnTo>
                    <a:cubicBezTo>
                      <a:pt x="1252" y="6776"/>
                      <a:pt x="1302" y="6827"/>
                      <a:pt x="1365" y="6827"/>
                    </a:cubicBezTo>
                    <a:cubicBezTo>
                      <a:pt x="1428" y="6827"/>
                      <a:pt x="1479" y="6776"/>
                      <a:pt x="1479" y="6713"/>
                    </a:cubicBezTo>
                    <a:lnTo>
                      <a:pt x="1479" y="6599"/>
                    </a:lnTo>
                    <a:lnTo>
                      <a:pt x="1820" y="6599"/>
                    </a:lnTo>
                    <a:lnTo>
                      <a:pt x="1820" y="6713"/>
                    </a:lnTo>
                    <a:cubicBezTo>
                      <a:pt x="1820" y="6776"/>
                      <a:pt x="1871" y="6827"/>
                      <a:pt x="1934" y="6827"/>
                    </a:cubicBezTo>
                    <a:cubicBezTo>
                      <a:pt x="1997" y="6827"/>
                      <a:pt x="2048" y="6776"/>
                      <a:pt x="2048" y="6713"/>
                    </a:cubicBezTo>
                    <a:lnTo>
                      <a:pt x="2048" y="6599"/>
                    </a:lnTo>
                    <a:lnTo>
                      <a:pt x="2389" y="6599"/>
                    </a:lnTo>
                    <a:lnTo>
                      <a:pt x="2389" y="6713"/>
                    </a:lnTo>
                    <a:cubicBezTo>
                      <a:pt x="2389" y="6776"/>
                      <a:pt x="2440" y="6827"/>
                      <a:pt x="2503" y="6827"/>
                    </a:cubicBezTo>
                    <a:cubicBezTo>
                      <a:pt x="2566" y="6827"/>
                      <a:pt x="2617" y="6776"/>
                      <a:pt x="2617" y="6713"/>
                    </a:cubicBezTo>
                    <a:lnTo>
                      <a:pt x="2617" y="6599"/>
                    </a:lnTo>
                    <a:lnTo>
                      <a:pt x="2958" y="6599"/>
                    </a:lnTo>
                    <a:lnTo>
                      <a:pt x="2958" y="6713"/>
                    </a:lnTo>
                    <a:cubicBezTo>
                      <a:pt x="2958" y="6776"/>
                      <a:pt x="3009" y="6827"/>
                      <a:pt x="3072" y="6827"/>
                    </a:cubicBezTo>
                    <a:cubicBezTo>
                      <a:pt x="3135" y="6827"/>
                      <a:pt x="3186" y="6776"/>
                      <a:pt x="3186" y="6713"/>
                    </a:cubicBezTo>
                    <a:lnTo>
                      <a:pt x="3186" y="6599"/>
                    </a:lnTo>
                    <a:lnTo>
                      <a:pt x="3527" y="6599"/>
                    </a:lnTo>
                    <a:lnTo>
                      <a:pt x="3527" y="6713"/>
                    </a:lnTo>
                    <a:cubicBezTo>
                      <a:pt x="3527" y="6776"/>
                      <a:pt x="3578" y="6827"/>
                      <a:pt x="3641" y="6827"/>
                    </a:cubicBezTo>
                    <a:cubicBezTo>
                      <a:pt x="3704" y="6827"/>
                      <a:pt x="3755" y="6776"/>
                      <a:pt x="3755" y="6713"/>
                    </a:cubicBezTo>
                    <a:lnTo>
                      <a:pt x="3755" y="6599"/>
                    </a:lnTo>
                    <a:lnTo>
                      <a:pt x="4096" y="6599"/>
                    </a:lnTo>
                    <a:lnTo>
                      <a:pt x="4096" y="6713"/>
                    </a:lnTo>
                    <a:cubicBezTo>
                      <a:pt x="4096" y="6776"/>
                      <a:pt x="4147" y="6827"/>
                      <a:pt x="4210" y="6827"/>
                    </a:cubicBezTo>
                    <a:cubicBezTo>
                      <a:pt x="4273" y="6827"/>
                      <a:pt x="4323" y="6776"/>
                      <a:pt x="4323" y="6713"/>
                    </a:cubicBezTo>
                    <a:lnTo>
                      <a:pt x="4323" y="6599"/>
                    </a:lnTo>
                    <a:lnTo>
                      <a:pt x="4665" y="6599"/>
                    </a:lnTo>
                    <a:lnTo>
                      <a:pt x="4665" y="6713"/>
                    </a:lnTo>
                    <a:cubicBezTo>
                      <a:pt x="4665" y="6776"/>
                      <a:pt x="4716" y="6827"/>
                      <a:pt x="4779" y="6827"/>
                    </a:cubicBezTo>
                    <a:cubicBezTo>
                      <a:pt x="4842" y="6827"/>
                      <a:pt x="4892" y="6776"/>
                      <a:pt x="4892" y="6713"/>
                    </a:cubicBezTo>
                    <a:lnTo>
                      <a:pt x="4892" y="6599"/>
                    </a:lnTo>
                    <a:lnTo>
                      <a:pt x="5234" y="6599"/>
                    </a:lnTo>
                    <a:lnTo>
                      <a:pt x="5234" y="6713"/>
                    </a:lnTo>
                    <a:cubicBezTo>
                      <a:pt x="5234" y="6776"/>
                      <a:pt x="5285" y="6827"/>
                      <a:pt x="5347" y="6827"/>
                    </a:cubicBezTo>
                    <a:cubicBezTo>
                      <a:pt x="5410" y="6827"/>
                      <a:pt x="5461" y="6776"/>
                      <a:pt x="5461" y="6713"/>
                    </a:cubicBezTo>
                    <a:lnTo>
                      <a:pt x="5461" y="6599"/>
                    </a:lnTo>
                    <a:lnTo>
                      <a:pt x="5803" y="6599"/>
                    </a:lnTo>
                    <a:lnTo>
                      <a:pt x="5803" y="6713"/>
                    </a:lnTo>
                    <a:cubicBezTo>
                      <a:pt x="5803" y="6776"/>
                      <a:pt x="5853" y="6827"/>
                      <a:pt x="5916" y="6827"/>
                    </a:cubicBezTo>
                    <a:cubicBezTo>
                      <a:pt x="5979" y="6827"/>
                      <a:pt x="6030" y="6776"/>
                      <a:pt x="6030" y="6713"/>
                    </a:cubicBezTo>
                    <a:lnTo>
                      <a:pt x="6030" y="6599"/>
                    </a:lnTo>
                    <a:lnTo>
                      <a:pt x="6371" y="6599"/>
                    </a:lnTo>
                    <a:lnTo>
                      <a:pt x="6371" y="6713"/>
                    </a:lnTo>
                    <a:cubicBezTo>
                      <a:pt x="6371" y="6776"/>
                      <a:pt x="6422" y="6827"/>
                      <a:pt x="6485" y="6827"/>
                    </a:cubicBezTo>
                    <a:cubicBezTo>
                      <a:pt x="6548" y="6827"/>
                      <a:pt x="6599" y="6776"/>
                      <a:pt x="6599" y="6713"/>
                    </a:cubicBezTo>
                    <a:lnTo>
                      <a:pt x="6599" y="6599"/>
                    </a:lnTo>
                    <a:lnTo>
                      <a:pt x="6713" y="6599"/>
                    </a:lnTo>
                    <a:cubicBezTo>
                      <a:pt x="6776" y="6599"/>
                      <a:pt x="6827" y="6548"/>
                      <a:pt x="6827" y="6485"/>
                    </a:cubicBezTo>
                    <a:cubicBezTo>
                      <a:pt x="6827" y="6422"/>
                      <a:pt x="6776" y="6372"/>
                      <a:pt x="6713" y="6372"/>
                    </a:cubicBezTo>
                    <a:lnTo>
                      <a:pt x="6599" y="6372"/>
                    </a:lnTo>
                    <a:lnTo>
                      <a:pt x="6599" y="6258"/>
                    </a:lnTo>
                    <a:cubicBezTo>
                      <a:pt x="6599" y="6195"/>
                      <a:pt x="6548" y="6144"/>
                      <a:pt x="6485" y="6144"/>
                    </a:cubicBezTo>
                    <a:cubicBezTo>
                      <a:pt x="6422" y="6144"/>
                      <a:pt x="6371" y="6195"/>
                      <a:pt x="6371" y="6258"/>
                    </a:cubicBezTo>
                    <a:lnTo>
                      <a:pt x="6371" y="6372"/>
                    </a:lnTo>
                    <a:lnTo>
                      <a:pt x="6030" y="6372"/>
                    </a:lnTo>
                    <a:lnTo>
                      <a:pt x="6030" y="6258"/>
                    </a:lnTo>
                    <a:cubicBezTo>
                      <a:pt x="6030" y="6195"/>
                      <a:pt x="5979" y="6144"/>
                      <a:pt x="5916" y="6144"/>
                    </a:cubicBezTo>
                    <a:cubicBezTo>
                      <a:pt x="5853" y="6144"/>
                      <a:pt x="5803" y="6195"/>
                      <a:pt x="5803" y="6258"/>
                    </a:cubicBezTo>
                    <a:lnTo>
                      <a:pt x="5803" y="6372"/>
                    </a:lnTo>
                    <a:lnTo>
                      <a:pt x="5461" y="6372"/>
                    </a:lnTo>
                    <a:lnTo>
                      <a:pt x="5461" y="6258"/>
                    </a:lnTo>
                    <a:cubicBezTo>
                      <a:pt x="5461" y="6195"/>
                      <a:pt x="5410" y="6144"/>
                      <a:pt x="5347" y="6144"/>
                    </a:cubicBezTo>
                    <a:cubicBezTo>
                      <a:pt x="5285" y="6144"/>
                      <a:pt x="5234" y="6195"/>
                      <a:pt x="5234" y="6258"/>
                    </a:cubicBezTo>
                    <a:lnTo>
                      <a:pt x="5234" y="6372"/>
                    </a:lnTo>
                    <a:lnTo>
                      <a:pt x="4892" y="6372"/>
                    </a:lnTo>
                    <a:lnTo>
                      <a:pt x="4892" y="6258"/>
                    </a:lnTo>
                    <a:cubicBezTo>
                      <a:pt x="4892" y="6195"/>
                      <a:pt x="4842" y="6144"/>
                      <a:pt x="4779" y="6144"/>
                    </a:cubicBezTo>
                    <a:cubicBezTo>
                      <a:pt x="4716" y="6144"/>
                      <a:pt x="4665" y="6195"/>
                      <a:pt x="4665" y="6258"/>
                    </a:cubicBezTo>
                    <a:lnTo>
                      <a:pt x="4665" y="6372"/>
                    </a:lnTo>
                    <a:lnTo>
                      <a:pt x="4323" y="6372"/>
                    </a:lnTo>
                    <a:lnTo>
                      <a:pt x="4323" y="6258"/>
                    </a:lnTo>
                    <a:cubicBezTo>
                      <a:pt x="4323" y="6195"/>
                      <a:pt x="4273" y="6144"/>
                      <a:pt x="4210" y="6144"/>
                    </a:cubicBezTo>
                    <a:cubicBezTo>
                      <a:pt x="4147" y="6144"/>
                      <a:pt x="4096" y="6195"/>
                      <a:pt x="4096" y="6258"/>
                    </a:cubicBezTo>
                    <a:lnTo>
                      <a:pt x="4096" y="6372"/>
                    </a:lnTo>
                    <a:lnTo>
                      <a:pt x="3755" y="6372"/>
                    </a:lnTo>
                    <a:lnTo>
                      <a:pt x="3755" y="6258"/>
                    </a:lnTo>
                    <a:cubicBezTo>
                      <a:pt x="3755" y="6195"/>
                      <a:pt x="3704" y="6144"/>
                      <a:pt x="3641" y="6144"/>
                    </a:cubicBezTo>
                    <a:cubicBezTo>
                      <a:pt x="3578" y="6144"/>
                      <a:pt x="3527" y="6195"/>
                      <a:pt x="3527" y="6258"/>
                    </a:cubicBezTo>
                    <a:lnTo>
                      <a:pt x="3527" y="6372"/>
                    </a:lnTo>
                    <a:lnTo>
                      <a:pt x="3186" y="6372"/>
                    </a:lnTo>
                    <a:lnTo>
                      <a:pt x="3186" y="6258"/>
                    </a:lnTo>
                    <a:cubicBezTo>
                      <a:pt x="3186" y="6195"/>
                      <a:pt x="3135" y="6144"/>
                      <a:pt x="3072" y="6144"/>
                    </a:cubicBezTo>
                    <a:cubicBezTo>
                      <a:pt x="3009" y="6144"/>
                      <a:pt x="2958" y="6195"/>
                      <a:pt x="2958" y="6258"/>
                    </a:cubicBezTo>
                    <a:lnTo>
                      <a:pt x="2958" y="6372"/>
                    </a:lnTo>
                    <a:lnTo>
                      <a:pt x="2617" y="6372"/>
                    </a:lnTo>
                    <a:lnTo>
                      <a:pt x="2617" y="6258"/>
                    </a:lnTo>
                    <a:cubicBezTo>
                      <a:pt x="2617" y="6195"/>
                      <a:pt x="2566" y="6144"/>
                      <a:pt x="2503" y="6144"/>
                    </a:cubicBezTo>
                    <a:cubicBezTo>
                      <a:pt x="2440" y="6144"/>
                      <a:pt x="2389" y="6195"/>
                      <a:pt x="2389" y="6258"/>
                    </a:cubicBezTo>
                    <a:lnTo>
                      <a:pt x="2389" y="6372"/>
                    </a:lnTo>
                    <a:lnTo>
                      <a:pt x="2048" y="6372"/>
                    </a:lnTo>
                    <a:lnTo>
                      <a:pt x="2048" y="6258"/>
                    </a:lnTo>
                    <a:cubicBezTo>
                      <a:pt x="2048" y="6195"/>
                      <a:pt x="1997" y="6144"/>
                      <a:pt x="1934" y="6144"/>
                    </a:cubicBezTo>
                    <a:cubicBezTo>
                      <a:pt x="1871" y="6144"/>
                      <a:pt x="1820" y="6195"/>
                      <a:pt x="1820" y="6258"/>
                    </a:cubicBezTo>
                    <a:lnTo>
                      <a:pt x="1820" y="6372"/>
                    </a:lnTo>
                    <a:lnTo>
                      <a:pt x="1479" y="6372"/>
                    </a:lnTo>
                    <a:lnTo>
                      <a:pt x="1479" y="6258"/>
                    </a:lnTo>
                    <a:cubicBezTo>
                      <a:pt x="1479" y="6195"/>
                      <a:pt x="1428" y="6144"/>
                      <a:pt x="1365" y="6144"/>
                    </a:cubicBezTo>
                    <a:cubicBezTo>
                      <a:pt x="1302" y="6144"/>
                      <a:pt x="1252" y="6195"/>
                      <a:pt x="1252" y="6258"/>
                    </a:cubicBezTo>
                    <a:lnTo>
                      <a:pt x="1252" y="6372"/>
                    </a:lnTo>
                    <a:lnTo>
                      <a:pt x="910" y="6372"/>
                    </a:lnTo>
                    <a:lnTo>
                      <a:pt x="910" y="6258"/>
                    </a:lnTo>
                    <a:cubicBezTo>
                      <a:pt x="910" y="6195"/>
                      <a:pt x="859" y="6144"/>
                      <a:pt x="796" y="6144"/>
                    </a:cubicBezTo>
                    <a:cubicBezTo>
                      <a:pt x="734" y="6144"/>
                      <a:pt x="683" y="6195"/>
                      <a:pt x="683" y="6258"/>
                    </a:cubicBezTo>
                    <a:lnTo>
                      <a:pt x="683" y="6372"/>
                    </a:lnTo>
                    <a:lnTo>
                      <a:pt x="455" y="6372"/>
                    </a:lnTo>
                    <a:lnTo>
                      <a:pt x="455" y="5234"/>
                    </a:lnTo>
                    <a:lnTo>
                      <a:pt x="1263" y="523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" name="íŝḷîḑe">
                <a:extLst>
                  <a:ext uri="{FF2B5EF4-FFF2-40B4-BE49-F238E27FC236}">
                    <a16:creationId xmlns:a16="http://schemas.microsoft.com/office/drawing/2014/main" xmlns="" id="{5DF3F63E-F9F7-45D8-B7DB-7632A78D7361}"/>
                  </a:ext>
                </a:extLst>
              </p:cNvPr>
              <p:cNvSpPr/>
              <p:nvPr/>
            </p:nvSpPr>
            <p:spPr bwMode="auto">
              <a:xfrm>
                <a:off x="6851303" y="3813760"/>
                <a:ext cx="277846" cy="267616"/>
              </a:xfrm>
              <a:custGeom>
                <a:avLst/>
                <a:gdLst>
                  <a:gd name="T0" fmla="*/ 3413 w 6827"/>
                  <a:gd name="T1" fmla="*/ 0 h 5912"/>
                  <a:gd name="T2" fmla="*/ 0 w 6827"/>
                  <a:gd name="T3" fmla="*/ 5912 h 5912"/>
                  <a:gd name="T4" fmla="*/ 6827 w 6827"/>
                  <a:gd name="T5" fmla="*/ 5912 h 5912"/>
                  <a:gd name="T6" fmla="*/ 3413 w 6827"/>
                  <a:gd name="T7" fmla="*/ 0 h 5912"/>
                  <a:gd name="T8" fmla="*/ 3413 w 6827"/>
                  <a:gd name="T9" fmla="*/ 972 h 5912"/>
                  <a:gd name="T10" fmla="*/ 4489 w 6827"/>
                  <a:gd name="T11" fmla="*/ 2835 h 5912"/>
                  <a:gd name="T12" fmla="*/ 2338 w 6827"/>
                  <a:gd name="T13" fmla="*/ 2835 h 5912"/>
                  <a:gd name="T14" fmla="*/ 3413 w 6827"/>
                  <a:gd name="T15" fmla="*/ 972 h 5912"/>
                  <a:gd name="T16" fmla="*/ 842 w 6827"/>
                  <a:gd name="T17" fmla="*/ 5426 h 5912"/>
                  <a:gd name="T18" fmla="*/ 1917 w 6827"/>
                  <a:gd name="T19" fmla="*/ 3564 h 5912"/>
                  <a:gd name="T20" fmla="*/ 2993 w 6827"/>
                  <a:gd name="T21" fmla="*/ 5426 h 5912"/>
                  <a:gd name="T22" fmla="*/ 842 w 6827"/>
                  <a:gd name="T23" fmla="*/ 5426 h 5912"/>
                  <a:gd name="T24" fmla="*/ 2338 w 6827"/>
                  <a:gd name="T25" fmla="*/ 3321 h 5912"/>
                  <a:gd name="T26" fmla="*/ 4489 w 6827"/>
                  <a:gd name="T27" fmla="*/ 3321 h 5912"/>
                  <a:gd name="T28" fmla="*/ 3413 w 6827"/>
                  <a:gd name="T29" fmla="*/ 5183 h 5912"/>
                  <a:gd name="T30" fmla="*/ 2338 w 6827"/>
                  <a:gd name="T31" fmla="*/ 3321 h 5912"/>
                  <a:gd name="T32" fmla="*/ 4910 w 6827"/>
                  <a:gd name="T33" fmla="*/ 3564 h 5912"/>
                  <a:gd name="T34" fmla="*/ 5985 w 6827"/>
                  <a:gd name="T35" fmla="*/ 5426 h 5912"/>
                  <a:gd name="T36" fmla="*/ 3834 w 6827"/>
                  <a:gd name="T37" fmla="*/ 5426 h 5912"/>
                  <a:gd name="T38" fmla="*/ 4910 w 6827"/>
                  <a:gd name="T39" fmla="*/ 3564 h 59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6827" h="5912">
                    <a:moveTo>
                      <a:pt x="3413" y="0"/>
                    </a:moveTo>
                    <a:lnTo>
                      <a:pt x="0" y="5912"/>
                    </a:lnTo>
                    <a:lnTo>
                      <a:pt x="6827" y="5912"/>
                    </a:lnTo>
                    <a:lnTo>
                      <a:pt x="3413" y="0"/>
                    </a:lnTo>
                    <a:close/>
                    <a:moveTo>
                      <a:pt x="3413" y="972"/>
                    </a:moveTo>
                    <a:lnTo>
                      <a:pt x="4489" y="2835"/>
                    </a:lnTo>
                    <a:lnTo>
                      <a:pt x="2338" y="2835"/>
                    </a:lnTo>
                    <a:lnTo>
                      <a:pt x="3413" y="972"/>
                    </a:lnTo>
                    <a:close/>
                    <a:moveTo>
                      <a:pt x="842" y="5426"/>
                    </a:moveTo>
                    <a:lnTo>
                      <a:pt x="1917" y="3564"/>
                    </a:lnTo>
                    <a:lnTo>
                      <a:pt x="2993" y="5426"/>
                    </a:lnTo>
                    <a:lnTo>
                      <a:pt x="842" y="5426"/>
                    </a:lnTo>
                    <a:close/>
                    <a:moveTo>
                      <a:pt x="2338" y="3321"/>
                    </a:moveTo>
                    <a:lnTo>
                      <a:pt x="4489" y="3321"/>
                    </a:lnTo>
                    <a:lnTo>
                      <a:pt x="3413" y="5183"/>
                    </a:lnTo>
                    <a:lnTo>
                      <a:pt x="2338" y="3321"/>
                    </a:lnTo>
                    <a:close/>
                    <a:moveTo>
                      <a:pt x="4910" y="3564"/>
                    </a:moveTo>
                    <a:lnTo>
                      <a:pt x="5985" y="5426"/>
                    </a:lnTo>
                    <a:lnTo>
                      <a:pt x="3834" y="5426"/>
                    </a:lnTo>
                    <a:lnTo>
                      <a:pt x="4910" y="356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11" name="ïŝlïḋé">
              <a:extLst>
                <a:ext uri="{FF2B5EF4-FFF2-40B4-BE49-F238E27FC236}">
                  <a16:creationId xmlns:a16="http://schemas.microsoft.com/office/drawing/2014/main" xmlns="" id="{9488D343-B92F-4CBA-A538-32D7EC604FBB}"/>
                </a:ext>
              </a:extLst>
            </p:cNvPr>
            <p:cNvSpPr txBox="1"/>
            <p:nvPr/>
          </p:nvSpPr>
          <p:spPr>
            <a:xfrm>
              <a:off x="669925" y="2747329"/>
              <a:ext cx="3793216" cy="1468059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 fontScale="85000" lnSpcReduction="10000"/>
            </a:bodyPr>
            <a:lstStyle/>
            <a:p>
              <a:pPr algn="just">
                <a:lnSpc>
                  <a:spcPct val="150000"/>
                </a:lnSpc>
              </a:pPr>
              <a:r>
                <a:rPr lang="en-US" altLang="zh-CN" sz="1400" dirty="0"/>
                <a:t>Unified fonts make reading more fluent.</a:t>
              </a:r>
            </a:p>
            <a:p>
              <a:pPr algn="just">
                <a:lnSpc>
                  <a:spcPct val="150000"/>
                </a:lnSpc>
              </a:pPr>
              <a:r>
                <a:rPr lang="en-US" altLang="zh-CN" sz="1700" b="1" dirty="0"/>
                <a:t>Theme color makes PPT more convenient to change.</a:t>
              </a:r>
            </a:p>
            <a:p>
              <a:pPr algn="just">
                <a:lnSpc>
                  <a:spcPct val="150000"/>
                </a:lnSpc>
              </a:pPr>
              <a:r>
                <a:rPr lang="en-US" altLang="zh-CN" sz="1400" dirty="0"/>
                <a:t>Adjust the spacing to adapt to Chinese typesetting, use the reference line in PPT.</a:t>
              </a:r>
              <a:endParaRPr lang="en-US" altLang="zh-CN" sz="1600" b="1" dirty="0"/>
            </a:p>
            <a:p>
              <a:pPr algn="just">
                <a:lnSpc>
                  <a:spcPct val="150000"/>
                </a:lnSpc>
              </a:pPr>
              <a:endParaRPr lang="en-US" sz="1600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2" name="ïşlîdê">
              <a:extLst>
                <a:ext uri="{FF2B5EF4-FFF2-40B4-BE49-F238E27FC236}">
                  <a16:creationId xmlns:a16="http://schemas.microsoft.com/office/drawing/2014/main" xmlns="" id="{91938FF9-A9A0-4083-93BC-2F19C80D1B52}"/>
                </a:ext>
              </a:extLst>
            </p:cNvPr>
            <p:cNvSpPr txBox="1"/>
            <p:nvPr/>
          </p:nvSpPr>
          <p:spPr>
            <a:xfrm>
              <a:off x="786000" y="2347350"/>
              <a:ext cx="413883" cy="395777"/>
            </a:xfrm>
            <a:prstGeom prst="rect">
              <a:avLst/>
            </a:prstGeom>
            <a:noFill/>
          </p:spPr>
          <p:txBody>
            <a:bodyPr wrap="square" lIns="90000" tIns="46800" rIns="90000" bIns="46800" anchor="ctr">
              <a:prstTxWarp prst="textPlain">
                <a:avLst/>
              </a:prstTxWarp>
              <a:normAutofit fontScale="47500" lnSpcReduction="20000"/>
            </a:bodyPr>
            <a:lstStyle/>
            <a:p>
              <a:r>
                <a:rPr lang="en-US" sz="4800" dirty="0">
                  <a:solidFill>
                    <a:schemeClr val="bg1">
                      <a:lumMod val="85000"/>
                    </a:schemeClr>
                  </a:solidFill>
                </a:rPr>
                <a:t>“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8062699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a24803b5-69a7-4e17-b995-28a1a3930395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11A78FAD-7F0D-42EE-BAEF-F00203B348D7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0" y="1370962"/>
            <a:ext cx="11523518" cy="4620851"/>
            <a:chOff x="0" y="1370962"/>
            <a:chExt cx="11523518" cy="4620851"/>
          </a:xfrm>
        </p:grpSpPr>
        <p:sp>
          <p:nvSpPr>
            <p:cNvPr id="18" name="iśľîďe">
              <a:extLst>
                <a:ext uri="{FF2B5EF4-FFF2-40B4-BE49-F238E27FC236}">
                  <a16:creationId xmlns:a16="http://schemas.microsoft.com/office/drawing/2014/main" xmlns="" id="{749967C6-DF5B-4C80-92B1-4A2C31C8921F}"/>
                </a:ext>
              </a:extLst>
            </p:cNvPr>
            <p:cNvSpPr/>
            <p:nvPr/>
          </p:nvSpPr>
          <p:spPr bwMode="auto">
            <a:xfrm>
              <a:off x="4468605" y="3190418"/>
              <a:ext cx="252494" cy="252494"/>
            </a:xfrm>
            <a:prstGeom prst="rect">
              <a:avLst/>
            </a:prstGeom>
            <a:solidFill>
              <a:schemeClr val="tx2"/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" name="îṧ1îďé">
              <a:extLst>
                <a:ext uri="{FF2B5EF4-FFF2-40B4-BE49-F238E27FC236}">
                  <a16:creationId xmlns:a16="http://schemas.microsoft.com/office/drawing/2014/main" xmlns="" id="{469386AE-0C8B-40C7-855A-CB2937F8BFDD}"/>
                </a:ext>
              </a:extLst>
            </p:cNvPr>
            <p:cNvSpPr/>
            <p:nvPr/>
          </p:nvSpPr>
          <p:spPr bwMode="auto">
            <a:xfrm>
              <a:off x="4726665" y="3131414"/>
              <a:ext cx="53437" cy="53437"/>
            </a:xfrm>
            <a:prstGeom prst="rect">
              <a:avLst/>
            </a:prstGeom>
            <a:solidFill>
              <a:schemeClr val="tx2"/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" name="îṥľïḑè">
              <a:extLst>
                <a:ext uri="{FF2B5EF4-FFF2-40B4-BE49-F238E27FC236}">
                  <a16:creationId xmlns:a16="http://schemas.microsoft.com/office/drawing/2014/main" xmlns="" id="{76918DBE-DF9D-484F-A8A3-6B1AB76D21BD}"/>
                </a:ext>
              </a:extLst>
            </p:cNvPr>
            <p:cNvSpPr/>
            <p:nvPr/>
          </p:nvSpPr>
          <p:spPr bwMode="auto">
            <a:xfrm>
              <a:off x="4349743" y="3448477"/>
              <a:ext cx="113295" cy="113295"/>
            </a:xfrm>
            <a:prstGeom prst="rect">
              <a:avLst/>
            </a:prstGeom>
            <a:solidFill>
              <a:schemeClr val="tx2"/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" name="iš1îḋê">
              <a:extLst>
                <a:ext uri="{FF2B5EF4-FFF2-40B4-BE49-F238E27FC236}">
                  <a16:creationId xmlns:a16="http://schemas.microsoft.com/office/drawing/2014/main" xmlns="" id="{7054B516-9675-4C1D-A397-C9020A712470}"/>
                </a:ext>
              </a:extLst>
            </p:cNvPr>
            <p:cNvSpPr/>
            <p:nvPr/>
          </p:nvSpPr>
          <p:spPr bwMode="auto">
            <a:xfrm>
              <a:off x="4328590" y="3358748"/>
              <a:ext cx="53437" cy="53437"/>
            </a:xfrm>
            <a:prstGeom prst="rect">
              <a:avLst/>
            </a:prstGeom>
            <a:solidFill>
              <a:schemeClr val="tx2"/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cxnSp>
          <p:nvCxnSpPr>
            <p:cNvPr id="22" name="直接连接符 21">
              <a:extLst>
                <a:ext uri="{FF2B5EF4-FFF2-40B4-BE49-F238E27FC236}">
                  <a16:creationId xmlns:a16="http://schemas.microsoft.com/office/drawing/2014/main" xmlns="" id="{90A48B3B-7096-4732-8856-9822DF1CCA78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3429075"/>
              <a:ext cx="4131969" cy="0"/>
            </a:xfrm>
            <a:prstGeom prst="line">
              <a:avLst/>
            </a:prstGeom>
            <a:ln>
              <a:solidFill>
                <a:schemeClr val="tx2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íṣ1iďé">
              <a:extLst>
                <a:ext uri="{FF2B5EF4-FFF2-40B4-BE49-F238E27FC236}">
                  <a16:creationId xmlns:a16="http://schemas.microsoft.com/office/drawing/2014/main" xmlns="" id="{34EA1A46-1642-41BF-BB0E-EBCE2CCCAAA9}"/>
                </a:ext>
              </a:extLst>
            </p:cNvPr>
            <p:cNvSpPr/>
            <p:nvPr/>
          </p:nvSpPr>
          <p:spPr bwMode="auto">
            <a:xfrm>
              <a:off x="4111855" y="3406215"/>
              <a:ext cx="45719" cy="45720"/>
            </a:xfrm>
            <a:prstGeom prst="rect">
              <a:avLst/>
            </a:prstGeom>
            <a:solidFill>
              <a:schemeClr val="tx2"/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" name="íṣḻïdê">
              <a:extLst>
                <a:ext uri="{FF2B5EF4-FFF2-40B4-BE49-F238E27FC236}">
                  <a16:creationId xmlns:a16="http://schemas.microsoft.com/office/drawing/2014/main" xmlns="" id="{9008C1AF-5FBB-4A2D-8ABC-27D214E1555E}"/>
                </a:ext>
              </a:extLst>
            </p:cNvPr>
            <p:cNvSpPr txBox="1"/>
            <p:nvPr/>
          </p:nvSpPr>
          <p:spPr>
            <a:xfrm>
              <a:off x="4947000" y="3561772"/>
              <a:ext cx="1296144" cy="239233"/>
            </a:xfrm>
            <a:prstGeom prst="rect">
              <a:avLst/>
            </a:prstGeom>
            <a:noFill/>
          </p:spPr>
          <p:txBody>
            <a:bodyPr wrap="square" lIns="0" tIns="0" rIns="0" bIns="0" anchor="ctr">
              <a:normAutofit fontScale="92500" lnSpcReduction="10000"/>
            </a:bodyPr>
            <a:lstStyle/>
            <a:p>
              <a:pPr algn="ctr"/>
              <a:r>
                <a:rPr lang="en-US" altLang="zh-CN" dirty="0">
                  <a:solidFill>
                    <a:schemeClr val="tx2"/>
                  </a:solidFill>
                </a:rPr>
                <a:t>CONTENTS</a:t>
              </a:r>
            </a:p>
          </p:txBody>
        </p:sp>
        <p:sp>
          <p:nvSpPr>
            <p:cNvPr id="25" name="íśḻiḋé">
              <a:extLst>
                <a:ext uri="{FF2B5EF4-FFF2-40B4-BE49-F238E27FC236}">
                  <a16:creationId xmlns:a16="http://schemas.microsoft.com/office/drawing/2014/main" xmlns="" id="{9C278560-0595-4933-9EAE-BA9A1AC3BA61}"/>
                </a:ext>
              </a:extLst>
            </p:cNvPr>
            <p:cNvSpPr txBox="1"/>
            <p:nvPr/>
          </p:nvSpPr>
          <p:spPr>
            <a:xfrm>
              <a:off x="4947000" y="2946219"/>
              <a:ext cx="1296144" cy="615553"/>
            </a:xfrm>
            <a:prstGeom prst="rect">
              <a:avLst/>
            </a:prstGeom>
            <a:noFill/>
          </p:spPr>
          <p:txBody>
            <a:bodyPr wrap="square" lIns="0" tIns="0" rIns="0" bIns="0">
              <a:normAutofit/>
            </a:bodyPr>
            <a:lstStyle/>
            <a:p>
              <a:pPr algn="dist"/>
              <a:r>
                <a:rPr lang="zh-CN" altLang="en-US" sz="4000" b="1" dirty="0">
                  <a:solidFill>
                    <a:schemeClr val="tx2"/>
                  </a:solidFill>
                </a:rPr>
                <a:t>目录</a:t>
              </a:r>
            </a:p>
          </p:txBody>
        </p:sp>
        <p:sp>
          <p:nvSpPr>
            <p:cNvPr id="26" name="îšľíďe">
              <a:extLst>
                <a:ext uri="{FF2B5EF4-FFF2-40B4-BE49-F238E27FC236}">
                  <a16:creationId xmlns:a16="http://schemas.microsoft.com/office/drawing/2014/main" xmlns="" id="{6577F4B6-CB77-4F78-B363-3FAB04C62E03}"/>
                </a:ext>
              </a:extLst>
            </p:cNvPr>
            <p:cNvSpPr/>
            <p:nvPr/>
          </p:nvSpPr>
          <p:spPr bwMode="auto">
            <a:xfrm>
              <a:off x="8121000" y="1783843"/>
              <a:ext cx="3399488" cy="29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en-US" altLang="zh-CN" sz="900" dirty="0"/>
                <a:t>Copy paste fonts. Choose the only option to retain text.</a:t>
              </a:r>
            </a:p>
          </p:txBody>
        </p:sp>
        <p:sp>
          <p:nvSpPr>
            <p:cNvPr id="27" name="íṣļïḑé">
              <a:extLst>
                <a:ext uri="{FF2B5EF4-FFF2-40B4-BE49-F238E27FC236}">
                  <a16:creationId xmlns:a16="http://schemas.microsoft.com/office/drawing/2014/main" xmlns="" id="{B8337BCD-9C28-46BA-8DBF-7CACB70FB2CC}"/>
                </a:ext>
              </a:extLst>
            </p:cNvPr>
            <p:cNvSpPr txBox="1"/>
            <p:nvPr/>
          </p:nvSpPr>
          <p:spPr bwMode="auto">
            <a:xfrm>
              <a:off x="8121000" y="1370962"/>
              <a:ext cx="3399488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28" name="îṩ1îde">
              <a:extLst>
                <a:ext uri="{FF2B5EF4-FFF2-40B4-BE49-F238E27FC236}">
                  <a16:creationId xmlns:a16="http://schemas.microsoft.com/office/drawing/2014/main" xmlns="" id="{253CCE2B-76DA-40D5-AADF-E18491A715B9}"/>
                </a:ext>
              </a:extLst>
            </p:cNvPr>
            <p:cNvSpPr txBox="1"/>
            <p:nvPr/>
          </p:nvSpPr>
          <p:spPr>
            <a:xfrm>
              <a:off x="7616881" y="1461217"/>
              <a:ext cx="446918" cy="482304"/>
            </a:xfrm>
            <a:prstGeom prst="rect">
              <a:avLst/>
            </a:prstGeom>
            <a:noFill/>
          </p:spPr>
          <p:txBody>
            <a:bodyPr wrap="none" anchor="ctr">
              <a:prstTxWarp prst="textPlain">
                <a:avLst/>
              </a:prstTxWarp>
              <a:normAutofit fontScale="77500" lnSpcReduction="20000"/>
            </a:bodyPr>
            <a:lstStyle/>
            <a:p>
              <a:pPr algn="ctr"/>
              <a:r>
                <a:rPr lang="en-US" altLang="zh-CN" sz="4000" dirty="0">
                  <a:solidFill>
                    <a:schemeClr val="accent1">
                      <a:lumMod val="100000"/>
                    </a:schemeClr>
                  </a:solidFill>
                  <a:latin typeface="Impact" panose="020B0806030902050204" pitchFamily="34" charset="0"/>
                </a:rPr>
                <a:t>01</a:t>
              </a:r>
            </a:p>
          </p:txBody>
        </p:sp>
        <p:cxnSp>
          <p:nvCxnSpPr>
            <p:cNvPr id="29" name="直接连接符 28">
              <a:extLst>
                <a:ext uri="{FF2B5EF4-FFF2-40B4-BE49-F238E27FC236}">
                  <a16:creationId xmlns:a16="http://schemas.microsoft.com/office/drawing/2014/main" xmlns="" id="{252B03B1-F399-4EC3-B382-CD278A14299C}"/>
                </a:ext>
              </a:extLst>
            </p:cNvPr>
            <p:cNvCxnSpPr>
              <a:cxnSpLocks/>
            </p:cNvCxnSpPr>
            <p:nvPr/>
          </p:nvCxnSpPr>
          <p:spPr>
            <a:xfrm>
              <a:off x="7616881" y="2167389"/>
              <a:ext cx="3906637" cy="0"/>
            </a:xfrm>
            <a:prstGeom prst="line">
              <a:avLst/>
            </a:prstGeom>
            <a:ln>
              <a:solidFill>
                <a:schemeClr val="tx2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iṣḷîdè">
              <a:extLst>
                <a:ext uri="{FF2B5EF4-FFF2-40B4-BE49-F238E27FC236}">
                  <a16:creationId xmlns:a16="http://schemas.microsoft.com/office/drawing/2014/main" xmlns="" id="{1A343AB7-F839-4137-B12E-0A8FDEF7697E}"/>
                </a:ext>
              </a:extLst>
            </p:cNvPr>
            <p:cNvSpPr/>
            <p:nvPr/>
          </p:nvSpPr>
          <p:spPr bwMode="auto">
            <a:xfrm>
              <a:off x="8121000" y="2739949"/>
              <a:ext cx="3399488" cy="29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en-US" altLang="zh-CN" sz="900" dirty="0"/>
                <a:t>Copy paste fonts. Choose the only option to retain text.</a:t>
              </a:r>
            </a:p>
          </p:txBody>
        </p:sp>
        <p:sp>
          <p:nvSpPr>
            <p:cNvPr id="31" name="îṣľîḍè">
              <a:extLst>
                <a:ext uri="{FF2B5EF4-FFF2-40B4-BE49-F238E27FC236}">
                  <a16:creationId xmlns:a16="http://schemas.microsoft.com/office/drawing/2014/main" xmlns="" id="{AB2B53DE-839A-4979-965B-51BF0F1A9A84}"/>
                </a:ext>
              </a:extLst>
            </p:cNvPr>
            <p:cNvSpPr txBox="1"/>
            <p:nvPr/>
          </p:nvSpPr>
          <p:spPr bwMode="auto">
            <a:xfrm>
              <a:off x="8121000" y="2327068"/>
              <a:ext cx="3399488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32" name="îSļíḋè">
              <a:extLst>
                <a:ext uri="{FF2B5EF4-FFF2-40B4-BE49-F238E27FC236}">
                  <a16:creationId xmlns:a16="http://schemas.microsoft.com/office/drawing/2014/main" xmlns="" id="{A144ED13-0739-4445-93BB-E94E44415862}"/>
                </a:ext>
              </a:extLst>
            </p:cNvPr>
            <p:cNvSpPr txBox="1"/>
            <p:nvPr/>
          </p:nvSpPr>
          <p:spPr>
            <a:xfrm>
              <a:off x="7616881" y="2417323"/>
              <a:ext cx="446918" cy="482304"/>
            </a:xfrm>
            <a:prstGeom prst="rect">
              <a:avLst/>
            </a:prstGeom>
            <a:noFill/>
          </p:spPr>
          <p:txBody>
            <a:bodyPr wrap="none" anchor="ctr">
              <a:prstTxWarp prst="textPlain">
                <a:avLst/>
              </a:prstTxWarp>
              <a:normAutofit fontScale="77500" lnSpcReduction="20000"/>
            </a:bodyPr>
            <a:lstStyle/>
            <a:p>
              <a:pPr algn="ctr"/>
              <a:r>
                <a:rPr lang="en-US" altLang="zh-CN" sz="4000" dirty="0">
                  <a:solidFill>
                    <a:schemeClr val="accent1">
                      <a:lumMod val="100000"/>
                    </a:schemeClr>
                  </a:solidFill>
                  <a:latin typeface="Impact" panose="020B0806030902050204" pitchFamily="34" charset="0"/>
                </a:rPr>
                <a:t>02</a:t>
              </a:r>
            </a:p>
          </p:txBody>
        </p:sp>
        <p:cxnSp>
          <p:nvCxnSpPr>
            <p:cNvPr id="33" name="直接连接符 32">
              <a:extLst>
                <a:ext uri="{FF2B5EF4-FFF2-40B4-BE49-F238E27FC236}">
                  <a16:creationId xmlns:a16="http://schemas.microsoft.com/office/drawing/2014/main" xmlns="" id="{33B673FB-D8DE-4B53-87B1-8BD3226F4379}"/>
                </a:ext>
              </a:extLst>
            </p:cNvPr>
            <p:cNvCxnSpPr>
              <a:cxnSpLocks/>
            </p:cNvCxnSpPr>
            <p:nvPr/>
          </p:nvCxnSpPr>
          <p:spPr>
            <a:xfrm>
              <a:off x="7616881" y="3123495"/>
              <a:ext cx="3906637" cy="0"/>
            </a:xfrm>
            <a:prstGeom prst="line">
              <a:avLst/>
            </a:prstGeom>
            <a:ln>
              <a:solidFill>
                <a:schemeClr val="tx2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4" name="í$ḷïḓè">
              <a:extLst>
                <a:ext uri="{FF2B5EF4-FFF2-40B4-BE49-F238E27FC236}">
                  <a16:creationId xmlns:a16="http://schemas.microsoft.com/office/drawing/2014/main" xmlns="" id="{69E002C7-2007-456E-90E6-E48BA883DC60}"/>
                </a:ext>
              </a:extLst>
            </p:cNvPr>
            <p:cNvSpPr/>
            <p:nvPr/>
          </p:nvSpPr>
          <p:spPr bwMode="auto">
            <a:xfrm>
              <a:off x="8121000" y="3696055"/>
              <a:ext cx="3399488" cy="29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en-US" altLang="zh-CN" sz="900" dirty="0"/>
                <a:t>Copy paste fonts. Choose the only option to retain text.</a:t>
              </a:r>
            </a:p>
          </p:txBody>
        </p:sp>
        <p:sp>
          <p:nvSpPr>
            <p:cNvPr id="35" name="iṥḻiḋé">
              <a:extLst>
                <a:ext uri="{FF2B5EF4-FFF2-40B4-BE49-F238E27FC236}">
                  <a16:creationId xmlns:a16="http://schemas.microsoft.com/office/drawing/2014/main" xmlns="" id="{4F1F2EB2-670A-498C-ADD2-783F1D9A7E15}"/>
                </a:ext>
              </a:extLst>
            </p:cNvPr>
            <p:cNvSpPr txBox="1"/>
            <p:nvPr/>
          </p:nvSpPr>
          <p:spPr bwMode="auto">
            <a:xfrm>
              <a:off x="8121000" y="3283174"/>
              <a:ext cx="3399488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36" name="ïŝlîďé">
              <a:extLst>
                <a:ext uri="{FF2B5EF4-FFF2-40B4-BE49-F238E27FC236}">
                  <a16:creationId xmlns:a16="http://schemas.microsoft.com/office/drawing/2014/main" xmlns="" id="{5B896F68-E1F5-4224-B8D0-64A386BFF6B2}"/>
                </a:ext>
              </a:extLst>
            </p:cNvPr>
            <p:cNvSpPr txBox="1"/>
            <p:nvPr/>
          </p:nvSpPr>
          <p:spPr>
            <a:xfrm>
              <a:off x="7616881" y="3373429"/>
              <a:ext cx="446918" cy="482304"/>
            </a:xfrm>
            <a:prstGeom prst="rect">
              <a:avLst/>
            </a:prstGeom>
            <a:noFill/>
          </p:spPr>
          <p:txBody>
            <a:bodyPr wrap="none" anchor="ctr">
              <a:prstTxWarp prst="textPlain">
                <a:avLst/>
              </a:prstTxWarp>
              <a:normAutofit fontScale="77500" lnSpcReduction="20000"/>
            </a:bodyPr>
            <a:lstStyle/>
            <a:p>
              <a:pPr algn="ctr"/>
              <a:r>
                <a:rPr lang="en-US" altLang="zh-CN" sz="4000" dirty="0">
                  <a:solidFill>
                    <a:schemeClr val="accent1">
                      <a:lumMod val="100000"/>
                    </a:schemeClr>
                  </a:solidFill>
                  <a:latin typeface="Impact" panose="020B0806030902050204" pitchFamily="34" charset="0"/>
                </a:rPr>
                <a:t>03</a:t>
              </a:r>
            </a:p>
          </p:txBody>
        </p:sp>
        <p:cxnSp>
          <p:nvCxnSpPr>
            <p:cNvPr id="37" name="直接连接符 36">
              <a:extLst>
                <a:ext uri="{FF2B5EF4-FFF2-40B4-BE49-F238E27FC236}">
                  <a16:creationId xmlns:a16="http://schemas.microsoft.com/office/drawing/2014/main" xmlns="" id="{DE1B309E-8259-44C8-BF99-E35CDAE41FBE}"/>
                </a:ext>
              </a:extLst>
            </p:cNvPr>
            <p:cNvCxnSpPr>
              <a:cxnSpLocks/>
            </p:cNvCxnSpPr>
            <p:nvPr/>
          </p:nvCxnSpPr>
          <p:spPr>
            <a:xfrm>
              <a:off x="7616881" y="4079601"/>
              <a:ext cx="3906637" cy="0"/>
            </a:xfrm>
            <a:prstGeom prst="line">
              <a:avLst/>
            </a:prstGeom>
            <a:ln>
              <a:solidFill>
                <a:schemeClr val="tx2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8" name="îşḷiḑè">
              <a:extLst>
                <a:ext uri="{FF2B5EF4-FFF2-40B4-BE49-F238E27FC236}">
                  <a16:creationId xmlns:a16="http://schemas.microsoft.com/office/drawing/2014/main" xmlns="" id="{46FAF40A-5A48-4AE8-8F55-9D827A70AB6C}"/>
                </a:ext>
              </a:extLst>
            </p:cNvPr>
            <p:cNvSpPr/>
            <p:nvPr/>
          </p:nvSpPr>
          <p:spPr bwMode="auto">
            <a:xfrm>
              <a:off x="8121000" y="4652161"/>
              <a:ext cx="3399488" cy="29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en-US" altLang="zh-CN" sz="900" dirty="0"/>
                <a:t>Copy paste fonts. Choose the only option to retain text.</a:t>
              </a:r>
            </a:p>
          </p:txBody>
        </p:sp>
        <p:sp>
          <p:nvSpPr>
            <p:cNvPr id="39" name="îŝlíḍé">
              <a:extLst>
                <a:ext uri="{FF2B5EF4-FFF2-40B4-BE49-F238E27FC236}">
                  <a16:creationId xmlns:a16="http://schemas.microsoft.com/office/drawing/2014/main" xmlns="" id="{81603FA9-D9AD-4333-BA84-B9A4A23BD253}"/>
                </a:ext>
              </a:extLst>
            </p:cNvPr>
            <p:cNvSpPr txBox="1"/>
            <p:nvPr/>
          </p:nvSpPr>
          <p:spPr bwMode="auto">
            <a:xfrm>
              <a:off x="8121000" y="4239280"/>
              <a:ext cx="3399488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40" name="iślîḍê">
              <a:extLst>
                <a:ext uri="{FF2B5EF4-FFF2-40B4-BE49-F238E27FC236}">
                  <a16:creationId xmlns:a16="http://schemas.microsoft.com/office/drawing/2014/main" xmlns="" id="{21E5D318-48B6-4C14-954A-A37CB0BCC9EC}"/>
                </a:ext>
              </a:extLst>
            </p:cNvPr>
            <p:cNvSpPr txBox="1"/>
            <p:nvPr/>
          </p:nvSpPr>
          <p:spPr>
            <a:xfrm>
              <a:off x="7616881" y="4329535"/>
              <a:ext cx="446918" cy="482304"/>
            </a:xfrm>
            <a:prstGeom prst="rect">
              <a:avLst/>
            </a:prstGeom>
            <a:noFill/>
          </p:spPr>
          <p:txBody>
            <a:bodyPr wrap="none" anchor="ctr">
              <a:prstTxWarp prst="textPlain">
                <a:avLst/>
              </a:prstTxWarp>
              <a:normAutofit fontScale="77500" lnSpcReduction="20000"/>
            </a:bodyPr>
            <a:lstStyle/>
            <a:p>
              <a:pPr algn="ctr"/>
              <a:r>
                <a:rPr lang="en-US" altLang="zh-CN" sz="4000" dirty="0">
                  <a:solidFill>
                    <a:schemeClr val="accent1">
                      <a:lumMod val="100000"/>
                    </a:schemeClr>
                  </a:solidFill>
                  <a:latin typeface="Impact" panose="020B0806030902050204" pitchFamily="34" charset="0"/>
                </a:rPr>
                <a:t>04</a:t>
              </a:r>
            </a:p>
          </p:txBody>
        </p:sp>
        <p:cxnSp>
          <p:nvCxnSpPr>
            <p:cNvPr id="41" name="直接连接符 40">
              <a:extLst>
                <a:ext uri="{FF2B5EF4-FFF2-40B4-BE49-F238E27FC236}">
                  <a16:creationId xmlns:a16="http://schemas.microsoft.com/office/drawing/2014/main" xmlns="" id="{8B8F7E26-8F8D-4406-BE2E-52C6C144696D}"/>
                </a:ext>
              </a:extLst>
            </p:cNvPr>
            <p:cNvCxnSpPr>
              <a:cxnSpLocks/>
            </p:cNvCxnSpPr>
            <p:nvPr/>
          </p:nvCxnSpPr>
          <p:spPr>
            <a:xfrm>
              <a:off x="7616881" y="5035707"/>
              <a:ext cx="3906637" cy="0"/>
            </a:xfrm>
            <a:prstGeom prst="line">
              <a:avLst/>
            </a:prstGeom>
            <a:ln>
              <a:solidFill>
                <a:schemeClr val="tx2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2" name="î$ḻíḑé">
              <a:extLst>
                <a:ext uri="{FF2B5EF4-FFF2-40B4-BE49-F238E27FC236}">
                  <a16:creationId xmlns:a16="http://schemas.microsoft.com/office/drawing/2014/main" xmlns="" id="{A519B82C-51DC-41F8-A549-62012C6DF52E}"/>
                </a:ext>
              </a:extLst>
            </p:cNvPr>
            <p:cNvSpPr/>
            <p:nvPr/>
          </p:nvSpPr>
          <p:spPr bwMode="auto">
            <a:xfrm>
              <a:off x="8121000" y="5608267"/>
              <a:ext cx="3399488" cy="29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en-US" altLang="zh-CN" sz="900" dirty="0"/>
                <a:t>Copy paste fonts. Choose the only option to retain text.</a:t>
              </a:r>
            </a:p>
          </p:txBody>
        </p:sp>
        <p:sp>
          <p:nvSpPr>
            <p:cNvPr id="43" name="íṩľïḓé">
              <a:extLst>
                <a:ext uri="{FF2B5EF4-FFF2-40B4-BE49-F238E27FC236}">
                  <a16:creationId xmlns:a16="http://schemas.microsoft.com/office/drawing/2014/main" xmlns="" id="{A54C6DB5-6277-4F5F-9EF4-27F0D25A81C7}"/>
                </a:ext>
              </a:extLst>
            </p:cNvPr>
            <p:cNvSpPr txBox="1"/>
            <p:nvPr/>
          </p:nvSpPr>
          <p:spPr bwMode="auto">
            <a:xfrm>
              <a:off x="8121000" y="5195386"/>
              <a:ext cx="3399488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44" name="iš1ïḓe">
              <a:extLst>
                <a:ext uri="{FF2B5EF4-FFF2-40B4-BE49-F238E27FC236}">
                  <a16:creationId xmlns:a16="http://schemas.microsoft.com/office/drawing/2014/main" xmlns="" id="{114E1E2D-F153-4FDE-AD6C-06D53058A842}"/>
                </a:ext>
              </a:extLst>
            </p:cNvPr>
            <p:cNvSpPr txBox="1"/>
            <p:nvPr/>
          </p:nvSpPr>
          <p:spPr>
            <a:xfrm>
              <a:off x="7616881" y="5285641"/>
              <a:ext cx="446918" cy="482304"/>
            </a:xfrm>
            <a:prstGeom prst="rect">
              <a:avLst/>
            </a:prstGeom>
            <a:noFill/>
          </p:spPr>
          <p:txBody>
            <a:bodyPr wrap="none" anchor="ctr">
              <a:prstTxWarp prst="textPlain">
                <a:avLst/>
              </a:prstTxWarp>
              <a:normAutofit fontScale="77500" lnSpcReduction="20000"/>
            </a:bodyPr>
            <a:lstStyle/>
            <a:p>
              <a:pPr algn="ctr"/>
              <a:r>
                <a:rPr lang="en-US" altLang="zh-CN" sz="4000" dirty="0">
                  <a:solidFill>
                    <a:schemeClr val="accent1">
                      <a:lumMod val="100000"/>
                    </a:schemeClr>
                  </a:solidFill>
                  <a:latin typeface="Impact" panose="020B0806030902050204" pitchFamily="34" charset="0"/>
                </a:rPr>
                <a:t>05</a:t>
              </a:r>
            </a:p>
          </p:txBody>
        </p:sp>
        <p:cxnSp>
          <p:nvCxnSpPr>
            <p:cNvPr id="45" name="直接连接符 44">
              <a:extLst>
                <a:ext uri="{FF2B5EF4-FFF2-40B4-BE49-F238E27FC236}">
                  <a16:creationId xmlns:a16="http://schemas.microsoft.com/office/drawing/2014/main" xmlns="" id="{626E731C-3908-491D-890F-EBB529F69006}"/>
                </a:ext>
              </a:extLst>
            </p:cNvPr>
            <p:cNvCxnSpPr>
              <a:cxnSpLocks/>
            </p:cNvCxnSpPr>
            <p:nvPr/>
          </p:nvCxnSpPr>
          <p:spPr>
            <a:xfrm>
              <a:off x="7616881" y="5991813"/>
              <a:ext cx="3906637" cy="0"/>
            </a:xfrm>
            <a:prstGeom prst="line">
              <a:avLst/>
            </a:prstGeom>
            <a:ln>
              <a:solidFill>
                <a:schemeClr val="tx2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5244035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 userDrawn="1">
            <p:ph type="title"/>
          </p:nvPr>
        </p:nvSpPr>
        <p:spPr/>
        <p:txBody>
          <a:bodyPr/>
          <a:lstStyle/>
          <a:p>
            <a:r>
              <a:rPr lang="en-US" altLang="zh-CN"/>
              <a:t>Section Header Here</a:t>
            </a:r>
            <a:endParaRPr lang="zh-CN" altLang="en-US" dirty="0"/>
          </a:p>
        </p:txBody>
      </p:sp>
      <p:sp>
        <p:nvSpPr>
          <p:cNvPr id="6" name="文本占位符 5"/>
          <p:cNvSpPr>
            <a:spLocks noGrp="1"/>
          </p:cNvSpPr>
          <p:nvPr userDrawn="1">
            <p:ph type="body" idx="1"/>
          </p:nvPr>
        </p:nvSpPr>
        <p:spPr/>
        <p:txBody>
          <a:bodyPr/>
          <a:lstStyle/>
          <a:p>
            <a:pPr lvl="0"/>
            <a:r>
              <a:rPr lang="en-US" altLang="zh-CN"/>
              <a:t>Supporting text here.</a:t>
            </a:r>
          </a:p>
          <a:p>
            <a:pPr lvl="0"/>
            <a:r>
              <a:rPr lang="en-US" altLang="zh-CN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xmlns="" id="{2EFB42E7-B9E4-4C8A-8C19-2A7343C21262}"/>
              </a:ext>
            </a:extLst>
          </p:cNvPr>
          <p:cNvSpPr txBox="1"/>
          <p:nvPr/>
        </p:nvSpPr>
        <p:spPr>
          <a:xfrm>
            <a:off x="5718203" y="1097951"/>
            <a:ext cx="755594" cy="907574"/>
          </a:xfrm>
          <a:prstGeom prst="rect">
            <a:avLst/>
          </a:prstGeom>
          <a:noFill/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dirty="0">
                <a:solidFill>
                  <a:schemeClr val="accent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04</a:t>
            </a:r>
            <a:endParaRPr lang="zh-CN" altLang="en-US" dirty="0">
              <a:solidFill>
                <a:schemeClr val="accent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766704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C0B8F509-7216-4E79-8352-60721AA70A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6F12DE33-B7FD-47CC-B021-78A156D920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F6531AC7-D31E-4425-9DFC-9D9DB597B8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21</a:t>
            </a:fld>
            <a:endParaRPr lang="zh-CN" altLang="en-US"/>
          </a:p>
        </p:txBody>
      </p:sp>
      <p:grpSp>
        <p:nvGrpSpPr>
          <p:cNvPr id="5" name="4ea94354-8084-4036-a19f-7fc1ca9527fa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FE035266-0306-45CB-B343-9C93E60496FE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728461" y="1394871"/>
            <a:ext cx="10735079" cy="4104129"/>
            <a:chOff x="728461" y="1394871"/>
            <a:chExt cx="10735079" cy="4104129"/>
          </a:xfrm>
        </p:grpSpPr>
        <p:grpSp>
          <p:nvGrpSpPr>
            <p:cNvPr id="6" name="ïŝḻíḑè">
              <a:extLst>
                <a:ext uri="{FF2B5EF4-FFF2-40B4-BE49-F238E27FC236}">
                  <a16:creationId xmlns:a16="http://schemas.microsoft.com/office/drawing/2014/main" xmlns="" id="{56A8E7B1-00D3-4D27-8EC8-2D514EBAD49B}"/>
                </a:ext>
              </a:extLst>
            </p:cNvPr>
            <p:cNvGrpSpPr/>
            <p:nvPr/>
          </p:nvGrpSpPr>
          <p:grpSpPr>
            <a:xfrm flipH="1">
              <a:off x="7748889" y="1410546"/>
              <a:ext cx="3714651" cy="4088454"/>
              <a:chOff x="8110637" y="1109563"/>
              <a:chExt cx="3714651" cy="4088454"/>
            </a:xfrm>
          </p:grpSpPr>
          <p:sp>
            <p:nvSpPr>
              <p:cNvPr id="33" name="íṣľïḓe">
                <a:extLst>
                  <a:ext uri="{FF2B5EF4-FFF2-40B4-BE49-F238E27FC236}">
                    <a16:creationId xmlns:a16="http://schemas.microsoft.com/office/drawing/2014/main" xmlns="" id="{3B3E2EF3-ECC9-489B-AFC9-77417A86B796}"/>
                  </a:ext>
                </a:extLst>
              </p:cNvPr>
              <p:cNvSpPr/>
              <p:nvPr/>
            </p:nvSpPr>
            <p:spPr bwMode="auto">
              <a:xfrm>
                <a:off x="8110637" y="1109563"/>
                <a:ext cx="3714651" cy="3722439"/>
              </a:xfrm>
              <a:custGeom>
                <a:avLst/>
                <a:gdLst>
                  <a:gd name="T0" fmla="*/ 0 w 1908"/>
                  <a:gd name="T1" fmla="*/ 0 h 1912"/>
                  <a:gd name="T2" fmla="*/ 1908 w 1908"/>
                  <a:gd name="T3" fmla="*/ 0 h 1912"/>
                  <a:gd name="T4" fmla="*/ 0 w 1908"/>
                  <a:gd name="T5" fmla="*/ 1912 h 1912"/>
                  <a:gd name="T6" fmla="*/ 0 w 1908"/>
                  <a:gd name="T7" fmla="*/ 0 h 19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908" h="1912">
                    <a:moveTo>
                      <a:pt x="0" y="0"/>
                    </a:moveTo>
                    <a:lnTo>
                      <a:pt x="1908" y="0"/>
                    </a:lnTo>
                    <a:lnTo>
                      <a:pt x="0" y="1912"/>
                    </a:lnTo>
                    <a:lnTo>
                      <a:pt x="0" y="0"/>
                    </a:lnTo>
                    <a:close/>
                  </a:path>
                </a:pathLst>
              </a:custGeom>
              <a:blipFill>
                <a:blip r:embed="rId3"/>
                <a:stretch>
                  <a:fillRect l="-16863" r="-16750"/>
                </a:stretch>
              </a:blipFill>
              <a:ln w="9525">
                <a:noFill/>
                <a:round/>
                <a:headEnd/>
                <a:tailEnd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4" name="ïš1îďê">
                <a:extLst>
                  <a:ext uri="{FF2B5EF4-FFF2-40B4-BE49-F238E27FC236}">
                    <a16:creationId xmlns:a16="http://schemas.microsoft.com/office/drawing/2014/main" xmlns="" id="{BF7F381D-84CA-4DD2-988E-E9639D03A00C}"/>
                  </a:ext>
                </a:extLst>
              </p:cNvPr>
              <p:cNvSpPr/>
              <p:nvPr/>
            </p:nvSpPr>
            <p:spPr bwMode="auto">
              <a:xfrm>
                <a:off x="8110637" y="1481418"/>
                <a:ext cx="3714651" cy="3716599"/>
              </a:xfrm>
              <a:custGeom>
                <a:avLst/>
                <a:gdLst>
                  <a:gd name="T0" fmla="*/ 1908 w 1908"/>
                  <a:gd name="T1" fmla="*/ 1909 h 1909"/>
                  <a:gd name="T2" fmla="*/ 0 w 1908"/>
                  <a:gd name="T3" fmla="*/ 1909 h 1909"/>
                  <a:gd name="T4" fmla="*/ 1908 w 1908"/>
                  <a:gd name="T5" fmla="*/ 0 h 1909"/>
                  <a:gd name="T6" fmla="*/ 1908 w 1908"/>
                  <a:gd name="T7" fmla="*/ 1909 h 19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908" h="1909">
                    <a:moveTo>
                      <a:pt x="1908" y="1909"/>
                    </a:moveTo>
                    <a:lnTo>
                      <a:pt x="0" y="1909"/>
                    </a:lnTo>
                    <a:lnTo>
                      <a:pt x="1908" y="0"/>
                    </a:lnTo>
                    <a:lnTo>
                      <a:pt x="1908" y="1909"/>
                    </a:lnTo>
                    <a:close/>
                  </a:path>
                </a:pathLst>
              </a:custGeom>
              <a:blipFill>
                <a:blip r:embed="rId3"/>
                <a:stretch>
                  <a:fillRect l="-16758" r="-16645"/>
                </a:stretch>
              </a:blipFill>
              <a:ln w="9525">
                <a:noFill/>
                <a:round/>
                <a:headEnd/>
                <a:tailEnd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5" name="işḻïḑê">
                <a:extLst>
                  <a:ext uri="{FF2B5EF4-FFF2-40B4-BE49-F238E27FC236}">
                    <a16:creationId xmlns:a16="http://schemas.microsoft.com/office/drawing/2014/main" xmlns="" id="{5D4402B9-3027-4968-A4CD-E2C5AA23871C}"/>
                  </a:ext>
                </a:extLst>
              </p:cNvPr>
              <p:cNvSpPr/>
              <p:nvPr/>
            </p:nvSpPr>
            <p:spPr bwMode="auto">
              <a:xfrm>
                <a:off x="8383786" y="1248498"/>
                <a:ext cx="3168352" cy="3816424"/>
              </a:xfrm>
              <a:prstGeom prst="rect">
                <a:avLst/>
              </a:prstGeom>
              <a:noFill/>
              <a:ln w="38100">
                <a:solidFill>
                  <a:schemeClr val="bg1"/>
                </a:solidFill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7" name="iṣļïḍê">
              <a:extLst>
                <a:ext uri="{FF2B5EF4-FFF2-40B4-BE49-F238E27FC236}">
                  <a16:creationId xmlns:a16="http://schemas.microsoft.com/office/drawing/2014/main" xmlns="" id="{1D6F58E6-FB30-4C78-BEEA-DE9D50FA9E6E}"/>
                </a:ext>
              </a:extLst>
            </p:cNvPr>
            <p:cNvGrpSpPr/>
            <p:nvPr/>
          </p:nvGrpSpPr>
          <p:grpSpPr>
            <a:xfrm>
              <a:off x="728461" y="3694139"/>
              <a:ext cx="6836690" cy="1742617"/>
              <a:chOff x="789310" y="3474000"/>
              <a:chExt cx="6836690" cy="1742617"/>
            </a:xfrm>
          </p:grpSpPr>
          <p:cxnSp>
            <p:nvCxnSpPr>
              <p:cNvPr id="10" name="直接连接符 9">
                <a:extLst>
                  <a:ext uri="{FF2B5EF4-FFF2-40B4-BE49-F238E27FC236}">
                    <a16:creationId xmlns:a16="http://schemas.microsoft.com/office/drawing/2014/main" xmlns="" id="{35F697CC-45D4-4594-9DDF-C0629CF266BC}"/>
                  </a:ext>
                </a:extLst>
              </p:cNvPr>
              <p:cNvCxnSpPr/>
              <p:nvPr/>
            </p:nvCxnSpPr>
            <p:spPr>
              <a:xfrm>
                <a:off x="3025498" y="3688053"/>
                <a:ext cx="0" cy="1509964"/>
              </a:xfrm>
              <a:prstGeom prst="line">
                <a:avLst/>
              </a:prstGeom>
              <a:ln w="3175" cap="rnd">
                <a:solidFill>
                  <a:schemeClr val="bg1">
                    <a:lumMod val="75000"/>
                  </a:schemeClr>
                </a:solidFill>
                <a:round/>
                <a:headEnd type="none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直接连接符 10">
                <a:extLst>
                  <a:ext uri="{FF2B5EF4-FFF2-40B4-BE49-F238E27FC236}">
                    <a16:creationId xmlns:a16="http://schemas.microsoft.com/office/drawing/2014/main" xmlns="" id="{8B0A0A71-22C0-4035-B90B-FA9CE1222A5D}"/>
                  </a:ext>
                </a:extLst>
              </p:cNvPr>
              <p:cNvCxnSpPr/>
              <p:nvPr/>
            </p:nvCxnSpPr>
            <p:spPr>
              <a:xfrm>
                <a:off x="5389811" y="3688053"/>
                <a:ext cx="0" cy="1509964"/>
              </a:xfrm>
              <a:prstGeom prst="line">
                <a:avLst/>
              </a:prstGeom>
              <a:ln w="3175" cap="rnd">
                <a:solidFill>
                  <a:schemeClr val="bg1">
                    <a:lumMod val="75000"/>
                  </a:schemeClr>
                </a:solidFill>
                <a:round/>
                <a:headEnd type="none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2" name="iṣ1íḋé">
                <a:extLst>
                  <a:ext uri="{FF2B5EF4-FFF2-40B4-BE49-F238E27FC236}">
                    <a16:creationId xmlns:a16="http://schemas.microsoft.com/office/drawing/2014/main" xmlns="" id="{8CEFAEB4-4F5A-4A2A-96D8-2564067162D1}"/>
                  </a:ext>
                </a:extLst>
              </p:cNvPr>
              <p:cNvGrpSpPr/>
              <p:nvPr/>
            </p:nvGrpSpPr>
            <p:grpSpPr>
              <a:xfrm>
                <a:off x="789310" y="3474000"/>
                <a:ext cx="2108063" cy="1742617"/>
                <a:chOff x="685127" y="3474000"/>
                <a:chExt cx="2108063" cy="1742617"/>
              </a:xfrm>
            </p:grpSpPr>
            <p:grpSp>
              <p:nvGrpSpPr>
                <p:cNvPr id="27" name="íṧlídê">
                  <a:extLst>
                    <a:ext uri="{FF2B5EF4-FFF2-40B4-BE49-F238E27FC236}">
                      <a16:creationId xmlns:a16="http://schemas.microsoft.com/office/drawing/2014/main" xmlns="" id="{50830DBA-C06E-4C24-991F-F90BF126900C}"/>
                    </a:ext>
                  </a:extLst>
                </p:cNvPr>
                <p:cNvGrpSpPr/>
                <p:nvPr/>
              </p:nvGrpSpPr>
              <p:grpSpPr>
                <a:xfrm>
                  <a:off x="1424581" y="3474000"/>
                  <a:ext cx="629155" cy="629155"/>
                  <a:chOff x="790456" y="5247104"/>
                  <a:chExt cx="415102" cy="415102"/>
                </a:xfrm>
                <a:solidFill>
                  <a:schemeClr val="accent1"/>
                </a:solidFill>
              </p:grpSpPr>
              <p:sp>
                <p:nvSpPr>
                  <p:cNvPr id="31" name="isḷîďè">
                    <a:extLst>
                      <a:ext uri="{FF2B5EF4-FFF2-40B4-BE49-F238E27FC236}">
                        <a16:creationId xmlns:a16="http://schemas.microsoft.com/office/drawing/2014/main" xmlns="" id="{247F76F2-3701-4BFF-981E-D4861D160CD5}"/>
                      </a:ext>
                    </a:extLst>
                  </p:cNvPr>
                  <p:cNvSpPr/>
                  <p:nvPr/>
                </p:nvSpPr>
                <p:spPr>
                  <a:xfrm>
                    <a:off x="790456" y="5247104"/>
                    <a:ext cx="415102" cy="415102"/>
                  </a:xfrm>
                  <a:prstGeom prst="ellipse">
                    <a:avLst/>
                  </a:prstGeom>
                  <a:solidFill>
                    <a:schemeClr val="accent1"/>
                  </a:solidFill>
                  <a:ln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32" name="îšļiḑè">
                    <a:extLst>
                      <a:ext uri="{FF2B5EF4-FFF2-40B4-BE49-F238E27FC236}">
                        <a16:creationId xmlns:a16="http://schemas.microsoft.com/office/drawing/2014/main" xmlns="" id="{93FDE551-2F25-45EC-BCD1-2ED737E5874E}"/>
                      </a:ext>
                    </a:extLst>
                  </p:cNvPr>
                  <p:cNvSpPr/>
                  <p:nvPr/>
                </p:nvSpPr>
                <p:spPr>
                  <a:xfrm>
                    <a:off x="911682" y="5372326"/>
                    <a:ext cx="172652" cy="164657"/>
                  </a:xfrm>
                  <a:custGeom>
                    <a:avLst/>
                    <a:gdLst>
                      <a:gd name="connsiteX0" fmla="*/ 315778 w 607639"/>
                      <a:gd name="connsiteY0" fmla="*/ 173080 h 579502"/>
                      <a:gd name="connsiteX1" fmla="*/ 315778 w 607639"/>
                      <a:gd name="connsiteY1" fmla="*/ 266058 h 579502"/>
                      <a:gd name="connsiteX2" fmla="*/ 303493 w 607639"/>
                      <a:gd name="connsiteY2" fmla="*/ 278325 h 579502"/>
                      <a:gd name="connsiteX3" fmla="*/ 210375 w 607639"/>
                      <a:gd name="connsiteY3" fmla="*/ 278325 h 579502"/>
                      <a:gd name="connsiteX4" fmla="*/ 303493 w 607639"/>
                      <a:gd name="connsiteY4" fmla="*/ 359925 h 579502"/>
                      <a:gd name="connsiteX5" fmla="*/ 397500 w 607639"/>
                      <a:gd name="connsiteY5" fmla="*/ 266058 h 579502"/>
                      <a:gd name="connsiteX6" fmla="*/ 315778 w 607639"/>
                      <a:gd name="connsiteY6" fmla="*/ 173080 h 579502"/>
                      <a:gd name="connsiteX7" fmla="*/ 249814 w 607639"/>
                      <a:gd name="connsiteY7" fmla="*/ 160816 h 579502"/>
                      <a:gd name="connsiteX8" fmla="*/ 198110 w 607639"/>
                      <a:gd name="connsiteY8" fmla="*/ 212449 h 579502"/>
                      <a:gd name="connsiteX9" fmla="*/ 249814 w 607639"/>
                      <a:gd name="connsiteY9" fmla="*/ 212449 h 579502"/>
                      <a:gd name="connsiteX10" fmla="*/ 303493 w 607639"/>
                      <a:gd name="connsiteY10" fmla="*/ 147835 h 579502"/>
                      <a:gd name="connsiteX11" fmla="*/ 421981 w 607639"/>
                      <a:gd name="connsiteY11" fmla="*/ 266058 h 579502"/>
                      <a:gd name="connsiteX12" fmla="*/ 303493 w 607639"/>
                      <a:gd name="connsiteY12" fmla="*/ 384370 h 579502"/>
                      <a:gd name="connsiteX13" fmla="*/ 185093 w 607639"/>
                      <a:gd name="connsiteY13" fmla="*/ 266058 h 579502"/>
                      <a:gd name="connsiteX14" fmla="*/ 197289 w 607639"/>
                      <a:gd name="connsiteY14" fmla="*/ 253880 h 579502"/>
                      <a:gd name="connsiteX15" fmla="*/ 291297 w 607639"/>
                      <a:gd name="connsiteY15" fmla="*/ 253880 h 579502"/>
                      <a:gd name="connsiteX16" fmla="*/ 291297 w 607639"/>
                      <a:gd name="connsiteY16" fmla="*/ 160013 h 579502"/>
                      <a:gd name="connsiteX17" fmla="*/ 303493 w 607639"/>
                      <a:gd name="connsiteY17" fmla="*/ 147835 h 579502"/>
                      <a:gd name="connsiteX18" fmla="*/ 262095 w 607639"/>
                      <a:gd name="connsiteY18" fmla="*/ 135133 h 579502"/>
                      <a:gd name="connsiteX19" fmla="*/ 274287 w 607639"/>
                      <a:gd name="connsiteY19" fmla="*/ 147397 h 579502"/>
                      <a:gd name="connsiteX20" fmla="*/ 274287 w 607639"/>
                      <a:gd name="connsiteY20" fmla="*/ 224713 h 579502"/>
                      <a:gd name="connsiteX21" fmla="*/ 262095 w 607639"/>
                      <a:gd name="connsiteY21" fmla="*/ 236888 h 579502"/>
                      <a:gd name="connsiteX22" fmla="*/ 184672 w 607639"/>
                      <a:gd name="connsiteY22" fmla="*/ 236888 h 579502"/>
                      <a:gd name="connsiteX23" fmla="*/ 172391 w 607639"/>
                      <a:gd name="connsiteY23" fmla="*/ 224713 h 579502"/>
                      <a:gd name="connsiteX24" fmla="*/ 262095 w 607639"/>
                      <a:gd name="connsiteY24" fmla="*/ 135133 h 579502"/>
                      <a:gd name="connsiteX25" fmla="*/ 58120 w 607639"/>
                      <a:gd name="connsiteY25" fmla="*/ 108514 h 579502"/>
                      <a:gd name="connsiteX26" fmla="*/ 58120 w 607639"/>
                      <a:gd name="connsiteY26" fmla="*/ 413970 h 579502"/>
                      <a:gd name="connsiteX27" fmla="*/ 549430 w 607639"/>
                      <a:gd name="connsiteY27" fmla="*/ 413970 h 579502"/>
                      <a:gd name="connsiteX28" fmla="*/ 549430 w 607639"/>
                      <a:gd name="connsiteY28" fmla="*/ 108514 h 579502"/>
                      <a:gd name="connsiteX29" fmla="*/ 27236 w 607639"/>
                      <a:gd name="connsiteY29" fmla="*/ 56079 h 579502"/>
                      <a:gd name="connsiteX30" fmla="*/ 27236 w 607639"/>
                      <a:gd name="connsiteY30" fmla="*/ 81319 h 579502"/>
                      <a:gd name="connsiteX31" fmla="*/ 580403 w 607639"/>
                      <a:gd name="connsiteY31" fmla="*/ 81319 h 579502"/>
                      <a:gd name="connsiteX32" fmla="*/ 580403 w 607639"/>
                      <a:gd name="connsiteY32" fmla="*/ 56079 h 579502"/>
                      <a:gd name="connsiteX33" fmla="*/ 303775 w 607639"/>
                      <a:gd name="connsiteY33" fmla="*/ 0 h 579502"/>
                      <a:gd name="connsiteX34" fmla="*/ 317393 w 607639"/>
                      <a:gd name="connsiteY34" fmla="*/ 13597 h 579502"/>
                      <a:gd name="connsiteX35" fmla="*/ 317393 w 607639"/>
                      <a:gd name="connsiteY35" fmla="*/ 28884 h 579502"/>
                      <a:gd name="connsiteX36" fmla="*/ 580403 w 607639"/>
                      <a:gd name="connsiteY36" fmla="*/ 28884 h 579502"/>
                      <a:gd name="connsiteX37" fmla="*/ 607639 w 607639"/>
                      <a:gd name="connsiteY37" fmla="*/ 56079 h 579502"/>
                      <a:gd name="connsiteX38" fmla="*/ 607639 w 607639"/>
                      <a:gd name="connsiteY38" fmla="*/ 81319 h 579502"/>
                      <a:gd name="connsiteX39" fmla="*/ 580403 w 607639"/>
                      <a:gd name="connsiteY39" fmla="*/ 108514 h 579502"/>
                      <a:gd name="connsiteX40" fmla="*/ 576665 w 607639"/>
                      <a:gd name="connsiteY40" fmla="*/ 108514 h 579502"/>
                      <a:gd name="connsiteX41" fmla="*/ 576665 w 607639"/>
                      <a:gd name="connsiteY41" fmla="*/ 413970 h 579502"/>
                      <a:gd name="connsiteX42" fmla="*/ 549430 w 607639"/>
                      <a:gd name="connsiteY42" fmla="*/ 441165 h 579502"/>
                      <a:gd name="connsiteX43" fmla="*/ 317393 w 607639"/>
                      <a:gd name="connsiteY43" fmla="*/ 441165 h 579502"/>
                      <a:gd name="connsiteX44" fmla="*/ 317393 w 607639"/>
                      <a:gd name="connsiteY44" fmla="*/ 481069 h 579502"/>
                      <a:gd name="connsiteX45" fmla="*/ 418236 w 607639"/>
                      <a:gd name="connsiteY45" fmla="*/ 554923 h 579502"/>
                      <a:gd name="connsiteX46" fmla="*/ 421173 w 607639"/>
                      <a:gd name="connsiteY46" fmla="*/ 573942 h 579502"/>
                      <a:gd name="connsiteX47" fmla="*/ 410225 w 607639"/>
                      <a:gd name="connsiteY47" fmla="*/ 579452 h 579502"/>
                      <a:gd name="connsiteX48" fmla="*/ 402215 w 607639"/>
                      <a:gd name="connsiteY48" fmla="*/ 576874 h 579502"/>
                      <a:gd name="connsiteX49" fmla="*/ 317393 w 607639"/>
                      <a:gd name="connsiteY49" fmla="*/ 514752 h 579502"/>
                      <a:gd name="connsiteX50" fmla="*/ 317393 w 607639"/>
                      <a:gd name="connsiteY50" fmla="*/ 565854 h 579502"/>
                      <a:gd name="connsiteX51" fmla="*/ 303775 w 607639"/>
                      <a:gd name="connsiteY51" fmla="*/ 579452 h 579502"/>
                      <a:gd name="connsiteX52" fmla="*/ 290157 w 607639"/>
                      <a:gd name="connsiteY52" fmla="*/ 565854 h 579502"/>
                      <a:gd name="connsiteX53" fmla="*/ 290157 w 607639"/>
                      <a:gd name="connsiteY53" fmla="*/ 514752 h 579502"/>
                      <a:gd name="connsiteX54" fmla="*/ 205424 w 607639"/>
                      <a:gd name="connsiteY54" fmla="*/ 576874 h 579502"/>
                      <a:gd name="connsiteX55" fmla="*/ 186377 w 607639"/>
                      <a:gd name="connsiteY55" fmla="*/ 573942 h 579502"/>
                      <a:gd name="connsiteX56" fmla="*/ 189314 w 607639"/>
                      <a:gd name="connsiteY56" fmla="*/ 554923 h 579502"/>
                      <a:gd name="connsiteX57" fmla="*/ 290157 w 607639"/>
                      <a:gd name="connsiteY57" fmla="*/ 481069 h 579502"/>
                      <a:gd name="connsiteX58" fmla="*/ 290157 w 607639"/>
                      <a:gd name="connsiteY58" fmla="*/ 441165 h 579502"/>
                      <a:gd name="connsiteX59" fmla="*/ 58120 w 607639"/>
                      <a:gd name="connsiteY59" fmla="*/ 441165 h 579502"/>
                      <a:gd name="connsiteX60" fmla="*/ 30885 w 607639"/>
                      <a:gd name="connsiteY60" fmla="*/ 413970 h 579502"/>
                      <a:gd name="connsiteX61" fmla="*/ 30885 w 607639"/>
                      <a:gd name="connsiteY61" fmla="*/ 108514 h 579502"/>
                      <a:gd name="connsiteX62" fmla="*/ 27236 w 607639"/>
                      <a:gd name="connsiteY62" fmla="*/ 108514 h 579502"/>
                      <a:gd name="connsiteX63" fmla="*/ 0 w 607639"/>
                      <a:gd name="connsiteY63" fmla="*/ 81319 h 579502"/>
                      <a:gd name="connsiteX64" fmla="*/ 0 w 607639"/>
                      <a:gd name="connsiteY64" fmla="*/ 56079 h 579502"/>
                      <a:gd name="connsiteX65" fmla="*/ 27236 w 607639"/>
                      <a:gd name="connsiteY65" fmla="*/ 28884 h 579502"/>
                      <a:gd name="connsiteX66" fmla="*/ 290157 w 607639"/>
                      <a:gd name="connsiteY66" fmla="*/ 28884 h 579502"/>
                      <a:gd name="connsiteX67" fmla="*/ 290157 w 607639"/>
                      <a:gd name="connsiteY67" fmla="*/ 13597 h 579502"/>
                      <a:gd name="connsiteX68" fmla="*/ 303775 w 607639"/>
                      <a:gd name="connsiteY68" fmla="*/ 0 h 57950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  <a:cxn ang="0">
                        <a:pos x="connsiteX44" y="connsiteY44"/>
                      </a:cxn>
                      <a:cxn ang="0">
                        <a:pos x="connsiteX45" y="connsiteY45"/>
                      </a:cxn>
                      <a:cxn ang="0">
                        <a:pos x="connsiteX46" y="connsiteY46"/>
                      </a:cxn>
                      <a:cxn ang="0">
                        <a:pos x="connsiteX47" y="connsiteY47"/>
                      </a:cxn>
                      <a:cxn ang="0">
                        <a:pos x="connsiteX48" y="connsiteY48"/>
                      </a:cxn>
                      <a:cxn ang="0">
                        <a:pos x="connsiteX49" y="connsiteY49"/>
                      </a:cxn>
                      <a:cxn ang="0">
                        <a:pos x="connsiteX50" y="connsiteY50"/>
                      </a:cxn>
                      <a:cxn ang="0">
                        <a:pos x="connsiteX51" y="connsiteY51"/>
                      </a:cxn>
                      <a:cxn ang="0">
                        <a:pos x="connsiteX52" y="connsiteY52"/>
                      </a:cxn>
                      <a:cxn ang="0">
                        <a:pos x="connsiteX53" y="connsiteY53"/>
                      </a:cxn>
                      <a:cxn ang="0">
                        <a:pos x="connsiteX54" y="connsiteY54"/>
                      </a:cxn>
                      <a:cxn ang="0">
                        <a:pos x="connsiteX55" y="connsiteY55"/>
                      </a:cxn>
                      <a:cxn ang="0">
                        <a:pos x="connsiteX56" y="connsiteY56"/>
                      </a:cxn>
                      <a:cxn ang="0">
                        <a:pos x="connsiteX57" y="connsiteY57"/>
                      </a:cxn>
                      <a:cxn ang="0">
                        <a:pos x="connsiteX58" y="connsiteY58"/>
                      </a:cxn>
                      <a:cxn ang="0">
                        <a:pos x="connsiteX59" y="connsiteY59"/>
                      </a:cxn>
                      <a:cxn ang="0">
                        <a:pos x="connsiteX60" y="connsiteY60"/>
                      </a:cxn>
                      <a:cxn ang="0">
                        <a:pos x="connsiteX61" y="connsiteY61"/>
                      </a:cxn>
                      <a:cxn ang="0">
                        <a:pos x="connsiteX62" y="connsiteY62"/>
                      </a:cxn>
                      <a:cxn ang="0">
                        <a:pos x="connsiteX63" y="connsiteY63"/>
                      </a:cxn>
                      <a:cxn ang="0">
                        <a:pos x="connsiteX64" y="connsiteY64"/>
                      </a:cxn>
                      <a:cxn ang="0">
                        <a:pos x="connsiteX65" y="connsiteY65"/>
                      </a:cxn>
                      <a:cxn ang="0">
                        <a:pos x="connsiteX66" y="connsiteY66"/>
                      </a:cxn>
                      <a:cxn ang="0">
                        <a:pos x="connsiteX67" y="connsiteY67"/>
                      </a:cxn>
                      <a:cxn ang="0">
                        <a:pos x="connsiteX68" y="connsiteY68"/>
                      </a:cxn>
                    </a:cxnLst>
                    <a:rect l="l" t="t" r="r" b="b"/>
                    <a:pathLst>
                      <a:path w="607639" h="579502">
                        <a:moveTo>
                          <a:pt x="315778" y="173080"/>
                        </a:moveTo>
                        <a:lnTo>
                          <a:pt x="315778" y="266058"/>
                        </a:lnTo>
                        <a:cubicBezTo>
                          <a:pt x="315778" y="272814"/>
                          <a:pt x="310258" y="278325"/>
                          <a:pt x="303493" y="278325"/>
                        </a:cubicBezTo>
                        <a:lnTo>
                          <a:pt x="210375" y="278325"/>
                        </a:lnTo>
                        <a:cubicBezTo>
                          <a:pt x="216429" y="324281"/>
                          <a:pt x="255866" y="359925"/>
                          <a:pt x="303493" y="359925"/>
                        </a:cubicBezTo>
                        <a:cubicBezTo>
                          <a:pt x="355303" y="359925"/>
                          <a:pt x="397500" y="317792"/>
                          <a:pt x="397500" y="266058"/>
                        </a:cubicBezTo>
                        <a:cubicBezTo>
                          <a:pt x="397500" y="218502"/>
                          <a:pt x="361802" y="179124"/>
                          <a:pt x="315778" y="173080"/>
                        </a:cubicBezTo>
                        <a:close/>
                        <a:moveTo>
                          <a:pt x="249814" y="160816"/>
                        </a:moveTo>
                        <a:cubicBezTo>
                          <a:pt x="223740" y="165793"/>
                          <a:pt x="203093" y="186410"/>
                          <a:pt x="198110" y="212449"/>
                        </a:cubicBezTo>
                        <a:lnTo>
                          <a:pt x="249814" y="212449"/>
                        </a:lnTo>
                        <a:close/>
                        <a:moveTo>
                          <a:pt x="303493" y="147835"/>
                        </a:moveTo>
                        <a:cubicBezTo>
                          <a:pt x="368835" y="147835"/>
                          <a:pt x="421981" y="200902"/>
                          <a:pt x="421981" y="266058"/>
                        </a:cubicBezTo>
                        <a:cubicBezTo>
                          <a:pt x="421981" y="331303"/>
                          <a:pt x="368835" y="384370"/>
                          <a:pt x="303493" y="384370"/>
                        </a:cubicBezTo>
                        <a:cubicBezTo>
                          <a:pt x="238239" y="384370"/>
                          <a:pt x="185093" y="331303"/>
                          <a:pt x="185093" y="266058"/>
                        </a:cubicBezTo>
                        <a:cubicBezTo>
                          <a:pt x="185093" y="259303"/>
                          <a:pt x="190523" y="253880"/>
                          <a:pt x="197289" y="253880"/>
                        </a:cubicBezTo>
                        <a:lnTo>
                          <a:pt x="291297" y="253880"/>
                        </a:lnTo>
                        <a:lnTo>
                          <a:pt x="291297" y="160013"/>
                        </a:lnTo>
                        <a:cubicBezTo>
                          <a:pt x="291297" y="153257"/>
                          <a:pt x="296727" y="147835"/>
                          <a:pt x="303493" y="147835"/>
                        </a:cubicBezTo>
                        <a:close/>
                        <a:moveTo>
                          <a:pt x="262095" y="135133"/>
                        </a:moveTo>
                        <a:cubicBezTo>
                          <a:pt x="268859" y="135133"/>
                          <a:pt x="274287" y="140643"/>
                          <a:pt x="274287" y="147397"/>
                        </a:cubicBezTo>
                        <a:lnTo>
                          <a:pt x="274287" y="224713"/>
                        </a:lnTo>
                        <a:cubicBezTo>
                          <a:pt x="274287" y="231467"/>
                          <a:pt x="268859" y="236888"/>
                          <a:pt x="262095" y="236888"/>
                        </a:cubicBezTo>
                        <a:lnTo>
                          <a:pt x="184672" y="236888"/>
                        </a:lnTo>
                        <a:cubicBezTo>
                          <a:pt x="177909" y="236888"/>
                          <a:pt x="172391" y="231467"/>
                          <a:pt x="172391" y="224713"/>
                        </a:cubicBezTo>
                        <a:cubicBezTo>
                          <a:pt x="172391" y="175302"/>
                          <a:pt x="212616" y="135133"/>
                          <a:pt x="262095" y="135133"/>
                        </a:cubicBezTo>
                        <a:close/>
                        <a:moveTo>
                          <a:pt x="58120" y="108514"/>
                        </a:moveTo>
                        <a:lnTo>
                          <a:pt x="58120" y="413970"/>
                        </a:lnTo>
                        <a:lnTo>
                          <a:pt x="549430" y="413970"/>
                        </a:lnTo>
                        <a:lnTo>
                          <a:pt x="549430" y="108514"/>
                        </a:lnTo>
                        <a:close/>
                        <a:moveTo>
                          <a:pt x="27236" y="56079"/>
                        </a:moveTo>
                        <a:lnTo>
                          <a:pt x="27236" y="81319"/>
                        </a:lnTo>
                        <a:lnTo>
                          <a:pt x="580403" y="81319"/>
                        </a:lnTo>
                        <a:lnTo>
                          <a:pt x="580403" y="56079"/>
                        </a:lnTo>
                        <a:close/>
                        <a:moveTo>
                          <a:pt x="303775" y="0"/>
                        </a:moveTo>
                        <a:cubicBezTo>
                          <a:pt x="311341" y="0"/>
                          <a:pt x="317393" y="6132"/>
                          <a:pt x="317393" y="13597"/>
                        </a:cubicBezTo>
                        <a:lnTo>
                          <a:pt x="317393" y="28884"/>
                        </a:lnTo>
                        <a:lnTo>
                          <a:pt x="580403" y="28884"/>
                        </a:lnTo>
                        <a:cubicBezTo>
                          <a:pt x="595356" y="28884"/>
                          <a:pt x="607639" y="41148"/>
                          <a:pt x="607639" y="56079"/>
                        </a:cubicBezTo>
                        <a:lnTo>
                          <a:pt x="607639" y="81319"/>
                        </a:lnTo>
                        <a:cubicBezTo>
                          <a:pt x="607639" y="96338"/>
                          <a:pt x="595356" y="108514"/>
                          <a:pt x="580403" y="108514"/>
                        </a:cubicBezTo>
                        <a:lnTo>
                          <a:pt x="576665" y="108514"/>
                        </a:lnTo>
                        <a:lnTo>
                          <a:pt x="576665" y="413970"/>
                        </a:lnTo>
                        <a:cubicBezTo>
                          <a:pt x="576665" y="428990"/>
                          <a:pt x="564472" y="441165"/>
                          <a:pt x="549430" y="441165"/>
                        </a:cubicBezTo>
                        <a:lnTo>
                          <a:pt x="317393" y="441165"/>
                        </a:lnTo>
                        <a:lnTo>
                          <a:pt x="317393" y="481069"/>
                        </a:lnTo>
                        <a:lnTo>
                          <a:pt x="418236" y="554923"/>
                        </a:lnTo>
                        <a:cubicBezTo>
                          <a:pt x="424377" y="559366"/>
                          <a:pt x="425623" y="567898"/>
                          <a:pt x="421173" y="573942"/>
                        </a:cubicBezTo>
                        <a:cubicBezTo>
                          <a:pt x="418503" y="577585"/>
                          <a:pt x="414409" y="579452"/>
                          <a:pt x="410225" y="579452"/>
                        </a:cubicBezTo>
                        <a:cubicBezTo>
                          <a:pt x="407466" y="579452"/>
                          <a:pt x="404618" y="578652"/>
                          <a:pt x="402215" y="576874"/>
                        </a:cubicBezTo>
                        <a:lnTo>
                          <a:pt x="317393" y="514752"/>
                        </a:lnTo>
                        <a:lnTo>
                          <a:pt x="317393" y="565854"/>
                        </a:lnTo>
                        <a:cubicBezTo>
                          <a:pt x="317393" y="573408"/>
                          <a:pt x="311341" y="579452"/>
                          <a:pt x="303775" y="579452"/>
                        </a:cubicBezTo>
                        <a:cubicBezTo>
                          <a:pt x="296299" y="579452"/>
                          <a:pt x="290157" y="573408"/>
                          <a:pt x="290157" y="565854"/>
                        </a:cubicBezTo>
                        <a:lnTo>
                          <a:pt x="290157" y="514752"/>
                        </a:lnTo>
                        <a:lnTo>
                          <a:pt x="205424" y="576874"/>
                        </a:lnTo>
                        <a:cubicBezTo>
                          <a:pt x="199372" y="581318"/>
                          <a:pt x="190827" y="579985"/>
                          <a:pt x="186377" y="573942"/>
                        </a:cubicBezTo>
                        <a:cubicBezTo>
                          <a:pt x="181927" y="567898"/>
                          <a:pt x="183262" y="559366"/>
                          <a:pt x="189314" y="554923"/>
                        </a:cubicBezTo>
                        <a:lnTo>
                          <a:pt x="290157" y="481069"/>
                        </a:lnTo>
                        <a:lnTo>
                          <a:pt x="290157" y="441165"/>
                        </a:lnTo>
                        <a:lnTo>
                          <a:pt x="58120" y="441165"/>
                        </a:lnTo>
                        <a:cubicBezTo>
                          <a:pt x="43167" y="441165"/>
                          <a:pt x="30885" y="428990"/>
                          <a:pt x="30885" y="413970"/>
                        </a:cubicBezTo>
                        <a:lnTo>
                          <a:pt x="30885" y="108514"/>
                        </a:lnTo>
                        <a:lnTo>
                          <a:pt x="27236" y="108514"/>
                        </a:lnTo>
                        <a:cubicBezTo>
                          <a:pt x="12194" y="108514"/>
                          <a:pt x="0" y="96338"/>
                          <a:pt x="0" y="81319"/>
                        </a:cubicBezTo>
                        <a:lnTo>
                          <a:pt x="0" y="56079"/>
                        </a:lnTo>
                        <a:cubicBezTo>
                          <a:pt x="0" y="41148"/>
                          <a:pt x="12194" y="28884"/>
                          <a:pt x="27236" y="28884"/>
                        </a:cubicBezTo>
                        <a:lnTo>
                          <a:pt x="290157" y="28884"/>
                        </a:lnTo>
                        <a:lnTo>
                          <a:pt x="290157" y="13597"/>
                        </a:lnTo>
                        <a:cubicBezTo>
                          <a:pt x="290157" y="6132"/>
                          <a:pt x="296299" y="0"/>
                          <a:pt x="303775" y="0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  <a:effec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</p:grpSp>
            <p:grpSp>
              <p:nvGrpSpPr>
                <p:cNvPr id="28" name="işlîḋé">
                  <a:extLst>
                    <a:ext uri="{FF2B5EF4-FFF2-40B4-BE49-F238E27FC236}">
                      <a16:creationId xmlns:a16="http://schemas.microsoft.com/office/drawing/2014/main" xmlns="" id="{E191E769-6511-499F-94FD-8DB276C75AD3}"/>
                    </a:ext>
                  </a:extLst>
                </p:cNvPr>
                <p:cNvGrpSpPr/>
                <p:nvPr/>
              </p:nvGrpSpPr>
              <p:grpSpPr>
                <a:xfrm>
                  <a:off x="685127" y="4271620"/>
                  <a:ext cx="2108063" cy="944997"/>
                  <a:chOff x="685127" y="4271620"/>
                  <a:chExt cx="2108063" cy="944997"/>
                </a:xfrm>
              </p:grpSpPr>
              <p:sp>
                <p:nvSpPr>
                  <p:cNvPr id="29" name="íśḷîḋe">
                    <a:extLst>
                      <a:ext uri="{FF2B5EF4-FFF2-40B4-BE49-F238E27FC236}">
                        <a16:creationId xmlns:a16="http://schemas.microsoft.com/office/drawing/2014/main" xmlns="" id="{39340196-E1AA-4B49-976A-BF366BB2B66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685127" y="4659218"/>
                    <a:ext cx="2108063" cy="557399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square" lIns="90000" tIns="46800" rIns="90000" bIns="46800" anchor="t" anchorCtr="0">
                    <a:normAutofit/>
                  </a:bodyPr>
                  <a:lstStyle>
                    <a:defPPr>
                      <a:defRPr lang="zh-CN"/>
                    </a:defPPr>
                    <a:lvl1pPr marL="0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1pPr>
                    <a:lvl2pPr marL="457189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2pPr>
                    <a:lvl3pPr marL="914377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3pPr>
                    <a:lvl4pPr marL="1371566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4pPr>
                    <a:lvl5pPr marL="1828754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5pPr>
                    <a:lvl6pPr marL="2285943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6pPr>
                    <a:lvl7pPr marL="2743131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7pPr>
                    <a:lvl8pPr marL="3200320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8pPr>
                    <a:lvl9pPr marL="3657509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9pPr>
                  </a:lstStyle>
                  <a:p>
                    <a:pPr algn="ctr">
                      <a:lnSpc>
                        <a:spcPct val="130000"/>
                      </a:lnSpc>
                    </a:pPr>
                    <a:r>
                      <a:rPr lang="en-US" altLang="zh-CN" sz="1100" dirty="0"/>
                      <a:t>Copy paste fonts. Choose the only option to retain text.</a:t>
                    </a:r>
                  </a:p>
                </p:txBody>
              </p:sp>
              <p:sp>
                <p:nvSpPr>
                  <p:cNvPr id="30" name="iṧḻiḑê">
                    <a:extLst>
                      <a:ext uri="{FF2B5EF4-FFF2-40B4-BE49-F238E27FC236}">
                        <a16:creationId xmlns:a16="http://schemas.microsoft.com/office/drawing/2014/main" xmlns="" id="{4D5C24C6-4DD0-4193-AD42-019C1134797B}"/>
                      </a:ext>
                    </a:extLst>
                  </p:cNvPr>
                  <p:cNvSpPr txBox="1"/>
                  <p:nvPr/>
                </p:nvSpPr>
                <p:spPr bwMode="auto">
                  <a:xfrm>
                    <a:off x="685127" y="4271620"/>
                    <a:ext cx="2108063" cy="387597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lIns="90000" tIns="46800" rIns="90000" bIns="46800" anchor="b" anchorCtr="0">
                    <a:normAutofit/>
                  </a:bodyPr>
                  <a:lstStyle>
                    <a:defPPr>
                      <a:defRPr lang="zh-CN"/>
                    </a:defPPr>
                    <a:lvl1pPr marL="0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1pPr>
                    <a:lvl2pPr marL="457189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2pPr>
                    <a:lvl3pPr marL="914377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3pPr>
                    <a:lvl4pPr marL="1371566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4pPr>
                    <a:lvl5pPr marL="1828754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5pPr>
                    <a:lvl6pPr marL="2285943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6pPr>
                    <a:lvl7pPr marL="2743131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7pPr>
                    <a:lvl8pPr marL="3200320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8pPr>
                    <a:lvl9pPr marL="3657509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9pPr>
                  </a:lstStyle>
                  <a:p>
                    <a:pPr algn="ctr" eaLnBrk="1" hangingPunct="1">
                      <a:lnSpc>
                        <a:spcPct val="100000"/>
                      </a:lnSpc>
                      <a:spcBef>
                        <a:spcPct val="0"/>
                      </a:spcBef>
                      <a:buFontTx/>
                      <a:buNone/>
                    </a:pPr>
                    <a:r>
                      <a:rPr lang="en-US" altLang="zh-CN" sz="1800" b="1" dirty="0"/>
                      <a:t>Text here</a:t>
                    </a:r>
                  </a:p>
                </p:txBody>
              </p:sp>
            </p:grpSp>
          </p:grpSp>
          <p:grpSp>
            <p:nvGrpSpPr>
              <p:cNvPr id="13" name="îṣ1ïďê">
                <a:extLst>
                  <a:ext uri="{FF2B5EF4-FFF2-40B4-BE49-F238E27FC236}">
                    <a16:creationId xmlns:a16="http://schemas.microsoft.com/office/drawing/2014/main" xmlns="" id="{E458356B-874F-4CB1-B180-FD61D47367BB}"/>
                  </a:ext>
                </a:extLst>
              </p:cNvPr>
              <p:cNvGrpSpPr/>
              <p:nvPr/>
            </p:nvGrpSpPr>
            <p:grpSpPr>
              <a:xfrm>
                <a:off x="3153623" y="3474000"/>
                <a:ext cx="2108063" cy="1742617"/>
                <a:chOff x="2937444" y="3474000"/>
                <a:chExt cx="2108063" cy="1742617"/>
              </a:xfrm>
            </p:grpSpPr>
            <p:grpSp>
              <p:nvGrpSpPr>
                <p:cNvPr id="21" name="is1ïďé">
                  <a:extLst>
                    <a:ext uri="{FF2B5EF4-FFF2-40B4-BE49-F238E27FC236}">
                      <a16:creationId xmlns:a16="http://schemas.microsoft.com/office/drawing/2014/main" xmlns="" id="{0EF7B03B-530F-4FDB-B5AF-9B1721F06995}"/>
                    </a:ext>
                  </a:extLst>
                </p:cNvPr>
                <p:cNvGrpSpPr/>
                <p:nvPr/>
              </p:nvGrpSpPr>
              <p:grpSpPr>
                <a:xfrm>
                  <a:off x="3676898" y="3474000"/>
                  <a:ext cx="629155" cy="629155"/>
                  <a:chOff x="790456" y="5247104"/>
                  <a:chExt cx="415102" cy="415102"/>
                </a:xfrm>
                <a:solidFill>
                  <a:schemeClr val="accent1"/>
                </a:solidFill>
              </p:grpSpPr>
              <p:sp>
                <p:nvSpPr>
                  <p:cNvPr id="25" name="íśļiḋé">
                    <a:extLst>
                      <a:ext uri="{FF2B5EF4-FFF2-40B4-BE49-F238E27FC236}">
                        <a16:creationId xmlns:a16="http://schemas.microsoft.com/office/drawing/2014/main" xmlns="" id="{9551A373-FE9B-4218-A1B6-985EBD8FC5E9}"/>
                      </a:ext>
                    </a:extLst>
                  </p:cNvPr>
                  <p:cNvSpPr/>
                  <p:nvPr/>
                </p:nvSpPr>
                <p:spPr>
                  <a:xfrm>
                    <a:off x="790456" y="5247104"/>
                    <a:ext cx="415102" cy="415102"/>
                  </a:xfrm>
                  <a:prstGeom prst="ellipse">
                    <a:avLst/>
                  </a:prstGeom>
                  <a:solidFill>
                    <a:schemeClr val="accent2"/>
                  </a:solidFill>
                  <a:ln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26" name="íŝḻîḋé">
                    <a:extLst>
                      <a:ext uri="{FF2B5EF4-FFF2-40B4-BE49-F238E27FC236}">
                        <a16:creationId xmlns:a16="http://schemas.microsoft.com/office/drawing/2014/main" xmlns="" id="{A4BC4BAC-4E61-4CF2-9F32-2D37E98AB24F}"/>
                      </a:ext>
                    </a:extLst>
                  </p:cNvPr>
                  <p:cNvSpPr/>
                  <p:nvPr/>
                </p:nvSpPr>
                <p:spPr>
                  <a:xfrm>
                    <a:off x="921870" y="5368329"/>
                    <a:ext cx="152276" cy="172652"/>
                  </a:xfrm>
                  <a:custGeom>
                    <a:avLst/>
                    <a:gdLst>
                      <a:gd name="T0" fmla="*/ 2125 w 2288"/>
                      <a:gd name="T1" fmla="*/ 924 h 2598"/>
                      <a:gd name="T2" fmla="*/ 1863 w 2288"/>
                      <a:gd name="T3" fmla="*/ 1258 h 2598"/>
                      <a:gd name="T4" fmla="*/ 1848 w 2288"/>
                      <a:gd name="T5" fmla="*/ 1586 h 2598"/>
                      <a:gd name="T6" fmla="*/ 1899 w 2288"/>
                      <a:gd name="T7" fmla="*/ 1716 h 2598"/>
                      <a:gd name="T8" fmla="*/ 1211 w 2288"/>
                      <a:gd name="T9" fmla="*/ 2079 h 2598"/>
                      <a:gd name="T10" fmla="*/ 1176 w 2288"/>
                      <a:gd name="T11" fmla="*/ 2038 h 2598"/>
                      <a:gd name="T12" fmla="*/ 1200 w 2288"/>
                      <a:gd name="T13" fmla="*/ 965 h 2598"/>
                      <a:gd name="T14" fmla="*/ 1409 w 2288"/>
                      <a:gd name="T15" fmla="*/ 1012 h 2598"/>
                      <a:gd name="T16" fmla="*/ 1522 w 2288"/>
                      <a:gd name="T17" fmla="*/ 978 h 2598"/>
                      <a:gd name="T18" fmla="*/ 1526 w 2288"/>
                      <a:gd name="T19" fmla="*/ 847 h 2598"/>
                      <a:gd name="T20" fmla="*/ 1387 w 2288"/>
                      <a:gd name="T21" fmla="*/ 828 h 2598"/>
                      <a:gd name="T22" fmla="*/ 1193 w 2288"/>
                      <a:gd name="T23" fmla="*/ 584 h 2598"/>
                      <a:gd name="T24" fmla="*/ 1375 w 2288"/>
                      <a:gd name="T25" fmla="*/ 124 h 2598"/>
                      <a:gd name="T26" fmla="*/ 1109 w 2288"/>
                      <a:gd name="T27" fmla="*/ 37 h 2598"/>
                      <a:gd name="T28" fmla="*/ 1013 w 2288"/>
                      <a:gd name="T29" fmla="*/ 570 h 2598"/>
                      <a:gd name="T30" fmla="*/ 1056 w 2288"/>
                      <a:gd name="T31" fmla="*/ 808 h 2598"/>
                      <a:gd name="T32" fmla="*/ 891 w 2288"/>
                      <a:gd name="T33" fmla="*/ 784 h 2598"/>
                      <a:gd name="T34" fmla="*/ 748 w 2288"/>
                      <a:gd name="T35" fmla="*/ 921 h 2598"/>
                      <a:gd name="T36" fmla="*/ 899 w 2288"/>
                      <a:gd name="T37" fmla="*/ 946 h 2598"/>
                      <a:gd name="T38" fmla="*/ 1024 w 2288"/>
                      <a:gd name="T39" fmla="*/ 1479 h 2598"/>
                      <a:gd name="T40" fmla="*/ 1022 w 2288"/>
                      <a:gd name="T41" fmla="*/ 2081 h 2598"/>
                      <a:gd name="T42" fmla="*/ 434 w 2288"/>
                      <a:gd name="T43" fmla="*/ 1569 h 2598"/>
                      <a:gd name="T44" fmla="*/ 395 w 2288"/>
                      <a:gd name="T45" fmla="*/ 1470 h 2598"/>
                      <a:gd name="T46" fmla="*/ 88 w 2288"/>
                      <a:gd name="T47" fmla="*/ 1148 h 2598"/>
                      <a:gd name="T48" fmla="*/ 101 w 2288"/>
                      <a:gd name="T49" fmla="*/ 1658 h 2598"/>
                      <a:gd name="T50" fmla="*/ 906 w 2288"/>
                      <a:gd name="T51" fmla="*/ 2228 h 2598"/>
                      <a:gd name="T52" fmla="*/ 1177 w 2288"/>
                      <a:gd name="T53" fmla="*/ 2500 h 2598"/>
                      <a:gd name="T54" fmla="*/ 1223 w 2288"/>
                      <a:gd name="T55" fmla="*/ 2405 h 2598"/>
                      <a:gd name="T56" fmla="*/ 1273 w 2288"/>
                      <a:gd name="T57" fmla="*/ 2328 h 2598"/>
                      <a:gd name="T58" fmla="*/ 1280 w 2288"/>
                      <a:gd name="T59" fmla="*/ 2234 h 2598"/>
                      <a:gd name="T60" fmla="*/ 2094 w 2288"/>
                      <a:gd name="T61" fmla="*/ 1624 h 2598"/>
                      <a:gd name="T62" fmla="*/ 2274 w 2288"/>
                      <a:gd name="T63" fmla="*/ 1517 h 2598"/>
                      <a:gd name="T64" fmla="*/ 1065 w 2288"/>
                      <a:gd name="T65" fmla="*/ 420 h 2598"/>
                      <a:gd name="T66" fmla="*/ 1131 w 2288"/>
                      <a:gd name="T67" fmla="*/ 148 h 2598"/>
                      <a:gd name="T68" fmla="*/ 1165 w 2288"/>
                      <a:gd name="T69" fmla="*/ 430 h 2598"/>
                      <a:gd name="T70" fmla="*/ 1065 w 2288"/>
                      <a:gd name="T71" fmla="*/ 420 h 2598"/>
                      <a:gd name="T72" fmla="*/ 1040 w 2288"/>
                      <a:gd name="T73" fmla="*/ 2287 h 2598"/>
                      <a:gd name="T74" fmla="*/ 1032 w 2288"/>
                      <a:gd name="T75" fmla="*/ 2241 h 259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</a:cxnLst>
                    <a:rect l="0" t="0" r="r" b="b"/>
                    <a:pathLst>
                      <a:path w="2288" h="2598">
                        <a:moveTo>
                          <a:pt x="2281" y="1465"/>
                        </a:moveTo>
                        <a:cubicBezTo>
                          <a:pt x="2220" y="1286"/>
                          <a:pt x="2159" y="1111"/>
                          <a:pt x="2125" y="924"/>
                        </a:cubicBezTo>
                        <a:cubicBezTo>
                          <a:pt x="2112" y="850"/>
                          <a:pt x="2015" y="868"/>
                          <a:pt x="1992" y="924"/>
                        </a:cubicBezTo>
                        <a:cubicBezTo>
                          <a:pt x="1948" y="1035"/>
                          <a:pt x="1904" y="1146"/>
                          <a:pt x="1863" y="1258"/>
                        </a:cubicBezTo>
                        <a:cubicBezTo>
                          <a:pt x="1840" y="1319"/>
                          <a:pt x="1790" y="1411"/>
                          <a:pt x="1809" y="1480"/>
                        </a:cubicBezTo>
                        <a:cubicBezTo>
                          <a:pt x="1783" y="1516"/>
                          <a:pt x="1783" y="1565"/>
                          <a:pt x="1848" y="1586"/>
                        </a:cubicBezTo>
                        <a:cubicBezTo>
                          <a:pt x="1878" y="1596"/>
                          <a:pt x="1908" y="1602"/>
                          <a:pt x="1938" y="1607"/>
                        </a:cubicBezTo>
                        <a:cubicBezTo>
                          <a:pt x="1927" y="1644"/>
                          <a:pt x="1916" y="1681"/>
                          <a:pt x="1899" y="1716"/>
                        </a:cubicBezTo>
                        <a:cubicBezTo>
                          <a:pt x="1861" y="1789"/>
                          <a:pt x="1799" y="1850"/>
                          <a:pt x="1734" y="1899"/>
                        </a:cubicBezTo>
                        <a:cubicBezTo>
                          <a:pt x="1586" y="2012"/>
                          <a:pt x="1393" y="2062"/>
                          <a:pt x="1211" y="2079"/>
                        </a:cubicBezTo>
                        <a:cubicBezTo>
                          <a:pt x="1201" y="2080"/>
                          <a:pt x="1190" y="2080"/>
                          <a:pt x="1180" y="2081"/>
                        </a:cubicBezTo>
                        <a:cubicBezTo>
                          <a:pt x="1178" y="2066"/>
                          <a:pt x="1177" y="2052"/>
                          <a:pt x="1176" y="2038"/>
                        </a:cubicBezTo>
                        <a:cubicBezTo>
                          <a:pt x="1167" y="1852"/>
                          <a:pt x="1173" y="1665"/>
                          <a:pt x="1178" y="1479"/>
                        </a:cubicBezTo>
                        <a:cubicBezTo>
                          <a:pt x="1183" y="1309"/>
                          <a:pt x="1195" y="1137"/>
                          <a:pt x="1200" y="965"/>
                        </a:cubicBezTo>
                        <a:cubicBezTo>
                          <a:pt x="1262" y="972"/>
                          <a:pt x="1326" y="981"/>
                          <a:pt x="1388" y="979"/>
                        </a:cubicBezTo>
                        <a:cubicBezTo>
                          <a:pt x="1391" y="992"/>
                          <a:pt x="1399" y="1003"/>
                          <a:pt x="1409" y="1012"/>
                        </a:cubicBezTo>
                        <a:cubicBezTo>
                          <a:pt x="1434" y="1041"/>
                          <a:pt x="1476" y="1041"/>
                          <a:pt x="1501" y="1012"/>
                        </a:cubicBezTo>
                        <a:cubicBezTo>
                          <a:pt x="1511" y="1003"/>
                          <a:pt x="1519" y="991"/>
                          <a:pt x="1522" y="978"/>
                        </a:cubicBezTo>
                        <a:cubicBezTo>
                          <a:pt x="1528" y="956"/>
                          <a:pt x="1526" y="931"/>
                          <a:pt x="1526" y="908"/>
                        </a:cubicBezTo>
                        <a:lnTo>
                          <a:pt x="1526" y="847"/>
                        </a:lnTo>
                        <a:cubicBezTo>
                          <a:pt x="1526" y="809"/>
                          <a:pt x="1493" y="776"/>
                          <a:pt x="1455" y="776"/>
                        </a:cubicBezTo>
                        <a:cubicBezTo>
                          <a:pt x="1423" y="776"/>
                          <a:pt x="1395" y="799"/>
                          <a:pt x="1387" y="828"/>
                        </a:cubicBezTo>
                        <a:cubicBezTo>
                          <a:pt x="1327" y="813"/>
                          <a:pt x="1264" y="812"/>
                          <a:pt x="1202" y="810"/>
                        </a:cubicBezTo>
                        <a:cubicBezTo>
                          <a:pt x="1202" y="735"/>
                          <a:pt x="1199" y="659"/>
                          <a:pt x="1193" y="584"/>
                        </a:cubicBezTo>
                        <a:cubicBezTo>
                          <a:pt x="1297" y="558"/>
                          <a:pt x="1391" y="480"/>
                          <a:pt x="1431" y="385"/>
                        </a:cubicBezTo>
                        <a:cubicBezTo>
                          <a:pt x="1470" y="292"/>
                          <a:pt x="1441" y="197"/>
                          <a:pt x="1375" y="124"/>
                        </a:cubicBezTo>
                        <a:cubicBezTo>
                          <a:pt x="1315" y="57"/>
                          <a:pt x="1196" y="0"/>
                          <a:pt x="1109" y="37"/>
                        </a:cubicBezTo>
                        <a:cubicBezTo>
                          <a:pt x="1109" y="37"/>
                          <a:pt x="1109" y="37"/>
                          <a:pt x="1109" y="37"/>
                        </a:cubicBezTo>
                        <a:cubicBezTo>
                          <a:pt x="988" y="48"/>
                          <a:pt x="885" y="127"/>
                          <a:pt x="860" y="255"/>
                        </a:cubicBezTo>
                        <a:cubicBezTo>
                          <a:pt x="837" y="376"/>
                          <a:pt x="900" y="516"/>
                          <a:pt x="1013" y="570"/>
                        </a:cubicBezTo>
                        <a:cubicBezTo>
                          <a:pt x="1033" y="580"/>
                          <a:pt x="1055" y="586"/>
                          <a:pt x="1077" y="590"/>
                        </a:cubicBezTo>
                        <a:cubicBezTo>
                          <a:pt x="1068" y="662"/>
                          <a:pt x="1062" y="735"/>
                          <a:pt x="1056" y="808"/>
                        </a:cubicBezTo>
                        <a:cubicBezTo>
                          <a:pt x="1001" y="808"/>
                          <a:pt x="947" y="810"/>
                          <a:pt x="892" y="813"/>
                        </a:cubicBezTo>
                        <a:cubicBezTo>
                          <a:pt x="892" y="803"/>
                          <a:pt x="891" y="793"/>
                          <a:pt x="891" y="784"/>
                        </a:cubicBezTo>
                        <a:cubicBezTo>
                          <a:pt x="896" y="691"/>
                          <a:pt x="748" y="690"/>
                          <a:pt x="747" y="784"/>
                        </a:cubicBezTo>
                        <a:cubicBezTo>
                          <a:pt x="747" y="829"/>
                          <a:pt x="742" y="876"/>
                          <a:pt x="748" y="921"/>
                        </a:cubicBezTo>
                        <a:cubicBezTo>
                          <a:pt x="756" y="983"/>
                          <a:pt x="811" y="1002"/>
                          <a:pt x="851" y="981"/>
                        </a:cubicBezTo>
                        <a:cubicBezTo>
                          <a:pt x="872" y="980"/>
                          <a:pt x="891" y="967"/>
                          <a:pt x="899" y="946"/>
                        </a:cubicBezTo>
                        <a:cubicBezTo>
                          <a:pt x="948" y="949"/>
                          <a:pt x="998" y="951"/>
                          <a:pt x="1047" y="954"/>
                        </a:cubicBezTo>
                        <a:cubicBezTo>
                          <a:pt x="1037" y="1129"/>
                          <a:pt x="1031" y="1305"/>
                          <a:pt x="1024" y="1479"/>
                        </a:cubicBezTo>
                        <a:cubicBezTo>
                          <a:pt x="1017" y="1665"/>
                          <a:pt x="1014" y="1851"/>
                          <a:pt x="1021" y="2038"/>
                        </a:cubicBezTo>
                        <a:cubicBezTo>
                          <a:pt x="1022" y="2051"/>
                          <a:pt x="1022" y="2066"/>
                          <a:pt x="1022" y="2081"/>
                        </a:cubicBezTo>
                        <a:cubicBezTo>
                          <a:pt x="722" y="2061"/>
                          <a:pt x="421" y="1927"/>
                          <a:pt x="289" y="1649"/>
                        </a:cubicBezTo>
                        <a:cubicBezTo>
                          <a:pt x="342" y="1639"/>
                          <a:pt x="422" y="1633"/>
                          <a:pt x="434" y="1569"/>
                        </a:cubicBezTo>
                        <a:cubicBezTo>
                          <a:pt x="439" y="1539"/>
                          <a:pt x="429" y="1506"/>
                          <a:pt x="402" y="1492"/>
                        </a:cubicBezTo>
                        <a:cubicBezTo>
                          <a:pt x="401" y="1485"/>
                          <a:pt x="399" y="1478"/>
                          <a:pt x="395" y="1470"/>
                        </a:cubicBezTo>
                        <a:cubicBezTo>
                          <a:pt x="338" y="1362"/>
                          <a:pt x="258" y="1263"/>
                          <a:pt x="215" y="1148"/>
                        </a:cubicBezTo>
                        <a:cubicBezTo>
                          <a:pt x="192" y="1085"/>
                          <a:pt x="111" y="1085"/>
                          <a:pt x="88" y="1148"/>
                        </a:cubicBezTo>
                        <a:cubicBezTo>
                          <a:pt x="29" y="1306"/>
                          <a:pt x="0" y="1457"/>
                          <a:pt x="39" y="1624"/>
                        </a:cubicBezTo>
                        <a:cubicBezTo>
                          <a:pt x="45" y="1653"/>
                          <a:pt x="75" y="1663"/>
                          <a:pt x="101" y="1658"/>
                        </a:cubicBezTo>
                        <a:cubicBezTo>
                          <a:pt x="125" y="1661"/>
                          <a:pt x="149" y="1661"/>
                          <a:pt x="172" y="1661"/>
                        </a:cubicBezTo>
                        <a:cubicBezTo>
                          <a:pt x="253" y="2008"/>
                          <a:pt x="572" y="2179"/>
                          <a:pt x="906" y="2228"/>
                        </a:cubicBezTo>
                        <a:cubicBezTo>
                          <a:pt x="931" y="2337"/>
                          <a:pt x="982" y="2443"/>
                          <a:pt x="1043" y="2536"/>
                        </a:cubicBezTo>
                        <a:cubicBezTo>
                          <a:pt x="1083" y="2598"/>
                          <a:pt x="1172" y="2572"/>
                          <a:pt x="1177" y="2500"/>
                        </a:cubicBezTo>
                        <a:cubicBezTo>
                          <a:pt x="1177" y="2509"/>
                          <a:pt x="1185" y="2477"/>
                          <a:pt x="1189" y="2468"/>
                        </a:cubicBezTo>
                        <a:cubicBezTo>
                          <a:pt x="1199" y="2446"/>
                          <a:pt x="1211" y="2426"/>
                          <a:pt x="1223" y="2405"/>
                        </a:cubicBezTo>
                        <a:cubicBezTo>
                          <a:pt x="1234" y="2386"/>
                          <a:pt x="1247" y="2368"/>
                          <a:pt x="1259" y="2349"/>
                        </a:cubicBezTo>
                        <a:cubicBezTo>
                          <a:pt x="1264" y="2342"/>
                          <a:pt x="1268" y="2335"/>
                          <a:pt x="1273" y="2328"/>
                        </a:cubicBezTo>
                        <a:cubicBezTo>
                          <a:pt x="1277" y="2322"/>
                          <a:pt x="1293" y="2305"/>
                          <a:pt x="1277" y="2322"/>
                        </a:cubicBezTo>
                        <a:cubicBezTo>
                          <a:pt x="1304" y="2294"/>
                          <a:pt x="1300" y="2258"/>
                          <a:pt x="1280" y="2234"/>
                        </a:cubicBezTo>
                        <a:cubicBezTo>
                          <a:pt x="1483" y="2210"/>
                          <a:pt x="1683" y="2139"/>
                          <a:pt x="1845" y="2015"/>
                        </a:cubicBezTo>
                        <a:cubicBezTo>
                          <a:pt x="1948" y="1936"/>
                          <a:pt x="2086" y="1773"/>
                          <a:pt x="2094" y="1624"/>
                        </a:cubicBezTo>
                        <a:cubicBezTo>
                          <a:pt x="2146" y="1628"/>
                          <a:pt x="2201" y="1630"/>
                          <a:pt x="2245" y="1609"/>
                        </a:cubicBezTo>
                        <a:cubicBezTo>
                          <a:pt x="2278" y="1594"/>
                          <a:pt x="2287" y="1550"/>
                          <a:pt x="2274" y="1517"/>
                        </a:cubicBezTo>
                        <a:cubicBezTo>
                          <a:pt x="2284" y="1503"/>
                          <a:pt x="2288" y="1485"/>
                          <a:pt x="2281" y="1465"/>
                        </a:cubicBezTo>
                        <a:close/>
                        <a:moveTo>
                          <a:pt x="1065" y="420"/>
                        </a:moveTo>
                        <a:cubicBezTo>
                          <a:pt x="1019" y="392"/>
                          <a:pt x="1002" y="323"/>
                          <a:pt x="1010" y="274"/>
                        </a:cubicBezTo>
                        <a:cubicBezTo>
                          <a:pt x="1021" y="207"/>
                          <a:pt x="1073" y="171"/>
                          <a:pt x="1131" y="148"/>
                        </a:cubicBezTo>
                        <a:cubicBezTo>
                          <a:pt x="1208" y="195"/>
                          <a:pt x="1340" y="234"/>
                          <a:pt x="1280" y="343"/>
                        </a:cubicBezTo>
                        <a:cubicBezTo>
                          <a:pt x="1258" y="383"/>
                          <a:pt x="1213" y="417"/>
                          <a:pt x="1165" y="430"/>
                        </a:cubicBezTo>
                        <a:cubicBezTo>
                          <a:pt x="1148" y="418"/>
                          <a:pt x="1121" y="420"/>
                          <a:pt x="1105" y="434"/>
                        </a:cubicBezTo>
                        <a:cubicBezTo>
                          <a:pt x="1091" y="432"/>
                          <a:pt x="1077" y="428"/>
                          <a:pt x="1065" y="420"/>
                        </a:cubicBezTo>
                        <a:close/>
                        <a:moveTo>
                          <a:pt x="1032" y="2241"/>
                        </a:moveTo>
                        <a:cubicBezTo>
                          <a:pt x="1034" y="2257"/>
                          <a:pt x="1037" y="2272"/>
                          <a:pt x="1040" y="2287"/>
                        </a:cubicBezTo>
                        <a:cubicBezTo>
                          <a:pt x="1029" y="2271"/>
                          <a:pt x="1019" y="2255"/>
                          <a:pt x="1010" y="2239"/>
                        </a:cubicBezTo>
                        <a:cubicBezTo>
                          <a:pt x="1017" y="2240"/>
                          <a:pt x="1025" y="2241"/>
                          <a:pt x="1032" y="2241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  <a:effec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</p:grpSp>
            <p:grpSp>
              <p:nvGrpSpPr>
                <p:cNvPr id="22" name="ïṣḷîḓê">
                  <a:extLst>
                    <a:ext uri="{FF2B5EF4-FFF2-40B4-BE49-F238E27FC236}">
                      <a16:creationId xmlns:a16="http://schemas.microsoft.com/office/drawing/2014/main" xmlns="" id="{6220359B-4403-4A7C-B100-E2ED42A91A48}"/>
                    </a:ext>
                  </a:extLst>
                </p:cNvPr>
                <p:cNvGrpSpPr/>
                <p:nvPr/>
              </p:nvGrpSpPr>
              <p:grpSpPr>
                <a:xfrm>
                  <a:off x="2937444" y="4271620"/>
                  <a:ext cx="2108063" cy="944997"/>
                  <a:chOff x="685127" y="4271620"/>
                  <a:chExt cx="2108063" cy="944997"/>
                </a:xfrm>
              </p:grpSpPr>
              <p:sp>
                <p:nvSpPr>
                  <p:cNvPr id="23" name="íṧļiḋê">
                    <a:extLst>
                      <a:ext uri="{FF2B5EF4-FFF2-40B4-BE49-F238E27FC236}">
                        <a16:creationId xmlns:a16="http://schemas.microsoft.com/office/drawing/2014/main" xmlns="" id="{39340196-E1AA-4B49-976A-BF366BB2B66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685127" y="4659218"/>
                    <a:ext cx="2108063" cy="557399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square" lIns="90000" tIns="46800" rIns="90000" bIns="46800" anchor="t" anchorCtr="0">
                    <a:normAutofit/>
                  </a:bodyPr>
                  <a:lstStyle>
                    <a:defPPr>
                      <a:defRPr lang="zh-CN"/>
                    </a:defPPr>
                    <a:lvl1pPr marL="0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1pPr>
                    <a:lvl2pPr marL="457189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2pPr>
                    <a:lvl3pPr marL="914377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3pPr>
                    <a:lvl4pPr marL="1371566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4pPr>
                    <a:lvl5pPr marL="1828754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5pPr>
                    <a:lvl6pPr marL="2285943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6pPr>
                    <a:lvl7pPr marL="2743131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7pPr>
                    <a:lvl8pPr marL="3200320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8pPr>
                    <a:lvl9pPr marL="3657509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9pPr>
                  </a:lstStyle>
                  <a:p>
                    <a:pPr algn="ctr">
                      <a:lnSpc>
                        <a:spcPct val="130000"/>
                      </a:lnSpc>
                    </a:pPr>
                    <a:r>
                      <a:rPr lang="en-US" altLang="zh-CN" sz="1100" dirty="0"/>
                      <a:t>Copy paste fonts. Choose the only option to retain text.</a:t>
                    </a:r>
                  </a:p>
                </p:txBody>
              </p:sp>
              <p:sp>
                <p:nvSpPr>
                  <p:cNvPr id="24" name="íṧlîḍé">
                    <a:extLst>
                      <a:ext uri="{FF2B5EF4-FFF2-40B4-BE49-F238E27FC236}">
                        <a16:creationId xmlns:a16="http://schemas.microsoft.com/office/drawing/2014/main" xmlns="" id="{4D5C24C6-4DD0-4193-AD42-019C1134797B}"/>
                      </a:ext>
                    </a:extLst>
                  </p:cNvPr>
                  <p:cNvSpPr txBox="1"/>
                  <p:nvPr/>
                </p:nvSpPr>
                <p:spPr bwMode="auto">
                  <a:xfrm>
                    <a:off x="685127" y="4271620"/>
                    <a:ext cx="2108063" cy="387597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lIns="90000" tIns="46800" rIns="90000" bIns="46800" anchor="b" anchorCtr="0">
                    <a:normAutofit/>
                  </a:bodyPr>
                  <a:lstStyle>
                    <a:defPPr>
                      <a:defRPr lang="zh-CN"/>
                    </a:defPPr>
                    <a:lvl1pPr marL="0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1pPr>
                    <a:lvl2pPr marL="457189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2pPr>
                    <a:lvl3pPr marL="914377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3pPr>
                    <a:lvl4pPr marL="1371566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4pPr>
                    <a:lvl5pPr marL="1828754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5pPr>
                    <a:lvl6pPr marL="2285943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6pPr>
                    <a:lvl7pPr marL="2743131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7pPr>
                    <a:lvl8pPr marL="3200320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8pPr>
                    <a:lvl9pPr marL="3657509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9pPr>
                  </a:lstStyle>
                  <a:p>
                    <a:pPr algn="ctr" eaLnBrk="1" hangingPunct="1">
                      <a:lnSpc>
                        <a:spcPct val="100000"/>
                      </a:lnSpc>
                      <a:spcBef>
                        <a:spcPct val="0"/>
                      </a:spcBef>
                      <a:buFontTx/>
                      <a:buNone/>
                    </a:pPr>
                    <a:r>
                      <a:rPr lang="en-US" altLang="zh-CN" sz="1800" b="1" dirty="0"/>
                      <a:t>Text here</a:t>
                    </a:r>
                  </a:p>
                </p:txBody>
              </p:sp>
            </p:grpSp>
          </p:grpSp>
          <p:grpSp>
            <p:nvGrpSpPr>
              <p:cNvPr id="14" name="îśliḓè">
                <a:extLst>
                  <a:ext uri="{FF2B5EF4-FFF2-40B4-BE49-F238E27FC236}">
                    <a16:creationId xmlns:a16="http://schemas.microsoft.com/office/drawing/2014/main" xmlns="" id="{DAEFCE8B-93BF-40A9-9BC2-DC81DDF2B71C}"/>
                  </a:ext>
                </a:extLst>
              </p:cNvPr>
              <p:cNvGrpSpPr/>
              <p:nvPr/>
            </p:nvGrpSpPr>
            <p:grpSpPr>
              <a:xfrm>
                <a:off x="5517937" y="3474000"/>
                <a:ext cx="2108063" cy="1742617"/>
                <a:chOff x="5423279" y="3474000"/>
                <a:chExt cx="2108063" cy="1742617"/>
              </a:xfrm>
            </p:grpSpPr>
            <p:grpSp>
              <p:nvGrpSpPr>
                <p:cNvPr id="15" name="íṣļidé">
                  <a:extLst>
                    <a:ext uri="{FF2B5EF4-FFF2-40B4-BE49-F238E27FC236}">
                      <a16:creationId xmlns:a16="http://schemas.microsoft.com/office/drawing/2014/main" xmlns="" id="{9DDEEA26-9D1C-42A2-823F-4BAF57FE57E7}"/>
                    </a:ext>
                  </a:extLst>
                </p:cNvPr>
                <p:cNvGrpSpPr/>
                <p:nvPr/>
              </p:nvGrpSpPr>
              <p:grpSpPr>
                <a:xfrm>
                  <a:off x="6162733" y="3474000"/>
                  <a:ext cx="629155" cy="629155"/>
                  <a:chOff x="790456" y="5247104"/>
                  <a:chExt cx="415102" cy="415102"/>
                </a:xfrm>
                <a:solidFill>
                  <a:schemeClr val="accent1"/>
                </a:solidFill>
              </p:grpSpPr>
              <p:sp>
                <p:nvSpPr>
                  <p:cNvPr id="19" name="ïṥḷîďé">
                    <a:extLst>
                      <a:ext uri="{FF2B5EF4-FFF2-40B4-BE49-F238E27FC236}">
                        <a16:creationId xmlns:a16="http://schemas.microsoft.com/office/drawing/2014/main" xmlns="" id="{4FC430E5-E58C-4410-B973-C1BB5A3D00CB}"/>
                      </a:ext>
                    </a:extLst>
                  </p:cNvPr>
                  <p:cNvSpPr/>
                  <p:nvPr/>
                </p:nvSpPr>
                <p:spPr>
                  <a:xfrm>
                    <a:off x="790456" y="5247104"/>
                    <a:ext cx="415102" cy="415102"/>
                  </a:xfrm>
                  <a:prstGeom prst="ellipse">
                    <a:avLst/>
                  </a:prstGeom>
                  <a:solidFill>
                    <a:schemeClr val="accent3"/>
                  </a:solidFill>
                  <a:ln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20" name="ïşľïḋé">
                    <a:extLst>
                      <a:ext uri="{FF2B5EF4-FFF2-40B4-BE49-F238E27FC236}">
                        <a16:creationId xmlns:a16="http://schemas.microsoft.com/office/drawing/2014/main" xmlns="" id="{CE9D7912-098E-4035-998B-67B0197B22A7}"/>
                      </a:ext>
                    </a:extLst>
                  </p:cNvPr>
                  <p:cNvSpPr/>
                  <p:nvPr/>
                </p:nvSpPr>
                <p:spPr>
                  <a:xfrm>
                    <a:off x="911682" y="5376580"/>
                    <a:ext cx="172652" cy="156149"/>
                  </a:xfrm>
                  <a:custGeom>
                    <a:avLst/>
                    <a:gdLst>
                      <a:gd name="connsiteX0" fmla="*/ 503202 w 607568"/>
                      <a:gd name="connsiteY0" fmla="*/ 459310 h 549494"/>
                      <a:gd name="connsiteX1" fmla="*/ 548364 w 607568"/>
                      <a:gd name="connsiteY1" fmla="*/ 504402 h 549494"/>
                      <a:gd name="connsiteX2" fmla="*/ 503202 w 607568"/>
                      <a:gd name="connsiteY2" fmla="*/ 549494 h 549494"/>
                      <a:gd name="connsiteX3" fmla="*/ 458040 w 607568"/>
                      <a:gd name="connsiteY3" fmla="*/ 504402 h 549494"/>
                      <a:gd name="connsiteX4" fmla="*/ 503202 w 607568"/>
                      <a:gd name="connsiteY4" fmla="*/ 459310 h 549494"/>
                      <a:gd name="connsiteX5" fmla="*/ 197795 w 607568"/>
                      <a:gd name="connsiteY5" fmla="*/ 459310 h 549494"/>
                      <a:gd name="connsiteX6" fmla="*/ 242957 w 607568"/>
                      <a:gd name="connsiteY6" fmla="*/ 504402 h 549494"/>
                      <a:gd name="connsiteX7" fmla="*/ 197795 w 607568"/>
                      <a:gd name="connsiteY7" fmla="*/ 549494 h 549494"/>
                      <a:gd name="connsiteX8" fmla="*/ 152633 w 607568"/>
                      <a:gd name="connsiteY8" fmla="*/ 504402 h 549494"/>
                      <a:gd name="connsiteX9" fmla="*/ 197795 w 607568"/>
                      <a:gd name="connsiteY9" fmla="*/ 459310 h 549494"/>
                      <a:gd name="connsiteX10" fmla="*/ 143318 w 607568"/>
                      <a:gd name="connsiteY10" fmla="*/ 390791 h 549494"/>
                      <a:gd name="connsiteX11" fmla="*/ 554573 w 607568"/>
                      <a:gd name="connsiteY11" fmla="*/ 390791 h 549494"/>
                      <a:gd name="connsiteX12" fmla="*/ 554573 w 607568"/>
                      <a:gd name="connsiteY12" fmla="*/ 437435 h 549494"/>
                      <a:gd name="connsiteX13" fmla="*/ 143318 w 607568"/>
                      <a:gd name="connsiteY13" fmla="*/ 437435 h 549494"/>
                      <a:gd name="connsiteX14" fmla="*/ 115304 w 607568"/>
                      <a:gd name="connsiteY14" fmla="*/ 313028 h 549494"/>
                      <a:gd name="connsiteX15" fmla="*/ 582659 w 607568"/>
                      <a:gd name="connsiteY15" fmla="*/ 313028 h 549494"/>
                      <a:gd name="connsiteX16" fmla="*/ 582659 w 607568"/>
                      <a:gd name="connsiteY16" fmla="*/ 359672 h 549494"/>
                      <a:gd name="connsiteX17" fmla="*/ 115304 w 607568"/>
                      <a:gd name="connsiteY17" fmla="*/ 359672 h 549494"/>
                      <a:gd name="connsiteX18" fmla="*/ 0 w 607568"/>
                      <a:gd name="connsiteY18" fmla="*/ 169922 h 549494"/>
                      <a:gd name="connsiteX19" fmla="*/ 78962 w 607568"/>
                      <a:gd name="connsiteY19" fmla="*/ 169922 h 549494"/>
                      <a:gd name="connsiteX20" fmla="*/ 108516 w 607568"/>
                      <a:gd name="connsiteY20" fmla="*/ 235254 h 549494"/>
                      <a:gd name="connsiteX21" fmla="*/ 607568 w 607568"/>
                      <a:gd name="connsiteY21" fmla="*/ 235254 h 549494"/>
                      <a:gd name="connsiteX22" fmla="*/ 607568 w 607568"/>
                      <a:gd name="connsiteY22" fmla="*/ 281909 h 549494"/>
                      <a:gd name="connsiteX23" fmla="*/ 78428 w 607568"/>
                      <a:gd name="connsiteY23" fmla="*/ 281909 h 549494"/>
                      <a:gd name="connsiteX24" fmla="*/ 48798 w 607568"/>
                      <a:gd name="connsiteY24" fmla="*/ 216577 h 549494"/>
                      <a:gd name="connsiteX25" fmla="*/ 0 w 607568"/>
                      <a:gd name="connsiteY25" fmla="*/ 216577 h 549494"/>
                      <a:gd name="connsiteX26" fmla="*/ 257720 w 607568"/>
                      <a:gd name="connsiteY26" fmla="*/ 0 h 549494"/>
                      <a:gd name="connsiteX27" fmla="*/ 254207 w 607568"/>
                      <a:gd name="connsiteY27" fmla="*/ 30201 h 549494"/>
                      <a:gd name="connsiteX28" fmla="*/ 407797 w 607568"/>
                      <a:gd name="connsiteY28" fmla="*/ 197372 h 549494"/>
                      <a:gd name="connsiteX29" fmla="*/ 241147 w 607568"/>
                      <a:gd name="connsiteY29" fmla="*/ 144063 h 549494"/>
                      <a:gd name="connsiteX30" fmla="*/ 237633 w 607568"/>
                      <a:gd name="connsiteY30" fmla="*/ 174264 h 549494"/>
                      <a:gd name="connsiteX31" fmla="*/ 115586 w 607568"/>
                      <a:gd name="connsiteY31" fmla="*/ 71993 h 54949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</a:cxnLst>
                    <a:rect l="l" t="t" r="r" b="b"/>
                    <a:pathLst>
                      <a:path w="607568" h="549494">
                        <a:moveTo>
                          <a:pt x="503202" y="459310"/>
                        </a:moveTo>
                        <a:cubicBezTo>
                          <a:pt x="528144" y="459310"/>
                          <a:pt x="548364" y="479498"/>
                          <a:pt x="548364" y="504402"/>
                        </a:cubicBezTo>
                        <a:cubicBezTo>
                          <a:pt x="548364" y="529306"/>
                          <a:pt x="528144" y="549494"/>
                          <a:pt x="503202" y="549494"/>
                        </a:cubicBezTo>
                        <a:cubicBezTo>
                          <a:pt x="478260" y="549494"/>
                          <a:pt x="458040" y="529306"/>
                          <a:pt x="458040" y="504402"/>
                        </a:cubicBezTo>
                        <a:cubicBezTo>
                          <a:pt x="458040" y="479498"/>
                          <a:pt x="478260" y="459310"/>
                          <a:pt x="503202" y="459310"/>
                        </a:cubicBezTo>
                        <a:close/>
                        <a:moveTo>
                          <a:pt x="197795" y="459310"/>
                        </a:moveTo>
                        <a:cubicBezTo>
                          <a:pt x="222737" y="459310"/>
                          <a:pt x="242957" y="479498"/>
                          <a:pt x="242957" y="504402"/>
                        </a:cubicBezTo>
                        <a:cubicBezTo>
                          <a:pt x="242957" y="529306"/>
                          <a:pt x="222737" y="549494"/>
                          <a:pt x="197795" y="549494"/>
                        </a:cubicBezTo>
                        <a:cubicBezTo>
                          <a:pt x="172853" y="549494"/>
                          <a:pt x="152633" y="529306"/>
                          <a:pt x="152633" y="504402"/>
                        </a:cubicBezTo>
                        <a:cubicBezTo>
                          <a:pt x="152633" y="479498"/>
                          <a:pt x="172853" y="459310"/>
                          <a:pt x="197795" y="459310"/>
                        </a:cubicBezTo>
                        <a:close/>
                        <a:moveTo>
                          <a:pt x="143318" y="390791"/>
                        </a:moveTo>
                        <a:lnTo>
                          <a:pt x="554573" y="390791"/>
                        </a:lnTo>
                        <a:lnTo>
                          <a:pt x="554573" y="437435"/>
                        </a:lnTo>
                        <a:lnTo>
                          <a:pt x="143318" y="437435"/>
                        </a:lnTo>
                        <a:close/>
                        <a:moveTo>
                          <a:pt x="115304" y="313028"/>
                        </a:moveTo>
                        <a:lnTo>
                          <a:pt x="582659" y="313028"/>
                        </a:lnTo>
                        <a:lnTo>
                          <a:pt x="582659" y="359672"/>
                        </a:lnTo>
                        <a:lnTo>
                          <a:pt x="115304" y="359672"/>
                        </a:lnTo>
                        <a:close/>
                        <a:moveTo>
                          <a:pt x="0" y="169922"/>
                        </a:moveTo>
                        <a:lnTo>
                          <a:pt x="78962" y="169922"/>
                        </a:lnTo>
                        <a:lnTo>
                          <a:pt x="108516" y="235254"/>
                        </a:lnTo>
                        <a:lnTo>
                          <a:pt x="607568" y="235254"/>
                        </a:lnTo>
                        <a:lnTo>
                          <a:pt x="607568" y="281909"/>
                        </a:lnTo>
                        <a:lnTo>
                          <a:pt x="78428" y="281909"/>
                        </a:lnTo>
                        <a:lnTo>
                          <a:pt x="48798" y="216577"/>
                        </a:lnTo>
                        <a:lnTo>
                          <a:pt x="0" y="216577"/>
                        </a:lnTo>
                        <a:close/>
                        <a:moveTo>
                          <a:pt x="257720" y="0"/>
                        </a:moveTo>
                        <a:lnTo>
                          <a:pt x="254207" y="30201"/>
                        </a:lnTo>
                        <a:cubicBezTo>
                          <a:pt x="405964" y="47665"/>
                          <a:pt x="407797" y="197372"/>
                          <a:pt x="407797" y="197372"/>
                        </a:cubicBezTo>
                        <a:cubicBezTo>
                          <a:pt x="407797" y="197372"/>
                          <a:pt x="364340" y="158248"/>
                          <a:pt x="241147" y="144063"/>
                        </a:cubicBezTo>
                        <a:lnTo>
                          <a:pt x="237633" y="174264"/>
                        </a:lnTo>
                        <a:lnTo>
                          <a:pt x="115586" y="71993"/>
                        </a:ln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  <a:effec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</p:grpSp>
            <p:grpSp>
              <p:nvGrpSpPr>
                <p:cNvPr id="16" name="ïṥľiḋé">
                  <a:extLst>
                    <a:ext uri="{FF2B5EF4-FFF2-40B4-BE49-F238E27FC236}">
                      <a16:creationId xmlns:a16="http://schemas.microsoft.com/office/drawing/2014/main" xmlns="" id="{DAA58999-889E-40C2-874F-245AFD88E7A0}"/>
                    </a:ext>
                  </a:extLst>
                </p:cNvPr>
                <p:cNvGrpSpPr/>
                <p:nvPr/>
              </p:nvGrpSpPr>
              <p:grpSpPr>
                <a:xfrm>
                  <a:off x="5423279" y="4271620"/>
                  <a:ext cx="2108063" cy="944997"/>
                  <a:chOff x="685127" y="4271620"/>
                  <a:chExt cx="2108063" cy="944997"/>
                </a:xfrm>
              </p:grpSpPr>
              <p:sp>
                <p:nvSpPr>
                  <p:cNvPr id="17" name="ïṡļïḑê">
                    <a:extLst>
                      <a:ext uri="{FF2B5EF4-FFF2-40B4-BE49-F238E27FC236}">
                        <a16:creationId xmlns:a16="http://schemas.microsoft.com/office/drawing/2014/main" xmlns="" id="{39340196-E1AA-4B49-976A-BF366BB2B66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685127" y="4659218"/>
                    <a:ext cx="2108063" cy="557399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square" lIns="90000" tIns="46800" rIns="90000" bIns="46800" anchor="t" anchorCtr="0">
                    <a:normAutofit/>
                  </a:bodyPr>
                  <a:lstStyle>
                    <a:defPPr>
                      <a:defRPr lang="zh-CN"/>
                    </a:defPPr>
                    <a:lvl1pPr marL="0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1pPr>
                    <a:lvl2pPr marL="457189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2pPr>
                    <a:lvl3pPr marL="914377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3pPr>
                    <a:lvl4pPr marL="1371566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4pPr>
                    <a:lvl5pPr marL="1828754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5pPr>
                    <a:lvl6pPr marL="2285943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6pPr>
                    <a:lvl7pPr marL="2743131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7pPr>
                    <a:lvl8pPr marL="3200320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8pPr>
                    <a:lvl9pPr marL="3657509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9pPr>
                  </a:lstStyle>
                  <a:p>
                    <a:pPr algn="ctr">
                      <a:lnSpc>
                        <a:spcPct val="130000"/>
                      </a:lnSpc>
                    </a:pPr>
                    <a:r>
                      <a:rPr lang="en-US" altLang="zh-CN" sz="1100" dirty="0"/>
                      <a:t>Copy paste fonts. Choose the only option to retain text.</a:t>
                    </a:r>
                  </a:p>
                </p:txBody>
              </p:sp>
              <p:sp>
                <p:nvSpPr>
                  <p:cNvPr id="18" name="íŝ1iḋè">
                    <a:extLst>
                      <a:ext uri="{FF2B5EF4-FFF2-40B4-BE49-F238E27FC236}">
                        <a16:creationId xmlns:a16="http://schemas.microsoft.com/office/drawing/2014/main" xmlns="" id="{4D5C24C6-4DD0-4193-AD42-019C1134797B}"/>
                      </a:ext>
                    </a:extLst>
                  </p:cNvPr>
                  <p:cNvSpPr txBox="1"/>
                  <p:nvPr/>
                </p:nvSpPr>
                <p:spPr bwMode="auto">
                  <a:xfrm>
                    <a:off x="685127" y="4271620"/>
                    <a:ext cx="2108063" cy="387597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lIns="90000" tIns="46800" rIns="90000" bIns="46800" anchor="b" anchorCtr="0">
                    <a:normAutofit/>
                  </a:bodyPr>
                  <a:lstStyle>
                    <a:defPPr>
                      <a:defRPr lang="zh-CN"/>
                    </a:defPPr>
                    <a:lvl1pPr marL="0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1pPr>
                    <a:lvl2pPr marL="457189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2pPr>
                    <a:lvl3pPr marL="914377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3pPr>
                    <a:lvl4pPr marL="1371566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4pPr>
                    <a:lvl5pPr marL="1828754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5pPr>
                    <a:lvl6pPr marL="2285943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6pPr>
                    <a:lvl7pPr marL="2743131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7pPr>
                    <a:lvl8pPr marL="3200320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8pPr>
                    <a:lvl9pPr marL="3657509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9pPr>
                  </a:lstStyle>
                  <a:p>
                    <a:pPr algn="ctr" eaLnBrk="1" hangingPunct="1">
                      <a:lnSpc>
                        <a:spcPct val="100000"/>
                      </a:lnSpc>
                      <a:spcBef>
                        <a:spcPct val="0"/>
                      </a:spcBef>
                      <a:buFontTx/>
                      <a:buNone/>
                    </a:pPr>
                    <a:r>
                      <a:rPr lang="en-US" altLang="zh-CN" sz="1800" b="1" dirty="0"/>
                      <a:t>Text here</a:t>
                    </a:r>
                  </a:p>
                </p:txBody>
              </p:sp>
            </p:grpSp>
          </p:grpSp>
        </p:grpSp>
        <p:sp>
          <p:nvSpPr>
            <p:cNvPr id="8" name="îSļiḑê">
              <a:extLst>
                <a:ext uri="{FF2B5EF4-FFF2-40B4-BE49-F238E27FC236}">
                  <a16:creationId xmlns:a16="http://schemas.microsoft.com/office/drawing/2014/main" xmlns="" id="{791BB12B-58F7-4D5C-9471-E4DF81654F7A}"/>
                </a:ext>
              </a:extLst>
            </p:cNvPr>
            <p:cNvSpPr txBox="1"/>
            <p:nvPr/>
          </p:nvSpPr>
          <p:spPr>
            <a:xfrm>
              <a:off x="952300" y="1756037"/>
              <a:ext cx="5759855" cy="1530000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400" dirty="0"/>
                <a:t>Unified fonts make reading more fluent.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700" b="1" dirty="0"/>
                <a:t>Theme color makes PPT more convenient to change.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400" dirty="0"/>
                <a:t>Adjust the spacing to adapt to Chinese typesetting, use the reference line in PPT.</a:t>
              </a:r>
              <a:endParaRPr lang="en-US" sz="1600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9" name="îṣḻiḋé">
              <a:extLst>
                <a:ext uri="{FF2B5EF4-FFF2-40B4-BE49-F238E27FC236}">
                  <a16:creationId xmlns:a16="http://schemas.microsoft.com/office/drawing/2014/main" xmlns="" id="{85E35728-BF93-45B0-A979-0EEBD0BB6897}"/>
                </a:ext>
              </a:extLst>
            </p:cNvPr>
            <p:cNvSpPr txBox="1"/>
            <p:nvPr/>
          </p:nvSpPr>
          <p:spPr>
            <a:xfrm>
              <a:off x="952300" y="1394871"/>
              <a:ext cx="413883" cy="395777"/>
            </a:xfrm>
            <a:prstGeom prst="rect">
              <a:avLst/>
            </a:prstGeom>
            <a:noFill/>
          </p:spPr>
          <p:txBody>
            <a:bodyPr wrap="square" lIns="90000" tIns="46800" rIns="90000" bIns="46800" anchor="ctr">
              <a:prstTxWarp prst="textPlain">
                <a:avLst/>
              </a:prstTxWarp>
              <a:normAutofit fontScale="47500" lnSpcReduction="20000"/>
            </a:bodyPr>
            <a:lstStyle/>
            <a:p>
              <a:r>
                <a:rPr lang="en-US" sz="4800" dirty="0">
                  <a:solidFill>
                    <a:schemeClr val="bg1">
                      <a:lumMod val="85000"/>
                    </a:schemeClr>
                  </a:solidFill>
                </a:rPr>
                <a:t>“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552012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8EF6959F-1FFE-4121-8E1C-F720CA14D6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293AB523-3C87-4644-9B99-BAF58A9C44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8D03A015-D5F6-432B-BD3E-6BC1206175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22</a:t>
            </a:fld>
            <a:endParaRPr lang="zh-CN" altLang="en-US" dirty="0"/>
          </a:p>
        </p:txBody>
      </p:sp>
      <p:grpSp>
        <p:nvGrpSpPr>
          <p:cNvPr id="5" name="eab6722b-2565-46b6-a34c-c6c35d1a0251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D1F68274-E92F-4749-A8CB-C00EE7592222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93922" y="1112304"/>
            <a:ext cx="10332272" cy="5022618"/>
            <a:chOff x="693922" y="1112304"/>
            <a:chExt cx="10332272" cy="5022618"/>
          </a:xfrm>
        </p:grpSpPr>
        <p:sp>
          <p:nvSpPr>
            <p:cNvPr id="6" name="iSľïďe">
              <a:extLst>
                <a:ext uri="{FF2B5EF4-FFF2-40B4-BE49-F238E27FC236}">
                  <a16:creationId xmlns:a16="http://schemas.microsoft.com/office/drawing/2014/main" xmlns="" id="{3BDBD753-08E4-47E9-9C54-1123291120DB}"/>
                </a:ext>
              </a:extLst>
            </p:cNvPr>
            <p:cNvSpPr/>
            <p:nvPr/>
          </p:nvSpPr>
          <p:spPr bwMode="auto">
            <a:xfrm>
              <a:off x="2916183" y="2919888"/>
              <a:ext cx="2848842" cy="2848842"/>
            </a:xfrm>
            <a:prstGeom prst="ellipse">
              <a:avLst/>
            </a:prstGeom>
            <a:noFill/>
            <a:ln w="28575" cap="flat" cmpd="sng" algn="ctr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iS1íḓe">
              <a:extLst>
                <a:ext uri="{FF2B5EF4-FFF2-40B4-BE49-F238E27FC236}">
                  <a16:creationId xmlns:a16="http://schemas.microsoft.com/office/drawing/2014/main" xmlns="" id="{F152F008-4F32-4DD3-820B-6B2FF9C5D68C}"/>
                </a:ext>
              </a:extLst>
            </p:cNvPr>
            <p:cNvSpPr txBox="1"/>
            <p:nvPr/>
          </p:nvSpPr>
          <p:spPr>
            <a:xfrm>
              <a:off x="3359566" y="4075365"/>
              <a:ext cx="1962076" cy="359411"/>
            </a:xfrm>
            <a:prstGeom prst="rect">
              <a:avLst/>
            </a:prstGeom>
            <a:noFill/>
            <a:effectLst/>
          </p:spPr>
          <p:txBody>
            <a:bodyPr wrap="none" anchor="ctr" anchorCtr="1">
              <a:normAutofit/>
            </a:bodyPr>
            <a:lstStyle/>
            <a:p>
              <a:pPr algn="ctr"/>
              <a:r>
                <a:rPr lang="en-US" altLang="zh-CN" sz="2000" b="1" spc="-135" baseline="30000" dirty="0"/>
                <a:t>Text here</a:t>
              </a:r>
              <a:endParaRPr lang="zh-CN" altLang="en-US" sz="2000" b="1" spc="-135" baseline="30000" dirty="0"/>
            </a:p>
          </p:txBody>
        </p:sp>
        <p:sp>
          <p:nvSpPr>
            <p:cNvPr id="8" name="ïŝḻïḑê">
              <a:extLst>
                <a:ext uri="{FF2B5EF4-FFF2-40B4-BE49-F238E27FC236}">
                  <a16:creationId xmlns:a16="http://schemas.microsoft.com/office/drawing/2014/main" xmlns="" id="{CE01FC85-553B-4005-AC1F-984C83D0AEB6}"/>
                </a:ext>
              </a:extLst>
            </p:cNvPr>
            <p:cNvSpPr txBox="1"/>
            <p:nvPr/>
          </p:nvSpPr>
          <p:spPr>
            <a:xfrm>
              <a:off x="2916183" y="4341401"/>
              <a:ext cx="2848842" cy="521040"/>
            </a:xfrm>
            <a:prstGeom prst="rect">
              <a:avLst/>
            </a:prstGeom>
            <a:noFill/>
            <a:effectLst/>
          </p:spPr>
          <p:txBody>
            <a:bodyPr wrap="square" lIns="90000" tIns="46800" rIns="90000" bIns="46800" anchor="ctr">
              <a:normAutofit lnSpcReduction="10000"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200" dirty="0"/>
                <a:t>Copy paste fonts. Choose the only option to retain text.</a:t>
              </a:r>
            </a:p>
          </p:txBody>
        </p:sp>
        <p:sp>
          <p:nvSpPr>
            <p:cNvPr id="9" name="ïṧľíďè">
              <a:extLst>
                <a:ext uri="{FF2B5EF4-FFF2-40B4-BE49-F238E27FC236}">
                  <a16:creationId xmlns:a16="http://schemas.microsoft.com/office/drawing/2014/main" xmlns="" id="{E61CBD86-08B6-431D-995B-961D413DBEAF}"/>
                </a:ext>
              </a:extLst>
            </p:cNvPr>
            <p:cNvSpPr/>
            <p:nvPr/>
          </p:nvSpPr>
          <p:spPr bwMode="auto">
            <a:xfrm>
              <a:off x="4714351" y="2802755"/>
              <a:ext cx="661499" cy="663239"/>
            </a:xfrm>
            <a:prstGeom prst="ellipse">
              <a:avLst/>
            </a:prstGeom>
            <a:solidFill>
              <a:schemeClr val="accent2"/>
            </a:solidFill>
            <a:ln w="57150" cap="flat" cmpd="sng" algn="ctr">
              <a:solidFill>
                <a:schemeClr val="bg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0" name="íṩ1íḋê">
              <a:extLst>
                <a:ext uri="{FF2B5EF4-FFF2-40B4-BE49-F238E27FC236}">
                  <a16:creationId xmlns:a16="http://schemas.microsoft.com/office/drawing/2014/main" xmlns="" id="{00AABA96-34FC-465E-B44C-4E8FF8FF0C47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836725" y="2923026"/>
              <a:ext cx="413246" cy="413246"/>
              <a:chOff x="0" y="0"/>
              <a:chExt cx="576" cy="576"/>
            </a:xfrm>
            <a:solidFill>
              <a:schemeClr val="bg1"/>
            </a:solidFill>
            <a:effectLst/>
          </p:grpSpPr>
          <p:sp>
            <p:nvSpPr>
              <p:cNvPr id="34" name="íŝḻíḓè">
                <a:extLst>
                  <a:ext uri="{FF2B5EF4-FFF2-40B4-BE49-F238E27FC236}">
                    <a16:creationId xmlns:a16="http://schemas.microsoft.com/office/drawing/2014/main" xmlns="" id="{790D0020-ED26-4A5F-B470-EDDBCC81EED3}"/>
                  </a:ext>
                </a:extLst>
              </p:cNvPr>
              <p:cNvSpPr/>
              <p:nvPr/>
            </p:nvSpPr>
            <p:spPr bwMode="auto">
              <a:xfrm>
                <a:off x="0" y="0"/>
                <a:ext cx="576" cy="576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w 21600"/>
                  <a:gd name="T17" fmla="*/ 0 h 21600"/>
                  <a:gd name="T18" fmla="*/ 0 w 21600"/>
                  <a:gd name="T19" fmla="*/ 0 h 21600"/>
                  <a:gd name="T20" fmla="*/ 0 w 21600"/>
                  <a:gd name="T21" fmla="*/ 0 h 21600"/>
                  <a:gd name="T22" fmla="*/ 0 w 21600"/>
                  <a:gd name="T23" fmla="*/ 0 h 21600"/>
                  <a:gd name="T24" fmla="*/ 0 w 21600"/>
                  <a:gd name="T25" fmla="*/ 0 h 21600"/>
                  <a:gd name="T26" fmla="*/ 0 w 21600"/>
                  <a:gd name="T27" fmla="*/ 0 h 21600"/>
                  <a:gd name="T28" fmla="*/ 0 w 21600"/>
                  <a:gd name="T29" fmla="*/ 0 h 21600"/>
                  <a:gd name="T30" fmla="*/ 0 w 21600"/>
                  <a:gd name="T31" fmla="*/ 0 h 21600"/>
                  <a:gd name="T32" fmla="*/ 0 w 21600"/>
                  <a:gd name="T33" fmla="*/ 0 h 21600"/>
                  <a:gd name="T34" fmla="*/ 0 w 21600"/>
                  <a:gd name="T35" fmla="*/ 0 h 21600"/>
                  <a:gd name="T36" fmla="*/ 0 w 21600"/>
                  <a:gd name="T37" fmla="*/ 0 h 21600"/>
                  <a:gd name="T38" fmla="*/ 0 w 21600"/>
                  <a:gd name="T39" fmla="*/ 0 h 21600"/>
                  <a:gd name="T40" fmla="*/ 0 w 21600"/>
                  <a:gd name="T41" fmla="*/ 0 h 21600"/>
                  <a:gd name="T42" fmla="*/ 0 w 21600"/>
                  <a:gd name="T43" fmla="*/ 0 h 21600"/>
                  <a:gd name="T44" fmla="*/ 0 w 21600"/>
                  <a:gd name="T45" fmla="*/ 0 h 21600"/>
                  <a:gd name="T46" fmla="*/ 0 w 21600"/>
                  <a:gd name="T47" fmla="*/ 0 h 21600"/>
                  <a:gd name="T48" fmla="*/ 0 w 21600"/>
                  <a:gd name="T49" fmla="*/ 0 h 21600"/>
                  <a:gd name="T50" fmla="*/ 0 w 21600"/>
                  <a:gd name="T51" fmla="*/ 0 h 21600"/>
                  <a:gd name="T52" fmla="*/ 0 w 21600"/>
                  <a:gd name="T53" fmla="*/ 0 h 21600"/>
                  <a:gd name="T54" fmla="*/ 0 w 21600"/>
                  <a:gd name="T55" fmla="*/ 0 h 21600"/>
                  <a:gd name="T56" fmla="*/ 0 w 21600"/>
                  <a:gd name="T57" fmla="*/ 0 h 21600"/>
                  <a:gd name="T58" fmla="*/ 0 w 21600"/>
                  <a:gd name="T59" fmla="*/ 0 h 21600"/>
                  <a:gd name="T60" fmla="*/ 0 w 21600"/>
                  <a:gd name="T61" fmla="*/ 0 h 21600"/>
                  <a:gd name="T62" fmla="*/ 0 w 21600"/>
                  <a:gd name="T63" fmla="*/ 0 h 21600"/>
                  <a:gd name="T64" fmla="*/ 0 w 21600"/>
                  <a:gd name="T65" fmla="*/ 0 h 21600"/>
                  <a:gd name="T66" fmla="*/ 0 w 21600"/>
                  <a:gd name="T67" fmla="*/ 0 h 21600"/>
                  <a:gd name="T68" fmla="*/ 0 w 21600"/>
                  <a:gd name="T69" fmla="*/ 0 h 21600"/>
                  <a:gd name="T70" fmla="*/ 0 w 21600"/>
                  <a:gd name="T71" fmla="*/ 0 h 21600"/>
                  <a:gd name="T72" fmla="*/ 0 w 21600"/>
                  <a:gd name="T73" fmla="*/ 0 h 21600"/>
                  <a:gd name="T74" fmla="*/ 0 w 21600"/>
                  <a:gd name="T75" fmla="*/ 0 h 21600"/>
                  <a:gd name="T76" fmla="*/ 0 w 21600"/>
                  <a:gd name="T77" fmla="*/ 0 h 21600"/>
                  <a:gd name="T78" fmla="*/ 0 w 21600"/>
                  <a:gd name="T79" fmla="*/ 0 h 21600"/>
                  <a:gd name="T80" fmla="*/ 0 w 21600"/>
                  <a:gd name="T81" fmla="*/ 0 h 21600"/>
                  <a:gd name="T82" fmla="*/ 0 w 21600"/>
                  <a:gd name="T83" fmla="*/ 0 h 21600"/>
                  <a:gd name="T84" fmla="*/ 0 w 21600"/>
                  <a:gd name="T85" fmla="*/ 0 h 21600"/>
                  <a:gd name="T86" fmla="*/ 0 w 21600"/>
                  <a:gd name="T87" fmla="*/ 0 h 21600"/>
                  <a:gd name="T88" fmla="*/ 0 w 21600"/>
                  <a:gd name="T89" fmla="*/ 0 h 21600"/>
                  <a:gd name="T90" fmla="*/ 0 w 21600"/>
                  <a:gd name="T91" fmla="*/ 0 h 21600"/>
                  <a:gd name="T92" fmla="*/ 0 w 21600"/>
                  <a:gd name="T93" fmla="*/ 0 h 21600"/>
                  <a:gd name="T94" fmla="*/ 0 w 21600"/>
                  <a:gd name="T95" fmla="*/ 0 h 21600"/>
                  <a:gd name="T96" fmla="*/ 0 w 21600"/>
                  <a:gd name="T97" fmla="*/ 0 h 21600"/>
                  <a:gd name="T98" fmla="*/ 0 w 21600"/>
                  <a:gd name="T99" fmla="*/ 0 h 21600"/>
                  <a:gd name="T100" fmla="*/ 0 w 21600"/>
                  <a:gd name="T101" fmla="*/ 0 h 21600"/>
                  <a:gd name="T102" fmla="*/ 0 w 21600"/>
                  <a:gd name="T103" fmla="*/ 0 h 21600"/>
                  <a:gd name="T104" fmla="*/ 0 w 21600"/>
                  <a:gd name="T105" fmla="*/ 0 h 21600"/>
                  <a:gd name="T106" fmla="*/ 0 w 21600"/>
                  <a:gd name="T107" fmla="*/ 0 h 21600"/>
                  <a:gd name="T108" fmla="*/ 0 w 21600"/>
                  <a:gd name="T109" fmla="*/ 0 h 21600"/>
                  <a:gd name="T110" fmla="*/ 0 w 21600"/>
                  <a:gd name="T111" fmla="*/ 0 h 21600"/>
                  <a:gd name="T112" fmla="*/ 0 w 21600"/>
                  <a:gd name="T113" fmla="*/ 0 h 21600"/>
                  <a:gd name="T114" fmla="*/ 0 w 21600"/>
                  <a:gd name="T115" fmla="*/ 0 h 21600"/>
                  <a:gd name="T116" fmla="*/ 0 w 21600"/>
                  <a:gd name="T117" fmla="*/ 0 h 21600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</a:gdLst>
                <a:ahLst/>
                <a:cxnLst>
                  <a:cxn ang="T118">
                    <a:pos x="T0" y="T1"/>
                  </a:cxn>
                  <a:cxn ang="T119">
                    <a:pos x="T2" y="T3"/>
                  </a:cxn>
                  <a:cxn ang="T120">
                    <a:pos x="T4" y="T5"/>
                  </a:cxn>
                  <a:cxn ang="T121">
                    <a:pos x="T6" y="T7"/>
                  </a:cxn>
                  <a:cxn ang="T122">
                    <a:pos x="T8" y="T9"/>
                  </a:cxn>
                  <a:cxn ang="T123">
                    <a:pos x="T10" y="T11"/>
                  </a:cxn>
                  <a:cxn ang="T124">
                    <a:pos x="T12" y="T13"/>
                  </a:cxn>
                  <a:cxn ang="T125">
                    <a:pos x="T14" y="T15"/>
                  </a:cxn>
                  <a:cxn ang="T126">
                    <a:pos x="T16" y="T17"/>
                  </a:cxn>
                  <a:cxn ang="T127">
                    <a:pos x="T18" y="T19"/>
                  </a:cxn>
                  <a:cxn ang="T128">
                    <a:pos x="T20" y="T21"/>
                  </a:cxn>
                  <a:cxn ang="T129">
                    <a:pos x="T22" y="T23"/>
                  </a:cxn>
                  <a:cxn ang="T130">
                    <a:pos x="T24" y="T25"/>
                  </a:cxn>
                  <a:cxn ang="T131">
                    <a:pos x="T26" y="T27"/>
                  </a:cxn>
                  <a:cxn ang="T132">
                    <a:pos x="T28" y="T29"/>
                  </a:cxn>
                  <a:cxn ang="T133">
                    <a:pos x="T30" y="T31"/>
                  </a:cxn>
                  <a:cxn ang="T134">
                    <a:pos x="T32" y="T33"/>
                  </a:cxn>
                  <a:cxn ang="T135">
                    <a:pos x="T34" y="T35"/>
                  </a:cxn>
                  <a:cxn ang="T136">
                    <a:pos x="T36" y="T37"/>
                  </a:cxn>
                  <a:cxn ang="T137">
                    <a:pos x="T38" y="T39"/>
                  </a:cxn>
                  <a:cxn ang="T138">
                    <a:pos x="T40" y="T41"/>
                  </a:cxn>
                  <a:cxn ang="T139">
                    <a:pos x="T42" y="T43"/>
                  </a:cxn>
                  <a:cxn ang="T140">
                    <a:pos x="T44" y="T45"/>
                  </a:cxn>
                  <a:cxn ang="T141">
                    <a:pos x="T46" y="T47"/>
                  </a:cxn>
                  <a:cxn ang="T142">
                    <a:pos x="T48" y="T49"/>
                  </a:cxn>
                  <a:cxn ang="T143">
                    <a:pos x="T50" y="T51"/>
                  </a:cxn>
                  <a:cxn ang="T144">
                    <a:pos x="T52" y="T53"/>
                  </a:cxn>
                  <a:cxn ang="T145">
                    <a:pos x="T54" y="T55"/>
                  </a:cxn>
                  <a:cxn ang="T146">
                    <a:pos x="T56" y="T57"/>
                  </a:cxn>
                  <a:cxn ang="T147">
                    <a:pos x="T58" y="T59"/>
                  </a:cxn>
                  <a:cxn ang="T148">
                    <a:pos x="T60" y="T61"/>
                  </a:cxn>
                  <a:cxn ang="T149">
                    <a:pos x="T62" y="T63"/>
                  </a:cxn>
                  <a:cxn ang="T150">
                    <a:pos x="T64" y="T65"/>
                  </a:cxn>
                  <a:cxn ang="T151">
                    <a:pos x="T66" y="T67"/>
                  </a:cxn>
                  <a:cxn ang="T152">
                    <a:pos x="T68" y="T69"/>
                  </a:cxn>
                  <a:cxn ang="T153">
                    <a:pos x="T70" y="T71"/>
                  </a:cxn>
                  <a:cxn ang="T154">
                    <a:pos x="T72" y="T73"/>
                  </a:cxn>
                  <a:cxn ang="T155">
                    <a:pos x="T74" y="T75"/>
                  </a:cxn>
                  <a:cxn ang="T156">
                    <a:pos x="T76" y="T77"/>
                  </a:cxn>
                  <a:cxn ang="T157">
                    <a:pos x="T78" y="T79"/>
                  </a:cxn>
                  <a:cxn ang="T158">
                    <a:pos x="T80" y="T81"/>
                  </a:cxn>
                  <a:cxn ang="T159">
                    <a:pos x="T82" y="T83"/>
                  </a:cxn>
                  <a:cxn ang="T160">
                    <a:pos x="T84" y="T85"/>
                  </a:cxn>
                  <a:cxn ang="T161">
                    <a:pos x="T86" y="T87"/>
                  </a:cxn>
                  <a:cxn ang="T162">
                    <a:pos x="T88" y="T89"/>
                  </a:cxn>
                  <a:cxn ang="T163">
                    <a:pos x="T90" y="T91"/>
                  </a:cxn>
                  <a:cxn ang="T164">
                    <a:pos x="T92" y="T93"/>
                  </a:cxn>
                  <a:cxn ang="T165">
                    <a:pos x="T94" y="T95"/>
                  </a:cxn>
                  <a:cxn ang="T166">
                    <a:pos x="T96" y="T97"/>
                  </a:cxn>
                  <a:cxn ang="T167">
                    <a:pos x="T98" y="T99"/>
                  </a:cxn>
                  <a:cxn ang="T168">
                    <a:pos x="T100" y="T101"/>
                  </a:cxn>
                  <a:cxn ang="T169">
                    <a:pos x="T102" y="T103"/>
                  </a:cxn>
                  <a:cxn ang="T170">
                    <a:pos x="T104" y="T105"/>
                  </a:cxn>
                  <a:cxn ang="T171">
                    <a:pos x="T106" y="T107"/>
                  </a:cxn>
                  <a:cxn ang="T172">
                    <a:pos x="T108" y="T109"/>
                  </a:cxn>
                  <a:cxn ang="T173">
                    <a:pos x="T110" y="T111"/>
                  </a:cxn>
                  <a:cxn ang="T174">
                    <a:pos x="T112" y="T113"/>
                  </a:cxn>
                  <a:cxn ang="T175">
                    <a:pos x="T114" y="T115"/>
                  </a:cxn>
                  <a:cxn ang="T176">
                    <a:pos x="T116" y="T117"/>
                  </a:cxn>
                </a:cxnLst>
                <a:rect l="0" t="0" r="r" b="b"/>
                <a:pathLst>
                  <a:path w="21600" h="21600">
                    <a:moveTo>
                      <a:pt x="10800" y="0"/>
                    </a:moveTo>
                    <a:cubicBezTo>
                      <a:pt x="4835" y="0"/>
                      <a:pt x="0" y="4835"/>
                      <a:pt x="0" y="10800"/>
                    </a:cubicBezTo>
                    <a:cubicBezTo>
                      <a:pt x="0" y="16765"/>
                      <a:pt x="4835" y="21600"/>
                      <a:pt x="10800" y="21600"/>
                    </a:cubicBezTo>
                    <a:cubicBezTo>
                      <a:pt x="16765" y="21600"/>
                      <a:pt x="21600" y="16765"/>
                      <a:pt x="21600" y="10800"/>
                    </a:cubicBezTo>
                    <a:cubicBezTo>
                      <a:pt x="21600" y="4835"/>
                      <a:pt x="16765" y="0"/>
                      <a:pt x="10800" y="0"/>
                    </a:cubicBezTo>
                    <a:close/>
                    <a:moveTo>
                      <a:pt x="17951" y="7646"/>
                    </a:moveTo>
                    <a:cubicBezTo>
                      <a:pt x="18069" y="7639"/>
                      <a:pt x="18121" y="7531"/>
                      <a:pt x="18225" y="7500"/>
                    </a:cubicBezTo>
                    <a:cubicBezTo>
                      <a:pt x="18420" y="7442"/>
                      <a:pt x="18352" y="7564"/>
                      <a:pt x="18447" y="7660"/>
                    </a:cubicBezTo>
                    <a:cubicBezTo>
                      <a:pt x="18529" y="7660"/>
                      <a:pt x="18346" y="7716"/>
                      <a:pt x="18334" y="7716"/>
                    </a:cubicBezTo>
                    <a:cubicBezTo>
                      <a:pt x="18252" y="7747"/>
                      <a:pt x="18257" y="7731"/>
                      <a:pt x="18192" y="7731"/>
                    </a:cubicBezTo>
                    <a:cubicBezTo>
                      <a:pt x="18166" y="7764"/>
                      <a:pt x="18232" y="7915"/>
                      <a:pt x="18248" y="7915"/>
                    </a:cubicBezTo>
                    <a:cubicBezTo>
                      <a:pt x="18307" y="8002"/>
                      <a:pt x="18338" y="7946"/>
                      <a:pt x="18332" y="8076"/>
                    </a:cubicBezTo>
                    <a:cubicBezTo>
                      <a:pt x="18326" y="8193"/>
                      <a:pt x="18422" y="8085"/>
                      <a:pt x="18461" y="8085"/>
                    </a:cubicBezTo>
                    <a:cubicBezTo>
                      <a:pt x="18461" y="8156"/>
                      <a:pt x="18566" y="8214"/>
                      <a:pt x="18574" y="8297"/>
                    </a:cubicBezTo>
                    <a:cubicBezTo>
                      <a:pt x="18528" y="8303"/>
                      <a:pt x="18423" y="8283"/>
                      <a:pt x="18404" y="8297"/>
                    </a:cubicBezTo>
                    <a:cubicBezTo>
                      <a:pt x="18411" y="8380"/>
                      <a:pt x="18461" y="8380"/>
                      <a:pt x="18461" y="8453"/>
                    </a:cubicBezTo>
                    <a:cubicBezTo>
                      <a:pt x="18549" y="8453"/>
                      <a:pt x="18392" y="8680"/>
                      <a:pt x="18546" y="8680"/>
                    </a:cubicBezTo>
                    <a:cubicBezTo>
                      <a:pt x="18510" y="8823"/>
                      <a:pt x="18267" y="8774"/>
                      <a:pt x="18234" y="8638"/>
                    </a:cubicBezTo>
                    <a:cubicBezTo>
                      <a:pt x="17995" y="8584"/>
                      <a:pt x="18122" y="8416"/>
                      <a:pt x="18114" y="8284"/>
                    </a:cubicBezTo>
                    <a:cubicBezTo>
                      <a:pt x="18104" y="8108"/>
                      <a:pt x="17951" y="8050"/>
                      <a:pt x="17951" y="7915"/>
                    </a:cubicBezTo>
                    <a:cubicBezTo>
                      <a:pt x="17826" y="7915"/>
                      <a:pt x="17951" y="7670"/>
                      <a:pt x="17951" y="7646"/>
                    </a:cubicBezTo>
                    <a:close/>
                    <a:moveTo>
                      <a:pt x="17869" y="15860"/>
                    </a:moveTo>
                    <a:cubicBezTo>
                      <a:pt x="17880" y="15711"/>
                      <a:pt x="17855" y="15455"/>
                      <a:pt x="17923" y="15455"/>
                    </a:cubicBezTo>
                    <a:cubicBezTo>
                      <a:pt x="17923" y="15341"/>
                      <a:pt x="17986" y="15185"/>
                      <a:pt x="17994" y="15044"/>
                    </a:cubicBezTo>
                    <a:cubicBezTo>
                      <a:pt x="18017" y="15044"/>
                      <a:pt x="18041" y="15044"/>
                      <a:pt x="18065" y="15044"/>
                    </a:cubicBezTo>
                    <a:cubicBezTo>
                      <a:pt x="18065" y="15015"/>
                      <a:pt x="18058" y="14913"/>
                      <a:pt x="18107" y="14888"/>
                    </a:cubicBezTo>
                    <a:cubicBezTo>
                      <a:pt x="18107" y="14812"/>
                      <a:pt x="18303" y="14778"/>
                      <a:pt x="18192" y="14676"/>
                    </a:cubicBezTo>
                    <a:cubicBezTo>
                      <a:pt x="18145" y="14660"/>
                      <a:pt x="18107" y="14451"/>
                      <a:pt x="18107" y="14378"/>
                    </a:cubicBezTo>
                    <a:cubicBezTo>
                      <a:pt x="18046" y="14439"/>
                      <a:pt x="18138" y="14619"/>
                      <a:pt x="17994" y="14619"/>
                    </a:cubicBezTo>
                    <a:cubicBezTo>
                      <a:pt x="17994" y="14447"/>
                      <a:pt x="17802" y="14718"/>
                      <a:pt x="17966" y="14718"/>
                    </a:cubicBezTo>
                    <a:cubicBezTo>
                      <a:pt x="17966" y="14874"/>
                      <a:pt x="17765" y="14803"/>
                      <a:pt x="17696" y="14761"/>
                    </a:cubicBezTo>
                    <a:cubicBezTo>
                      <a:pt x="17662" y="14847"/>
                      <a:pt x="17637" y="14882"/>
                      <a:pt x="17739" y="14903"/>
                    </a:cubicBezTo>
                    <a:cubicBezTo>
                      <a:pt x="17698" y="15025"/>
                      <a:pt x="17655" y="14946"/>
                      <a:pt x="17597" y="14903"/>
                    </a:cubicBezTo>
                    <a:cubicBezTo>
                      <a:pt x="17540" y="15073"/>
                      <a:pt x="17410" y="16061"/>
                      <a:pt x="17786" y="15978"/>
                    </a:cubicBezTo>
                    <a:cubicBezTo>
                      <a:pt x="16200" y="18114"/>
                      <a:pt x="13659" y="19500"/>
                      <a:pt x="10800" y="19500"/>
                    </a:cubicBezTo>
                    <a:cubicBezTo>
                      <a:pt x="6003" y="19500"/>
                      <a:pt x="2100" y="15597"/>
                      <a:pt x="2100" y="10800"/>
                    </a:cubicBezTo>
                    <a:cubicBezTo>
                      <a:pt x="2100" y="9473"/>
                      <a:pt x="2400" y="8214"/>
                      <a:pt x="2934" y="7088"/>
                    </a:cubicBezTo>
                    <a:cubicBezTo>
                      <a:pt x="2934" y="7089"/>
                      <a:pt x="2936" y="7091"/>
                      <a:pt x="2936" y="7093"/>
                    </a:cubicBezTo>
                    <a:cubicBezTo>
                      <a:pt x="3188" y="7294"/>
                      <a:pt x="3192" y="7631"/>
                      <a:pt x="3192" y="7901"/>
                    </a:cubicBezTo>
                    <a:cubicBezTo>
                      <a:pt x="3158" y="8054"/>
                      <a:pt x="3234" y="8236"/>
                      <a:pt x="3234" y="8383"/>
                    </a:cubicBezTo>
                    <a:cubicBezTo>
                      <a:pt x="3305" y="8418"/>
                      <a:pt x="3432" y="8638"/>
                      <a:pt x="3432" y="8709"/>
                    </a:cubicBezTo>
                    <a:cubicBezTo>
                      <a:pt x="3435" y="8709"/>
                      <a:pt x="3594" y="8932"/>
                      <a:pt x="3603" y="8949"/>
                    </a:cubicBezTo>
                    <a:cubicBezTo>
                      <a:pt x="3792" y="8949"/>
                      <a:pt x="3886" y="9032"/>
                      <a:pt x="3886" y="9205"/>
                    </a:cubicBezTo>
                    <a:cubicBezTo>
                      <a:pt x="3876" y="9205"/>
                      <a:pt x="4000" y="9469"/>
                      <a:pt x="4042" y="9502"/>
                    </a:cubicBezTo>
                    <a:cubicBezTo>
                      <a:pt x="4042" y="9577"/>
                      <a:pt x="4155" y="9849"/>
                      <a:pt x="4226" y="9885"/>
                    </a:cubicBezTo>
                    <a:cubicBezTo>
                      <a:pt x="4226" y="10115"/>
                      <a:pt x="4784" y="10484"/>
                      <a:pt x="4465" y="9943"/>
                    </a:cubicBezTo>
                    <a:cubicBezTo>
                      <a:pt x="4436" y="9894"/>
                      <a:pt x="4289" y="9616"/>
                      <a:pt x="4255" y="9616"/>
                    </a:cubicBezTo>
                    <a:cubicBezTo>
                      <a:pt x="4255" y="9525"/>
                      <a:pt x="4068" y="9420"/>
                      <a:pt x="4090" y="9342"/>
                    </a:cubicBezTo>
                    <a:cubicBezTo>
                      <a:pt x="4124" y="9221"/>
                      <a:pt x="4340" y="9498"/>
                      <a:pt x="4340" y="9559"/>
                    </a:cubicBezTo>
                    <a:cubicBezTo>
                      <a:pt x="4371" y="9559"/>
                      <a:pt x="4453" y="9741"/>
                      <a:pt x="4453" y="9758"/>
                    </a:cubicBezTo>
                    <a:cubicBezTo>
                      <a:pt x="4505" y="9758"/>
                      <a:pt x="4709" y="9909"/>
                      <a:pt x="4709" y="9999"/>
                    </a:cubicBezTo>
                    <a:cubicBezTo>
                      <a:pt x="4856" y="9999"/>
                      <a:pt x="4940" y="10367"/>
                      <a:pt x="4945" y="10471"/>
                    </a:cubicBezTo>
                    <a:cubicBezTo>
                      <a:pt x="4948" y="10558"/>
                      <a:pt x="4996" y="10792"/>
                      <a:pt x="5120" y="10792"/>
                    </a:cubicBezTo>
                    <a:cubicBezTo>
                      <a:pt x="5174" y="10900"/>
                      <a:pt x="5409" y="10861"/>
                      <a:pt x="5460" y="10962"/>
                    </a:cubicBezTo>
                    <a:cubicBezTo>
                      <a:pt x="5611" y="10962"/>
                      <a:pt x="5777" y="11075"/>
                      <a:pt x="5941" y="11075"/>
                    </a:cubicBezTo>
                    <a:cubicBezTo>
                      <a:pt x="6084" y="11075"/>
                      <a:pt x="6113" y="11246"/>
                      <a:pt x="6239" y="11246"/>
                    </a:cubicBezTo>
                    <a:cubicBezTo>
                      <a:pt x="6259" y="11285"/>
                      <a:pt x="6324" y="11271"/>
                      <a:pt x="6324" y="11302"/>
                    </a:cubicBezTo>
                    <a:cubicBezTo>
                      <a:pt x="6448" y="11302"/>
                      <a:pt x="6791" y="11496"/>
                      <a:pt x="6735" y="11642"/>
                    </a:cubicBezTo>
                    <a:cubicBezTo>
                      <a:pt x="6795" y="11672"/>
                      <a:pt x="6964" y="11843"/>
                      <a:pt x="6947" y="11926"/>
                    </a:cubicBezTo>
                    <a:cubicBezTo>
                      <a:pt x="6971" y="12095"/>
                      <a:pt x="7238" y="12086"/>
                      <a:pt x="7345" y="12138"/>
                    </a:cubicBezTo>
                    <a:cubicBezTo>
                      <a:pt x="7444" y="11839"/>
                      <a:pt x="7571" y="12122"/>
                      <a:pt x="7571" y="12266"/>
                    </a:cubicBezTo>
                    <a:cubicBezTo>
                      <a:pt x="7561" y="12313"/>
                      <a:pt x="7571" y="12512"/>
                      <a:pt x="7571" y="12606"/>
                    </a:cubicBezTo>
                    <a:cubicBezTo>
                      <a:pt x="7701" y="12606"/>
                      <a:pt x="7536" y="12818"/>
                      <a:pt x="7501" y="12677"/>
                    </a:cubicBezTo>
                    <a:cubicBezTo>
                      <a:pt x="7451" y="12698"/>
                      <a:pt x="7423" y="12736"/>
                      <a:pt x="7415" y="12790"/>
                    </a:cubicBezTo>
                    <a:cubicBezTo>
                      <a:pt x="7346" y="12790"/>
                      <a:pt x="7186" y="13220"/>
                      <a:pt x="7345" y="13272"/>
                    </a:cubicBezTo>
                    <a:cubicBezTo>
                      <a:pt x="7326" y="13439"/>
                      <a:pt x="7134" y="13582"/>
                      <a:pt x="7316" y="13683"/>
                    </a:cubicBezTo>
                    <a:cubicBezTo>
                      <a:pt x="7316" y="13672"/>
                      <a:pt x="7662" y="14179"/>
                      <a:pt x="7614" y="14179"/>
                    </a:cubicBezTo>
                    <a:cubicBezTo>
                      <a:pt x="7614" y="14259"/>
                      <a:pt x="7665" y="14355"/>
                      <a:pt x="7685" y="14420"/>
                    </a:cubicBezTo>
                    <a:cubicBezTo>
                      <a:pt x="7685" y="14567"/>
                      <a:pt x="7830" y="14902"/>
                      <a:pt x="8039" y="14902"/>
                    </a:cubicBezTo>
                    <a:cubicBezTo>
                      <a:pt x="8037" y="14898"/>
                      <a:pt x="8254" y="15129"/>
                      <a:pt x="8223" y="15129"/>
                    </a:cubicBezTo>
                    <a:cubicBezTo>
                      <a:pt x="8287" y="15511"/>
                      <a:pt x="8195" y="15751"/>
                      <a:pt x="8195" y="16163"/>
                    </a:cubicBezTo>
                    <a:cubicBezTo>
                      <a:pt x="8072" y="16163"/>
                      <a:pt x="8188" y="16989"/>
                      <a:pt x="8025" y="17071"/>
                    </a:cubicBezTo>
                    <a:cubicBezTo>
                      <a:pt x="7995" y="17203"/>
                      <a:pt x="7898" y="17312"/>
                      <a:pt x="7940" y="17396"/>
                    </a:cubicBezTo>
                    <a:cubicBezTo>
                      <a:pt x="7954" y="17531"/>
                      <a:pt x="7940" y="17666"/>
                      <a:pt x="7940" y="17779"/>
                    </a:cubicBezTo>
                    <a:cubicBezTo>
                      <a:pt x="7907" y="17779"/>
                      <a:pt x="7869" y="17962"/>
                      <a:pt x="7869" y="18006"/>
                    </a:cubicBezTo>
                    <a:cubicBezTo>
                      <a:pt x="7775" y="18006"/>
                      <a:pt x="7769" y="18709"/>
                      <a:pt x="7780" y="18957"/>
                    </a:cubicBezTo>
                    <a:cubicBezTo>
                      <a:pt x="8005" y="19041"/>
                      <a:pt x="8236" y="19114"/>
                      <a:pt x="8470" y="19179"/>
                    </a:cubicBezTo>
                    <a:cubicBezTo>
                      <a:pt x="8443" y="19138"/>
                      <a:pt x="8422" y="19094"/>
                      <a:pt x="8422" y="19040"/>
                    </a:cubicBezTo>
                    <a:cubicBezTo>
                      <a:pt x="8327" y="19040"/>
                      <a:pt x="8420" y="18785"/>
                      <a:pt x="8521" y="18785"/>
                    </a:cubicBezTo>
                    <a:cubicBezTo>
                      <a:pt x="8556" y="18663"/>
                      <a:pt x="8618" y="18661"/>
                      <a:pt x="8677" y="18572"/>
                    </a:cubicBezTo>
                    <a:cubicBezTo>
                      <a:pt x="8747" y="18572"/>
                      <a:pt x="8635" y="18459"/>
                      <a:pt x="8635" y="18530"/>
                    </a:cubicBezTo>
                    <a:cubicBezTo>
                      <a:pt x="8618" y="18530"/>
                      <a:pt x="8618" y="18575"/>
                      <a:pt x="8578" y="18586"/>
                    </a:cubicBezTo>
                    <a:cubicBezTo>
                      <a:pt x="8565" y="18552"/>
                      <a:pt x="8582" y="18516"/>
                      <a:pt x="8564" y="18516"/>
                    </a:cubicBezTo>
                    <a:cubicBezTo>
                      <a:pt x="8564" y="18436"/>
                      <a:pt x="8606" y="18359"/>
                      <a:pt x="8606" y="18275"/>
                    </a:cubicBezTo>
                    <a:cubicBezTo>
                      <a:pt x="8633" y="18275"/>
                      <a:pt x="8668" y="18173"/>
                      <a:pt x="8706" y="18147"/>
                    </a:cubicBezTo>
                    <a:cubicBezTo>
                      <a:pt x="8784" y="18056"/>
                      <a:pt x="8862" y="18045"/>
                      <a:pt x="8862" y="17920"/>
                    </a:cubicBezTo>
                    <a:cubicBezTo>
                      <a:pt x="8879" y="17920"/>
                      <a:pt x="8837" y="17779"/>
                      <a:pt x="8805" y="17779"/>
                    </a:cubicBezTo>
                    <a:cubicBezTo>
                      <a:pt x="8888" y="17707"/>
                      <a:pt x="8989" y="17837"/>
                      <a:pt x="8989" y="17693"/>
                    </a:cubicBezTo>
                    <a:cubicBezTo>
                      <a:pt x="9015" y="17693"/>
                      <a:pt x="9032" y="17605"/>
                      <a:pt x="9032" y="17580"/>
                    </a:cubicBezTo>
                    <a:cubicBezTo>
                      <a:pt x="9152" y="17500"/>
                      <a:pt x="9130" y="17481"/>
                      <a:pt x="9315" y="17481"/>
                    </a:cubicBezTo>
                    <a:cubicBezTo>
                      <a:pt x="9338" y="17435"/>
                      <a:pt x="9473" y="17380"/>
                      <a:pt x="9528" y="17382"/>
                    </a:cubicBezTo>
                    <a:cubicBezTo>
                      <a:pt x="9528" y="17362"/>
                      <a:pt x="9545" y="17169"/>
                      <a:pt x="9528" y="17169"/>
                    </a:cubicBezTo>
                    <a:cubicBezTo>
                      <a:pt x="9528" y="17065"/>
                      <a:pt x="9712" y="17054"/>
                      <a:pt x="9712" y="17013"/>
                    </a:cubicBezTo>
                    <a:cubicBezTo>
                      <a:pt x="9812" y="16942"/>
                      <a:pt x="9843" y="16857"/>
                      <a:pt x="9849" y="16740"/>
                    </a:cubicBezTo>
                    <a:cubicBezTo>
                      <a:pt x="9854" y="16645"/>
                      <a:pt x="9994" y="16531"/>
                      <a:pt x="10073" y="16531"/>
                    </a:cubicBezTo>
                    <a:cubicBezTo>
                      <a:pt x="10199" y="16531"/>
                      <a:pt x="10115" y="16475"/>
                      <a:pt x="10194" y="16475"/>
                    </a:cubicBezTo>
                    <a:cubicBezTo>
                      <a:pt x="10171" y="16407"/>
                      <a:pt x="10224" y="16412"/>
                      <a:pt x="10260" y="16368"/>
                    </a:cubicBezTo>
                    <a:cubicBezTo>
                      <a:pt x="10314" y="16301"/>
                      <a:pt x="10296" y="16065"/>
                      <a:pt x="10307" y="15964"/>
                    </a:cubicBezTo>
                    <a:cubicBezTo>
                      <a:pt x="10281" y="15964"/>
                      <a:pt x="10425" y="15828"/>
                      <a:pt x="10435" y="15808"/>
                    </a:cubicBezTo>
                    <a:cubicBezTo>
                      <a:pt x="10502" y="15808"/>
                      <a:pt x="10552" y="15752"/>
                      <a:pt x="10619" y="15752"/>
                    </a:cubicBezTo>
                    <a:cubicBezTo>
                      <a:pt x="10655" y="15681"/>
                      <a:pt x="10888" y="15575"/>
                      <a:pt x="10974" y="15511"/>
                    </a:cubicBezTo>
                    <a:cubicBezTo>
                      <a:pt x="11011" y="15360"/>
                      <a:pt x="11115" y="15330"/>
                      <a:pt x="11115" y="15170"/>
                    </a:cubicBezTo>
                    <a:cubicBezTo>
                      <a:pt x="11157" y="15170"/>
                      <a:pt x="11200" y="14858"/>
                      <a:pt x="11200" y="14802"/>
                    </a:cubicBezTo>
                    <a:cubicBezTo>
                      <a:pt x="11208" y="14802"/>
                      <a:pt x="11215" y="14518"/>
                      <a:pt x="11215" y="14490"/>
                    </a:cubicBezTo>
                    <a:cubicBezTo>
                      <a:pt x="11221" y="14490"/>
                      <a:pt x="11427" y="14261"/>
                      <a:pt x="11427" y="14234"/>
                    </a:cubicBezTo>
                    <a:cubicBezTo>
                      <a:pt x="11617" y="14093"/>
                      <a:pt x="11588" y="13676"/>
                      <a:pt x="11405" y="13514"/>
                    </a:cubicBezTo>
                    <a:cubicBezTo>
                      <a:pt x="11299" y="13420"/>
                      <a:pt x="11232" y="13367"/>
                      <a:pt x="11073" y="13313"/>
                    </a:cubicBezTo>
                    <a:cubicBezTo>
                      <a:pt x="11048" y="13388"/>
                      <a:pt x="10982" y="13340"/>
                      <a:pt x="10915" y="13339"/>
                    </a:cubicBezTo>
                    <a:cubicBezTo>
                      <a:pt x="10800" y="13335"/>
                      <a:pt x="10788" y="13413"/>
                      <a:pt x="10676" y="13413"/>
                    </a:cubicBezTo>
                    <a:cubicBezTo>
                      <a:pt x="10690" y="13345"/>
                      <a:pt x="10725" y="13144"/>
                      <a:pt x="10591" y="13130"/>
                    </a:cubicBezTo>
                    <a:cubicBezTo>
                      <a:pt x="10591" y="13265"/>
                      <a:pt x="10455" y="13200"/>
                      <a:pt x="10492" y="13115"/>
                    </a:cubicBezTo>
                    <a:cubicBezTo>
                      <a:pt x="10428" y="13115"/>
                      <a:pt x="10369" y="13016"/>
                      <a:pt x="10280" y="13002"/>
                    </a:cubicBezTo>
                    <a:cubicBezTo>
                      <a:pt x="10280" y="13147"/>
                      <a:pt x="10062" y="13030"/>
                      <a:pt x="10123" y="13030"/>
                    </a:cubicBezTo>
                    <a:cubicBezTo>
                      <a:pt x="10123" y="13012"/>
                      <a:pt x="10087" y="12817"/>
                      <a:pt x="10138" y="12817"/>
                    </a:cubicBezTo>
                    <a:cubicBezTo>
                      <a:pt x="10121" y="12734"/>
                      <a:pt x="10101" y="12590"/>
                      <a:pt x="10038" y="12548"/>
                    </a:cubicBezTo>
                    <a:cubicBezTo>
                      <a:pt x="9983" y="12431"/>
                      <a:pt x="10070" y="12473"/>
                      <a:pt x="9939" y="12364"/>
                    </a:cubicBezTo>
                    <a:cubicBezTo>
                      <a:pt x="9917" y="12318"/>
                      <a:pt x="9905" y="12353"/>
                      <a:pt x="9883" y="12308"/>
                    </a:cubicBezTo>
                    <a:cubicBezTo>
                      <a:pt x="9839" y="12308"/>
                      <a:pt x="9753" y="12192"/>
                      <a:pt x="9727" y="12293"/>
                    </a:cubicBezTo>
                    <a:cubicBezTo>
                      <a:pt x="9644" y="12287"/>
                      <a:pt x="9572" y="12248"/>
                      <a:pt x="9495" y="12224"/>
                    </a:cubicBezTo>
                    <a:cubicBezTo>
                      <a:pt x="9355" y="12182"/>
                      <a:pt x="9478" y="12169"/>
                      <a:pt x="9386" y="12123"/>
                    </a:cubicBezTo>
                    <a:cubicBezTo>
                      <a:pt x="9386" y="12082"/>
                      <a:pt x="9259" y="12071"/>
                      <a:pt x="9259" y="12010"/>
                    </a:cubicBezTo>
                    <a:cubicBezTo>
                      <a:pt x="9233" y="11942"/>
                      <a:pt x="9182" y="11935"/>
                      <a:pt x="9174" y="11911"/>
                    </a:cubicBezTo>
                    <a:cubicBezTo>
                      <a:pt x="9161" y="11914"/>
                      <a:pt x="9152" y="11909"/>
                      <a:pt x="9145" y="11897"/>
                    </a:cubicBezTo>
                    <a:cubicBezTo>
                      <a:pt x="9117" y="11898"/>
                      <a:pt x="9123" y="11842"/>
                      <a:pt x="9059" y="11842"/>
                    </a:cubicBezTo>
                    <a:cubicBezTo>
                      <a:pt x="9053" y="11822"/>
                      <a:pt x="8992" y="11772"/>
                      <a:pt x="8975" y="11783"/>
                    </a:cubicBezTo>
                    <a:cubicBezTo>
                      <a:pt x="8909" y="11829"/>
                      <a:pt x="8732" y="11807"/>
                      <a:pt x="8655" y="11802"/>
                    </a:cubicBezTo>
                    <a:cubicBezTo>
                      <a:pt x="8463" y="11788"/>
                      <a:pt x="8497" y="11569"/>
                      <a:pt x="8395" y="11556"/>
                    </a:cubicBezTo>
                    <a:cubicBezTo>
                      <a:pt x="8327" y="11603"/>
                      <a:pt x="8249" y="11646"/>
                      <a:pt x="8172" y="11647"/>
                    </a:cubicBezTo>
                    <a:cubicBezTo>
                      <a:pt x="8154" y="11620"/>
                      <a:pt x="8151" y="11627"/>
                      <a:pt x="8111" y="11603"/>
                    </a:cubicBezTo>
                    <a:cubicBezTo>
                      <a:pt x="8101" y="11603"/>
                      <a:pt x="8049" y="11633"/>
                      <a:pt x="8035" y="11643"/>
                    </a:cubicBezTo>
                    <a:cubicBezTo>
                      <a:pt x="7988" y="11672"/>
                      <a:pt x="7943" y="11762"/>
                      <a:pt x="7885" y="11730"/>
                    </a:cubicBezTo>
                    <a:cubicBezTo>
                      <a:pt x="7858" y="11700"/>
                      <a:pt x="7838" y="11708"/>
                      <a:pt x="7827" y="11755"/>
                    </a:cubicBezTo>
                    <a:cubicBezTo>
                      <a:pt x="7708" y="11755"/>
                      <a:pt x="7887" y="12038"/>
                      <a:pt x="7601" y="12038"/>
                    </a:cubicBezTo>
                    <a:cubicBezTo>
                      <a:pt x="7612" y="11938"/>
                      <a:pt x="7602" y="11840"/>
                      <a:pt x="7459" y="11840"/>
                    </a:cubicBezTo>
                    <a:cubicBezTo>
                      <a:pt x="7459" y="11962"/>
                      <a:pt x="7255" y="11938"/>
                      <a:pt x="7161" y="11925"/>
                    </a:cubicBezTo>
                    <a:cubicBezTo>
                      <a:pt x="7185" y="11831"/>
                      <a:pt x="7139" y="11763"/>
                      <a:pt x="7062" y="11712"/>
                    </a:cubicBezTo>
                    <a:cubicBezTo>
                      <a:pt x="7062" y="11639"/>
                      <a:pt x="7006" y="11546"/>
                      <a:pt x="7006" y="11429"/>
                    </a:cubicBezTo>
                    <a:cubicBezTo>
                      <a:pt x="6906" y="11429"/>
                      <a:pt x="7056" y="11117"/>
                      <a:pt x="6892" y="11117"/>
                    </a:cubicBezTo>
                    <a:cubicBezTo>
                      <a:pt x="6902" y="11134"/>
                      <a:pt x="6907" y="11153"/>
                      <a:pt x="6906" y="11174"/>
                    </a:cubicBezTo>
                    <a:cubicBezTo>
                      <a:pt x="6793" y="11174"/>
                      <a:pt x="6679" y="11194"/>
                      <a:pt x="6566" y="11174"/>
                    </a:cubicBezTo>
                    <a:cubicBezTo>
                      <a:pt x="6594" y="11071"/>
                      <a:pt x="6506" y="11060"/>
                      <a:pt x="6533" y="10951"/>
                    </a:cubicBezTo>
                    <a:cubicBezTo>
                      <a:pt x="6554" y="10862"/>
                      <a:pt x="6590" y="10783"/>
                      <a:pt x="6609" y="10692"/>
                    </a:cubicBezTo>
                    <a:cubicBezTo>
                      <a:pt x="6651" y="10692"/>
                      <a:pt x="6645" y="10564"/>
                      <a:pt x="6722" y="10564"/>
                    </a:cubicBezTo>
                    <a:cubicBezTo>
                      <a:pt x="6800" y="10519"/>
                      <a:pt x="6694" y="10393"/>
                      <a:pt x="6694" y="10508"/>
                    </a:cubicBezTo>
                    <a:cubicBezTo>
                      <a:pt x="6694" y="10508"/>
                      <a:pt x="6553" y="10558"/>
                      <a:pt x="6537" y="10564"/>
                    </a:cubicBezTo>
                    <a:cubicBezTo>
                      <a:pt x="6537" y="10573"/>
                      <a:pt x="6396" y="10708"/>
                      <a:pt x="6396" y="10607"/>
                    </a:cubicBezTo>
                    <a:cubicBezTo>
                      <a:pt x="6324" y="10635"/>
                      <a:pt x="6214" y="10778"/>
                      <a:pt x="6325" y="10805"/>
                    </a:cubicBezTo>
                    <a:cubicBezTo>
                      <a:pt x="6313" y="10864"/>
                      <a:pt x="6226" y="10910"/>
                      <a:pt x="6226" y="10919"/>
                    </a:cubicBezTo>
                    <a:cubicBezTo>
                      <a:pt x="6065" y="10920"/>
                      <a:pt x="6123" y="10908"/>
                      <a:pt x="6113" y="10833"/>
                    </a:cubicBezTo>
                    <a:cubicBezTo>
                      <a:pt x="6019" y="10833"/>
                      <a:pt x="5911" y="10621"/>
                      <a:pt x="5815" y="10621"/>
                    </a:cubicBezTo>
                    <a:cubicBezTo>
                      <a:pt x="5815" y="10530"/>
                      <a:pt x="5716" y="10443"/>
                      <a:pt x="5716" y="10323"/>
                    </a:cubicBezTo>
                    <a:cubicBezTo>
                      <a:pt x="5692" y="10323"/>
                      <a:pt x="5692" y="9898"/>
                      <a:pt x="5716" y="9898"/>
                    </a:cubicBezTo>
                    <a:cubicBezTo>
                      <a:pt x="5716" y="9682"/>
                      <a:pt x="5867" y="9502"/>
                      <a:pt x="6084" y="9480"/>
                    </a:cubicBezTo>
                    <a:cubicBezTo>
                      <a:pt x="6220" y="9466"/>
                      <a:pt x="6205" y="9562"/>
                      <a:pt x="6328" y="9580"/>
                    </a:cubicBezTo>
                    <a:cubicBezTo>
                      <a:pt x="6399" y="9590"/>
                      <a:pt x="6440" y="9558"/>
                      <a:pt x="6509" y="9530"/>
                    </a:cubicBezTo>
                    <a:cubicBezTo>
                      <a:pt x="6505" y="9471"/>
                      <a:pt x="6466" y="9455"/>
                      <a:pt x="6453" y="9402"/>
                    </a:cubicBezTo>
                    <a:cubicBezTo>
                      <a:pt x="6537" y="9402"/>
                      <a:pt x="6772" y="9417"/>
                      <a:pt x="6807" y="9487"/>
                    </a:cubicBezTo>
                    <a:cubicBezTo>
                      <a:pt x="6888" y="9521"/>
                      <a:pt x="6992" y="9430"/>
                      <a:pt x="7048" y="9509"/>
                    </a:cubicBezTo>
                    <a:cubicBezTo>
                      <a:pt x="7090" y="9567"/>
                      <a:pt x="7161" y="9754"/>
                      <a:pt x="7161" y="9813"/>
                    </a:cubicBezTo>
                    <a:cubicBezTo>
                      <a:pt x="7144" y="9813"/>
                      <a:pt x="7238" y="9954"/>
                      <a:pt x="7247" y="9969"/>
                    </a:cubicBezTo>
                    <a:cubicBezTo>
                      <a:pt x="7380" y="9967"/>
                      <a:pt x="7347" y="9863"/>
                      <a:pt x="7326" y="9763"/>
                    </a:cubicBezTo>
                    <a:cubicBezTo>
                      <a:pt x="7309" y="9681"/>
                      <a:pt x="7288" y="9431"/>
                      <a:pt x="7232" y="9374"/>
                    </a:cubicBezTo>
                    <a:cubicBezTo>
                      <a:pt x="7232" y="9134"/>
                      <a:pt x="7396" y="9159"/>
                      <a:pt x="7488" y="8977"/>
                    </a:cubicBezTo>
                    <a:cubicBezTo>
                      <a:pt x="7637" y="8977"/>
                      <a:pt x="7669" y="8737"/>
                      <a:pt x="7757" y="8679"/>
                    </a:cubicBezTo>
                    <a:cubicBezTo>
                      <a:pt x="7757" y="8649"/>
                      <a:pt x="7814" y="8459"/>
                      <a:pt x="7827" y="8452"/>
                    </a:cubicBezTo>
                    <a:cubicBezTo>
                      <a:pt x="7847" y="8338"/>
                      <a:pt x="7896" y="8341"/>
                      <a:pt x="7941" y="8268"/>
                    </a:cubicBezTo>
                    <a:cubicBezTo>
                      <a:pt x="7924" y="8268"/>
                      <a:pt x="8125" y="8118"/>
                      <a:pt x="8125" y="8141"/>
                    </a:cubicBezTo>
                    <a:cubicBezTo>
                      <a:pt x="8201" y="8090"/>
                      <a:pt x="8267" y="7931"/>
                      <a:pt x="8295" y="7843"/>
                    </a:cubicBezTo>
                    <a:cubicBezTo>
                      <a:pt x="8334" y="7843"/>
                      <a:pt x="8420" y="7763"/>
                      <a:pt x="8437" y="7730"/>
                    </a:cubicBezTo>
                    <a:cubicBezTo>
                      <a:pt x="8537" y="7730"/>
                      <a:pt x="8597" y="7673"/>
                      <a:pt x="8721" y="7673"/>
                    </a:cubicBezTo>
                    <a:cubicBezTo>
                      <a:pt x="8701" y="7713"/>
                      <a:pt x="8721" y="7704"/>
                      <a:pt x="8735" y="7772"/>
                    </a:cubicBezTo>
                    <a:cubicBezTo>
                      <a:pt x="8739" y="7771"/>
                      <a:pt x="8657" y="7790"/>
                      <a:pt x="8648" y="7769"/>
                    </a:cubicBezTo>
                    <a:cubicBezTo>
                      <a:pt x="8633" y="7825"/>
                      <a:pt x="8520" y="7840"/>
                      <a:pt x="8749" y="7814"/>
                    </a:cubicBezTo>
                    <a:cubicBezTo>
                      <a:pt x="8763" y="7784"/>
                      <a:pt x="8838" y="7757"/>
                      <a:pt x="8877" y="7744"/>
                    </a:cubicBezTo>
                    <a:cubicBezTo>
                      <a:pt x="8877" y="7671"/>
                      <a:pt x="8983" y="7722"/>
                      <a:pt x="9004" y="7658"/>
                    </a:cubicBezTo>
                    <a:cubicBezTo>
                      <a:pt x="8921" y="7654"/>
                      <a:pt x="8856" y="7622"/>
                      <a:pt x="8800" y="7530"/>
                    </a:cubicBezTo>
                    <a:cubicBezTo>
                      <a:pt x="8741" y="7435"/>
                      <a:pt x="8618" y="7304"/>
                      <a:pt x="8820" y="7304"/>
                    </a:cubicBezTo>
                    <a:cubicBezTo>
                      <a:pt x="8820" y="7275"/>
                      <a:pt x="8792" y="7291"/>
                      <a:pt x="8792" y="7262"/>
                    </a:cubicBezTo>
                    <a:cubicBezTo>
                      <a:pt x="8687" y="7291"/>
                      <a:pt x="8665" y="7361"/>
                      <a:pt x="8550" y="7361"/>
                    </a:cubicBezTo>
                    <a:cubicBezTo>
                      <a:pt x="8409" y="7408"/>
                      <a:pt x="8340" y="7547"/>
                      <a:pt x="8181" y="7545"/>
                    </a:cubicBezTo>
                    <a:cubicBezTo>
                      <a:pt x="8195" y="7402"/>
                      <a:pt x="8447" y="7114"/>
                      <a:pt x="8577" y="7072"/>
                    </a:cubicBezTo>
                    <a:cubicBezTo>
                      <a:pt x="8825" y="6993"/>
                      <a:pt x="9234" y="7212"/>
                      <a:pt x="9302" y="6907"/>
                    </a:cubicBezTo>
                    <a:cubicBezTo>
                      <a:pt x="9351" y="6913"/>
                      <a:pt x="9570" y="6991"/>
                      <a:pt x="9570" y="6893"/>
                    </a:cubicBezTo>
                    <a:cubicBezTo>
                      <a:pt x="9623" y="6893"/>
                      <a:pt x="9526" y="6794"/>
                      <a:pt x="9627" y="6794"/>
                    </a:cubicBezTo>
                    <a:cubicBezTo>
                      <a:pt x="9613" y="6724"/>
                      <a:pt x="9497" y="6638"/>
                      <a:pt x="9458" y="6638"/>
                    </a:cubicBezTo>
                    <a:cubicBezTo>
                      <a:pt x="9458" y="6482"/>
                      <a:pt x="9373" y="6652"/>
                      <a:pt x="9329" y="6652"/>
                    </a:cubicBezTo>
                    <a:cubicBezTo>
                      <a:pt x="9329" y="6550"/>
                      <a:pt x="9293" y="6559"/>
                      <a:pt x="9259" y="6524"/>
                    </a:cubicBezTo>
                    <a:cubicBezTo>
                      <a:pt x="9259" y="6449"/>
                      <a:pt x="9097" y="6334"/>
                      <a:pt x="9046" y="6255"/>
                    </a:cubicBezTo>
                    <a:cubicBezTo>
                      <a:pt x="8977" y="6255"/>
                      <a:pt x="8877" y="5906"/>
                      <a:pt x="8819" y="5943"/>
                    </a:cubicBezTo>
                    <a:cubicBezTo>
                      <a:pt x="8819" y="6029"/>
                      <a:pt x="8755" y="6142"/>
                      <a:pt x="8663" y="6142"/>
                    </a:cubicBezTo>
                    <a:cubicBezTo>
                      <a:pt x="8663" y="6199"/>
                      <a:pt x="8520" y="6173"/>
                      <a:pt x="8493" y="6170"/>
                    </a:cubicBezTo>
                    <a:cubicBezTo>
                      <a:pt x="8493" y="6087"/>
                      <a:pt x="8522" y="6159"/>
                      <a:pt x="8522" y="6113"/>
                    </a:cubicBezTo>
                    <a:cubicBezTo>
                      <a:pt x="8474" y="6113"/>
                      <a:pt x="8479" y="6053"/>
                      <a:pt x="8479" y="6043"/>
                    </a:cubicBezTo>
                    <a:cubicBezTo>
                      <a:pt x="8452" y="6043"/>
                      <a:pt x="8238" y="5833"/>
                      <a:pt x="8238" y="5788"/>
                    </a:cubicBezTo>
                    <a:cubicBezTo>
                      <a:pt x="8048" y="5851"/>
                      <a:pt x="8194" y="5771"/>
                      <a:pt x="8011" y="5688"/>
                    </a:cubicBezTo>
                    <a:cubicBezTo>
                      <a:pt x="7947" y="5856"/>
                      <a:pt x="7766" y="5717"/>
                      <a:pt x="7657" y="5717"/>
                    </a:cubicBezTo>
                    <a:cubicBezTo>
                      <a:pt x="7657" y="5740"/>
                      <a:pt x="7564" y="5704"/>
                      <a:pt x="7529" y="5717"/>
                    </a:cubicBezTo>
                    <a:cubicBezTo>
                      <a:pt x="7530" y="5816"/>
                      <a:pt x="7612" y="6029"/>
                      <a:pt x="7501" y="6057"/>
                    </a:cubicBezTo>
                    <a:cubicBezTo>
                      <a:pt x="7522" y="6132"/>
                      <a:pt x="7574" y="6082"/>
                      <a:pt x="7616" y="6132"/>
                    </a:cubicBezTo>
                    <a:cubicBezTo>
                      <a:pt x="7681" y="6210"/>
                      <a:pt x="7655" y="6350"/>
                      <a:pt x="7614" y="6440"/>
                    </a:cubicBezTo>
                    <a:cubicBezTo>
                      <a:pt x="7778" y="6503"/>
                      <a:pt x="7487" y="6634"/>
                      <a:pt x="7487" y="6553"/>
                    </a:cubicBezTo>
                    <a:cubicBezTo>
                      <a:pt x="7397" y="6578"/>
                      <a:pt x="7383" y="6692"/>
                      <a:pt x="7472" y="6751"/>
                    </a:cubicBezTo>
                    <a:cubicBezTo>
                      <a:pt x="7472" y="6809"/>
                      <a:pt x="7443" y="6908"/>
                      <a:pt x="7529" y="6908"/>
                    </a:cubicBezTo>
                    <a:cubicBezTo>
                      <a:pt x="7505" y="7002"/>
                      <a:pt x="7363" y="7012"/>
                      <a:pt x="7274" y="6979"/>
                    </a:cubicBezTo>
                    <a:cubicBezTo>
                      <a:pt x="7265" y="6950"/>
                      <a:pt x="7274" y="6940"/>
                      <a:pt x="7302" y="6950"/>
                    </a:cubicBezTo>
                    <a:cubicBezTo>
                      <a:pt x="7288" y="6896"/>
                      <a:pt x="7220" y="6737"/>
                      <a:pt x="7245" y="6737"/>
                    </a:cubicBezTo>
                    <a:cubicBezTo>
                      <a:pt x="7227" y="6683"/>
                      <a:pt x="7047" y="6397"/>
                      <a:pt x="7047" y="6553"/>
                    </a:cubicBezTo>
                    <a:cubicBezTo>
                      <a:pt x="6945" y="6553"/>
                      <a:pt x="6835" y="6575"/>
                      <a:pt x="6835" y="6453"/>
                    </a:cubicBezTo>
                    <a:cubicBezTo>
                      <a:pt x="6797" y="6441"/>
                      <a:pt x="6737" y="6413"/>
                      <a:pt x="6721" y="6383"/>
                    </a:cubicBezTo>
                    <a:cubicBezTo>
                      <a:pt x="6535" y="6356"/>
                      <a:pt x="6460" y="6335"/>
                      <a:pt x="6253" y="6298"/>
                    </a:cubicBezTo>
                    <a:cubicBezTo>
                      <a:pt x="6262" y="6212"/>
                      <a:pt x="6076" y="6055"/>
                      <a:pt x="5984" y="6000"/>
                    </a:cubicBezTo>
                    <a:cubicBezTo>
                      <a:pt x="5984" y="5789"/>
                      <a:pt x="5924" y="5594"/>
                      <a:pt x="6154" y="5561"/>
                    </a:cubicBezTo>
                    <a:cubicBezTo>
                      <a:pt x="6154" y="5593"/>
                      <a:pt x="6359" y="5498"/>
                      <a:pt x="6381" y="5490"/>
                    </a:cubicBezTo>
                    <a:cubicBezTo>
                      <a:pt x="6439" y="5373"/>
                      <a:pt x="6554" y="5554"/>
                      <a:pt x="6603" y="5380"/>
                    </a:cubicBezTo>
                    <a:cubicBezTo>
                      <a:pt x="6633" y="5275"/>
                      <a:pt x="6758" y="5210"/>
                      <a:pt x="6863" y="5249"/>
                    </a:cubicBezTo>
                    <a:cubicBezTo>
                      <a:pt x="6845" y="5381"/>
                      <a:pt x="6807" y="5518"/>
                      <a:pt x="6693" y="5518"/>
                    </a:cubicBezTo>
                    <a:cubicBezTo>
                      <a:pt x="6775" y="5588"/>
                      <a:pt x="6998" y="5490"/>
                      <a:pt x="7089" y="5490"/>
                    </a:cubicBezTo>
                    <a:cubicBezTo>
                      <a:pt x="7089" y="5499"/>
                      <a:pt x="7235" y="5518"/>
                      <a:pt x="7274" y="5518"/>
                    </a:cubicBezTo>
                    <a:cubicBezTo>
                      <a:pt x="7210" y="5433"/>
                      <a:pt x="6803" y="5361"/>
                      <a:pt x="6990" y="5221"/>
                    </a:cubicBezTo>
                    <a:cubicBezTo>
                      <a:pt x="6990" y="5181"/>
                      <a:pt x="7154" y="5180"/>
                      <a:pt x="7176" y="5093"/>
                    </a:cubicBezTo>
                    <a:cubicBezTo>
                      <a:pt x="7193" y="5025"/>
                      <a:pt x="7212" y="4832"/>
                      <a:pt x="7175" y="4819"/>
                    </a:cubicBezTo>
                    <a:cubicBezTo>
                      <a:pt x="7120" y="4800"/>
                      <a:pt x="7064" y="4827"/>
                      <a:pt x="6976" y="4810"/>
                    </a:cubicBezTo>
                    <a:cubicBezTo>
                      <a:pt x="6976" y="4780"/>
                      <a:pt x="6975" y="4753"/>
                      <a:pt x="6947" y="4753"/>
                    </a:cubicBezTo>
                    <a:cubicBezTo>
                      <a:pt x="6947" y="4841"/>
                      <a:pt x="6868" y="4758"/>
                      <a:pt x="6806" y="4781"/>
                    </a:cubicBezTo>
                    <a:cubicBezTo>
                      <a:pt x="6806" y="4803"/>
                      <a:pt x="6859" y="4867"/>
                      <a:pt x="6820" y="4867"/>
                    </a:cubicBezTo>
                    <a:cubicBezTo>
                      <a:pt x="6820" y="4998"/>
                      <a:pt x="6805" y="5126"/>
                      <a:pt x="6636" y="5150"/>
                    </a:cubicBezTo>
                    <a:cubicBezTo>
                      <a:pt x="6634" y="5058"/>
                      <a:pt x="6587" y="4883"/>
                      <a:pt x="6494" y="4852"/>
                    </a:cubicBezTo>
                    <a:cubicBezTo>
                      <a:pt x="6494" y="5125"/>
                      <a:pt x="6233" y="4739"/>
                      <a:pt x="6182" y="4696"/>
                    </a:cubicBezTo>
                    <a:cubicBezTo>
                      <a:pt x="6162" y="4615"/>
                      <a:pt x="6104" y="4580"/>
                      <a:pt x="6040" y="4555"/>
                    </a:cubicBezTo>
                    <a:cubicBezTo>
                      <a:pt x="5997" y="4665"/>
                      <a:pt x="5921" y="4566"/>
                      <a:pt x="5855" y="4681"/>
                    </a:cubicBezTo>
                    <a:cubicBezTo>
                      <a:pt x="5801" y="4775"/>
                      <a:pt x="5861" y="4763"/>
                      <a:pt x="5799" y="4866"/>
                    </a:cubicBezTo>
                    <a:cubicBezTo>
                      <a:pt x="5719" y="4866"/>
                      <a:pt x="5523" y="4812"/>
                      <a:pt x="5516" y="4895"/>
                    </a:cubicBezTo>
                    <a:cubicBezTo>
                      <a:pt x="5600" y="4897"/>
                      <a:pt x="5635" y="4916"/>
                      <a:pt x="5615" y="4994"/>
                    </a:cubicBezTo>
                    <a:cubicBezTo>
                      <a:pt x="5753" y="4994"/>
                      <a:pt x="5558" y="5081"/>
                      <a:pt x="5558" y="5093"/>
                    </a:cubicBezTo>
                    <a:cubicBezTo>
                      <a:pt x="5479" y="5093"/>
                      <a:pt x="5425" y="5125"/>
                      <a:pt x="5332" y="5110"/>
                    </a:cubicBezTo>
                    <a:cubicBezTo>
                      <a:pt x="5217" y="5092"/>
                      <a:pt x="5097" y="5071"/>
                      <a:pt x="4988" y="5035"/>
                    </a:cubicBezTo>
                    <a:cubicBezTo>
                      <a:pt x="4894" y="5003"/>
                      <a:pt x="4911" y="4952"/>
                      <a:pt x="4878" y="4952"/>
                    </a:cubicBezTo>
                    <a:cubicBezTo>
                      <a:pt x="4752" y="4742"/>
                      <a:pt x="5063" y="4867"/>
                      <a:pt x="5063" y="4881"/>
                    </a:cubicBezTo>
                    <a:cubicBezTo>
                      <a:pt x="5166" y="4881"/>
                      <a:pt x="5288" y="5015"/>
                      <a:pt x="5261" y="4796"/>
                    </a:cubicBezTo>
                    <a:cubicBezTo>
                      <a:pt x="5298" y="4805"/>
                      <a:pt x="5336" y="4810"/>
                      <a:pt x="5374" y="4810"/>
                    </a:cubicBezTo>
                    <a:cubicBezTo>
                      <a:pt x="5350" y="4712"/>
                      <a:pt x="5239" y="4762"/>
                      <a:pt x="5162" y="4767"/>
                    </a:cubicBezTo>
                    <a:cubicBezTo>
                      <a:pt x="5163" y="4707"/>
                      <a:pt x="5079" y="4569"/>
                      <a:pt x="5063" y="4569"/>
                    </a:cubicBezTo>
                    <a:cubicBezTo>
                      <a:pt x="5028" y="4464"/>
                      <a:pt x="5048" y="4459"/>
                      <a:pt x="5048" y="4370"/>
                    </a:cubicBezTo>
                    <a:cubicBezTo>
                      <a:pt x="5024" y="4377"/>
                      <a:pt x="4882" y="4473"/>
                      <a:pt x="4869" y="4443"/>
                    </a:cubicBezTo>
                    <a:cubicBezTo>
                      <a:pt x="6424" y="2990"/>
                      <a:pt x="8510" y="2099"/>
                      <a:pt x="10800" y="2099"/>
                    </a:cubicBezTo>
                    <a:cubicBezTo>
                      <a:pt x="13466" y="2099"/>
                      <a:pt x="15854" y="3307"/>
                      <a:pt x="17450" y="5201"/>
                    </a:cubicBezTo>
                    <a:cubicBezTo>
                      <a:pt x="17399" y="5342"/>
                      <a:pt x="17273" y="5227"/>
                      <a:pt x="17214" y="5335"/>
                    </a:cubicBezTo>
                    <a:cubicBezTo>
                      <a:pt x="17198" y="5335"/>
                      <a:pt x="17155" y="5462"/>
                      <a:pt x="17242" y="5462"/>
                    </a:cubicBezTo>
                    <a:cubicBezTo>
                      <a:pt x="17214" y="5576"/>
                      <a:pt x="17100" y="5560"/>
                      <a:pt x="17100" y="5462"/>
                    </a:cubicBezTo>
                    <a:cubicBezTo>
                      <a:pt x="17021" y="5462"/>
                      <a:pt x="16975" y="5549"/>
                      <a:pt x="16860" y="5547"/>
                    </a:cubicBezTo>
                    <a:cubicBezTo>
                      <a:pt x="16874" y="5475"/>
                      <a:pt x="16729" y="5264"/>
                      <a:pt x="16647" y="5264"/>
                    </a:cubicBezTo>
                    <a:cubicBezTo>
                      <a:pt x="16673" y="5212"/>
                      <a:pt x="16647" y="5259"/>
                      <a:pt x="16647" y="5207"/>
                    </a:cubicBezTo>
                    <a:cubicBezTo>
                      <a:pt x="16883" y="5207"/>
                      <a:pt x="17132" y="5165"/>
                      <a:pt x="17313" y="5165"/>
                    </a:cubicBezTo>
                    <a:cubicBezTo>
                      <a:pt x="17313" y="5035"/>
                      <a:pt x="16928" y="4871"/>
                      <a:pt x="16834" y="4921"/>
                    </a:cubicBezTo>
                    <a:cubicBezTo>
                      <a:pt x="16779" y="4951"/>
                      <a:pt x="16610" y="4867"/>
                      <a:pt x="16534" y="4867"/>
                    </a:cubicBezTo>
                    <a:cubicBezTo>
                      <a:pt x="16534" y="4811"/>
                      <a:pt x="16056" y="4812"/>
                      <a:pt x="15981" y="4810"/>
                    </a:cubicBezTo>
                    <a:cubicBezTo>
                      <a:pt x="15981" y="4715"/>
                      <a:pt x="15220" y="4925"/>
                      <a:pt x="15151" y="4930"/>
                    </a:cubicBezTo>
                    <a:cubicBezTo>
                      <a:pt x="14989" y="4943"/>
                      <a:pt x="14920" y="5039"/>
                      <a:pt x="14790" y="5150"/>
                    </a:cubicBezTo>
                    <a:cubicBezTo>
                      <a:pt x="14790" y="5149"/>
                      <a:pt x="14400" y="5476"/>
                      <a:pt x="14592" y="5476"/>
                    </a:cubicBezTo>
                    <a:cubicBezTo>
                      <a:pt x="14567" y="5700"/>
                      <a:pt x="13982" y="5675"/>
                      <a:pt x="13982" y="5817"/>
                    </a:cubicBezTo>
                    <a:cubicBezTo>
                      <a:pt x="13955" y="5824"/>
                      <a:pt x="13783" y="5780"/>
                      <a:pt x="13868" y="5929"/>
                    </a:cubicBezTo>
                    <a:cubicBezTo>
                      <a:pt x="13854" y="5929"/>
                      <a:pt x="14001" y="6095"/>
                      <a:pt x="14011" y="6114"/>
                    </a:cubicBezTo>
                    <a:cubicBezTo>
                      <a:pt x="14133" y="6114"/>
                      <a:pt x="14238" y="6170"/>
                      <a:pt x="14393" y="6170"/>
                    </a:cubicBezTo>
                    <a:cubicBezTo>
                      <a:pt x="14410" y="6137"/>
                      <a:pt x="14478" y="6120"/>
                      <a:pt x="14521" y="6114"/>
                    </a:cubicBezTo>
                    <a:cubicBezTo>
                      <a:pt x="14528" y="6201"/>
                      <a:pt x="14597" y="6383"/>
                      <a:pt x="14649" y="6383"/>
                    </a:cubicBezTo>
                    <a:cubicBezTo>
                      <a:pt x="14649" y="6464"/>
                      <a:pt x="14690" y="6592"/>
                      <a:pt x="14535" y="6511"/>
                    </a:cubicBezTo>
                    <a:cubicBezTo>
                      <a:pt x="14513" y="6494"/>
                      <a:pt x="14508" y="6379"/>
                      <a:pt x="14502" y="6337"/>
                    </a:cubicBezTo>
                    <a:cubicBezTo>
                      <a:pt x="14486" y="6228"/>
                      <a:pt x="14370" y="6386"/>
                      <a:pt x="14266" y="6369"/>
                    </a:cubicBezTo>
                    <a:cubicBezTo>
                      <a:pt x="14266" y="6449"/>
                      <a:pt x="14250" y="6666"/>
                      <a:pt x="14336" y="6695"/>
                    </a:cubicBezTo>
                    <a:cubicBezTo>
                      <a:pt x="14297" y="6813"/>
                      <a:pt x="14137" y="6732"/>
                      <a:pt x="14068" y="6837"/>
                    </a:cubicBezTo>
                    <a:cubicBezTo>
                      <a:pt x="14009" y="6837"/>
                      <a:pt x="13912" y="7011"/>
                      <a:pt x="13912" y="6893"/>
                    </a:cubicBezTo>
                    <a:cubicBezTo>
                      <a:pt x="13820" y="6954"/>
                      <a:pt x="13920" y="7118"/>
                      <a:pt x="13742" y="7021"/>
                    </a:cubicBezTo>
                    <a:cubicBezTo>
                      <a:pt x="13735" y="7060"/>
                      <a:pt x="13738" y="7113"/>
                      <a:pt x="13727" y="7177"/>
                    </a:cubicBezTo>
                    <a:cubicBezTo>
                      <a:pt x="13840" y="7177"/>
                      <a:pt x="13706" y="7262"/>
                      <a:pt x="13671" y="7262"/>
                    </a:cubicBezTo>
                    <a:cubicBezTo>
                      <a:pt x="13671" y="7386"/>
                      <a:pt x="13544" y="7255"/>
                      <a:pt x="13515" y="7234"/>
                    </a:cubicBezTo>
                    <a:cubicBezTo>
                      <a:pt x="13512" y="7240"/>
                      <a:pt x="13508" y="7245"/>
                      <a:pt x="13500" y="7247"/>
                    </a:cubicBezTo>
                    <a:cubicBezTo>
                      <a:pt x="13607" y="7428"/>
                      <a:pt x="13337" y="7343"/>
                      <a:pt x="13263" y="7302"/>
                    </a:cubicBezTo>
                    <a:cubicBezTo>
                      <a:pt x="13176" y="7253"/>
                      <a:pt x="13299" y="7384"/>
                      <a:pt x="13358" y="7404"/>
                    </a:cubicBezTo>
                    <a:cubicBezTo>
                      <a:pt x="13358" y="7492"/>
                      <a:pt x="13655" y="7652"/>
                      <a:pt x="13486" y="7829"/>
                    </a:cubicBezTo>
                    <a:cubicBezTo>
                      <a:pt x="13486" y="7881"/>
                      <a:pt x="13491" y="7886"/>
                      <a:pt x="13543" y="7886"/>
                    </a:cubicBezTo>
                    <a:cubicBezTo>
                      <a:pt x="13543" y="8010"/>
                      <a:pt x="13390" y="7988"/>
                      <a:pt x="13302" y="7971"/>
                    </a:cubicBezTo>
                    <a:cubicBezTo>
                      <a:pt x="13340" y="7898"/>
                      <a:pt x="13312" y="7860"/>
                      <a:pt x="13217" y="7857"/>
                    </a:cubicBezTo>
                    <a:cubicBezTo>
                      <a:pt x="13217" y="7966"/>
                      <a:pt x="12989" y="7906"/>
                      <a:pt x="12891" y="7942"/>
                    </a:cubicBezTo>
                    <a:cubicBezTo>
                      <a:pt x="12873" y="7906"/>
                      <a:pt x="12866" y="7895"/>
                      <a:pt x="12834" y="7886"/>
                    </a:cubicBezTo>
                    <a:cubicBezTo>
                      <a:pt x="12807" y="7951"/>
                      <a:pt x="12764" y="8396"/>
                      <a:pt x="12778" y="8396"/>
                    </a:cubicBezTo>
                    <a:cubicBezTo>
                      <a:pt x="12778" y="8571"/>
                      <a:pt x="12916" y="8683"/>
                      <a:pt x="13075" y="8736"/>
                    </a:cubicBezTo>
                    <a:cubicBezTo>
                      <a:pt x="13075" y="8692"/>
                      <a:pt x="13445" y="8720"/>
                      <a:pt x="13460" y="8660"/>
                    </a:cubicBezTo>
                    <a:cubicBezTo>
                      <a:pt x="13491" y="8540"/>
                      <a:pt x="13592" y="8537"/>
                      <a:pt x="13614" y="8410"/>
                    </a:cubicBezTo>
                    <a:cubicBezTo>
                      <a:pt x="13624" y="8351"/>
                      <a:pt x="13808" y="7901"/>
                      <a:pt x="13813" y="7900"/>
                    </a:cubicBezTo>
                    <a:cubicBezTo>
                      <a:pt x="13813" y="7883"/>
                      <a:pt x="14150" y="7991"/>
                      <a:pt x="14209" y="7871"/>
                    </a:cubicBezTo>
                    <a:cubicBezTo>
                      <a:pt x="14239" y="7871"/>
                      <a:pt x="14316" y="7844"/>
                      <a:pt x="14336" y="7815"/>
                    </a:cubicBezTo>
                    <a:cubicBezTo>
                      <a:pt x="14446" y="7829"/>
                      <a:pt x="14471" y="8027"/>
                      <a:pt x="14535" y="8027"/>
                    </a:cubicBezTo>
                    <a:cubicBezTo>
                      <a:pt x="14613" y="8144"/>
                      <a:pt x="14798" y="8114"/>
                      <a:pt x="14861" y="8240"/>
                    </a:cubicBezTo>
                    <a:cubicBezTo>
                      <a:pt x="14953" y="8240"/>
                      <a:pt x="14960" y="8478"/>
                      <a:pt x="14960" y="8566"/>
                    </a:cubicBezTo>
                    <a:cubicBezTo>
                      <a:pt x="15066" y="8486"/>
                      <a:pt x="15079" y="8416"/>
                      <a:pt x="15055" y="8335"/>
                    </a:cubicBezTo>
                    <a:cubicBezTo>
                      <a:pt x="15013" y="8194"/>
                      <a:pt x="15167" y="8362"/>
                      <a:pt x="15215" y="8297"/>
                    </a:cubicBezTo>
                    <a:cubicBezTo>
                      <a:pt x="15148" y="8297"/>
                      <a:pt x="15163" y="8166"/>
                      <a:pt x="15031" y="8198"/>
                    </a:cubicBezTo>
                    <a:cubicBezTo>
                      <a:pt x="15022" y="8161"/>
                      <a:pt x="15017" y="8123"/>
                      <a:pt x="15017" y="8084"/>
                    </a:cubicBezTo>
                    <a:cubicBezTo>
                      <a:pt x="14837" y="8114"/>
                      <a:pt x="14852" y="7842"/>
                      <a:pt x="14705" y="7872"/>
                    </a:cubicBezTo>
                    <a:cubicBezTo>
                      <a:pt x="14688" y="7805"/>
                      <a:pt x="14604" y="7784"/>
                      <a:pt x="14650" y="7702"/>
                    </a:cubicBezTo>
                    <a:cubicBezTo>
                      <a:pt x="14722" y="7572"/>
                      <a:pt x="14958" y="7957"/>
                      <a:pt x="15059" y="7957"/>
                    </a:cubicBezTo>
                    <a:cubicBezTo>
                      <a:pt x="15083" y="8004"/>
                      <a:pt x="15243" y="8020"/>
                      <a:pt x="15243" y="8056"/>
                    </a:cubicBezTo>
                    <a:cubicBezTo>
                      <a:pt x="15327" y="8084"/>
                      <a:pt x="15286" y="8221"/>
                      <a:pt x="15286" y="8297"/>
                    </a:cubicBezTo>
                    <a:cubicBezTo>
                      <a:pt x="15365" y="8297"/>
                      <a:pt x="15338" y="8340"/>
                      <a:pt x="15371" y="8396"/>
                    </a:cubicBezTo>
                    <a:cubicBezTo>
                      <a:pt x="15484" y="8453"/>
                      <a:pt x="15420" y="8667"/>
                      <a:pt x="15612" y="8708"/>
                    </a:cubicBezTo>
                    <a:cubicBezTo>
                      <a:pt x="15612" y="8636"/>
                      <a:pt x="15796" y="8495"/>
                      <a:pt x="15683" y="8495"/>
                    </a:cubicBezTo>
                    <a:cubicBezTo>
                      <a:pt x="15692" y="8437"/>
                      <a:pt x="15559" y="8180"/>
                      <a:pt x="15744" y="8216"/>
                    </a:cubicBezTo>
                    <a:cubicBezTo>
                      <a:pt x="15810" y="8229"/>
                      <a:pt x="15917" y="8234"/>
                      <a:pt x="15938" y="8313"/>
                    </a:cubicBezTo>
                    <a:cubicBezTo>
                      <a:pt x="15977" y="8469"/>
                      <a:pt x="15944" y="8555"/>
                      <a:pt x="16066" y="8665"/>
                    </a:cubicBezTo>
                    <a:cubicBezTo>
                      <a:pt x="16142" y="8819"/>
                      <a:pt x="16411" y="8648"/>
                      <a:pt x="16448" y="8722"/>
                    </a:cubicBezTo>
                    <a:cubicBezTo>
                      <a:pt x="16474" y="8722"/>
                      <a:pt x="16646" y="8794"/>
                      <a:pt x="16646" y="8736"/>
                    </a:cubicBezTo>
                    <a:cubicBezTo>
                      <a:pt x="16724" y="8711"/>
                      <a:pt x="16747" y="8694"/>
                      <a:pt x="16845" y="8694"/>
                    </a:cubicBezTo>
                    <a:cubicBezTo>
                      <a:pt x="16845" y="8792"/>
                      <a:pt x="16810" y="8918"/>
                      <a:pt x="16792" y="9001"/>
                    </a:cubicBezTo>
                    <a:cubicBezTo>
                      <a:pt x="16778" y="9068"/>
                      <a:pt x="16710" y="9131"/>
                      <a:pt x="16732" y="9218"/>
                    </a:cubicBezTo>
                    <a:cubicBezTo>
                      <a:pt x="16667" y="9218"/>
                      <a:pt x="16677" y="9303"/>
                      <a:pt x="16746" y="9303"/>
                    </a:cubicBezTo>
                    <a:cubicBezTo>
                      <a:pt x="16746" y="9434"/>
                      <a:pt x="16592" y="9413"/>
                      <a:pt x="16490" y="9402"/>
                    </a:cubicBezTo>
                    <a:cubicBezTo>
                      <a:pt x="16519" y="9500"/>
                      <a:pt x="16689" y="9710"/>
                      <a:pt x="16760" y="9757"/>
                    </a:cubicBezTo>
                    <a:cubicBezTo>
                      <a:pt x="16789" y="9843"/>
                      <a:pt x="16860" y="9994"/>
                      <a:pt x="16930" y="10040"/>
                    </a:cubicBezTo>
                    <a:cubicBezTo>
                      <a:pt x="16941" y="10105"/>
                      <a:pt x="17007" y="10284"/>
                      <a:pt x="17058" y="10309"/>
                    </a:cubicBezTo>
                    <a:cubicBezTo>
                      <a:pt x="17058" y="10407"/>
                      <a:pt x="17393" y="11032"/>
                      <a:pt x="17313" y="11032"/>
                    </a:cubicBezTo>
                    <a:cubicBezTo>
                      <a:pt x="17344" y="11084"/>
                      <a:pt x="17379" y="11107"/>
                      <a:pt x="17369" y="11160"/>
                    </a:cubicBezTo>
                    <a:cubicBezTo>
                      <a:pt x="17496" y="11160"/>
                      <a:pt x="17446" y="11471"/>
                      <a:pt x="17709" y="11471"/>
                    </a:cubicBezTo>
                    <a:cubicBezTo>
                      <a:pt x="17728" y="11433"/>
                      <a:pt x="17941" y="11358"/>
                      <a:pt x="17993" y="11358"/>
                    </a:cubicBezTo>
                    <a:cubicBezTo>
                      <a:pt x="18041" y="11263"/>
                      <a:pt x="18301" y="11188"/>
                      <a:pt x="18375" y="11188"/>
                    </a:cubicBezTo>
                    <a:cubicBezTo>
                      <a:pt x="18350" y="11111"/>
                      <a:pt x="18772" y="10928"/>
                      <a:pt x="18772" y="10890"/>
                    </a:cubicBezTo>
                    <a:cubicBezTo>
                      <a:pt x="18825" y="10871"/>
                      <a:pt x="18871" y="10761"/>
                      <a:pt x="18871" y="10699"/>
                    </a:cubicBezTo>
                    <a:cubicBezTo>
                      <a:pt x="18871" y="10603"/>
                      <a:pt x="18942" y="10596"/>
                      <a:pt x="18942" y="10522"/>
                    </a:cubicBezTo>
                    <a:cubicBezTo>
                      <a:pt x="19056" y="10446"/>
                      <a:pt x="19083" y="10254"/>
                      <a:pt x="18928" y="10210"/>
                    </a:cubicBezTo>
                    <a:cubicBezTo>
                      <a:pt x="18955" y="10373"/>
                      <a:pt x="18814" y="10287"/>
                      <a:pt x="18834" y="10243"/>
                    </a:cubicBezTo>
                    <a:cubicBezTo>
                      <a:pt x="18865" y="10178"/>
                      <a:pt x="18819" y="10152"/>
                      <a:pt x="18772" y="10097"/>
                    </a:cubicBezTo>
                    <a:cubicBezTo>
                      <a:pt x="18718" y="10070"/>
                      <a:pt x="18783" y="10009"/>
                      <a:pt x="18729" y="9969"/>
                    </a:cubicBezTo>
                    <a:cubicBezTo>
                      <a:pt x="18658" y="10146"/>
                      <a:pt x="18520" y="10224"/>
                      <a:pt x="18375" y="10224"/>
                    </a:cubicBezTo>
                    <a:cubicBezTo>
                      <a:pt x="18334" y="10107"/>
                      <a:pt x="18463" y="10258"/>
                      <a:pt x="18358" y="10097"/>
                    </a:cubicBezTo>
                    <a:cubicBezTo>
                      <a:pt x="18327" y="10050"/>
                      <a:pt x="18318" y="9998"/>
                      <a:pt x="18332" y="9941"/>
                    </a:cubicBezTo>
                    <a:cubicBezTo>
                      <a:pt x="18314" y="9941"/>
                      <a:pt x="18317" y="9936"/>
                      <a:pt x="18304" y="9926"/>
                    </a:cubicBezTo>
                    <a:cubicBezTo>
                      <a:pt x="18279" y="10077"/>
                      <a:pt x="18295" y="10097"/>
                      <a:pt x="18190" y="10097"/>
                    </a:cubicBezTo>
                    <a:cubicBezTo>
                      <a:pt x="18172" y="10045"/>
                      <a:pt x="18273" y="10019"/>
                      <a:pt x="18191" y="9939"/>
                    </a:cubicBezTo>
                    <a:cubicBezTo>
                      <a:pt x="18158" y="9908"/>
                      <a:pt x="18134" y="9823"/>
                      <a:pt x="18134" y="9785"/>
                    </a:cubicBezTo>
                    <a:cubicBezTo>
                      <a:pt x="18088" y="9754"/>
                      <a:pt x="17978" y="9575"/>
                      <a:pt x="18005" y="9526"/>
                    </a:cubicBezTo>
                    <a:cubicBezTo>
                      <a:pt x="18105" y="9345"/>
                      <a:pt x="18341" y="9758"/>
                      <a:pt x="18318" y="9827"/>
                    </a:cubicBezTo>
                    <a:cubicBezTo>
                      <a:pt x="18332" y="9822"/>
                      <a:pt x="18336" y="9827"/>
                      <a:pt x="18332" y="9841"/>
                    </a:cubicBezTo>
                    <a:cubicBezTo>
                      <a:pt x="18615" y="9756"/>
                      <a:pt x="18856" y="10026"/>
                      <a:pt x="19140" y="10026"/>
                    </a:cubicBezTo>
                    <a:cubicBezTo>
                      <a:pt x="19191" y="10047"/>
                      <a:pt x="19347" y="10079"/>
                      <a:pt x="19465" y="10072"/>
                    </a:cubicBezTo>
                    <a:cubicBezTo>
                      <a:pt x="19485" y="10312"/>
                      <a:pt x="19498" y="10554"/>
                      <a:pt x="19498" y="10799"/>
                    </a:cubicBezTo>
                    <a:cubicBezTo>
                      <a:pt x="19500" y="12687"/>
                      <a:pt x="18894" y="14433"/>
                      <a:pt x="17869" y="15860"/>
                    </a:cubicBezTo>
                    <a:close/>
                    <a:moveTo>
                      <a:pt x="16109" y="8099"/>
                    </a:moveTo>
                    <a:cubicBezTo>
                      <a:pt x="16087" y="7865"/>
                      <a:pt x="16229" y="7741"/>
                      <a:pt x="16321" y="7532"/>
                    </a:cubicBezTo>
                    <a:cubicBezTo>
                      <a:pt x="16482" y="7516"/>
                      <a:pt x="16539" y="7556"/>
                      <a:pt x="16534" y="7702"/>
                    </a:cubicBezTo>
                    <a:cubicBezTo>
                      <a:pt x="16648" y="7702"/>
                      <a:pt x="16556" y="7834"/>
                      <a:pt x="16708" y="7776"/>
                    </a:cubicBezTo>
                    <a:cubicBezTo>
                      <a:pt x="16745" y="7724"/>
                      <a:pt x="16796" y="7709"/>
                      <a:pt x="16860" y="7731"/>
                    </a:cubicBezTo>
                    <a:cubicBezTo>
                      <a:pt x="16959" y="7731"/>
                      <a:pt x="16986" y="7787"/>
                      <a:pt x="17059" y="7787"/>
                    </a:cubicBezTo>
                    <a:cubicBezTo>
                      <a:pt x="17129" y="7929"/>
                      <a:pt x="17351" y="7886"/>
                      <a:pt x="17342" y="8142"/>
                    </a:cubicBezTo>
                    <a:cubicBezTo>
                      <a:pt x="17504" y="8142"/>
                      <a:pt x="17200" y="8306"/>
                      <a:pt x="17200" y="8269"/>
                    </a:cubicBezTo>
                    <a:cubicBezTo>
                      <a:pt x="17019" y="8321"/>
                      <a:pt x="16979" y="8142"/>
                      <a:pt x="16902" y="8142"/>
                    </a:cubicBezTo>
                    <a:cubicBezTo>
                      <a:pt x="16902" y="8309"/>
                      <a:pt x="16808" y="8113"/>
                      <a:pt x="16789" y="8113"/>
                    </a:cubicBezTo>
                    <a:cubicBezTo>
                      <a:pt x="16789" y="8170"/>
                      <a:pt x="16242" y="8203"/>
                      <a:pt x="16151" y="8198"/>
                    </a:cubicBezTo>
                    <a:cubicBezTo>
                      <a:pt x="16164" y="8130"/>
                      <a:pt x="16176" y="8115"/>
                      <a:pt x="16109" y="8099"/>
                    </a:cubicBezTo>
                    <a:close/>
                    <a:moveTo>
                      <a:pt x="16109" y="8099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" name="iśļídè">
                <a:extLst>
                  <a:ext uri="{FF2B5EF4-FFF2-40B4-BE49-F238E27FC236}">
                    <a16:creationId xmlns:a16="http://schemas.microsoft.com/office/drawing/2014/main" xmlns="" id="{5CCE0C95-24A0-4639-9912-7A0E6F563912}"/>
                  </a:ext>
                </a:extLst>
              </p:cNvPr>
              <p:cNvSpPr/>
              <p:nvPr/>
            </p:nvSpPr>
            <p:spPr bwMode="auto">
              <a:xfrm>
                <a:off x="304" y="144"/>
                <a:ext cx="22" cy="7"/>
              </a:xfrm>
              <a:custGeom>
                <a:avLst/>
                <a:gdLst>
                  <a:gd name="T0" fmla="*/ 0 w 20542"/>
                  <a:gd name="T1" fmla="*/ 0 h 17263"/>
                  <a:gd name="T2" fmla="*/ 0 w 20542"/>
                  <a:gd name="T3" fmla="*/ 0 h 17263"/>
                  <a:gd name="T4" fmla="*/ 0 w 20542"/>
                  <a:gd name="T5" fmla="*/ 0 h 17263"/>
                  <a:gd name="T6" fmla="*/ 0 w 20542"/>
                  <a:gd name="T7" fmla="*/ 0 h 17263"/>
                  <a:gd name="T8" fmla="*/ 0 w 20542"/>
                  <a:gd name="T9" fmla="*/ 0 h 17263"/>
                  <a:gd name="T10" fmla="*/ 0 w 20542"/>
                  <a:gd name="T11" fmla="*/ 0 h 17263"/>
                  <a:gd name="T12" fmla="*/ 0 w 20542"/>
                  <a:gd name="T13" fmla="*/ 0 h 17263"/>
                  <a:gd name="T14" fmla="*/ 0 w 20542"/>
                  <a:gd name="T15" fmla="*/ 0 h 17263"/>
                  <a:gd name="T16" fmla="*/ 0 w 20542"/>
                  <a:gd name="T17" fmla="*/ 0 h 17263"/>
                  <a:gd name="T18" fmla="*/ 0 w 20542"/>
                  <a:gd name="T19" fmla="*/ 0 h 17263"/>
                  <a:gd name="T20" fmla="*/ 0 w 20542"/>
                  <a:gd name="T21" fmla="*/ 0 h 17263"/>
                  <a:gd name="T22" fmla="*/ 0 w 20542"/>
                  <a:gd name="T23" fmla="*/ 0 h 17263"/>
                  <a:gd name="T24" fmla="*/ 0 w 20542"/>
                  <a:gd name="T25" fmla="*/ 0 h 17263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20542" h="17263">
                    <a:moveTo>
                      <a:pt x="19936" y="4186"/>
                    </a:moveTo>
                    <a:cubicBezTo>
                      <a:pt x="18293" y="6058"/>
                      <a:pt x="18766" y="9572"/>
                      <a:pt x="16483" y="7506"/>
                    </a:cubicBezTo>
                    <a:cubicBezTo>
                      <a:pt x="16483" y="-3197"/>
                      <a:pt x="15350" y="3479"/>
                      <a:pt x="11192" y="4910"/>
                    </a:cubicBezTo>
                    <a:cubicBezTo>
                      <a:pt x="10429" y="5139"/>
                      <a:pt x="5153" y="9537"/>
                      <a:pt x="5153" y="7506"/>
                    </a:cubicBezTo>
                    <a:cubicBezTo>
                      <a:pt x="5095" y="7506"/>
                      <a:pt x="5320" y="3196"/>
                      <a:pt x="5153" y="1660"/>
                    </a:cubicBezTo>
                    <a:cubicBezTo>
                      <a:pt x="4048" y="936"/>
                      <a:pt x="4819" y="1660"/>
                      <a:pt x="4819" y="0"/>
                    </a:cubicBezTo>
                    <a:cubicBezTo>
                      <a:pt x="4281" y="0"/>
                      <a:pt x="349" y="4186"/>
                      <a:pt x="349" y="4186"/>
                    </a:cubicBezTo>
                    <a:cubicBezTo>
                      <a:pt x="3714" y="4186"/>
                      <a:pt x="0" y="10915"/>
                      <a:pt x="0" y="13316"/>
                    </a:cubicBezTo>
                    <a:cubicBezTo>
                      <a:pt x="2602" y="14058"/>
                      <a:pt x="4339" y="16655"/>
                      <a:pt x="6519" y="16655"/>
                    </a:cubicBezTo>
                    <a:cubicBezTo>
                      <a:pt x="6519" y="18403"/>
                      <a:pt x="12450" y="15824"/>
                      <a:pt x="13235" y="15824"/>
                    </a:cubicBezTo>
                    <a:cubicBezTo>
                      <a:pt x="15778" y="15824"/>
                      <a:pt x="17406" y="14729"/>
                      <a:pt x="19412" y="11621"/>
                    </a:cubicBezTo>
                    <a:cubicBezTo>
                      <a:pt x="21600" y="8265"/>
                      <a:pt x="19936" y="8530"/>
                      <a:pt x="19936" y="4186"/>
                    </a:cubicBezTo>
                    <a:close/>
                    <a:moveTo>
                      <a:pt x="19936" y="4186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" name="íş1ïḋè">
                <a:extLst>
                  <a:ext uri="{FF2B5EF4-FFF2-40B4-BE49-F238E27FC236}">
                    <a16:creationId xmlns:a16="http://schemas.microsoft.com/office/drawing/2014/main" xmlns="" id="{FB5393D1-2ABA-4768-92D9-5E318B731163}"/>
                  </a:ext>
                </a:extLst>
              </p:cNvPr>
              <p:cNvSpPr/>
              <p:nvPr/>
            </p:nvSpPr>
            <p:spPr bwMode="auto">
              <a:xfrm>
                <a:off x="352" y="168"/>
                <a:ext cx="18" cy="23"/>
              </a:xfrm>
              <a:custGeom>
                <a:avLst/>
                <a:gdLst>
                  <a:gd name="T0" fmla="*/ 0 w 20330"/>
                  <a:gd name="T1" fmla="*/ 0 h 21462"/>
                  <a:gd name="T2" fmla="*/ 0 w 20330"/>
                  <a:gd name="T3" fmla="*/ 0 h 21462"/>
                  <a:gd name="T4" fmla="*/ 0 w 20330"/>
                  <a:gd name="T5" fmla="*/ 0 h 21462"/>
                  <a:gd name="T6" fmla="*/ 0 w 20330"/>
                  <a:gd name="T7" fmla="*/ 0 h 21462"/>
                  <a:gd name="T8" fmla="*/ 0 w 20330"/>
                  <a:gd name="T9" fmla="*/ 0 h 21462"/>
                  <a:gd name="T10" fmla="*/ 0 w 20330"/>
                  <a:gd name="T11" fmla="*/ 0 h 21462"/>
                  <a:gd name="T12" fmla="*/ 0 w 20330"/>
                  <a:gd name="T13" fmla="*/ 0 h 21462"/>
                  <a:gd name="T14" fmla="*/ 0 w 20330"/>
                  <a:gd name="T15" fmla="*/ 0 h 21462"/>
                  <a:gd name="T16" fmla="*/ 0 w 20330"/>
                  <a:gd name="T17" fmla="*/ 0 h 21462"/>
                  <a:gd name="T18" fmla="*/ 0 w 20330"/>
                  <a:gd name="T19" fmla="*/ 0 h 21462"/>
                  <a:gd name="T20" fmla="*/ 0 w 20330"/>
                  <a:gd name="T21" fmla="*/ 0 h 21462"/>
                  <a:gd name="T22" fmla="*/ 0 w 20330"/>
                  <a:gd name="T23" fmla="*/ 0 h 21462"/>
                  <a:gd name="T24" fmla="*/ 0 w 20330"/>
                  <a:gd name="T25" fmla="*/ 0 h 21462"/>
                  <a:gd name="T26" fmla="*/ 0 w 20330"/>
                  <a:gd name="T27" fmla="*/ 0 h 21462"/>
                  <a:gd name="T28" fmla="*/ 0 w 20330"/>
                  <a:gd name="T29" fmla="*/ 0 h 21462"/>
                  <a:gd name="T30" fmla="*/ 0 w 20330"/>
                  <a:gd name="T31" fmla="*/ 0 h 21462"/>
                  <a:gd name="T32" fmla="*/ 0 w 20330"/>
                  <a:gd name="T33" fmla="*/ 0 h 21462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20330" h="21462">
                    <a:moveTo>
                      <a:pt x="1685" y="9330"/>
                    </a:moveTo>
                    <a:cubicBezTo>
                      <a:pt x="5927" y="9330"/>
                      <a:pt x="6974" y="10452"/>
                      <a:pt x="7227" y="14183"/>
                    </a:cubicBezTo>
                    <a:cubicBezTo>
                      <a:pt x="12255" y="15539"/>
                      <a:pt x="3833" y="15223"/>
                      <a:pt x="3391" y="15223"/>
                    </a:cubicBezTo>
                    <a:cubicBezTo>
                      <a:pt x="3319" y="16960"/>
                      <a:pt x="268" y="20457"/>
                      <a:pt x="4176" y="19489"/>
                    </a:cubicBezTo>
                    <a:cubicBezTo>
                      <a:pt x="7019" y="18785"/>
                      <a:pt x="7633" y="18947"/>
                      <a:pt x="7651" y="21461"/>
                    </a:cubicBezTo>
                    <a:cubicBezTo>
                      <a:pt x="11424" y="21461"/>
                      <a:pt x="16723" y="21600"/>
                      <a:pt x="18745" y="18346"/>
                    </a:cubicBezTo>
                    <a:cubicBezTo>
                      <a:pt x="20776" y="18346"/>
                      <a:pt x="20938" y="16755"/>
                      <a:pt x="18745" y="16264"/>
                    </a:cubicBezTo>
                    <a:cubicBezTo>
                      <a:pt x="18745" y="18089"/>
                      <a:pt x="18853" y="18001"/>
                      <a:pt x="16605" y="18001"/>
                    </a:cubicBezTo>
                    <a:cubicBezTo>
                      <a:pt x="17427" y="14256"/>
                      <a:pt x="16840" y="11075"/>
                      <a:pt x="12769" y="11075"/>
                    </a:cubicBezTo>
                    <a:cubicBezTo>
                      <a:pt x="13428" y="9477"/>
                      <a:pt x="11731" y="8238"/>
                      <a:pt x="10079" y="7183"/>
                    </a:cubicBezTo>
                    <a:cubicBezTo>
                      <a:pt x="6965" y="5197"/>
                      <a:pt x="10152" y="4742"/>
                      <a:pt x="10639" y="2419"/>
                    </a:cubicBezTo>
                    <a:cubicBezTo>
                      <a:pt x="8337" y="2880"/>
                      <a:pt x="8274" y="4471"/>
                      <a:pt x="5097" y="4500"/>
                    </a:cubicBezTo>
                    <a:cubicBezTo>
                      <a:pt x="5097" y="3951"/>
                      <a:pt x="5783" y="2265"/>
                      <a:pt x="5214" y="2082"/>
                    </a:cubicBezTo>
                    <a:cubicBezTo>
                      <a:pt x="5972" y="2074"/>
                      <a:pt x="8987" y="0"/>
                      <a:pt x="5530" y="0"/>
                    </a:cubicBezTo>
                    <a:cubicBezTo>
                      <a:pt x="4032" y="4486"/>
                      <a:pt x="-662" y="88"/>
                      <a:pt x="78" y="4200"/>
                    </a:cubicBezTo>
                    <a:cubicBezTo>
                      <a:pt x="593" y="6970"/>
                      <a:pt x="1685" y="6780"/>
                      <a:pt x="1685" y="9330"/>
                    </a:cubicBezTo>
                    <a:close/>
                    <a:moveTo>
                      <a:pt x="1685" y="9330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" name="iśḷídé">
                <a:extLst>
                  <a:ext uri="{FF2B5EF4-FFF2-40B4-BE49-F238E27FC236}">
                    <a16:creationId xmlns:a16="http://schemas.microsoft.com/office/drawing/2014/main" xmlns="" id="{95EBBB56-CE32-4451-928C-872703EAC5DE}"/>
                  </a:ext>
                </a:extLst>
              </p:cNvPr>
              <p:cNvSpPr/>
              <p:nvPr/>
            </p:nvSpPr>
            <p:spPr bwMode="auto">
              <a:xfrm>
                <a:off x="336" y="176"/>
                <a:ext cx="9" cy="11"/>
              </a:xfrm>
              <a:custGeom>
                <a:avLst/>
                <a:gdLst>
                  <a:gd name="T0" fmla="*/ 0 w 15938"/>
                  <a:gd name="T1" fmla="*/ 0 h 19489"/>
                  <a:gd name="T2" fmla="*/ 0 w 15938"/>
                  <a:gd name="T3" fmla="*/ 0 h 19489"/>
                  <a:gd name="T4" fmla="*/ 0 w 15938"/>
                  <a:gd name="T5" fmla="*/ 0 h 19489"/>
                  <a:gd name="T6" fmla="*/ 0 w 15938"/>
                  <a:gd name="T7" fmla="*/ 0 h 19489"/>
                  <a:gd name="T8" fmla="*/ 0 w 15938"/>
                  <a:gd name="T9" fmla="*/ 0 h 19489"/>
                  <a:gd name="T10" fmla="*/ 0 w 15938"/>
                  <a:gd name="T11" fmla="*/ 0 h 19489"/>
                  <a:gd name="T12" fmla="*/ 0 w 15938"/>
                  <a:gd name="T13" fmla="*/ 0 h 19489"/>
                  <a:gd name="T14" fmla="*/ 0 w 15938"/>
                  <a:gd name="T15" fmla="*/ 0 h 19489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15938" h="19489">
                    <a:moveTo>
                      <a:pt x="1447" y="19489"/>
                    </a:moveTo>
                    <a:cubicBezTo>
                      <a:pt x="10460" y="19334"/>
                      <a:pt x="12771" y="13571"/>
                      <a:pt x="15260" y="5681"/>
                    </a:cubicBezTo>
                    <a:cubicBezTo>
                      <a:pt x="17711" y="-2111"/>
                      <a:pt x="12911" y="1905"/>
                      <a:pt x="10498" y="2201"/>
                    </a:cubicBezTo>
                    <a:cubicBezTo>
                      <a:pt x="8430" y="3342"/>
                      <a:pt x="6949" y="-1688"/>
                      <a:pt x="6043" y="608"/>
                    </a:cubicBezTo>
                    <a:cubicBezTo>
                      <a:pt x="5264" y="2567"/>
                      <a:pt x="6668" y="4864"/>
                      <a:pt x="8673" y="4864"/>
                    </a:cubicBezTo>
                    <a:cubicBezTo>
                      <a:pt x="8149" y="6540"/>
                      <a:pt x="-3889" y="8499"/>
                      <a:pt x="2047" y="10190"/>
                    </a:cubicBezTo>
                    <a:cubicBezTo>
                      <a:pt x="1320" y="14008"/>
                      <a:pt x="-1795" y="15896"/>
                      <a:pt x="1447" y="19489"/>
                    </a:cubicBezTo>
                    <a:close/>
                    <a:moveTo>
                      <a:pt x="1447" y="19489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8" name="išļiḍè">
                <a:extLst>
                  <a:ext uri="{FF2B5EF4-FFF2-40B4-BE49-F238E27FC236}">
                    <a16:creationId xmlns:a16="http://schemas.microsoft.com/office/drawing/2014/main" xmlns="" id="{3CC7236C-F965-41B3-87EA-A2AFA2629977}"/>
                  </a:ext>
                </a:extLst>
              </p:cNvPr>
              <p:cNvSpPr/>
              <p:nvPr/>
            </p:nvSpPr>
            <p:spPr bwMode="auto">
              <a:xfrm>
                <a:off x="352" y="192"/>
                <a:ext cx="2" cy="1"/>
              </a:xfrm>
              <a:custGeom>
                <a:avLst/>
                <a:gdLst>
                  <a:gd name="T0" fmla="*/ 0 w 21600"/>
                  <a:gd name="T1" fmla="*/ 0 h 13852"/>
                  <a:gd name="T2" fmla="*/ 0 w 21600"/>
                  <a:gd name="T3" fmla="*/ 0 h 13852"/>
                  <a:gd name="T4" fmla="*/ 0 w 21600"/>
                  <a:gd name="T5" fmla="*/ 0 h 13852"/>
                  <a:gd name="T6" fmla="*/ 0 w 21600"/>
                  <a:gd name="T7" fmla="*/ 0 h 13852"/>
                  <a:gd name="T8" fmla="*/ 0 w 21600"/>
                  <a:gd name="T9" fmla="*/ 0 h 1385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1600" h="13852">
                    <a:moveTo>
                      <a:pt x="0" y="4834"/>
                    </a:moveTo>
                    <a:cubicBezTo>
                      <a:pt x="3511" y="21600"/>
                      <a:pt x="21600" y="12034"/>
                      <a:pt x="21600" y="0"/>
                    </a:cubicBezTo>
                    <a:cubicBezTo>
                      <a:pt x="15647" y="0"/>
                      <a:pt x="9617" y="0"/>
                      <a:pt x="3511" y="0"/>
                    </a:cubicBezTo>
                    <a:cubicBezTo>
                      <a:pt x="4732" y="4834"/>
                      <a:pt x="3435" y="6480"/>
                      <a:pt x="0" y="4834"/>
                    </a:cubicBezTo>
                    <a:close/>
                    <a:moveTo>
                      <a:pt x="0" y="4834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9" name="iŝliḑe">
                <a:extLst>
                  <a:ext uri="{FF2B5EF4-FFF2-40B4-BE49-F238E27FC236}">
                    <a16:creationId xmlns:a16="http://schemas.microsoft.com/office/drawing/2014/main" xmlns="" id="{D73B9E75-A2AC-4798-9F54-7BAF69220B90}"/>
                  </a:ext>
                </a:extLst>
              </p:cNvPr>
              <p:cNvSpPr/>
              <p:nvPr/>
            </p:nvSpPr>
            <p:spPr bwMode="auto">
              <a:xfrm>
                <a:off x="240" y="200"/>
                <a:ext cx="3" cy="2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21600"/>
                    </a:moveTo>
                    <a:cubicBezTo>
                      <a:pt x="14954" y="20491"/>
                      <a:pt x="21600" y="16184"/>
                      <a:pt x="21600" y="0"/>
                    </a:cubicBezTo>
                    <a:cubicBezTo>
                      <a:pt x="7849" y="9201"/>
                      <a:pt x="3208" y="6526"/>
                      <a:pt x="0" y="21600"/>
                    </a:cubicBezTo>
                    <a:close/>
                    <a:moveTo>
                      <a:pt x="0" y="21600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0" name="iŝlîḍè">
                <a:extLst>
                  <a:ext uri="{FF2B5EF4-FFF2-40B4-BE49-F238E27FC236}">
                    <a16:creationId xmlns:a16="http://schemas.microsoft.com/office/drawing/2014/main" xmlns="" id="{34C97471-71E0-4A4F-915E-3E5E3F58A3E2}"/>
                  </a:ext>
                </a:extLst>
              </p:cNvPr>
              <p:cNvSpPr/>
              <p:nvPr/>
            </p:nvSpPr>
            <p:spPr bwMode="auto">
              <a:xfrm>
                <a:off x="376" y="216"/>
                <a:ext cx="3" cy="4"/>
              </a:xfrm>
              <a:custGeom>
                <a:avLst/>
                <a:gdLst>
                  <a:gd name="T0" fmla="*/ 0 w 15151"/>
                  <a:gd name="T1" fmla="*/ 0 h 21600"/>
                  <a:gd name="T2" fmla="*/ 0 w 15151"/>
                  <a:gd name="T3" fmla="*/ 0 h 21600"/>
                  <a:gd name="T4" fmla="*/ 0 w 15151"/>
                  <a:gd name="T5" fmla="*/ 0 h 21600"/>
                  <a:gd name="T6" fmla="*/ 0 w 15151"/>
                  <a:gd name="T7" fmla="*/ 0 h 21600"/>
                  <a:gd name="T8" fmla="*/ 0 w 15151"/>
                  <a:gd name="T9" fmla="*/ 0 h 2160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5151" h="21600">
                    <a:moveTo>
                      <a:pt x="10724" y="0"/>
                    </a:moveTo>
                    <a:cubicBezTo>
                      <a:pt x="11899" y="6522"/>
                      <a:pt x="8375" y="7809"/>
                      <a:pt x="0" y="3905"/>
                    </a:cubicBezTo>
                    <a:cubicBezTo>
                      <a:pt x="3373" y="13417"/>
                      <a:pt x="1667" y="15535"/>
                      <a:pt x="7124" y="21600"/>
                    </a:cubicBezTo>
                    <a:cubicBezTo>
                      <a:pt x="9284" y="12503"/>
                      <a:pt x="21600" y="3905"/>
                      <a:pt x="10724" y="0"/>
                    </a:cubicBezTo>
                    <a:close/>
                    <a:moveTo>
                      <a:pt x="10724" y="0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1" name="íŝḷîḍé">
                <a:extLst>
                  <a:ext uri="{FF2B5EF4-FFF2-40B4-BE49-F238E27FC236}">
                    <a16:creationId xmlns:a16="http://schemas.microsoft.com/office/drawing/2014/main" xmlns="" id="{51DD7B9F-7F52-4759-A54D-7039A1A4B7DB}"/>
                  </a:ext>
                </a:extLst>
              </p:cNvPr>
              <p:cNvSpPr/>
              <p:nvPr/>
            </p:nvSpPr>
            <p:spPr bwMode="auto">
              <a:xfrm>
                <a:off x="376" y="216"/>
                <a:ext cx="3" cy="5"/>
              </a:xfrm>
              <a:custGeom>
                <a:avLst/>
                <a:gdLst>
                  <a:gd name="T0" fmla="*/ 0 w 14680"/>
                  <a:gd name="T1" fmla="*/ 0 h 18108"/>
                  <a:gd name="T2" fmla="*/ 0 w 14680"/>
                  <a:gd name="T3" fmla="*/ 0 h 18108"/>
                  <a:gd name="T4" fmla="*/ 0 w 14680"/>
                  <a:gd name="T5" fmla="*/ 0 h 18108"/>
                  <a:gd name="T6" fmla="*/ 0 w 14680"/>
                  <a:gd name="T7" fmla="*/ 0 h 18108"/>
                  <a:gd name="T8" fmla="*/ 0 w 14680"/>
                  <a:gd name="T9" fmla="*/ 0 h 1810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4680" h="18108">
                    <a:moveTo>
                      <a:pt x="10298" y="0"/>
                    </a:moveTo>
                    <a:cubicBezTo>
                      <a:pt x="10298" y="7291"/>
                      <a:pt x="8417" y="10676"/>
                      <a:pt x="5725" y="2364"/>
                    </a:cubicBezTo>
                    <a:cubicBezTo>
                      <a:pt x="-3356" y="2364"/>
                      <a:pt x="1087" y="12243"/>
                      <a:pt x="1087" y="17618"/>
                    </a:cubicBezTo>
                    <a:cubicBezTo>
                      <a:pt x="18244" y="21600"/>
                      <a:pt x="16493" y="0"/>
                      <a:pt x="10298" y="0"/>
                    </a:cubicBezTo>
                    <a:close/>
                    <a:moveTo>
                      <a:pt x="10298" y="0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2" name="ïsļïḍé">
                <a:extLst>
                  <a:ext uri="{FF2B5EF4-FFF2-40B4-BE49-F238E27FC236}">
                    <a16:creationId xmlns:a16="http://schemas.microsoft.com/office/drawing/2014/main" xmlns="" id="{4119EB66-5EFC-4CA7-9657-FE428245D7AE}"/>
                  </a:ext>
                </a:extLst>
              </p:cNvPr>
              <p:cNvSpPr/>
              <p:nvPr/>
            </p:nvSpPr>
            <p:spPr bwMode="auto">
              <a:xfrm>
                <a:off x="392" y="232"/>
                <a:ext cx="7" cy="3"/>
              </a:xfrm>
              <a:custGeom>
                <a:avLst/>
                <a:gdLst>
                  <a:gd name="T0" fmla="*/ 0 w 21600"/>
                  <a:gd name="T1" fmla="*/ 0 h 9393"/>
                  <a:gd name="T2" fmla="*/ 0 w 21600"/>
                  <a:gd name="T3" fmla="*/ 0 h 9393"/>
                  <a:gd name="T4" fmla="*/ 0 w 21600"/>
                  <a:gd name="T5" fmla="*/ 0 h 9393"/>
                  <a:gd name="T6" fmla="*/ 0 w 21600"/>
                  <a:gd name="T7" fmla="*/ 0 h 9393"/>
                  <a:gd name="T8" fmla="*/ 0 w 21600"/>
                  <a:gd name="T9" fmla="*/ 0 h 939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1600" h="9393">
                    <a:moveTo>
                      <a:pt x="21600" y="0"/>
                    </a:moveTo>
                    <a:cubicBezTo>
                      <a:pt x="15130" y="2920"/>
                      <a:pt x="18136" y="5863"/>
                      <a:pt x="9453" y="3062"/>
                    </a:cubicBezTo>
                    <a:cubicBezTo>
                      <a:pt x="5701" y="1875"/>
                      <a:pt x="1732" y="-3323"/>
                      <a:pt x="0" y="3371"/>
                    </a:cubicBezTo>
                    <a:cubicBezTo>
                      <a:pt x="11016" y="4439"/>
                      <a:pt x="21600" y="18277"/>
                      <a:pt x="21600" y="0"/>
                    </a:cubicBezTo>
                    <a:close/>
                    <a:moveTo>
                      <a:pt x="21600" y="0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3" name="îSḷídê">
                <a:extLst>
                  <a:ext uri="{FF2B5EF4-FFF2-40B4-BE49-F238E27FC236}">
                    <a16:creationId xmlns:a16="http://schemas.microsoft.com/office/drawing/2014/main" xmlns="" id="{E345976C-A500-4230-8273-1087EA08CF3F}"/>
                  </a:ext>
                </a:extLst>
              </p:cNvPr>
              <p:cNvSpPr/>
              <p:nvPr/>
            </p:nvSpPr>
            <p:spPr bwMode="auto">
              <a:xfrm>
                <a:off x="320" y="232"/>
                <a:ext cx="166" cy="223"/>
              </a:xfrm>
              <a:custGeom>
                <a:avLst/>
                <a:gdLst>
                  <a:gd name="T0" fmla="*/ 0 w 21517"/>
                  <a:gd name="T1" fmla="*/ 0 h 21336"/>
                  <a:gd name="T2" fmla="*/ 0 w 21517"/>
                  <a:gd name="T3" fmla="*/ 0 h 21336"/>
                  <a:gd name="T4" fmla="*/ 0 w 21517"/>
                  <a:gd name="T5" fmla="*/ 0 h 21336"/>
                  <a:gd name="T6" fmla="*/ 0 w 21517"/>
                  <a:gd name="T7" fmla="*/ 0 h 21336"/>
                  <a:gd name="T8" fmla="*/ 0 w 21517"/>
                  <a:gd name="T9" fmla="*/ 0 h 21336"/>
                  <a:gd name="T10" fmla="*/ 0 w 21517"/>
                  <a:gd name="T11" fmla="*/ 0 h 21336"/>
                  <a:gd name="T12" fmla="*/ 0 w 21517"/>
                  <a:gd name="T13" fmla="*/ 0 h 21336"/>
                  <a:gd name="T14" fmla="*/ 0 w 21517"/>
                  <a:gd name="T15" fmla="*/ 0 h 21336"/>
                  <a:gd name="T16" fmla="*/ 0 w 21517"/>
                  <a:gd name="T17" fmla="*/ 0 h 21336"/>
                  <a:gd name="T18" fmla="*/ 0 w 21517"/>
                  <a:gd name="T19" fmla="*/ 0 h 21336"/>
                  <a:gd name="T20" fmla="*/ 0 w 21517"/>
                  <a:gd name="T21" fmla="*/ 0 h 21336"/>
                  <a:gd name="T22" fmla="*/ 0 w 21517"/>
                  <a:gd name="T23" fmla="*/ 0 h 21336"/>
                  <a:gd name="T24" fmla="*/ 0 w 21517"/>
                  <a:gd name="T25" fmla="*/ 0 h 21336"/>
                  <a:gd name="T26" fmla="*/ 0 w 21517"/>
                  <a:gd name="T27" fmla="*/ 0 h 21336"/>
                  <a:gd name="T28" fmla="*/ 0 w 21517"/>
                  <a:gd name="T29" fmla="*/ 0 h 21336"/>
                  <a:gd name="T30" fmla="*/ 0 w 21517"/>
                  <a:gd name="T31" fmla="*/ 0 h 21336"/>
                  <a:gd name="T32" fmla="*/ 0 w 21517"/>
                  <a:gd name="T33" fmla="*/ 0 h 21336"/>
                  <a:gd name="T34" fmla="*/ 0 w 21517"/>
                  <a:gd name="T35" fmla="*/ 0 h 21336"/>
                  <a:gd name="T36" fmla="*/ 0 w 21517"/>
                  <a:gd name="T37" fmla="*/ 0 h 21336"/>
                  <a:gd name="T38" fmla="*/ 0 w 21517"/>
                  <a:gd name="T39" fmla="*/ 0 h 21336"/>
                  <a:gd name="T40" fmla="*/ 0 w 21517"/>
                  <a:gd name="T41" fmla="*/ 0 h 21336"/>
                  <a:gd name="T42" fmla="*/ 0 w 21517"/>
                  <a:gd name="T43" fmla="*/ 0 h 21336"/>
                  <a:gd name="T44" fmla="*/ 0 w 21517"/>
                  <a:gd name="T45" fmla="*/ 0 h 21336"/>
                  <a:gd name="T46" fmla="*/ 0 w 21517"/>
                  <a:gd name="T47" fmla="*/ 0 h 21336"/>
                  <a:gd name="T48" fmla="*/ 0 w 21517"/>
                  <a:gd name="T49" fmla="*/ 0 h 21336"/>
                  <a:gd name="T50" fmla="*/ 0 w 21517"/>
                  <a:gd name="T51" fmla="*/ 0 h 21336"/>
                  <a:gd name="T52" fmla="*/ 0 w 21517"/>
                  <a:gd name="T53" fmla="*/ 0 h 21336"/>
                  <a:gd name="T54" fmla="*/ 0 w 21517"/>
                  <a:gd name="T55" fmla="*/ 0 h 21336"/>
                  <a:gd name="T56" fmla="*/ 0 w 21517"/>
                  <a:gd name="T57" fmla="*/ 0 h 21336"/>
                  <a:gd name="T58" fmla="*/ 0 w 21517"/>
                  <a:gd name="T59" fmla="*/ 0 h 21336"/>
                  <a:gd name="T60" fmla="*/ 0 w 21517"/>
                  <a:gd name="T61" fmla="*/ 0 h 21336"/>
                  <a:gd name="T62" fmla="*/ 0 w 21517"/>
                  <a:gd name="T63" fmla="*/ 0 h 21336"/>
                  <a:gd name="T64" fmla="*/ 0 w 21517"/>
                  <a:gd name="T65" fmla="*/ 0 h 213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0" t="0" r="r" b="b"/>
                <a:pathLst>
                  <a:path w="21517" h="21336">
                    <a:moveTo>
                      <a:pt x="19567" y="7931"/>
                    </a:moveTo>
                    <a:cubicBezTo>
                      <a:pt x="19048" y="7904"/>
                      <a:pt x="19448" y="7845"/>
                      <a:pt x="19422" y="7719"/>
                    </a:cubicBezTo>
                    <a:cubicBezTo>
                      <a:pt x="19025" y="7719"/>
                      <a:pt x="18300" y="6676"/>
                      <a:pt x="18300" y="6418"/>
                    </a:cubicBezTo>
                    <a:cubicBezTo>
                      <a:pt x="18154" y="6364"/>
                      <a:pt x="18030" y="5984"/>
                      <a:pt x="18056" y="5984"/>
                    </a:cubicBezTo>
                    <a:cubicBezTo>
                      <a:pt x="17943" y="5729"/>
                      <a:pt x="17483" y="5519"/>
                      <a:pt x="17666" y="5262"/>
                    </a:cubicBezTo>
                    <a:cubicBezTo>
                      <a:pt x="17237" y="5072"/>
                      <a:pt x="16781" y="4416"/>
                      <a:pt x="16643" y="4106"/>
                    </a:cubicBezTo>
                    <a:cubicBezTo>
                      <a:pt x="16386" y="3964"/>
                      <a:pt x="16203" y="3565"/>
                      <a:pt x="16203" y="3348"/>
                    </a:cubicBezTo>
                    <a:cubicBezTo>
                      <a:pt x="15909" y="3348"/>
                      <a:pt x="15513" y="2695"/>
                      <a:pt x="15570" y="2445"/>
                    </a:cubicBezTo>
                    <a:cubicBezTo>
                      <a:pt x="15293" y="2445"/>
                      <a:pt x="15220" y="2082"/>
                      <a:pt x="14935" y="2082"/>
                    </a:cubicBezTo>
                    <a:cubicBezTo>
                      <a:pt x="15075" y="1777"/>
                      <a:pt x="13120" y="1748"/>
                      <a:pt x="12791" y="1721"/>
                    </a:cubicBezTo>
                    <a:cubicBezTo>
                      <a:pt x="12847" y="1475"/>
                      <a:pt x="12591" y="1324"/>
                      <a:pt x="12302" y="1324"/>
                    </a:cubicBezTo>
                    <a:cubicBezTo>
                      <a:pt x="12302" y="1706"/>
                      <a:pt x="11199" y="1748"/>
                      <a:pt x="10824" y="1733"/>
                    </a:cubicBezTo>
                    <a:cubicBezTo>
                      <a:pt x="10554" y="1724"/>
                      <a:pt x="9962" y="1667"/>
                      <a:pt x="9962" y="1432"/>
                    </a:cubicBezTo>
                    <a:cubicBezTo>
                      <a:pt x="9775" y="1397"/>
                      <a:pt x="9512" y="1432"/>
                      <a:pt x="9230" y="1432"/>
                    </a:cubicBezTo>
                    <a:cubicBezTo>
                      <a:pt x="9295" y="1188"/>
                      <a:pt x="8622" y="87"/>
                      <a:pt x="8255" y="22"/>
                    </a:cubicBezTo>
                    <a:cubicBezTo>
                      <a:pt x="8255" y="58"/>
                      <a:pt x="8255" y="96"/>
                      <a:pt x="8255" y="132"/>
                    </a:cubicBezTo>
                    <a:cubicBezTo>
                      <a:pt x="7980" y="165"/>
                      <a:pt x="6254" y="-152"/>
                      <a:pt x="6254" y="96"/>
                    </a:cubicBezTo>
                    <a:cubicBezTo>
                      <a:pt x="6047" y="96"/>
                      <a:pt x="5172" y="326"/>
                      <a:pt x="5035" y="529"/>
                    </a:cubicBezTo>
                    <a:cubicBezTo>
                      <a:pt x="4952" y="529"/>
                      <a:pt x="4156" y="817"/>
                      <a:pt x="4156" y="601"/>
                    </a:cubicBezTo>
                    <a:cubicBezTo>
                      <a:pt x="3956" y="601"/>
                      <a:pt x="3715" y="678"/>
                      <a:pt x="3619" y="817"/>
                    </a:cubicBezTo>
                    <a:cubicBezTo>
                      <a:pt x="3402" y="817"/>
                      <a:pt x="3172" y="1103"/>
                      <a:pt x="3035" y="1215"/>
                    </a:cubicBezTo>
                    <a:cubicBezTo>
                      <a:pt x="2658" y="1182"/>
                      <a:pt x="2928" y="1003"/>
                      <a:pt x="2548" y="1396"/>
                    </a:cubicBezTo>
                    <a:cubicBezTo>
                      <a:pt x="2548" y="1525"/>
                      <a:pt x="2261" y="2081"/>
                      <a:pt x="2207" y="2081"/>
                    </a:cubicBezTo>
                    <a:cubicBezTo>
                      <a:pt x="2328" y="2171"/>
                      <a:pt x="2324" y="2220"/>
                      <a:pt x="2207" y="2335"/>
                    </a:cubicBezTo>
                    <a:cubicBezTo>
                      <a:pt x="1938" y="2494"/>
                      <a:pt x="1785" y="2817"/>
                      <a:pt x="1524" y="2913"/>
                    </a:cubicBezTo>
                    <a:cubicBezTo>
                      <a:pt x="1250" y="3250"/>
                      <a:pt x="1191" y="2890"/>
                      <a:pt x="986" y="3269"/>
                    </a:cubicBezTo>
                    <a:cubicBezTo>
                      <a:pt x="875" y="3480"/>
                      <a:pt x="721" y="3638"/>
                      <a:pt x="602" y="3808"/>
                    </a:cubicBezTo>
                    <a:cubicBezTo>
                      <a:pt x="225" y="4344"/>
                      <a:pt x="207" y="4578"/>
                      <a:pt x="207" y="5081"/>
                    </a:cubicBezTo>
                    <a:cubicBezTo>
                      <a:pt x="207" y="5260"/>
                      <a:pt x="-50" y="5426"/>
                      <a:pt x="9" y="5578"/>
                    </a:cubicBezTo>
                    <a:cubicBezTo>
                      <a:pt x="89" y="5782"/>
                      <a:pt x="253" y="6208"/>
                      <a:pt x="207" y="6345"/>
                    </a:cubicBezTo>
                    <a:cubicBezTo>
                      <a:pt x="20" y="6345"/>
                      <a:pt x="-83" y="6832"/>
                      <a:pt x="258" y="6959"/>
                    </a:cubicBezTo>
                    <a:cubicBezTo>
                      <a:pt x="258" y="7279"/>
                      <a:pt x="886" y="8246"/>
                      <a:pt x="1279" y="8440"/>
                    </a:cubicBezTo>
                    <a:cubicBezTo>
                      <a:pt x="1279" y="8705"/>
                      <a:pt x="1993" y="9271"/>
                      <a:pt x="2352" y="9271"/>
                    </a:cubicBezTo>
                    <a:cubicBezTo>
                      <a:pt x="2491" y="9476"/>
                      <a:pt x="3961" y="9781"/>
                      <a:pt x="3961" y="9524"/>
                    </a:cubicBezTo>
                    <a:cubicBezTo>
                      <a:pt x="4560" y="9524"/>
                      <a:pt x="6671" y="9237"/>
                      <a:pt x="6986" y="9705"/>
                    </a:cubicBezTo>
                    <a:cubicBezTo>
                      <a:pt x="7519" y="9705"/>
                      <a:pt x="7714" y="9638"/>
                      <a:pt x="8206" y="9813"/>
                    </a:cubicBezTo>
                    <a:cubicBezTo>
                      <a:pt x="8271" y="10083"/>
                      <a:pt x="8170" y="10898"/>
                      <a:pt x="7914" y="11114"/>
                    </a:cubicBezTo>
                    <a:cubicBezTo>
                      <a:pt x="7914" y="11477"/>
                      <a:pt x="8059" y="11859"/>
                      <a:pt x="8450" y="12053"/>
                    </a:cubicBezTo>
                    <a:cubicBezTo>
                      <a:pt x="8479" y="12141"/>
                      <a:pt x="8758" y="12486"/>
                      <a:pt x="8841" y="12486"/>
                    </a:cubicBezTo>
                    <a:cubicBezTo>
                      <a:pt x="8993" y="12942"/>
                      <a:pt x="9163" y="13337"/>
                      <a:pt x="9049" y="13983"/>
                    </a:cubicBezTo>
                    <a:cubicBezTo>
                      <a:pt x="8944" y="14571"/>
                      <a:pt x="8694" y="14920"/>
                      <a:pt x="8694" y="15448"/>
                    </a:cubicBezTo>
                    <a:cubicBezTo>
                      <a:pt x="8545" y="15448"/>
                      <a:pt x="8841" y="16459"/>
                      <a:pt x="8986" y="16459"/>
                    </a:cubicBezTo>
                    <a:cubicBezTo>
                      <a:pt x="8986" y="16919"/>
                      <a:pt x="9475" y="17333"/>
                      <a:pt x="9475" y="17832"/>
                    </a:cubicBezTo>
                    <a:cubicBezTo>
                      <a:pt x="9504" y="17832"/>
                      <a:pt x="9670" y="18303"/>
                      <a:pt x="9670" y="18446"/>
                    </a:cubicBezTo>
                    <a:cubicBezTo>
                      <a:pt x="9519" y="18446"/>
                      <a:pt x="10450" y="19829"/>
                      <a:pt x="10450" y="19928"/>
                    </a:cubicBezTo>
                    <a:cubicBezTo>
                      <a:pt x="10616" y="19928"/>
                      <a:pt x="10640" y="20397"/>
                      <a:pt x="10790" y="20397"/>
                    </a:cubicBezTo>
                    <a:cubicBezTo>
                      <a:pt x="10816" y="20709"/>
                      <a:pt x="10985" y="20998"/>
                      <a:pt x="10985" y="21228"/>
                    </a:cubicBezTo>
                    <a:cubicBezTo>
                      <a:pt x="11180" y="21448"/>
                      <a:pt x="11986" y="21264"/>
                      <a:pt x="12301" y="21264"/>
                    </a:cubicBezTo>
                    <a:cubicBezTo>
                      <a:pt x="12301" y="21180"/>
                      <a:pt x="13771" y="20975"/>
                      <a:pt x="13958" y="20975"/>
                    </a:cubicBezTo>
                    <a:cubicBezTo>
                      <a:pt x="14057" y="20878"/>
                      <a:pt x="14690" y="20216"/>
                      <a:pt x="14690" y="20216"/>
                    </a:cubicBezTo>
                    <a:cubicBezTo>
                      <a:pt x="14690" y="19882"/>
                      <a:pt x="15601" y="19238"/>
                      <a:pt x="15959" y="19059"/>
                    </a:cubicBezTo>
                    <a:cubicBezTo>
                      <a:pt x="15959" y="19006"/>
                      <a:pt x="16404" y="18192"/>
                      <a:pt x="16349" y="18192"/>
                    </a:cubicBezTo>
                    <a:cubicBezTo>
                      <a:pt x="16349" y="17624"/>
                      <a:pt x="16544" y="17250"/>
                      <a:pt x="16544" y="16748"/>
                    </a:cubicBezTo>
                    <a:cubicBezTo>
                      <a:pt x="16688" y="16748"/>
                      <a:pt x="16830" y="16278"/>
                      <a:pt x="17128" y="16278"/>
                    </a:cubicBezTo>
                    <a:cubicBezTo>
                      <a:pt x="17212" y="16155"/>
                      <a:pt x="17450" y="16107"/>
                      <a:pt x="17616" y="16024"/>
                    </a:cubicBezTo>
                    <a:cubicBezTo>
                      <a:pt x="17616" y="15713"/>
                      <a:pt x="17957" y="15476"/>
                      <a:pt x="17957" y="15087"/>
                    </a:cubicBezTo>
                    <a:cubicBezTo>
                      <a:pt x="18179" y="15087"/>
                      <a:pt x="17812" y="13876"/>
                      <a:pt x="17812" y="13749"/>
                    </a:cubicBezTo>
                    <a:cubicBezTo>
                      <a:pt x="17382" y="13749"/>
                      <a:pt x="17713" y="12307"/>
                      <a:pt x="17713" y="12124"/>
                    </a:cubicBezTo>
                    <a:cubicBezTo>
                      <a:pt x="17437" y="12124"/>
                      <a:pt x="18620" y="11148"/>
                      <a:pt x="18598" y="11208"/>
                    </a:cubicBezTo>
                    <a:cubicBezTo>
                      <a:pt x="18681" y="10953"/>
                      <a:pt x="19316" y="10604"/>
                      <a:pt x="19526" y="10404"/>
                    </a:cubicBezTo>
                    <a:cubicBezTo>
                      <a:pt x="19713" y="10224"/>
                      <a:pt x="20347" y="9878"/>
                      <a:pt x="20347" y="9667"/>
                    </a:cubicBezTo>
                    <a:cubicBezTo>
                      <a:pt x="20620" y="9565"/>
                      <a:pt x="20654" y="9375"/>
                      <a:pt x="20882" y="9269"/>
                    </a:cubicBezTo>
                    <a:cubicBezTo>
                      <a:pt x="20882" y="9177"/>
                      <a:pt x="20727" y="8909"/>
                      <a:pt x="21077" y="8909"/>
                    </a:cubicBezTo>
                    <a:cubicBezTo>
                      <a:pt x="20989" y="8446"/>
                      <a:pt x="21517" y="8183"/>
                      <a:pt x="21517" y="7716"/>
                    </a:cubicBezTo>
                    <a:cubicBezTo>
                      <a:pt x="21101" y="7817"/>
                      <a:pt x="20526" y="7861"/>
                      <a:pt x="20102" y="7861"/>
                    </a:cubicBezTo>
                    <a:cubicBezTo>
                      <a:pt x="20104" y="7926"/>
                      <a:pt x="19637" y="7935"/>
                      <a:pt x="19567" y="7931"/>
                    </a:cubicBezTo>
                    <a:close/>
                    <a:moveTo>
                      <a:pt x="19567" y="7931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4" name="îşḻídè">
                <a:extLst>
                  <a:ext uri="{FF2B5EF4-FFF2-40B4-BE49-F238E27FC236}">
                    <a16:creationId xmlns:a16="http://schemas.microsoft.com/office/drawing/2014/main" xmlns="" id="{A692979C-1973-487D-B7D6-090C83E5CB62}"/>
                  </a:ext>
                </a:extLst>
              </p:cNvPr>
              <p:cNvSpPr/>
              <p:nvPr/>
            </p:nvSpPr>
            <p:spPr bwMode="auto">
              <a:xfrm>
                <a:off x="184" y="272"/>
                <a:ext cx="3" cy="2"/>
              </a:xfrm>
              <a:custGeom>
                <a:avLst/>
                <a:gdLst>
                  <a:gd name="T0" fmla="*/ 0 w 16989"/>
                  <a:gd name="T1" fmla="*/ 0 h 15334"/>
                  <a:gd name="T2" fmla="*/ 0 w 16989"/>
                  <a:gd name="T3" fmla="*/ 0 h 15334"/>
                  <a:gd name="T4" fmla="*/ 0 w 16989"/>
                  <a:gd name="T5" fmla="*/ 0 h 15334"/>
                  <a:gd name="T6" fmla="*/ 0 w 16989"/>
                  <a:gd name="T7" fmla="*/ 0 h 15334"/>
                  <a:gd name="T8" fmla="*/ 0 w 16989"/>
                  <a:gd name="T9" fmla="*/ 0 h 1533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6989" h="15334">
                    <a:moveTo>
                      <a:pt x="5730" y="2266"/>
                    </a:moveTo>
                    <a:cubicBezTo>
                      <a:pt x="4165" y="1591"/>
                      <a:pt x="2498" y="771"/>
                      <a:pt x="900" y="0"/>
                    </a:cubicBezTo>
                    <a:cubicBezTo>
                      <a:pt x="-4611" y="21600"/>
                      <a:pt x="16989" y="17743"/>
                      <a:pt x="16989" y="4629"/>
                    </a:cubicBezTo>
                    <a:cubicBezTo>
                      <a:pt x="12159" y="7955"/>
                      <a:pt x="7839" y="13596"/>
                      <a:pt x="5730" y="2266"/>
                    </a:cubicBezTo>
                    <a:close/>
                    <a:moveTo>
                      <a:pt x="5730" y="2266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5" name="isľïḑé">
                <a:extLst>
                  <a:ext uri="{FF2B5EF4-FFF2-40B4-BE49-F238E27FC236}">
                    <a16:creationId xmlns:a16="http://schemas.microsoft.com/office/drawing/2014/main" xmlns="" id="{30826C84-78BC-401E-B2DB-0837442CD99E}"/>
                  </a:ext>
                </a:extLst>
              </p:cNvPr>
              <p:cNvSpPr/>
              <p:nvPr/>
            </p:nvSpPr>
            <p:spPr bwMode="auto">
              <a:xfrm>
                <a:off x="192" y="272"/>
                <a:ext cx="16" cy="8"/>
              </a:xfrm>
              <a:custGeom>
                <a:avLst/>
                <a:gdLst>
                  <a:gd name="T0" fmla="*/ 0 w 18999"/>
                  <a:gd name="T1" fmla="*/ 0 h 20934"/>
                  <a:gd name="T2" fmla="*/ 0 w 18999"/>
                  <a:gd name="T3" fmla="*/ 0 h 20934"/>
                  <a:gd name="T4" fmla="*/ 0 w 18999"/>
                  <a:gd name="T5" fmla="*/ 0 h 20934"/>
                  <a:gd name="T6" fmla="*/ 0 w 18999"/>
                  <a:gd name="T7" fmla="*/ 0 h 20934"/>
                  <a:gd name="T8" fmla="*/ 0 w 18999"/>
                  <a:gd name="T9" fmla="*/ 0 h 20934"/>
                  <a:gd name="T10" fmla="*/ 0 w 18999"/>
                  <a:gd name="T11" fmla="*/ 0 h 20934"/>
                  <a:gd name="T12" fmla="*/ 0 w 18999"/>
                  <a:gd name="T13" fmla="*/ 0 h 2093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8999" h="20934">
                    <a:moveTo>
                      <a:pt x="5636" y="0"/>
                    </a:moveTo>
                    <a:cubicBezTo>
                      <a:pt x="4287" y="4948"/>
                      <a:pt x="2148" y="3040"/>
                      <a:pt x="0" y="2842"/>
                    </a:cubicBezTo>
                    <a:cubicBezTo>
                      <a:pt x="1313" y="7114"/>
                      <a:pt x="5600" y="11307"/>
                      <a:pt x="7812" y="11307"/>
                    </a:cubicBezTo>
                    <a:cubicBezTo>
                      <a:pt x="9253" y="17507"/>
                      <a:pt x="13604" y="21600"/>
                      <a:pt x="17047" y="20845"/>
                    </a:cubicBezTo>
                    <a:cubicBezTo>
                      <a:pt x="21600" y="19871"/>
                      <a:pt x="16872" y="12618"/>
                      <a:pt x="16055" y="9439"/>
                    </a:cubicBezTo>
                    <a:cubicBezTo>
                      <a:pt x="11622" y="9439"/>
                      <a:pt x="11135" y="1212"/>
                      <a:pt x="5636" y="0"/>
                    </a:cubicBezTo>
                    <a:close/>
                    <a:moveTo>
                      <a:pt x="5636" y="0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6" name="iṡḻíďè">
                <a:extLst>
                  <a:ext uri="{FF2B5EF4-FFF2-40B4-BE49-F238E27FC236}">
                    <a16:creationId xmlns:a16="http://schemas.microsoft.com/office/drawing/2014/main" xmlns="" id="{59EA7B34-CB77-48D9-9976-E2DF073FA7AD}"/>
                  </a:ext>
                </a:extLst>
              </p:cNvPr>
              <p:cNvSpPr/>
              <p:nvPr/>
            </p:nvSpPr>
            <p:spPr bwMode="auto">
              <a:xfrm>
                <a:off x="208" y="288"/>
                <a:ext cx="15" cy="4"/>
              </a:xfrm>
              <a:custGeom>
                <a:avLst/>
                <a:gdLst>
                  <a:gd name="T0" fmla="*/ 0 w 21600"/>
                  <a:gd name="T1" fmla="*/ 0 h 19826"/>
                  <a:gd name="T2" fmla="*/ 0 w 21600"/>
                  <a:gd name="T3" fmla="*/ 0 h 19826"/>
                  <a:gd name="T4" fmla="*/ 0 w 21600"/>
                  <a:gd name="T5" fmla="*/ 0 h 19826"/>
                  <a:gd name="T6" fmla="*/ 0 w 21600"/>
                  <a:gd name="T7" fmla="*/ 0 h 19826"/>
                  <a:gd name="T8" fmla="*/ 0 w 21600"/>
                  <a:gd name="T9" fmla="*/ 0 h 19826"/>
                  <a:gd name="T10" fmla="*/ 0 w 21600"/>
                  <a:gd name="T11" fmla="*/ 0 h 19826"/>
                  <a:gd name="T12" fmla="*/ 0 w 21600"/>
                  <a:gd name="T13" fmla="*/ 0 h 19826"/>
                  <a:gd name="T14" fmla="*/ 0 w 21600"/>
                  <a:gd name="T15" fmla="*/ 0 h 19826"/>
                  <a:gd name="T16" fmla="*/ 0 w 21600"/>
                  <a:gd name="T17" fmla="*/ 0 h 1982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21600" h="19826">
                    <a:moveTo>
                      <a:pt x="15657" y="0"/>
                    </a:moveTo>
                    <a:cubicBezTo>
                      <a:pt x="14560" y="9831"/>
                      <a:pt x="15657" y="658"/>
                      <a:pt x="15657" y="8204"/>
                    </a:cubicBezTo>
                    <a:cubicBezTo>
                      <a:pt x="11646" y="8446"/>
                      <a:pt x="8331" y="1662"/>
                      <a:pt x="5406" y="1662"/>
                    </a:cubicBezTo>
                    <a:cubicBezTo>
                      <a:pt x="6331" y="6612"/>
                      <a:pt x="7554" y="10212"/>
                      <a:pt x="7554" y="14712"/>
                    </a:cubicBezTo>
                    <a:cubicBezTo>
                      <a:pt x="4789" y="18069"/>
                      <a:pt x="2686" y="14712"/>
                      <a:pt x="0" y="14712"/>
                    </a:cubicBezTo>
                    <a:cubicBezTo>
                      <a:pt x="1006" y="20735"/>
                      <a:pt x="8309" y="21600"/>
                      <a:pt x="9189" y="16442"/>
                    </a:cubicBezTo>
                    <a:cubicBezTo>
                      <a:pt x="15417" y="16442"/>
                      <a:pt x="15680" y="16027"/>
                      <a:pt x="21600" y="18000"/>
                    </a:cubicBezTo>
                    <a:cubicBezTo>
                      <a:pt x="21406" y="13015"/>
                      <a:pt x="17349" y="1315"/>
                      <a:pt x="15657" y="0"/>
                    </a:cubicBezTo>
                    <a:close/>
                    <a:moveTo>
                      <a:pt x="15657" y="0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7" name="ïṣľiḋè">
                <a:extLst>
                  <a:ext uri="{FF2B5EF4-FFF2-40B4-BE49-F238E27FC236}">
                    <a16:creationId xmlns:a16="http://schemas.microsoft.com/office/drawing/2014/main" xmlns="" id="{BA6078DD-B770-4CE9-B7C9-786A4C4D5AA7}"/>
                  </a:ext>
                </a:extLst>
              </p:cNvPr>
              <p:cNvSpPr/>
              <p:nvPr/>
            </p:nvSpPr>
            <p:spPr bwMode="auto">
              <a:xfrm>
                <a:off x="200" y="288"/>
                <a:ext cx="2" cy="2"/>
              </a:xfrm>
              <a:custGeom>
                <a:avLst/>
                <a:gdLst>
                  <a:gd name="T0" fmla="*/ 0 w 16604"/>
                  <a:gd name="T1" fmla="*/ 0 h 17442"/>
                  <a:gd name="T2" fmla="*/ 0 w 16604"/>
                  <a:gd name="T3" fmla="*/ 0 h 17442"/>
                  <a:gd name="T4" fmla="*/ 0 w 16604"/>
                  <a:gd name="T5" fmla="*/ 0 h 17442"/>
                  <a:gd name="T6" fmla="*/ 0 w 16604"/>
                  <a:gd name="T7" fmla="*/ 0 h 17442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6604" h="17442">
                    <a:moveTo>
                      <a:pt x="1543" y="0"/>
                    </a:moveTo>
                    <a:cubicBezTo>
                      <a:pt x="-4492" y="21600"/>
                      <a:pt x="8577" y="17040"/>
                      <a:pt x="16563" y="17040"/>
                    </a:cubicBezTo>
                    <a:cubicBezTo>
                      <a:pt x="17108" y="7620"/>
                      <a:pt x="12116" y="1920"/>
                      <a:pt x="1543" y="0"/>
                    </a:cubicBezTo>
                    <a:close/>
                    <a:moveTo>
                      <a:pt x="1543" y="0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8" name="ïśľîḓè">
                <a:extLst>
                  <a:ext uri="{FF2B5EF4-FFF2-40B4-BE49-F238E27FC236}">
                    <a16:creationId xmlns:a16="http://schemas.microsoft.com/office/drawing/2014/main" xmlns="" id="{2A2DE26F-C00D-481F-A870-07A465D344A8}"/>
                  </a:ext>
                </a:extLst>
              </p:cNvPr>
              <p:cNvSpPr/>
              <p:nvPr/>
            </p:nvSpPr>
            <p:spPr bwMode="auto">
              <a:xfrm>
                <a:off x="200" y="288"/>
                <a:ext cx="2" cy="2"/>
              </a:xfrm>
              <a:custGeom>
                <a:avLst/>
                <a:gdLst>
                  <a:gd name="T0" fmla="*/ 0 w 21600"/>
                  <a:gd name="T1" fmla="*/ 0 h 12742"/>
                  <a:gd name="T2" fmla="*/ 0 w 21600"/>
                  <a:gd name="T3" fmla="*/ 0 h 12742"/>
                  <a:gd name="T4" fmla="*/ 0 w 21600"/>
                  <a:gd name="T5" fmla="*/ 0 h 12742"/>
                  <a:gd name="T6" fmla="*/ 0 w 21600"/>
                  <a:gd name="T7" fmla="*/ 0 h 12742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12742">
                    <a:moveTo>
                      <a:pt x="0" y="12742"/>
                    </a:moveTo>
                    <a:cubicBezTo>
                      <a:pt x="7251" y="11994"/>
                      <a:pt x="14425" y="11339"/>
                      <a:pt x="21600" y="10545"/>
                    </a:cubicBezTo>
                    <a:cubicBezTo>
                      <a:pt x="17860" y="-8858"/>
                      <a:pt x="2137" y="2550"/>
                      <a:pt x="0" y="12742"/>
                    </a:cubicBezTo>
                    <a:close/>
                    <a:moveTo>
                      <a:pt x="0" y="12742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9" name="îŝļídé">
                <a:extLst>
                  <a:ext uri="{FF2B5EF4-FFF2-40B4-BE49-F238E27FC236}">
                    <a16:creationId xmlns:a16="http://schemas.microsoft.com/office/drawing/2014/main" xmlns="" id="{4C4298F8-39A1-45B4-BDDE-D02741319765}"/>
                  </a:ext>
                </a:extLst>
              </p:cNvPr>
              <p:cNvSpPr/>
              <p:nvPr/>
            </p:nvSpPr>
            <p:spPr bwMode="auto">
              <a:xfrm>
                <a:off x="232" y="288"/>
                <a:ext cx="2" cy="1"/>
              </a:xfrm>
              <a:custGeom>
                <a:avLst/>
                <a:gdLst>
                  <a:gd name="T0" fmla="*/ 0 w 17161"/>
                  <a:gd name="T1" fmla="*/ 0 h 13638"/>
                  <a:gd name="T2" fmla="*/ 0 w 17161"/>
                  <a:gd name="T3" fmla="*/ 0 h 13638"/>
                  <a:gd name="T4" fmla="*/ 0 w 17161"/>
                  <a:gd name="T5" fmla="*/ 0 h 13638"/>
                  <a:gd name="T6" fmla="*/ 0 w 17161"/>
                  <a:gd name="T7" fmla="*/ 0 h 13638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7161" h="13638">
                    <a:moveTo>
                      <a:pt x="1582" y="0"/>
                    </a:moveTo>
                    <a:cubicBezTo>
                      <a:pt x="-4374" y="21600"/>
                      <a:pt x="7735" y="11073"/>
                      <a:pt x="17161" y="11073"/>
                    </a:cubicBezTo>
                    <a:cubicBezTo>
                      <a:pt x="17226" y="3353"/>
                      <a:pt x="8782" y="0"/>
                      <a:pt x="1582" y="0"/>
                    </a:cubicBezTo>
                    <a:close/>
                    <a:moveTo>
                      <a:pt x="1582" y="0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0" name="î$ļíḋè">
                <a:extLst>
                  <a:ext uri="{FF2B5EF4-FFF2-40B4-BE49-F238E27FC236}">
                    <a16:creationId xmlns:a16="http://schemas.microsoft.com/office/drawing/2014/main" xmlns="" id="{EED7685E-DDF6-49C3-8A64-3EB30B79BF5B}"/>
                  </a:ext>
                </a:extLst>
              </p:cNvPr>
              <p:cNvSpPr/>
              <p:nvPr/>
            </p:nvSpPr>
            <p:spPr bwMode="auto">
              <a:xfrm>
                <a:off x="224" y="288"/>
                <a:ext cx="1" cy="1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cubicBezTo>
                      <a:pt x="0" y="7500"/>
                      <a:pt x="0" y="14250"/>
                      <a:pt x="0" y="21600"/>
                    </a:cubicBezTo>
                    <a:cubicBezTo>
                      <a:pt x="8975" y="18750"/>
                      <a:pt x="12777" y="14250"/>
                      <a:pt x="21600" y="14250"/>
                    </a:cubicBezTo>
                    <a:cubicBezTo>
                      <a:pt x="21600" y="5100"/>
                      <a:pt x="9279" y="0"/>
                      <a:pt x="0" y="0"/>
                    </a:cubicBezTo>
                    <a:close/>
                    <a:moveTo>
                      <a:pt x="0" y="0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1" name="išļïḓe">
                <a:extLst>
                  <a:ext uri="{FF2B5EF4-FFF2-40B4-BE49-F238E27FC236}">
                    <a16:creationId xmlns:a16="http://schemas.microsoft.com/office/drawing/2014/main" xmlns="" id="{2378B32E-5A43-45BE-9417-389E8B0B2422}"/>
                  </a:ext>
                </a:extLst>
              </p:cNvPr>
              <p:cNvSpPr/>
              <p:nvPr/>
            </p:nvSpPr>
            <p:spPr bwMode="auto">
              <a:xfrm>
                <a:off x="216" y="304"/>
                <a:ext cx="1" cy="1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1600" h="21600">
                    <a:moveTo>
                      <a:pt x="0" y="21600"/>
                    </a:moveTo>
                    <a:cubicBezTo>
                      <a:pt x="17923" y="21600"/>
                      <a:pt x="17234" y="20571"/>
                      <a:pt x="21600" y="5371"/>
                    </a:cubicBezTo>
                    <a:cubicBezTo>
                      <a:pt x="16200" y="3429"/>
                      <a:pt x="10915" y="1714"/>
                      <a:pt x="5285" y="0"/>
                    </a:cubicBezTo>
                    <a:cubicBezTo>
                      <a:pt x="3447" y="7200"/>
                      <a:pt x="1838" y="14400"/>
                      <a:pt x="0" y="21600"/>
                    </a:cubicBezTo>
                    <a:close/>
                    <a:moveTo>
                      <a:pt x="0" y="21600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2" name="î$1íḑè">
                <a:extLst>
                  <a:ext uri="{FF2B5EF4-FFF2-40B4-BE49-F238E27FC236}">
                    <a16:creationId xmlns:a16="http://schemas.microsoft.com/office/drawing/2014/main" xmlns="" id="{788B413E-0E98-47FC-8ADB-3519A8CCA296}"/>
                  </a:ext>
                </a:extLst>
              </p:cNvPr>
              <p:cNvSpPr/>
              <p:nvPr/>
            </p:nvSpPr>
            <p:spPr bwMode="auto">
              <a:xfrm>
                <a:off x="480" y="384"/>
                <a:ext cx="1" cy="2"/>
              </a:xfrm>
              <a:custGeom>
                <a:avLst/>
                <a:gdLst>
                  <a:gd name="T0" fmla="*/ 0 w 16557"/>
                  <a:gd name="T1" fmla="*/ 0 h 18344"/>
                  <a:gd name="T2" fmla="*/ 0 w 16557"/>
                  <a:gd name="T3" fmla="*/ 0 h 18344"/>
                  <a:gd name="T4" fmla="*/ 0 w 16557"/>
                  <a:gd name="T5" fmla="*/ 0 h 18344"/>
                  <a:gd name="T6" fmla="*/ 0 w 16557"/>
                  <a:gd name="T7" fmla="*/ 0 h 18344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6557" h="18344">
                    <a:moveTo>
                      <a:pt x="0" y="16234"/>
                    </a:moveTo>
                    <a:cubicBezTo>
                      <a:pt x="21600" y="21600"/>
                      <a:pt x="17408" y="16922"/>
                      <a:pt x="13033" y="0"/>
                    </a:cubicBezTo>
                    <a:cubicBezTo>
                      <a:pt x="2734" y="5916"/>
                      <a:pt x="0" y="4471"/>
                      <a:pt x="0" y="16234"/>
                    </a:cubicBezTo>
                    <a:close/>
                    <a:moveTo>
                      <a:pt x="0" y="16234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11" name="íṣļîḍê">
              <a:extLst>
                <a:ext uri="{FF2B5EF4-FFF2-40B4-BE49-F238E27FC236}">
                  <a16:creationId xmlns:a16="http://schemas.microsoft.com/office/drawing/2014/main" xmlns="" id="{FF9D67F1-5A41-41B1-9B02-A000FF3E7AC1}"/>
                </a:ext>
              </a:extLst>
            </p:cNvPr>
            <p:cNvSpPr/>
            <p:nvPr/>
          </p:nvSpPr>
          <p:spPr bwMode="auto">
            <a:xfrm>
              <a:off x="9053595" y="4162323"/>
              <a:ext cx="1972599" cy="1972599"/>
            </a:xfrm>
            <a:prstGeom prst="ellipse">
              <a:avLst/>
            </a:prstGeom>
            <a:noFill/>
            <a:ln w="28575" cap="flat" cmpd="sng" algn="ctr">
              <a:solidFill>
                <a:schemeClr val="accent5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ïṣľïḋê">
              <a:extLst>
                <a:ext uri="{FF2B5EF4-FFF2-40B4-BE49-F238E27FC236}">
                  <a16:creationId xmlns:a16="http://schemas.microsoft.com/office/drawing/2014/main" xmlns="" id="{903B8CFC-18FB-49F4-8072-7289C35D33C6}"/>
                </a:ext>
              </a:extLst>
            </p:cNvPr>
            <p:cNvSpPr txBox="1"/>
            <p:nvPr/>
          </p:nvSpPr>
          <p:spPr>
            <a:xfrm>
              <a:off x="9193201" y="4708746"/>
              <a:ext cx="1659685" cy="400110"/>
            </a:xfrm>
            <a:prstGeom prst="rect">
              <a:avLst/>
            </a:prstGeom>
            <a:noFill/>
            <a:effectLst/>
          </p:spPr>
          <p:txBody>
            <a:bodyPr wrap="none" anchor="ctr" anchorCtr="1">
              <a:normAutofit/>
            </a:bodyPr>
            <a:lstStyle/>
            <a:p>
              <a:pPr algn="ctr"/>
              <a:r>
                <a:rPr lang="en-US" altLang="zh-CN" sz="2000" b="1" spc="-83" dirty="0"/>
                <a:t>Text here</a:t>
              </a:r>
              <a:endParaRPr lang="zh-CN" altLang="en-US" sz="2000" b="1" spc="-83" dirty="0"/>
            </a:p>
          </p:txBody>
        </p:sp>
        <p:sp>
          <p:nvSpPr>
            <p:cNvPr id="13" name="iṧlíḓé">
              <a:extLst>
                <a:ext uri="{FF2B5EF4-FFF2-40B4-BE49-F238E27FC236}">
                  <a16:creationId xmlns:a16="http://schemas.microsoft.com/office/drawing/2014/main" xmlns="" id="{16B648E7-B560-44BB-862E-6A63AFEA26B1}"/>
                </a:ext>
              </a:extLst>
            </p:cNvPr>
            <p:cNvSpPr txBox="1"/>
            <p:nvPr/>
          </p:nvSpPr>
          <p:spPr>
            <a:xfrm>
              <a:off x="9050382" y="5108856"/>
              <a:ext cx="1972600" cy="434221"/>
            </a:xfrm>
            <a:prstGeom prst="rect">
              <a:avLst/>
            </a:prstGeom>
            <a:noFill/>
            <a:effectLst/>
          </p:spPr>
          <p:txBody>
            <a:bodyPr wrap="square" lIns="90000" tIns="46800" rIns="90000" bIns="46800" anchor="ctr">
              <a:normAutofit lnSpcReduction="10000"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000" dirty="0"/>
                <a:t>Copy paste fonts. Choose the only option to retain text.</a:t>
              </a:r>
            </a:p>
          </p:txBody>
        </p:sp>
        <p:sp>
          <p:nvSpPr>
            <p:cNvPr id="14" name="ïṡľiḓè">
              <a:extLst>
                <a:ext uri="{FF2B5EF4-FFF2-40B4-BE49-F238E27FC236}">
                  <a16:creationId xmlns:a16="http://schemas.microsoft.com/office/drawing/2014/main" xmlns="" id="{D904CA72-F020-4637-B809-410928DB4201}"/>
                </a:ext>
              </a:extLst>
            </p:cNvPr>
            <p:cNvSpPr/>
            <p:nvPr/>
          </p:nvSpPr>
          <p:spPr bwMode="auto">
            <a:xfrm>
              <a:off x="10361482" y="4097138"/>
              <a:ext cx="661499" cy="661499"/>
            </a:xfrm>
            <a:prstGeom prst="ellipse">
              <a:avLst/>
            </a:prstGeom>
            <a:solidFill>
              <a:schemeClr val="accent4"/>
            </a:solidFill>
            <a:ln w="57150" cap="flat" cmpd="sng" algn="ctr">
              <a:solidFill>
                <a:schemeClr val="bg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5" name="íṧḻíḓé">
              <a:extLst>
                <a:ext uri="{FF2B5EF4-FFF2-40B4-BE49-F238E27FC236}">
                  <a16:creationId xmlns:a16="http://schemas.microsoft.com/office/drawing/2014/main" xmlns="" id="{71791567-9005-4AF6-A2B8-BBE8D7493650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0485089" y="4251721"/>
              <a:ext cx="378479" cy="336427"/>
              <a:chOff x="0" y="0"/>
              <a:chExt cx="576" cy="515"/>
            </a:xfrm>
            <a:solidFill>
              <a:schemeClr val="bg1"/>
            </a:solidFill>
            <a:effectLst/>
          </p:grpSpPr>
          <p:sp>
            <p:nvSpPr>
              <p:cNvPr id="32" name="îşļíďé">
                <a:extLst>
                  <a:ext uri="{FF2B5EF4-FFF2-40B4-BE49-F238E27FC236}">
                    <a16:creationId xmlns:a16="http://schemas.microsoft.com/office/drawing/2014/main" xmlns="" id="{EB5266A7-82BB-4758-8F9F-4EB24D9083A9}"/>
                  </a:ext>
                </a:extLst>
              </p:cNvPr>
              <p:cNvSpPr/>
              <p:nvPr/>
            </p:nvSpPr>
            <p:spPr bwMode="auto">
              <a:xfrm>
                <a:off x="0" y="0"/>
                <a:ext cx="576" cy="515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w 21600"/>
                  <a:gd name="T17" fmla="*/ 0 h 21600"/>
                  <a:gd name="T18" fmla="*/ 0 w 21600"/>
                  <a:gd name="T19" fmla="*/ 0 h 21600"/>
                  <a:gd name="T20" fmla="*/ 0 w 21600"/>
                  <a:gd name="T21" fmla="*/ 0 h 21600"/>
                  <a:gd name="T22" fmla="*/ 0 w 21600"/>
                  <a:gd name="T23" fmla="*/ 0 h 21600"/>
                  <a:gd name="T24" fmla="*/ 0 w 21600"/>
                  <a:gd name="T25" fmla="*/ 0 h 21600"/>
                  <a:gd name="T26" fmla="*/ 0 w 21600"/>
                  <a:gd name="T27" fmla="*/ 0 h 21600"/>
                  <a:gd name="T28" fmla="*/ 0 w 21600"/>
                  <a:gd name="T29" fmla="*/ 0 h 21600"/>
                  <a:gd name="T30" fmla="*/ 0 w 21600"/>
                  <a:gd name="T31" fmla="*/ 0 h 21600"/>
                  <a:gd name="T32" fmla="*/ 0 w 21600"/>
                  <a:gd name="T33" fmla="*/ 0 h 21600"/>
                  <a:gd name="T34" fmla="*/ 0 w 21600"/>
                  <a:gd name="T35" fmla="*/ 0 h 21600"/>
                  <a:gd name="T36" fmla="*/ 0 w 21600"/>
                  <a:gd name="T37" fmla="*/ 0 h 21600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21600" h="21600">
                    <a:moveTo>
                      <a:pt x="11936" y="0"/>
                    </a:moveTo>
                    <a:cubicBezTo>
                      <a:pt x="6599" y="0"/>
                      <a:pt x="2272" y="4836"/>
                      <a:pt x="2272" y="10800"/>
                    </a:cubicBezTo>
                    <a:cubicBezTo>
                      <a:pt x="2272" y="10815"/>
                      <a:pt x="2273" y="10840"/>
                      <a:pt x="2273" y="10861"/>
                    </a:cubicBezTo>
                    <a:lnTo>
                      <a:pt x="0" y="10861"/>
                    </a:lnTo>
                    <a:lnTo>
                      <a:pt x="3616" y="14894"/>
                    </a:lnTo>
                    <a:lnTo>
                      <a:pt x="7238" y="10861"/>
                    </a:lnTo>
                    <a:lnTo>
                      <a:pt x="4958" y="10861"/>
                    </a:lnTo>
                    <a:cubicBezTo>
                      <a:pt x="4958" y="10860"/>
                      <a:pt x="4958" y="10859"/>
                      <a:pt x="4958" y="10858"/>
                    </a:cubicBezTo>
                    <a:cubicBezTo>
                      <a:pt x="4958" y="10838"/>
                      <a:pt x="4957" y="10814"/>
                      <a:pt x="4957" y="10800"/>
                    </a:cubicBezTo>
                    <a:cubicBezTo>
                      <a:pt x="4957" y="6499"/>
                      <a:pt x="8088" y="3000"/>
                      <a:pt x="11936" y="3000"/>
                    </a:cubicBezTo>
                    <a:cubicBezTo>
                      <a:pt x="15785" y="3000"/>
                      <a:pt x="18916" y="6499"/>
                      <a:pt x="18916" y="10800"/>
                    </a:cubicBezTo>
                    <a:cubicBezTo>
                      <a:pt x="18916" y="15101"/>
                      <a:pt x="15785" y="18600"/>
                      <a:pt x="11936" y="18600"/>
                    </a:cubicBezTo>
                    <a:cubicBezTo>
                      <a:pt x="9601" y="18600"/>
                      <a:pt x="7530" y="17309"/>
                      <a:pt x="6263" y="15335"/>
                    </a:cubicBezTo>
                    <a:lnTo>
                      <a:pt x="5132" y="16594"/>
                    </a:lnTo>
                    <a:lnTo>
                      <a:pt x="4341" y="17474"/>
                    </a:lnTo>
                    <a:cubicBezTo>
                      <a:pt x="6111" y="19986"/>
                      <a:pt x="8854" y="21600"/>
                      <a:pt x="11936" y="21600"/>
                    </a:cubicBezTo>
                    <a:cubicBezTo>
                      <a:pt x="17274" y="21600"/>
                      <a:pt x="21600" y="16765"/>
                      <a:pt x="21600" y="10800"/>
                    </a:cubicBezTo>
                    <a:cubicBezTo>
                      <a:pt x="21600" y="4836"/>
                      <a:pt x="17273" y="0"/>
                      <a:pt x="11936" y="0"/>
                    </a:cubicBezTo>
                    <a:close/>
                    <a:moveTo>
                      <a:pt x="11936" y="0"/>
                    </a:move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" name="íś1iďè">
                <a:extLst>
                  <a:ext uri="{FF2B5EF4-FFF2-40B4-BE49-F238E27FC236}">
                    <a16:creationId xmlns:a16="http://schemas.microsoft.com/office/drawing/2014/main" xmlns="" id="{EF0FA1FC-EBFB-49C6-9390-F3C8B339C036}"/>
                  </a:ext>
                </a:extLst>
              </p:cNvPr>
              <p:cNvSpPr/>
              <p:nvPr/>
            </p:nvSpPr>
            <p:spPr bwMode="auto">
              <a:xfrm>
                <a:off x="304" y="128"/>
                <a:ext cx="134" cy="214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w 21600"/>
                  <a:gd name="T17" fmla="*/ 0 h 2160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0" y="14168"/>
                    </a:lnTo>
                    <a:lnTo>
                      <a:pt x="32" y="14168"/>
                    </a:lnTo>
                    <a:lnTo>
                      <a:pt x="18924" y="21600"/>
                    </a:lnTo>
                    <a:lnTo>
                      <a:pt x="21600" y="18903"/>
                    </a:lnTo>
                    <a:lnTo>
                      <a:pt x="5054" y="12394"/>
                    </a:lnTo>
                    <a:lnTo>
                      <a:pt x="5054" y="0"/>
                    </a:lnTo>
                    <a:lnTo>
                      <a:pt x="0" y="0"/>
                    </a:lnTo>
                    <a:close/>
                    <a:moveTo>
                      <a:pt x="0" y="0"/>
                    </a:move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16" name="ïšḷïḍé">
              <a:extLst>
                <a:ext uri="{FF2B5EF4-FFF2-40B4-BE49-F238E27FC236}">
                  <a16:creationId xmlns:a16="http://schemas.microsoft.com/office/drawing/2014/main" xmlns="" id="{AA5C9121-BC27-41A6-BEED-824F3622269C}"/>
                </a:ext>
              </a:extLst>
            </p:cNvPr>
            <p:cNvSpPr/>
            <p:nvPr/>
          </p:nvSpPr>
          <p:spPr bwMode="auto">
            <a:xfrm>
              <a:off x="693922" y="1429731"/>
              <a:ext cx="1718624" cy="1718623"/>
            </a:xfrm>
            <a:prstGeom prst="ellipse">
              <a:avLst/>
            </a:prstGeom>
            <a:noFill/>
            <a:ln w="28575" cap="flat" cmpd="sng" algn="ctr">
              <a:solidFill>
                <a:schemeClr val="accent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" name="ïśļîḓê">
              <a:extLst>
                <a:ext uri="{FF2B5EF4-FFF2-40B4-BE49-F238E27FC236}">
                  <a16:creationId xmlns:a16="http://schemas.microsoft.com/office/drawing/2014/main" xmlns="" id="{AB246A11-1F7F-42D8-B5AC-D6160715533F}"/>
                </a:ext>
              </a:extLst>
            </p:cNvPr>
            <p:cNvSpPr txBox="1"/>
            <p:nvPr/>
          </p:nvSpPr>
          <p:spPr>
            <a:xfrm>
              <a:off x="693922" y="1992939"/>
              <a:ext cx="1722211" cy="400110"/>
            </a:xfrm>
            <a:prstGeom prst="rect">
              <a:avLst/>
            </a:prstGeom>
            <a:noFill/>
            <a:effectLst/>
          </p:spPr>
          <p:txBody>
            <a:bodyPr wrap="none" anchor="ctr" anchorCtr="1">
              <a:normAutofit/>
            </a:bodyPr>
            <a:lstStyle/>
            <a:p>
              <a:pPr algn="ctr"/>
              <a:r>
                <a:rPr lang="en-US" altLang="zh-CN" sz="2000" b="1" spc="-83" baseline="30000" dirty="0"/>
                <a:t>Text here</a:t>
              </a:r>
              <a:endParaRPr lang="zh-CN" altLang="en-US" sz="2000" b="1" spc="-83" baseline="30000" dirty="0"/>
            </a:p>
          </p:txBody>
        </p:sp>
        <p:sp>
          <p:nvSpPr>
            <p:cNvPr id="18" name="îṩľíḍe">
              <a:extLst>
                <a:ext uri="{FF2B5EF4-FFF2-40B4-BE49-F238E27FC236}">
                  <a16:creationId xmlns:a16="http://schemas.microsoft.com/office/drawing/2014/main" xmlns="" id="{1B46EDEF-8507-4357-A204-EDC7FF88E4B8}"/>
                </a:ext>
              </a:extLst>
            </p:cNvPr>
            <p:cNvSpPr txBox="1"/>
            <p:nvPr/>
          </p:nvSpPr>
          <p:spPr>
            <a:xfrm>
              <a:off x="793794" y="2337011"/>
              <a:ext cx="1518634" cy="565458"/>
            </a:xfrm>
            <a:prstGeom prst="rect">
              <a:avLst/>
            </a:prstGeom>
            <a:noFill/>
            <a:effectLst/>
          </p:spPr>
          <p:txBody>
            <a:bodyPr wrap="square" lIns="90000" tIns="46800" rIns="90000" bIns="46800" anchor="ctr">
              <a:no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900" dirty="0"/>
                <a:t>Copy paste fonts. Choose the only option to retain text.</a:t>
              </a:r>
            </a:p>
          </p:txBody>
        </p:sp>
        <p:sp>
          <p:nvSpPr>
            <p:cNvPr id="19" name="iṡḷiďé">
              <a:extLst>
                <a:ext uri="{FF2B5EF4-FFF2-40B4-BE49-F238E27FC236}">
                  <a16:creationId xmlns:a16="http://schemas.microsoft.com/office/drawing/2014/main" xmlns="" id="{9BD84BB9-E74D-49D4-9CF2-B926321CAACF}"/>
                </a:ext>
              </a:extLst>
            </p:cNvPr>
            <p:cNvSpPr/>
            <p:nvPr/>
          </p:nvSpPr>
          <p:spPr bwMode="auto">
            <a:xfrm>
              <a:off x="807454" y="1112304"/>
              <a:ext cx="661499" cy="661499"/>
            </a:xfrm>
            <a:prstGeom prst="ellipse">
              <a:avLst/>
            </a:prstGeom>
            <a:solidFill>
              <a:schemeClr val="accent1"/>
            </a:solidFill>
            <a:ln w="57150" cap="flat" cmpd="sng" algn="ctr">
              <a:solidFill>
                <a:schemeClr val="bg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" name="íṣḷïḑe">
              <a:extLst>
                <a:ext uri="{FF2B5EF4-FFF2-40B4-BE49-F238E27FC236}">
                  <a16:creationId xmlns:a16="http://schemas.microsoft.com/office/drawing/2014/main" xmlns="" id="{B430544A-6578-4033-B469-A157D5B1C3BD}"/>
                </a:ext>
              </a:extLst>
            </p:cNvPr>
            <p:cNvSpPr/>
            <p:nvPr/>
          </p:nvSpPr>
          <p:spPr bwMode="auto">
            <a:xfrm>
              <a:off x="1047335" y="1264753"/>
              <a:ext cx="173311" cy="341525"/>
            </a:xfrm>
            <a:custGeom>
              <a:avLst/>
              <a:gdLst>
                <a:gd name="T0" fmla="*/ 7876052 w 21600"/>
                <a:gd name="T1" fmla="*/ 185358510 h 21600"/>
                <a:gd name="T2" fmla="*/ 8461236 w 21600"/>
                <a:gd name="T3" fmla="*/ 100252083 h 21600"/>
                <a:gd name="T4" fmla="*/ 13475014 w 21600"/>
                <a:gd name="T5" fmla="*/ 51005792 h 21600"/>
                <a:gd name="T6" fmla="*/ 6737509 w 21600"/>
                <a:gd name="T7" fmla="*/ 0 h 21600"/>
                <a:gd name="T8" fmla="*/ 0 w 21600"/>
                <a:gd name="T9" fmla="*/ 51005792 h 21600"/>
                <a:gd name="T10" fmla="*/ 4941496 w 21600"/>
                <a:gd name="T11" fmla="*/ 100110670 h 21600"/>
                <a:gd name="T12" fmla="*/ 5527805 w 21600"/>
                <a:gd name="T13" fmla="*/ 185387119 h 21600"/>
                <a:gd name="T14" fmla="*/ 1748080 w 21600"/>
                <a:gd name="T15" fmla="*/ 194154876 h 21600"/>
                <a:gd name="T16" fmla="*/ 6733136 w 21600"/>
                <a:gd name="T17" fmla="*/ 203194979 h 21600"/>
                <a:gd name="T18" fmla="*/ 11718967 w 21600"/>
                <a:gd name="T19" fmla="*/ 194154876 h 21600"/>
                <a:gd name="T20" fmla="*/ 7876052 w 21600"/>
                <a:gd name="T21" fmla="*/ 185358510 h 21600"/>
                <a:gd name="T22" fmla="*/ 5811038 w 21600"/>
                <a:gd name="T23" fmla="*/ 39764005 h 21600"/>
                <a:gd name="T24" fmla="*/ 3381794 w 21600"/>
                <a:gd name="T25" fmla="*/ 49678959 h 21600"/>
                <a:gd name="T26" fmla="*/ 2388689 w 21600"/>
                <a:gd name="T27" fmla="*/ 30187155 h 21600"/>
                <a:gd name="T28" fmla="*/ 4817314 w 21600"/>
                <a:gd name="T29" fmla="*/ 20272200 h 21600"/>
                <a:gd name="T30" fmla="*/ 5811038 w 21600"/>
                <a:gd name="T31" fmla="*/ 39764005 h 21600"/>
                <a:gd name="T32" fmla="*/ 5811038 w 21600"/>
                <a:gd name="T33" fmla="*/ 39764005 h 21600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21600" h="21600">
                  <a:moveTo>
                    <a:pt x="12625" y="19704"/>
                  </a:moveTo>
                  <a:lnTo>
                    <a:pt x="13563" y="10657"/>
                  </a:lnTo>
                  <a:cubicBezTo>
                    <a:pt x="18187" y="10044"/>
                    <a:pt x="21600" y="7936"/>
                    <a:pt x="21600" y="5422"/>
                  </a:cubicBezTo>
                  <a:cubicBezTo>
                    <a:pt x="21600" y="2427"/>
                    <a:pt x="16765" y="0"/>
                    <a:pt x="10800" y="0"/>
                  </a:cubicBezTo>
                  <a:cubicBezTo>
                    <a:pt x="4835" y="0"/>
                    <a:pt x="0" y="2427"/>
                    <a:pt x="0" y="5422"/>
                  </a:cubicBezTo>
                  <a:cubicBezTo>
                    <a:pt x="0" y="7915"/>
                    <a:pt x="3356" y="10009"/>
                    <a:pt x="7921" y="10642"/>
                  </a:cubicBezTo>
                  <a:lnTo>
                    <a:pt x="8861" y="19707"/>
                  </a:lnTo>
                  <a:cubicBezTo>
                    <a:pt x="5382" y="19811"/>
                    <a:pt x="2802" y="20188"/>
                    <a:pt x="2802" y="20639"/>
                  </a:cubicBezTo>
                  <a:cubicBezTo>
                    <a:pt x="2802" y="21170"/>
                    <a:pt x="6379" y="21600"/>
                    <a:pt x="10793" y="21600"/>
                  </a:cubicBezTo>
                  <a:cubicBezTo>
                    <a:pt x="15206" y="21600"/>
                    <a:pt x="18785" y="21169"/>
                    <a:pt x="18785" y="20639"/>
                  </a:cubicBezTo>
                  <a:cubicBezTo>
                    <a:pt x="18785" y="20184"/>
                    <a:pt x="16154" y="19803"/>
                    <a:pt x="12625" y="19704"/>
                  </a:cubicBezTo>
                  <a:close/>
                  <a:moveTo>
                    <a:pt x="9315" y="4227"/>
                  </a:moveTo>
                  <a:cubicBezTo>
                    <a:pt x="8680" y="5090"/>
                    <a:pt x="6937" y="5562"/>
                    <a:pt x="5421" y="5281"/>
                  </a:cubicBezTo>
                  <a:cubicBezTo>
                    <a:pt x="3906" y="5000"/>
                    <a:pt x="3193" y="4072"/>
                    <a:pt x="3829" y="3209"/>
                  </a:cubicBezTo>
                  <a:cubicBezTo>
                    <a:pt x="4464" y="2346"/>
                    <a:pt x="6207" y="1874"/>
                    <a:pt x="7722" y="2155"/>
                  </a:cubicBezTo>
                  <a:cubicBezTo>
                    <a:pt x="9238" y="2436"/>
                    <a:pt x="9951" y="3363"/>
                    <a:pt x="9315" y="4227"/>
                  </a:cubicBezTo>
                  <a:close/>
                  <a:moveTo>
                    <a:pt x="9315" y="4227"/>
                  </a:moveTo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" name="ïSḻïḍê">
              <a:extLst>
                <a:ext uri="{FF2B5EF4-FFF2-40B4-BE49-F238E27FC236}">
                  <a16:creationId xmlns:a16="http://schemas.microsoft.com/office/drawing/2014/main" xmlns="" id="{ACA22B97-68A5-4663-9627-38B72AE191BB}"/>
                </a:ext>
              </a:extLst>
            </p:cNvPr>
            <p:cNvSpPr/>
            <p:nvPr/>
          </p:nvSpPr>
          <p:spPr bwMode="auto">
            <a:xfrm>
              <a:off x="6322156" y="1294390"/>
              <a:ext cx="2273808" cy="2273806"/>
            </a:xfrm>
            <a:prstGeom prst="ellipse">
              <a:avLst/>
            </a:prstGeom>
            <a:solidFill>
              <a:schemeClr val="accent3"/>
            </a:solidFill>
            <a:ln w="2857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" name="iSḻîḋé">
              <a:extLst>
                <a:ext uri="{FF2B5EF4-FFF2-40B4-BE49-F238E27FC236}">
                  <a16:creationId xmlns:a16="http://schemas.microsoft.com/office/drawing/2014/main" xmlns="" id="{2B9A8FE8-DAF7-4C6F-8214-04CFEFDB9859}"/>
                </a:ext>
              </a:extLst>
            </p:cNvPr>
            <p:cNvSpPr txBox="1"/>
            <p:nvPr/>
          </p:nvSpPr>
          <p:spPr>
            <a:xfrm>
              <a:off x="6580434" y="1976398"/>
              <a:ext cx="1723549" cy="400110"/>
            </a:xfrm>
            <a:prstGeom prst="rect">
              <a:avLst/>
            </a:prstGeom>
            <a:noFill/>
            <a:effectLst/>
          </p:spPr>
          <p:txBody>
            <a:bodyPr wrap="none" anchor="ctr" anchorCtr="1">
              <a:normAutofit/>
            </a:bodyPr>
            <a:lstStyle/>
            <a:p>
              <a:pPr algn="ctr"/>
              <a:r>
                <a:rPr lang="en-US" altLang="zh-CN" sz="2000" b="1" dirty="0">
                  <a:solidFill>
                    <a:srgbClr val="FFFFFF"/>
                  </a:solidFill>
                </a:rPr>
                <a:t>Text here</a:t>
              </a:r>
              <a:endParaRPr lang="zh-CN" altLang="en-US" sz="2000" b="1" dirty="0">
                <a:solidFill>
                  <a:srgbClr val="FFFFFF"/>
                </a:solidFill>
              </a:endParaRPr>
            </a:p>
          </p:txBody>
        </p:sp>
        <p:sp>
          <p:nvSpPr>
            <p:cNvPr id="23" name="ïslîḑè">
              <a:extLst>
                <a:ext uri="{FF2B5EF4-FFF2-40B4-BE49-F238E27FC236}">
                  <a16:creationId xmlns:a16="http://schemas.microsoft.com/office/drawing/2014/main" xmlns="" id="{1A2FAEAF-660B-4A3C-B373-587F0EC6FFFE}"/>
                </a:ext>
              </a:extLst>
            </p:cNvPr>
            <p:cNvSpPr txBox="1"/>
            <p:nvPr/>
          </p:nvSpPr>
          <p:spPr>
            <a:xfrm>
              <a:off x="6609018" y="2442257"/>
              <a:ext cx="1723549" cy="477631"/>
            </a:xfrm>
            <a:prstGeom prst="rect">
              <a:avLst/>
            </a:prstGeom>
            <a:noFill/>
            <a:effectLst/>
          </p:spPr>
          <p:txBody>
            <a:bodyPr wrap="square" lIns="90000" tIns="46800" rIns="90000" bIns="46800" anchor="ctr">
              <a:normAutofit fontScale="85000" lnSpcReduction="10000"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24" name="işḷïďé">
              <a:extLst>
                <a:ext uri="{FF2B5EF4-FFF2-40B4-BE49-F238E27FC236}">
                  <a16:creationId xmlns:a16="http://schemas.microsoft.com/office/drawing/2014/main" xmlns="" id="{E2C62C7F-9643-49C8-B923-0130049E23DE}"/>
                </a:ext>
              </a:extLst>
            </p:cNvPr>
            <p:cNvSpPr/>
            <p:nvPr/>
          </p:nvSpPr>
          <p:spPr bwMode="auto">
            <a:xfrm>
              <a:off x="7698869" y="1130877"/>
              <a:ext cx="800751" cy="800751"/>
            </a:xfrm>
            <a:custGeom>
              <a:avLst/>
              <a:gdLst>
                <a:gd name="T0" fmla="*/ 0 w 3223"/>
                <a:gd name="T1" fmla="*/ 1612 h 3223"/>
                <a:gd name="T2" fmla="*/ 0 w 3223"/>
                <a:gd name="T3" fmla="*/ 1612 h 3223"/>
                <a:gd name="T4" fmla="*/ 1611 w 3223"/>
                <a:gd name="T5" fmla="*/ 0 h 3223"/>
                <a:gd name="T6" fmla="*/ 3223 w 3223"/>
                <a:gd name="T7" fmla="*/ 1612 h 3223"/>
                <a:gd name="T8" fmla="*/ 1611 w 3223"/>
                <a:gd name="T9" fmla="*/ 3223 h 3223"/>
                <a:gd name="T10" fmla="*/ 0 w 3223"/>
                <a:gd name="T11" fmla="*/ 1612 h 3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23" h="3223">
                  <a:moveTo>
                    <a:pt x="0" y="1612"/>
                  </a:moveTo>
                  <a:lnTo>
                    <a:pt x="0" y="1612"/>
                  </a:lnTo>
                  <a:cubicBezTo>
                    <a:pt x="0" y="722"/>
                    <a:pt x="721" y="0"/>
                    <a:pt x="1611" y="0"/>
                  </a:cubicBezTo>
                  <a:cubicBezTo>
                    <a:pt x="2501" y="0"/>
                    <a:pt x="3223" y="722"/>
                    <a:pt x="3223" y="1612"/>
                  </a:cubicBezTo>
                  <a:cubicBezTo>
                    <a:pt x="3223" y="2502"/>
                    <a:pt x="2501" y="3223"/>
                    <a:pt x="1611" y="3223"/>
                  </a:cubicBezTo>
                  <a:cubicBezTo>
                    <a:pt x="721" y="3223"/>
                    <a:pt x="0" y="2502"/>
                    <a:pt x="0" y="1612"/>
                  </a:cubicBezTo>
                  <a:close/>
                </a:path>
              </a:pathLst>
            </a:custGeom>
            <a:solidFill>
              <a:schemeClr val="accent3"/>
            </a:solidFill>
            <a:ln w="38100">
              <a:solidFill>
                <a:schemeClr val="bg1"/>
              </a:solidFill>
              <a:prstDash val="solid"/>
              <a:round/>
              <a:headEnd/>
              <a:tailEnd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25" name="işlíḋé">
              <a:extLst>
                <a:ext uri="{FF2B5EF4-FFF2-40B4-BE49-F238E27FC236}">
                  <a16:creationId xmlns:a16="http://schemas.microsoft.com/office/drawing/2014/main" xmlns="" id="{728DEBF6-FBED-44B0-9198-926510761B58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7954086" y="1314376"/>
              <a:ext cx="378481" cy="333622"/>
              <a:chOff x="52" y="-52"/>
              <a:chExt cx="578" cy="508"/>
            </a:xfrm>
            <a:solidFill>
              <a:schemeClr val="bg1"/>
            </a:solidFill>
            <a:effectLst/>
          </p:grpSpPr>
          <p:sp>
            <p:nvSpPr>
              <p:cNvPr id="29" name="îṧḻiḍê">
                <a:extLst>
                  <a:ext uri="{FF2B5EF4-FFF2-40B4-BE49-F238E27FC236}">
                    <a16:creationId xmlns:a16="http://schemas.microsoft.com/office/drawing/2014/main" xmlns="" id="{2B0882D3-F7C4-4BAC-B49D-7C7160766812}"/>
                  </a:ext>
                </a:extLst>
              </p:cNvPr>
              <p:cNvSpPr/>
              <p:nvPr/>
            </p:nvSpPr>
            <p:spPr bwMode="auto">
              <a:xfrm>
                <a:off x="52" y="44"/>
                <a:ext cx="412" cy="412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w 21600"/>
                  <a:gd name="T17" fmla="*/ 0 h 21600"/>
                  <a:gd name="T18" fmla="*/ 0 w 21600"/>
                  <a:gd name="T19" fmla="*/ 0 h 21600"/>
                  <a:gd name="T20" fmla="*/ 0 w 21600"/>
                  <a:gd name="T21" fmla="*/ 0 h 21600"/>
                  <a:gd name="T22" fmla="*/ 0 w 21600"/>
                  <a:gd name="T23" fmla="*/ 0 h 21600"/>
                  <a:gd name="T24" fmla="*/ 0 w 21600"/>
                  <a:gd name="T25" fmla="*/ 0 h 21600"/>
                  <a:gd name="T26" fmla="*/ 0 w 21600"/>
                  <a:gd name="T27" fmla="*/ 0 h 21600"/>
                  <a:gd name="T28" fmla="*/ 0 w 21600"/>
                  <a:gd name="T29" fmla="*/ 0 h 21600"/>
                  <a:gd name="T30" fmla="*/ 0 w 21600"/>
                  <a:gd name="T31" fmla="*/ 0 h 21600"/>
                  <a:gd name="T32" fmla="*/ 0 w 21600"/>
                  <a:gd name="T33" fmla="*/ 0 h 21600"/>
                  <a:gd name="T34" fmla="*/ 0 w 21600"/>
                  <a:gd name="T35" fmla="*/ 0 h 21600"/>
                  <a:gd name="T36" fmla="*/ 0 w 21600"/>
                  <a:gd name="T37" fmla="*/ 0 h 21600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21600" h="21600">
                    <a:moveTo>
                      <a:pt x="18899" y="18001"/>
                    </a:moveTo>
                    <a:cubicBezTo>
                      <a:pt x="18899" y="18497"/>
                      <a:pt x="18495" y="18900"/>
                      <a:pt x="17998" y="18900"/>
                    </a:cubicBezTo>
                    <a:lnTo>
                      <a:pt x="3601" y="18900"/>
                    </a:lnTo>
                    <a:cubicBezTo>
                      <a:pt x="3105" y="18900"/>
                      <a:pt x="2701" y="18497"/>
                      <a:pt x="2701" y="18001"/>
                    </a:cubicBezTo>
                    <a:lnTo>
                      <a:pt x="2701" y="3598"/>
                    </a:lnTo>
                    <a:cubicBezTo>
                      <a:pt x="2701" y="3102"/>
                      <a:pt x="3105" y="2698"/>
                      <a:pt x="3601" y="2698"/>
                    </a:cubicBezTo>
                    <a:lnTo>
                      <a:pt x="16077" y="2698"/>
                    </a:lnTo>
                    <a:lnTo>
                      <a:pt x="18707" y="70"/>
                    </a:lnTo>
                    <a:cubicBezTo>
                      <a:pt x="18478" y="25"/>
                      <a:pt x="18241" y="0"/>
                      <a:pt x="17998" y="0"/>
                    </a:cubicBezTo>
                    <a:lnTo>
                      <a:pt x="3601" y="0"/>
                    </a:lnTo>
                    <a:cubicBezTo>
                      <a:pt x="1612" y="0"/>
                      <a:pt x="0" y="1611"/>
                      <a:pt x="0" y="3598"/>
                    </a:cubicBezTo>
                    <a:lnTo>
                      <a:pt x="0" y="18001"/>
                    </a:lnTo>
                    <a:cubicBezTo>
                      <a:pt x="0" y="19989"/>
                      <a:pt x="1612" y="21600"/>
                      <a:pt x="3601" y="21600"/>
                    </a:cubicBezTo>
                    <a:lnTo>
                      <a:pt x="17998" y="21600"/>
                    </a:lnTo>
                    <a:cubicBezTo>
                      <a:pt x="19987" y="21600"/>
                      <a:pt x="21600" y="19989"/>
                      <a:pt x="21600" y="18001"/>
                    </a:cubicBezTo>
                    <a:lnTo>
                      <a:pt x="21600" y="10014"/>
                    </a:lnTo>
                    <a:lnTo>
                      <a:pt x="18899" y="12712"/>
                    </a:lnTo>
                    <a:lnTo>
                      <a:pt x="18899" y="18001"/>
                    </a:lnTo>
                    <a:close/>
                    <a:moveTo>
                      <a:pt x="18899" y="18001"/>
                    </a:move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" name="ïšḷîďé">
                <a:extLst>
                  <a:ext uri="{FF2B5EF4-FFF2-40B4-BE49-F238E27FC236}">
                    <a16:creationId xmlns:a16="http://schemas.microsoft.com/office/drawing/2014/main" xmlns="" id="{CB14447B-7BB2-4594-BBA6-3B3B21CB0748}"/>
                  </a:ext>
                </a:extLst>
              </p:cNvPr>
              <p:cNvSpPr/>
              <p:nvPr/>
            </p:nvSpPr>
            <p:spPr bwMode="auto">
              <a:xfrm>
                <a:off x="228" y="28"/>
                <a:ext cx="331" cy="331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w 21600"/>
                  <a:gd name="T17" fmla="*/ 0 h 21600"/>
                  <a:gd name="T18" fmla="*/ 0 w 21600"/>
                  <a:gd name="T19" fmla="*/ 0 h 21600"/>
                  <a:gd name="T20" fmla="*/ 0 w 21600"/>
                  <a:gd name="T21" fmla="*/ 0 h 21600"/>
                  <a:gd name="T22" fmla="*/ 0 w 21600"/>
                  <a:gd name="T23" fmla="*/ 0 h 21600"/>
                  <a:gd name="T24" fmla="*/ 0 w 21600"/>
                  <a:gd name="T25" fmla="*/ 0 h 21600"/>
                  <a:gd name="T26" fmla="*/ 0 w 21600"/>
                  <a:gd name="T27" fmla="*/ 0 h 21600"/>
                  <a:gd name="T28" fmla="*/ 0 w 21600"/>
                  <a:gd name="T29" fmla="*/ 0 h 21600"/>
                  <a:gd name="T30" fmla="*/ 0 w 21600"/>
                  <a:gd name="T31" fmla="*/ 0 h 21600"/>
                  <a:gd name="T32" fmla="*/ 0 w 21600"/>
                  <a:gd name="T33" fmla="*/ 0 h 21600"/>
                  <a:gd name="T34" fmla="*/ 0 w 21600"/>
                  <a:gd name="T35" fmla="*/ 0 h 21600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0" t="0" r="r" b="b"/>
                <a:pathLst>
                  <a:path w="21600" h="21600">
                    <a:moveTo>
                      <a:pt x="21600" y="4818"/>
                    </a:moveTo>
                    <a:lnTo>
                      <a:pt x="16780" y="0"/>
                    </a:lnTo>
                    <a:lnTo>
                      <a:pt x="2322" y="14460"/>
                    </a:lnTo>
                    <a:lnTo>
                      <a:pt x="2320" y="14460"/>
                    </a:lnTo>
                    <a:lnTo>
                      <a:pt x="2320" y="14462"/>
                    </a:lnTo>
                    <a:lnTo>
                      <a:pt x="2319" y="14462"/>
                    </a:lnTo>
                    <a:lnTo>
                      <a:pt x="2320" y="14462"/>
                    </a:lnTo>
                    <a:lnTo>
                      <a:pt x="0" y="21600"/>
                    </a:lnTo>
                    <a:lnTo>
                      <a:pt x="7138" y="19281"/>
                    </a:lnTo>
                    <a:lnTo>
                      <a:pt x="7140" y="19281"/>
                    </a:lnTo>
                    <a:lnTo>
                      <a:pt x="7140" y="19279"/>
                    </a:lnTo>
                    <a:lnTo>
                      <a:pt x="21600" y="4818"/>
                    </a:lnTo>
                    <a:close/>
                    <a:moveTo>
                      <a:pt x="5635" y="15238"/>
                    </a:moveTo>
                    <a:lnTo>
                      <a:pt x="4840" y="14443"/>
                    </a:lnTo>
                    <a:lnTo>
                      <a:pt x="16793" y="2490"/>
                    </a:lnTo>
                    <a:lnTo>
                      <a:pt x="17587" y="3283"/>
                    </a:lnTo>
                    <a:lnTo>
                      <a:pt x="5635" y="15238"/>
                    </a:lnTo>
                    <a:close/>
                    <a:moveTo>
                      <a:pt x="5635" y="15238"/>
                    </a:move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" name="iš1íḍè">
                <a:extLst>
                  <a:ext uri="{FF2B5EF4-FFF2-40B4-BE49-F238E27FC236}">
                    <a16:creationId xmlns:a16="http://schemas.microsoft.com/office/drawing/2014/main" xmlns="" id="{16B9A805-390B-4DA1-B1E9-80DDFDF3C88E}"/>
                  </a:ext>
                </a:extLst>
              </p:cNvPr>
              <p:cNvSpPr/>
              <p:nvPr/>
            </p:nvSpPr>
            <p:spPr bwMode="auto">
              <a:xfrm>
                <a:off x="508" y="-52"/>
                <a:ext cx="122" cy="122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21600" h="21600">
                    <a:moveTo>
                      <a:pt x="13026" y="21600"/>
                    </a:moveTo>
                    <a:lnTo>
                      <a:pt x="0" y="8574"/>
                    </a:lnTo>
                    <a:lnTo>
                      <a:pt x="8574" y="0"/>
                    </a:lnTo>
                    <a:lnTo>
                      <a:pt x="21600" y="13026"/>
                    </a:lnTo>
                    <a:lnTo>
                      <a:pt x="13026" y="21600"/>
                    </a:lnTo>
                    <a:close/>
                    <a:moveTo>
                      <a:pt x="13026" y="21600"/>
                    </a:move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cxnSp>
          <p:nvCxnSpPr>
            <p:cNvPr id="26" name="直接连接符 25">
              <a:extLst>
                <a:ext uri="{FF2B5EF4-FFF2-40B4-BE49-F238E27FC236}">
                  <a16:creationId xmlns:a16="http://schemas.microsoft.com/office/drawing/2014/main" xmlns="" id="{32016CBD-2BC4-43A5-A37D-021F09D6A2BC}"/>
                </a:ext>
              </a:extLst>
            </p:cNvPr>
            <p:cNvCxnSpPr>
              <a:cxnSpLocks/>
              <a:stCxn id="16" idx="5"/>
              <a:endCxn id="8" idx="1"/>
            </p:cNvCxnSpPr>
            <p:nvPr/>
          </p:nvCxnSpPr>
          <p:spPr>
            <a:xfrm>
              <a:off x="2160859" y="2896667"/>
              <a:ext cx="755324" cy="1705254"/>
            </a:xfrm>
            <a:prstGeom prst="line">
              <a:avLst/>
            </a:prstGeom>
            <a:solidFill>
              <a:schemeClr val="accent1"/>
            </a:solidFill>
            <a:ln w="15875" cap="rnd" cmpd="sng" algn="ctr">
              <a:solidFill>
                <a:schemeClr val="bg1">
                  <a:lumMod val="75000"/>
                </a:schemeClr>
              </a:solidFill>
              <a:prstDash val="sysDot"/>
              <a:round/>
              <a:headEnd type="oval" w="sm" len="sm"/>
              <a:tailEnd type="oval" w="sm" len="sm"/>
            </a:ln>
            <a:effectLst/>
          </p:spPr>
        </p:cxnSp>
        <p:cxnSp>
          <p:nvCxnSpPr>
            <p:cNvPr id="27" name="直接连接符 26">
              <a:extLst>
                <a:ext uri="{FF2B5EF4-FFF2-40B4-BE49-F238E27FC236}">
                  <a16:creationId xmlns:a16="http://schemas.microsoft.com/office/drawing/2014/main" xmlns="" id="{36BF636B-B6A1-4171-A8B6-2B8A44ACF472}"/>
                </a:ext>
              </a:extLst>
            </p:cNvPr>
            <p:cNvCxnSpPr>
              <a:cxnSpLocks/>
              <a:stCxn id="8" idx="3"/>
              <a:endCxn id="21" idx="3"/>
            </p:cNvCxnSpPr>
            <p:nvPr/>
          </p:nvCxnSpPr>
          <p:spPr>
            <a:xfrm flipV="1">
              <a:off x="5765025" y="3235205"/>
              <a:ext cx="890122" cy="1366716"/>
            </a:xfrm>
            <a:prstGeom prst="line">
              <a:avLst/>
            </a:prstGeom>
            <a:solidFill>
              <a:schemeClr val="accent1"/>
            </a:solidFill>
            <a:ln w="15875" cap="rnd" cmpd="sng" algn="ctr">
              <a:solidFill>
                <a:schemeClr val="bg1">
                  <a:lumMod val="75000"/>
                </a:schemeClr>
              </a:solidFill>
              <a:prstDash val="sysDot"/>
              <a:round/>
              <a:headEnd type="oval" w="sm" len="sm"/>
              <a:tailEnd type="oval" w="sm" len="sm"/>
            </a:ln>
            <a:effectLst/>
          </p:spPr>
        </p:cxnSp>
        <p:cxnSp>
          <p:nvCxnSpPr>
            <p:cNvPr id="28" name="直接连接符 27">
              <a:extLst>
                <a:ext uri="{FF2B5EF4-FFF2-40B4-BE49-F238E27FC236}">
                  <a16:creationId xmlns:a16="http://schemas.microsoft.com/office/drawing/2014/main" xmlns="" id="{B8A28ED6-6EA7-4CF0-835A-9670BFE87FAC}"/>
                </a:ext>
              </a:extLst>
            </p:cNvPr>
            <p:cNvCxnSpPr>
              <a:cxnSpLocks/>
              <a:stCxn id="21" idx="5"/>
              <a:endCxn id="11" idx="1"/>
            </p:cNvCxnSpPr>
            <p:nvPr/>
          </p:nvCxnSpPr>
          <p:spPr>
            <a:xfrm>
              <a:off x="8262973" y="3235205"/>
              <a:ext cx="1079502" cy="1215998"/>
            </a:xfrm>
            <a:prstGeom prst="line">
              <a:avLst/>
            </a:prstGeom>
            <a:solidFill>
              <a:schemeClr val="accent1"/>
            </a:solidFill>
            <a:ln w="15875" cap="rnd" cmpd="sng" algn="ctr">
              <a:solidFill>
                <a:schemeClr val="bg1">
                  <a:lumMod val="75000"/>
                </a:schemeClr>
              </a:solidFill>
              <a:prstDash val="sysDot"/>
              <a:round/>
              <a:headEnd type="oval" w="sm" len="sm"/>
              <a:tailEnd type="oval" w="sm" len="sm"/>
            </a:ln>
            <a:effectLst/>
          </p:spPr>
        </p:cxnSp>
      </p:grpSp>
    </p:spTree>
    <p:extLst>
      <p:ext uri="{BB962C8B-B14F-4D97-AF65-F5344CB8AC3E}">
        <p14:creationId xmlns:p14="http://schemas.microsoft.com/office/powerpoint/2010/main" val="36507772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E7A401E8-E0D0-41BE-AB04-32037EDE69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2EA98F2F-154B-4240-82C1-DEE771EFE8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3A25F687-BD05-46A4-A9EB-C682571FBD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23</a:t>
            </a:fld>
            <a:endParaRPr lang="zh-CN" altLang="en-US" dirty="0"/>
          </a:p>
        </p:txBody>
      </p:sp>
      <p:grpSp>
        <p:nvGrpSpPr>
          <p:cNvPr id="5" name="6dd8057e-972d-470c-93f4-a779b00206d8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4EBE3524-2D96-4935-B41D-1386AE1E6293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729227" y="960057"/>
            <a:ext cx="10649948" cy="5123943"/>
            <a:chOff x="729227" y="960057"/>
            <a:chExt cx="10649948" cy="5123943"/>
          </a:xfrm>
        </p:grpSpPr>
        <p:sp>
          <p:nvSpPr>
            <p:cNvPr id="6" name="íṩḻïḍè">
              <a:extLst>
                <a:ext uri="{FF2B5EF4-FFF2-40B4-BE49-F238E27FC236}">
                  <a16:creationId xmlns:a16="http://schemas.microsoft.com/office/drawing/2014/main" xmlns="" id="{5BB61221-CB45-4E93-9EAE-B033A24D1809}"/>
                </a:ext>
              </a:extLst>
            </p:cNvPr>
            <p:cNvSpPr/>
            <p:nvPr/>
          </p:nvSpPr>
          <p:spPr bwMode="auto">
            <a:xfrm>
              <a:off x="729227" y="960057"/>
              <a:ext cx="9394992" cy="5060045"/>
            </a:xfrm>
            <a:custGeom>
              <a:avLst/>
              <a:gdLst>
                <a:gd name="T0" fmla="*/ 4807 w 4807"/>
                <a:gd name="T1" fmla="*/ 0 h 2589"/>
                <a:gd name="T2" fmla="*/ 0 w 4807"/>
                <a:gd name="T3" fmla="*/ 2589 h 25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807" h="2589">
                  <a:moveTo>
                    <a:pt x="4807" y="0"/>
                  </a:moveTo>
                  <a:cubicBezTo>
                    <a:pt x="3648" y="1357"/>
                    <a:pt x="1543" y="2491"/>
                    <a:pt x="0" y="2589"/>
                  </a:cubicBezTo>
                </a:path>
              </a:pathLst>
            </a:custGeom>
            <a:noFill/>
            <a:ln w="76200" cap="rnd">
              <a:solidFill>
                <a:schemeClr val="tx2"/>
              </a:solidFill>
              <a:prstDash val="solid"/>
              <a:round/>
              <a:headEnd type="arrow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7" name="îŝḻiḍê">
              <a:extLst>
                <a:ext uri="{FF2B5EF4-FFF2-40B4-BE49-F238E27FC236}">
                  <a16:creationId xmlns:a16="http://schemas.microsoft.com/office/drawing/2014/main" xmlns="" id="{F06968DA-B2F4-4B8D-ADCA-79689F2C5135}"/>
                </a:ext>
              </a:extLst>
            </p:cNvPr>
            <p:cNvGrpSpPr/>
            <p:nvPr/>
          </p:nvGrpSpPr>
          <p:grpSpPr>
            <a:xfrm>
              <a:off x="8842651" y="1624342"/>
              <a:ext cx="561088" cy="561086"/>
              <a:chOff x="9134912" y="1776440"/>
              <a:chExt cx="561088" cy="561086"/>
            </a:xfrm>
          </p:grpSpPr>
          <p:sp>
            <p:nvSpPr>
              <p:cNvPr id="26" name="îṩḻíďè">
                <a:extLst>
                  <a:ext uri="{FF2B5EF4-FFF2-40B4-BE49-F238E27FC236}">
                    <a16:creationId xmlns:a16="http://schemas.microsoft.com/office/drawing/2014/main" xmlns="" id="{F599E5F8-692E-42ED-9200-016AD8782ECF}"/>
                  </a:ext>
                </a:extLst>
              </p:cNvPr>
              <p:cNvSpPr/>
              <p:nvPr/>
            </p:nvSpPr>
            <p:spPr>
              <a:xfrm>
                <a:off x="9134912" y="1776440"/>
                <a:ext cx="561088" cy="561086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" name="iSḷiďê">
                <a:extLst>
                  <a:ext uri="{FF2B5EF4-FFF2-40B4-BE49-F238E27FC236}">
                    <a16:creationId xmlns:a16="http://schemas.microsoft.com/office/drawing/2014/main" xmlns="" id="{CDF8E8EC-C5BB-4606-8E27-E453460FB424}"/>
                  </a:ext>
                </a:extLst>
              </p:cNvPr>
              <p:cNvSpPr/>
              <p:nvPr/>
            </p:nvSpPr>
            <p:spPr bwMode="auto">
              <a:xfrm>
                <a:off x="9296333" y="1926104"/>
                <a:ext cx="238246" cy="261758"/>
              </a:xfrm>
              <a:custGeom>
                <a:avLst/>
                <a:gdLst>
                  <a:gd name="T0" fmla="*/ 461 w 536"/>
                  <a:gd name="T1" fmla="*/ 441 h 590"/>
                  <a:gd name="T2" fmla="*/ 404 w 536"/>
                  <a:gd name="T3" fmla="*/ 467 h 590"/>
                  <a:gd name="T4" fmla="*/ 175 w 536"/>
                  <a:gd name="T5" fmla="*/ 427 h 590"/>
                  <a:gd name="T6" fmla="*/ 339 w 536"/>
                  <a:gd name="T7" fmla="*/ 337 h 590"/>
                  <a:gd name="T8" fmla="*/ 381 w 536"/>
                  <a:gd name="T9" fmla="*/ 350 h 590"/>
                  <a:gd name="T10" fmla="*/ 456 w 536"/>
                  <a:gd name="T11" fmla="*/ 275 h 590"/>
                  <a:gd name="T12" fmla="*/ 381 w 536"/>
                  <a:gd name="T13" fmla="*/ 201 h 590"/>
                  <a:gd name="T14" fmla="*/ 362 w 536"/>
                  <a:gd name="T15" fmla="*/ 203 h 590"/>
                  <a:gd name="T16" fmla="*/ 260 w 536"/>
                  <a:gd name="T17" fmla="*/ 105 h 590"/>
                  <a:gd name="T18" fmla="*/ 267 w 536"/>
                  <a:gd name="T19" fmla="*/ 75 h 590"/>
                  <a:gd name="T20" fmla="*/ 192 w 536"/>
                  <a:gd name="T21" fmla="*/ 0 h 590"/>
                  <a:gd name="T22" fmla="*/ 117 w 536"/>
                  <a:gd name="T23" fmla="*/ 75 h 590"/>
                  <a:gd name="T24" fmla="*/ 192 w 536"/>
                  <a:gd name="T25" fmla="*/ 150 h 590"/>
                  <a:gd name="T26" fmla="*/ 209 w 536"/>
                  <a:gd name="T27" fmla="*/ 148 h 590"/>
                  <a:gd name="T28" fmla="*/ 312 w 536"/>
                  <a:gd name="T29" fmla="*/ 248 h 590"/>
                  <a:gd name="T30" fmla="*/ 307 w 536"/>
                  <a:gd name="T31" fmla="*/ 275 h 590"/>
                  <a:gd name="T32" fmla="*/ 307 w 536"/>
                  <a:gd name="T33" fmla="*/ 279 h 590"/>
                  <a:gd name="T34" fmla="*/ 114 w 536"/>
                  <a:gd name="T35" fmla="*/ 385 h 590"/>
                  <a:gd name="T36" fmla="*/ 75 w 536"/>
                  <a:gd name="T37" fmla="*/ 374 h 590"/>
                  <a:gd name="T38" fmla="*/ 0 w 536"/>
                  <a:gd name="T39" fmla="*/ 449 h 590"/>
                  <a:gd name="T40" fmla="*/ 75 w 536"/>
                  <a:gd name="T41" fmla="*/ 524 h 590"/>
                  <a:gd name="T42" fmla="*/ 138 w 536"/>
                  <a:gd name="T43" fmla="*/ 489 h 590"/>
                  <a:gd name="T44" fmla="*/ 389 w 536"/>
                  <a:gd name="T45" fmla="*/ 532 h 590"/>
                  <a:gd name="T46" fmla="*/ 462 w 536"/>
                  <a:gd name="T47" fmla="*/ 590 h 590"/>
                  <a:gd name="T48" fmla="*/ 536 w 536"/>
                  <a:gd name="T49" fmla="*/ 515 h 590"/>
                  <a:gd name="T50" fmla="*/ 461 w 536"/>
                  <a:gd name="T51" fmla="*/ 441 h 590"/>
                  <a:gd name="T52" fmla="*/ 416 w 536"/>
                  <a:gd name="T53" fmla="*/ 275 h 590"/>
                  <a:gd name="T54" fmla="*/ 381 w 536"/>
                  <a:gd name="T55" fmla="*/ 310 h 590"/>
                  <a:gd name="T56" fmla="*/ 347 w 536"/>
                  <a:gd name="T57" fmla="*/ 275 h 590"/>
                  <a:gd name="T58" fmla="*/ 381 w 536"/>
                  <a:gd name="T59" fmla="*/ 241 h 590"/>
                  <a:gd name="T60" fmla="*/ 416 w 536"/>
                  <a:gd name="T61" fmla="*/ 275 h 590"/>
                  <a:gd name="T62" fmla="*/ 157 w 536"/>
                  <a:gd name="T63" fmla="*/ 75 h 590"/>
                  <a:gd name="T64" fmla="*/ 192 w 536"/>
                  <a:gd name="T65" fmla="*/ 40 h 590"/>
                  <a:gd name="T66" fmla="*/ 227 w 536"/>
                  <a:gd name="T67" fmla="*/ 75 h 590"/>
                  <a:gd name="T68" fmla="*/ 192 w 536"/>
                  <a:gd name="T69" fmla="*/ 110 h 590"/>
                  <a:gd name="T70" fmla="*/ 157 w 536"/>
                  <a:gd name="T71" fmla="*/ 75 h 590"/>
                  <a:gd name="T72" fmla="*/ 75 w 536"/>
                  <a:gd name="T73" fmla="*/ 484 h 590"/>
                  <a:gd name="T74" fmla="*/ 40 w 536"/>
                  <a:gd name="T75" fmla="*/ 449 h 590"/>
                  <a:gd name="T76" fmla="*/ 75 w 536"/>
                  <a:gd name="T77" fmla="*/ 414 h 590"/>
                  <a:gd name="T78" fmla="*/ 110 w 536"/>
                  <a:gd name="T79" fmla="*/ 449 h 590"/>
                  <a:gd name="T80" fmla="*/ 75 w 536"/>
                  <a:gd name="T81" fmla="*/ 484 h 590"/>
                  <a:gd name="T82" fmla="*/ 461 w 536"/>
                  <a:gd name="T83" fmla="*/ 550 h 590"/>
                  <a:gd name="T84" fmla="*/ 427 w 536"/>
                  <a:gd name="T85" fmla="*/ 515 h 590"/>
                  <a:gd name="T86" fmla="*/ 461 w 536"/>
                  <a:gd name="T87" fmla="*/ 481 h 590"/>
                  <a:gd name="T88" fmla="*/ 496 w 536"/>
                  <a:gd name="T89" fmla="*/ 515 h 590"/>
                  <a:gd name="T90" fmla="*/ 461 w 536"/>
                  <a:gd name="T91" fmla="*/ 550 h 5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536" h="590">
                    <a:moveTo>
                      <a:pt x="461" y="441"/>
                    </a:moveTo>
                    <a:cubicBezTo>
                      <a:pt x="439" y="441"/>
                      <a:pt x="418" y="451"/>
                      <a:pt x="404" y="467"/>
                    </a:cubicBezTo>
                    <a:lnTo>
                      <a:pt x="175" y="427"/>
                    </a:lnTo>
                    <a:lnTo>
                      <a:pt x="339" y="337"/>
                    </a:lnTo>
                    <a:cubicBezTo>
                      <a:pt x="351" y="346"/>
                      <a:pt x="366" y="350"/>
                      <a:pt x="381" y="350"/>
                    </a:cubicBezTo>
                    <a:cubicBezTo>
                      <a:pt x="423" y="350"/>
                      <a:pt x="456" y="317"/>
                      <a:pt x="456" y="275"/>
                    </a:cubicBezTo>
                    <a:cubicBezTo>
                      <a:pt x="456" y="234"/>
                      <a:pt x="423" y="201"/>
                      <a:pt x="381" y="201"/>
                    </a:cubicBezTo>
                    <a:cubicBezTo>
                      <a:pt x="375" y="201"/>
                      <a:pt x="368" y="202"/>
                      <a:pt x="362" y="203"/>
                    </a:cubicBezTo>
                    <a:lnTo>
                      <a:pt x="260" y="105"/>
                    </a:lnTo>
                    <a:cubicBezTo>
                      <a:pt x="264" y="96"/>
                      <a:pt x="267" y="86"/>
                      <a:pt x="267" y="75"/>
                    </a:cubicBezTo>
                    <a:cubicBezTo>
                      <a:pt x="267" y="34"/>
                      <a:pt x="233" y="0"/>
                      <a:pt x="192" y="0"/>
                    </a:cubicBezTo>
                    <a:cubicBezTo>
                      <a:pt x="150" y="0"/>
                      <a:pt x="117" y="34"/>
                      <a:pt x="117" y="75"/>
                    </a:cubicBezTo>
                    <a:cubicBezTo>
                      <a:pt x="117" y="116"/>
                      <a:pt x="150" y="150"/>
                      <a:pt x="192" y="150"/>
                    </a:cubicBezTo>
                    <a:cubicBezTo>
                      <a:pt x="198" y="150"/>
                      <a:pt x="203" y="149"/>
                      <a:pt x="209" y="148"/>
                    </a:cubicBezTo>
                    <a:lnTo>
                      <a:pt x="312" y="248"/>
                    </a:lnTo>
                    <a:cubicBezTo>
                      <a:pt x="308" y="256"/>
                      <a:pt x="307" y="266"/>
                      <a:pt x="307" y="275"/>
                    </a:cubicBezTo>
                    <a:cubicBezTo>
                      <a:pt x="307" y="277"/>
                      <a:pt x="307" y="278"/>
                      <a:pt x="307" y="279"/>
                    </a:cubicBezTo>
                    <a:lnTo>
                      <a:pt x="114" y="385"/>
                    </a:lnTo>
                    <a:cubicBezTo>
                      <a:pt x="102" y="378"/>
                      <a:pt x="89" y="374"/>
                      <a:pt x="75" y="374"/>
                    </a:cubicBezTo>
                    <a:cubicBezTo>
                      <a:pt x="34" y="374"/>
                      <a:pt x="0" y="407"/>
                      <a:pt x="0" y="449"/>
                    </a:cubicBezTo>
                    <a:cubicBezTo>
                      <a:pt x="0" y="490"/>
                      <a:pt x="34" y="524"/>
                      <a:pt x="75" y="524"/>
                    </a:cubicBezTo>
                    <a:cubicBezTo>
                      <a:pt x="101" y="524"/>
                      <a:pt x="125" y="510"/>
                      <a:pt x="138" y="489"/>
                    </a:cubicBezTo>
                    <a:lnTo>
                      <a:pt x="389" y="532"/>
                    </a:lnTo>
                    <a:cubicBezTo>
                      <a:pt x="396" y="565"/>
                      <a:pt x="426" y="590"/>
                      <a:pt x="462" y="590"/>
                    </a:cubicBezTo>
                    <a:cubicBezTo>
                      <a:pt x="503" y="590"/>
                      <a:pt x="536" y="557"/>
                      <a:pt x="536" y="515"/>
                    </a:cubicBezTo>
                    <a:cubicBezTo>
                      <a:pt x="536" y="474"/>
                      <a:pt x="503" y="441"/>
                      <a:pt x="461" y="441"/>
                    </a:cubicBezTo>
                    <a:close/>
                    <a:moveTo>
                      <a:pt x="416" y="275"/>
                    </a:moveTo>
                    <a:cubicBezTo>
                      <a:pt x="416" y="295"/>
                      <a:pt x="401" y="310"/>
                      <a:pt x="381" y="310"/>
                    </a:cubicBezTo>
                    <a:cubicBezTo>
                      <a:pt x="362" y="310"/>
                      <a:pt x="347" y="295"/>
                      <a:pt x="347" y="275"/>
                    </a:cubicBezTo>
                    <a:cubicBezTo>
                      <a:pt x="347" y="256"/>
                      <a:pt x="362" y="241"/>
                      <a:pt x="381" y="241"/>
                    </a:cubicBezTo>
                    <a:cubicBezTo>
                      <a:pt x="401" y="241"/>
                      <a:pt x="416" y="256"/>
                      <a:pt x="416" y="275"/>
                    </a:cubicBezTo>
                    <a:close/>
                    <a:moveTo>
                      <a:pt x="157" y="75"/>
                    </a:moveTo>
                    <a:cubicBezTo>
                      <a:pt x="157" y="56"/>
                      <a:pt x="172" y="40"/>
                      <a:pt x="192" y="40"/>
                    </a:cubicBezTo>
                    <a:cubicBezTo>
                      <a:pt x="211" y="40"/>
                      <a:pt x="227" y="56"/>
                      <a:pt x="227" y="75"/>
                    </a:cubicBezTo>
                    <a:cubicBezTo>
                      <a:pt x="227" y="94"/>
                      <a:pt x="211" y="110"/>
                      <a:pt x="192" y="110"/>
                    </a:cubicBezTo>
                    <a:cubicBezTo>
                      <a:pt x="172" y="110"/>
                      <a:pt x="157" y="94"/>
                      <a:pt x="157" y="75"/>
                    </a:cubicBezTo>
                    <a:close/>
                    <a:moveTo>
                      <a:pt x="75" y="484"/>
                    </a:moveTo>
                    <a:cubicBezTo>
                      <a:pt x="56" y="484"/>
                      <a:pt x="40" y="468"/>
                      <a:pt x="40" y="449"/>
                    </a:cubicBezTo>
                    <a:cubicBezTo>
                      <a:pt x="40" y="430"/>
                      <a:pt x="56" y="414"/>
                      <a:pt x="75" y="414"/>
                    </a:cubicBezTo>
                    <a:cubicBezTo>
                      <a:pt x="94" y="414"/>
                      <a:pt x="110" y="430"/>
                      <a:pt x="110" y="449"/>
                    </a:cubicBezTo>
                    <a:cubicBezTo>
                      <a:pt x="110" y="468"/>
                      <a:pt x="94" y="484"/>
                      <a:pt x="75" y="484"/>
                    </a:cubicBezTo>
                    <a:close/>
                    <a:moveTo>
                      <a:pt x="461" y="550"/>
                    </a:moveTo>
                    <a:cubicBezTo>
                      <a:pt x="442" y="550"/>
                      <a:pt x="427" y="535"/>
                      <a:pt x="427" y="515"/>
                    </a:cubicBezTo>
                    <a:cubicBezTo>
                      <a:pt x="427" y="496"/>
                      <a:pt x="442" y="481"/>
                      <a:pt x="461" y="481"/>
                    </a:cubicBezTo>
                    <a:cubicBezTo>
                      <a:pt x="481" y="481"/>
                      <a:pt x="496" y="496"/>
                      <a:pt x="496" y="515"/>
                    </a:cubicBezTo>
                    <a:cubicBezTo>
                      <a:pt x="496" y="535"/>
                      <a:pt x="481" y="550"/>
                      <a:pt x="461" y="55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</p:grpSp>
        <p:grpSp>
          <p:nvGrpSpPr>
            <p:cNvPr id="8" name="ïsḻíḍe">
              <a:extLst>
                <a:ext uri="{FF2B5EF4-FFF2-40B4-BE49-F238E27FC236}">
                  <a16:creationId xmlns:a16="http://schemas.microsoft.com/office/drawing/2014/main" xmlns="" id="{B5A19679-3B52-4132-881A-812D126BC21F}"/>
                </a:ext>
              </a:extLst>
            </p:cNvPr>
            <p:cNvGrpSpPr/>
            <p:nvPr/>
          </p:nvGrpSpPr>
          <p:grpSpPr>
            <a:xfrm>
              <a:off x="7636894" y="2653414"/>
              <a:ext cx="561088" cy="561086"/>
              <a:chOff x="8027816" y="2783842"/>
              <a:chExt cx="561088" cy="561086"/>
            </a:xfrm>
          </p:grpSpPr>
          <p:sp>
            <p:nvSpPr>
              <p:cNvPr id="24" name="ï$ľiḓé">
                <a:extLst>
                  <a:ext uri="{FF2B5EF4-FFF2-40B4-BE49-F238E27FC236}">
                    <a16:creationId xmlns:a16="http://schemas.microsoft.com/office/drawing/2014/main" xmlns="" id="{539312AD-52E9-4190-96B9-05E54E16F7B1}"/>
                  </a:ext>
                </a:extLst>
              </p:cNvPr>
              <p:cNvSpPr/>
              <p:nvPr/>
            </p:nvSpPr>
            <p:spPr>
              <a:xfrm>
                <a:off x="8027816" y="2783842"/>
                <a:ext cx="561088" cy="561086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ïṧľîḑe">
                <a:extLst>
                  <a:ext uri="{FF2B5EF4-FFF2-40B4-BE49-F238E27FC236}">
                    <a16:creationId xmlns:a16="http://schemas.microsoft.com/office/drawing/2014/main" xmlns="" id="{E185E289-1AED-4A08-9CE0-2659FCA0B9D2}"/>
                  </a:ext>
                </a:extLst>
              </p:cNvPr>
              <p:cNvSpPr/>
              <p:nvPr/>
            </p:nvSpPr>
            <p:spPr bwMode="auto">
              <a:xfrm>
                <a:off x="8177481" y="2950648"/>
                <a:ext cx="261758" cy="227475"/>
              </a:xfrm>
              <a:custGeom>
                <a:avLst/>
                <a:gdLst>
                  <a:gd name="connsiteX0" fmla="*/ 468425 w 609570"/>
                  <a:gd name="connsiteY0" fmla="*/ 313388 h 529735"/>
                  <a:gd name="connsiteX1" fmla="*/ 397381 w 609570"/>
                  <a:gd name="connsiteY1" fmla="*/ 384321 h 529735"/>
                  <a:gd name="connsiteX2" fmla="*/ 468425 w 609570"/>
                  <a:gd name="connsiteY2" fmla="*/ 455255 h 529735"/>
                  <a:gd name="connsiteX3" fmla="*/ 539470 w 609570"/>
                  <a:gd name="connsiteY3" fmla="*/ 384321 h 529735"/>
                  <a:gd name="connsiteX4" fmla="*/ 468425 w 609570"/>
                  <a:gd name="connsiteY4" fmla="*/ 313388 h 529735"/>
                  <a:gd name="connsiteX5" fmla="*/ 468425 w 609570"/>
                  <a:gd name="connsiteY5" fmla="*/ 285014 h 529735"/>
                  <a:gd name="connsiteX6" fmla="*/ 567887 w 609570"/>
                  <a:gd name="connsiteY6" fmla="*/ 384321 h 529735"/>
                  <a:gd name="connsiteX7" fmla="*/ 556639 w 609570"/>
                  <a:gd name="connsiteY7" fmla="*/ 430310 h 529735"/>
                  <a:gd name="connsiteX8" fmla="*/ 553915 w 609570"/>
                  <a:gd name="connsiteY8" fmla="*/ 435394 h 529735"/>
                  <a:gd name="connsiteX9" fmla="*/ 601515 w 609570"/>
                  <a:gd name="connsiteY9" fmla="*/ 482683 h 529735"/>
                  <a:gd name="connsiteX10" fmla="*/ 609567 w 609570"/>
                  <a:gd name="connsiteY10" fmla="*/ 502071 h 529735"/>
                  <a:gd name="connsiteX11" fmla="*/ 601633 w 609570"/>
                  <a:gd name="connsiteY11" fmla="*/ 521578 h 529735"/>
                  <a:gd name="connsiteX12" fmla="*/ 582096 w 609570"/>
                  <a:gd name="connsiteY12" fmla="*/ 529735 h 529735"/>
                  <a:gd name="connsiteX13" fmla="*/ 562677 w 609570"/>
                  <a:gd name="connsiteY13" fmla="*/ 521696 h 529735"/>
                  <a:gd name="connsiteX14" fmla="*/ 513657 w 609570"/>
                  <a:gd name="connsiteY14" fmla="*/ 472988 h 529735"/>
                  <a:gd name="connsiteX15" fmla="*/ 508684 w 609570"/>
                  <a:gd name="connsiteY15" fmla="*/ 475116 h 529735"/>
                  <a:gd name="connsiteX16" fmla="*/ 468425 w 609570"/>
                  <a:gd name="connsiteY16" fmla="*/ 483747 h 529735"/>
                  <a:gd name="connsiteX17" fmla="*/ 368845 w 609570"/>
                  <a:gd name="connsiteY17" fmla="*/ 384321 h 529735"/>
                  <a:gd name="connsiteX18" fmla="*/ 468425 w 609570"/>
                  <a:gd name="connsiteY18" fmla="*/ 285014 h 529735"/>
                  <a:gd name="connsiteX19" fmla="*/ 214632 w 609570"/>
                  <a:gd name="connsiteY19" fmla="*/ 275770 h 529735"/>
                  <a:gd name="connsiteX20" fmla="*/ 408821 w 609570"/>
                  <a:gd name="connsiteY20" fmla="*/ 275770 h 529735"/>
                  <a:gd name="connsiteX21" fmla="*/ 410479 w 609570"/>
                  <a:gd name="connsiteY21" fmla="*/ 275888 h 529735"/>
                  <a:gd name="connsiteX22" fmla="*/ 361576 w 609570"/>
                  <a:gd name="connsiteY22" fmla="*/ 323119 h 529735"/>
                  <a:gd name="connsiteX23" fmla="*/ 214632 w 609570"/>
                  <a:gd name="connsiteY23" fmla="*/ 323119 h 529735"/>
                  <a:gd name="connsiteX24" fmla="*/ 190950 w 609570"/>
                  <a:gd name="connsiteY24" fmla="*/ 299445 h 529735"/>
                  <a:gd name="connsiteX25" fmla="*/ 214632 w 609570"/>
                  <a:gd name="connsiteY25" fmla="*/ 275770 h 529735"/>
                  <a:gd name="connsiteX26" fmla="*/ 136157 w 609570"/>
                  <a:gd name="connsiteY26" fmla="*/ 270689 h 529735"/>
                  <a:gd name="connsiteX27" fmla="*/ 164913 w 609570"/>
                  <a:gd name="connsiteY27" fmla="*/ 299445 h 529735"/>
                  <a:gd name="connsiteX28" fmla="*/ 136157 w 609570"/>
                  <a:gd name="connsiteY28" fmla="*/ 328201 h 529735"/>
                  <a:gd name="connsiteX29" fmla="*/ 107401 w 609570"/>
                  <a:gd name="connsiteY29" fmla="*/ 299445 h 529735"/>
                  <a:gd name="connsiteX30" fmla="*/ 136157 w 609570"/>
                  <a:gd name="connsiteY30" fmla="*/ 270689 h 529735"/>
                  <a:gd name="connsiteX31" fmla="*/ 214631 w 609570"/>
                  <a:gd name="connsiteY31" fmla="*/ 181212 h 529735"/>
                  <a:gd name="connsiteX32" fmla="*/ 408814 w 609570"/>
                  <a:gd name="connsiteY32" fmla="*/ 181212 h 529735"/>
                  <a:gd name="connsiteX33" fmla="*/ 432495 w 609570"/>
                  <a:gd name="connsiteY33" fmla="*/ 204851 h 529735"/>
                  <a:gd name="connsiteX34" fmla="*/ 408814 w 609570"/>
                  <a:gd name="connsiteY34" fmla="*/ 228491 h 529735"/>
                  <a:gd name="connsiteX35" fmla="*/ 214631 w 609570"/>
                  <a:gd name="connsiteY35" fmla="*/ 228491 h 529735"/>
                  <a:gd name="connsiteX36" fmla="*/ 190950 w 609570"/>
                  <a:gd name="connsiteY36" fmla="*/ 204851 h 529735"/>
                  <a:gd name="connsiteX37" fmla="*/ 214631 w 609570"/>
                  <a:gd name="connsiteY37" fmla="*/ 181212 h 529735"/>
                  <a:gd name="connsiteX38" fmla="*/ 136157 w 609570"/>
                  <a:gd name="connsiteY38" fmla="*/ 176131 h 529735"/>
                  <a:gd name="connsiteX39" fmla="*/ 164913 w 609570"/>
                  <a:gd name="connsiteY39" fmla="*/ 204851 h 529735"/>
                  <a:gd name="connsiteX40" fmla="*/ 136157 w 609570"/>
                  <a:gd name="connsiteY40" fmla="*/ 233571 h 529735"/>
                  <a:gd name="connsiteX41" fmla="*/ 107401 w 609570"/>
                  <a:gd name="connsiteY41" fmla="*/ 204851 h 529735"/>
                  <a:gd name="connsiteX42" fmla="*/ 136157 w 609570"/>
                  <a:gd name="connsiteY42" fmla="*/ 176131 h 529735"/>
                  <a:gd name="connsiteX43" fmla="*/ 15748 w 609570"/>
                  <a:gd name="connsiteY43" fmla="*/ 0 h 529735"/>
                  <a:gd name="connsiteX44" fmla="*/ 500389 w 609570"/>
                  <a:gd name="connsiteY44" fmla="*/ 0 h 529735"/>
                  <a:gd name="connsiteX45" fmla="*/ 516256 w 609570"/>
                  <a:gd name="connsiteY45" fmla="*/ 15724 h 529735"/>
                  <a:gd name="connsiteX46" fmla="*/ 516256 w 609570"/>
                  <a:gd name="connsiteY46" fmla="*/ 271089 h 529735"/>
                  <a:gd name="connsiteX47" fmla="*/ 484641 w 609570"/>
                  <a:gd name="connsiteY47" fmla="*/ 262459 h 529735"/>
                  <a:gd name="connsiteX48" fmla="*/ 484641 w 609570"/>
                  <a:gd name="connsiteY48" fmla="*/ 121416 h 529735"/>
                  <a:gd name="connsiteX49" fmla="*/ 31615 w 609570"/>
                  <a:gd name="connsiteY49" fmla="*/ 121416 h 529735"/>
                  <a:gd name="connsiteX50" fmla="*/ 31615 w 609570"/>
                  <a:gd name="connsiteY50" fmla="*/ 393215 h 529735"/>
                  <a:gd name="connsiteX51" fmla="*/ 345513 w 609570"/>
                  <a:gd name="connsiteY51" fmla="*/ 393215 h 529735"/>
                  <a:gd name="connsiteX52" fmla="*/ 352025 w 609570"/>
                  <a:gd name="connsiteY52" fmla="*/ 424663 h 529735"/>
                  <a:gd name="connsiteX53" fmla="*/ 15748 w 609570"/>
                  <a:gd name="connsiteY53" fmla="*/ 424663 h 529735"/>
                  <a:gd name="connsiteX54" fmla="*/ 0 w 609570"/>
                  <a:gd name="connsiteY54" fmla="*/ 408939 h 529735"/>
                  <a:gd name="connsiteX55" fmla="*/ 0 w 609570"/>
                  <a:gd name="connsiteY55" fmla="*/ 15724 h 529735"/>
                  <a:gd name="connsiteX56" fmla="*/ 15748 w 609570"/>
                  <a:gd name="connsiteY56" fmla="*/ 0 h 5297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</a:cxnLst>
                <a:rect l="l" t="t" r="r" b="b"/>
                <a:pathLst>
                  <a:path w="609570" h="529735">
                    <a:moveTo>
                      <a:pt x="468425" y="313388"/>
                    </a:moveTo>
                    <a:cubicBezTo>
                      <a:pt x="429233" y="313388"/>
                      <a:pt x="397381" y="345190"/>
                      <a:pt x="397381" y="384321"/>
                    </a:cubicBezTo>
                    <a:cubicBezTo>
                      <a:pt x="397381" y="423453"/>
                      <a:pt x="429233" y="455255"/>
                      <a:pt x="468425" y="455255"/>
                    </a:cubicBezTo>
                    <a:cubicBezTo>
                      <a:pt x="507618" y="455255"/>
                      <a:pt x="539470" y="423453"/>
                      <a:pt x="539470" y="384321"/>
                    </a:cubicBezTo>
                    <a:cubicBezTo>
                      <a:pt x="539470" y="345308"/>
                      <a:pt x="507618" y="313388"/>
                      <a:pt x="468425" y="313388"/>
                    </a:cubicBezTo>
                    <a:close/>
                    <a:moveTo>
                      <a:pt x="468425" y="285014"/>
                    </a:moveTo>
                    <a:cubicBezTo>
                      <a:pt x="523248" y="285014"/>
                      <a:pt x="567887" y="329584"/>
                      <a:pt x="567887" y="384321"/>
                    </a:cubicBezTo>
                    <a:cubicBezTo>
                      <a:pt x="567887" y="400518"/>
                      <a:pt x="564098" y="416005"/>
                      <a:pt x="556639" y="430310"/>
                    </a:cubicBezTo>
                    <a:lnTo>
                      <a:pt x="553915" y="435394"/>
                    </a:lnTo>
                    <a:lnTo>
                      <a:pt x="601515" y="482683"/>
                    </a:lnTo>
                    <a:cubicBezTo>
                      <a:pt x="606725" y="487884"/>
                      <a:pt x="609567" y="494741"/>
                      <a:pt x="609567" y="502071"/>
                    </a:cubicBezTo>
                    <a:cubicBezTo>
                      <a:pt x="609685" y="509519"/>
                      <a:pt x="606843" y="516376"/>
                      <a:pt x="601633" y="521578"/>
                    </a:cubicBezTo>
                    <a:cubicBezTo>
                      <a:pt x="596423" y="526780"/>
                      <a:pt x="589437" y="529735"/>
                      <a:pt x="582096" y="529735"/>
                    </a:cubicBezTo>
                    <a:cubicBezTo>
                      <a:pt x="574755" y="529735"/>
                      <a:pt x="567887" y="526898"/>
                      <a:pt x="562677" y="521696"/>
                    </a:cubicBezTo>
                    <a:lnTo>
                      <a:pt x="513657" y="472988"/>
                    </a:lnTo>
                    <a:lnTo>
                      <a:pt x="508684" y="475116"/>
                    </a:lnTo>
                    <a:cubicBezTo>
                      <a:pt x="495896" y="480791"/>
                      <a:pt x="482397" y="483747"/>
                      <a:pt x="468425" y="483747"/>
                    </a:cubicBezTo>
                    <a:cubicBezTo>
                      <a:pt x="413484" y="483747"/>
                      <a:pt x="368845" y="439177"/>
                      <a:pt x="368845" y="384321"/>
                    </a:cubicBezTo>
                    <a:cubicBezTo>
                      <a:pt x="368845" y="329584"/>
                      <a:pt x="413484" y="285014"/>
                      <a:pt x="468425" y="285014"/>
                    </a:cubicBezTo>
                    <a:close/>
                    <a:moveTo>
                      <a:pt x="214632" y="275770"/>
                    </a:moveTo>
                    <a:lnTo>
                      <a:pt x="408821" y="275770"/>
                    </a:lnTo>
                    <a:cubicBezTo>
                      <a:pt x="409413" y="275770"/>
                      <a:pt x="409887" y="275770"/>
                      <a:pt x="410479" y="275888"/>
                    </a:cubicBezTo>
                    <a:cubicBezTo>
                      <a:pt x="390113" y="286661"/>
                      <a:pt x="373180" y="303114"/>
                      <a:pt x="361576" y="323119"/>
                    </a:cubicBezTo>
                    <a:lnTo>
                      <a:pt x="214632" y="323119"/>
                    </a:lnTo>
                    <a:cubicBezTo>
                      <a:pt x="201607" y="323119"/>
                      <a:pt x="190950" y="312466"/>
                      <a:pt x="190950" y="299445"/>
                    </a:cubicBezTo>
                    <a:cubicBezTo>
                      <a:pt x="190950" y="286305"/>
                      <a:pt x="201607" y="275770"/>
                      <a:pt x="214632" y="275770"/>
                    </a:cubicBezTo>
                    <a:close/>
                    <a:moveTo>
                      <a:pt x="136157" y="270689"/>
                    </a:moveTo>
                    <a:cubicBezTo>
                      <a:pt x="152039" y="270689"/>
                      <a:pt x="164913" y="283563"/>
                      <a:pt x="164913" y="299445"/>
                    </a:cubicBezTo>
                    <a:cubicBezTo>
                      <a:pt x="164913" y="315327"/>
                      <a:pt x="152039" y="328201"/>
                      <a:pt x="136157" y="328201"/>
                    </a:cubicBezTo>
                    <a:cubicBezTo>
                      <a:pt x="120275" y="328201"/>
                      <a:pt x="107401" y="315327"/>
                      <a:pt x="107401" y="299445"/>
                    </a:cubicBezTo>
                    <a:cubicBezTo>
                      <a:pt x="107401" y="283563"/>
                      <a:pt x="120275" y="270689"/>
                      <a:pt x="136157" y="270689"/>
                    </a:cubicBezTo>
                    <a:close/>
                    <a:moveTo>
                      <a:pt x="214631" y="181212"/>
                    </a:moveTo>
                    <a:lnTo>
                      <a:pt x="408814" y="181212"/>
                    </a:lnTo>
                    <a:cubicBezTo>
                      <a:pt x="421957" y="181212"/>
                      <a:pt x="432495" y="191731"/>
                      <a:pt x="432495" y="204851"/>
                    </a:cubicBezTo>
                    <a:cubicBezTo>
                      <a:pt x="432495" y="217853"/>
                      <a:pt x="421957" y="228491"/>
                      <a:pt x="408814" y="228491"/>
                    </a:cubicBezTo>
                    <a:lnTo>
                      <a:pt x="214631" y="228491"/>
                    </a:lnTo>
                    <a:cubicBezTo>
                      <a:pt x="201606" y="228491"/>
                      <a:pt x="190950" y="217853"/>
                      <a:pt x="190950" y="204851"/>
                    </a:cubicBezTo>
                    <a:cubicBezTo>
                      <a:pt x="190950" y="191731"/>
                      <a:pt x="201606" y="181212"/>
                      <a:pt x="214631" y="181212"/>
                    </a:cubicBezTo>
                    <a:close/>
                    <a:moveTo>
                      <a:pt x="136157" y="176131"/>
                    </a:moveTo>
                    <a:cubicBezTo>
                      <a:pt x="152039" y="176131"/>
                      <a:pt x="164913" y="188989"/>
                      <a:pt x="164913" y="204851"/>
                    </a:cubicBezTo>
                    <a:cubicBezTo>
                      <a:pt x="164913" y="220713"/>
                      <a:pt x="152039" y="233571"/>
                      <a:pt x="136157" y="233571"/>
                    </a:cubicBezTo>
                    <a:cubicBezTo>
                      <a:pt x="120275" y="233571"/>
                      <a:pt x="107401" y="220713"/>
                      <a:pt x="107401" y="204851"/>
                    </a:cubicBezTo>
                    <a:cubicBezTo>
                      <a:pt x="107401" y="188989"/>
                      <a:pt x="120275" y="176131"/>
                      <a:pt x="136157" y="176131"/>
                    </a:cubicBezTo>
                    <a:close/>
                    <a:moveTo>
                      <a:pt x="15748" y="0"/>
                    </a:moveTo>
                    <a:lnTo>
                      <a:pt x="500389" y="0"/>
                    </a:lnTo>
                    <a:cubicBezTo>
                      <a:pt x="509152" y="0"/>
                      <a:pt x="516256" y="7093"/>
                      <a:pt x="516256" y="15724"/>
                    </a:cubicBezTo>
                    <a:lnTo>
                      <a:pt x="516256" y="271089"/>
                    </a:lnTo>
                    <a:cubicBezTo>
                      <a:pt x="506310" y="266833"/>
                      <a:pt x="495653" y="263995"/>
                      <a:pt x="484641" y="262459"/>
                    </a:cubicBezTo>
                    <a:lnTo>
                      <a:pt x="484641" y="121416"/>
                    </a:lnTo>
                    <a:lnTo>
                      <a:pt x="31615" y="121416"/>
                    </a:lnTo>
                    <a:lnTo>
                      <a:pt x="31615" y="393215"/>
                    </a:lnTo>
                    <a:lnTo>
                      <a:pt x="345513" y="393215"/>
                    </a:lnTo>
                    <a:cubicBezTo>
                      <a:pt x="346341" y="404210"/>
                      <a:pt x="348591" y="414732"/>
                      <a:pt x="352025" y="424663"/>
                    </a:cubicBezTo>
                    <a:lnTo>
                      <a:pt x="15748" y="424663"/>
                    </a:lnTo>
                    <a:cubicBezTo>
                      <a:pt x="7104" y="424663"/>
                      <a:pt x="0" y="417688"/>
                      <a:pt x="0" y="408939"/>
                    </a:cubicBezTo>
                    <a:lnTo>
                      <a:pt x="0" y="15724"/>
                    </a:lnTo>
                    <a:cubicBezTo>
                      <a:pt x="0" y="7093"/>
                      <a:pt x="7104" y="0"/>
                      <a:pt x="15748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</p:grpSp>
        <p:grpSp>
          <p:nvGrpSpPr>
            <p:cNvPr id="9" name="ïṩľiḋe">
              <a:extLst>
                <a:ext uri="{FF2B5EF4-FFF2-40B4-BE49-F238E27FC236}">
                  <a16:creationId xmlns:a16="http://schemas.microsoft.com/office/drawing/2014/main" xmlns="" id="{D2DE3FB8-0F66-457C-A73C-58AA17E86DCD}"/>
                </a:ext>
              </a:extLst>
            </p:cNvPr>
            <p:cNvGrpSpPr/>
            <p:nvPr/>
          </p:nvGrpSpPr>
          <p:grpSpPr>
            <a:xfrm>
              <a:off x="6163739" y="3660816"/>
              <a:ext cx="561088" cy="561086"/>
              <a:chOff x="6635083" y="3791244"/>
              <a:chExt cx="561088" cy="561086"/>
            </a:xfrm>
          </p:grpSpPr>
          <p:sp>
            <p:nvSpPr>
              <p:cNvPr id="22" name="ïṣľïdé">
                <a:extLst>
                  <a:ext uri="{FF2B5EF4-FFF2-40B4-BE49-F238E27FC236}">
                    <a16:creationId xmlns:a16="http://schemas.microsoft.com/office/drawing/2014/main" xmlns="" id="{F81B22EA-AE19-4EAA-B8A3-4BE406E5573E}"/>
                  </a:ext>
                </a:extLst>
              </p:cNvPr>
              <p:cNvSpPr/>
              <p:nvPr/>
            </p:nvSpPr>
            <p:spPr>
              <a:xfrm>
                <a:off x="6635083" y="3791244"/>
                <a:ext cx="561088" cy="561086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" name="îṣ1ïďe">
                <a:extLst>
                  <a:ext uri="{FF2B5EF4-FFF2-40B4-BE49-F238E27FC236}">
                    <a16:creationId xmlns:a16="http://schemas.microsoft.com/office/drawing/2014/main" xmlns="" id="{3757CA64-0BE8-43DF-AC2D-594078BF1BF1}"/>
                  </a:ext>
                </a:extLst>
              </p:cNvPr>
              <p:cNvSpPr/>
              <p:nvPr/>
            </p:nvSpPr>
            <p:spPr bwMode="auto">
              <a:xfrm>
                <a:off x="6800195" y="3940909"/>
                <a:ext cx="230865" cy="261756"/>
              </a:xfrm>
              <a:custGeom>
                <a:avLst/>
                <a:gdLst>
                  <a:gd name="T0" fmla="*/ 2125 w 2288"/>
                  <a:gd name="T1" fmla="*/ 924 h 2598"/>
                  <a:gd name="T2" fmla="*/ 1863 w 2288"/>
                  <a:gd name="T3" fmla="*/ 1258 h 2598"/>
                  <a:gd name="T4" fmla="*/ 1848 w 2288"/>
                  <a:gd name="T5" fmla="*/ 1586 h 2598"/>
                  <a:gd name="T6" fmla="*/ 1899 w 2288"/>
                  <a:gd name="T7" fmla="*/ 1716 h 2598"/>
                  <a:gd name="T8" fmla="*/ 1211 w 2288"/>
                  <a:gd name="T9" fmla="*/ 2079 h 2598"/>
                  <a:gd name="T10" fmla="*/ 1176 w 2288"/>
                  <a:gd name="T11" fmla="*/ 2038 h 2598"/>
                  <a:gd name="T12" fmla="*/ 1200 w 2288"/>
                  <a:gd name="T13" fmla="*/ 965 h 2598"/>
                  <a:gd name="T14" fmla="*/ 1409 w 2288"/>
                  <a:gd name="T15" fmla="*/ 1012 h 2598"/>
                  <a:gd name="T16" fmla="*/ 1522 w 2288"/>
                  <a:gd name="T17" fmla="*/ 978 h 2598"/>
                  <a:gd name="T18" fmla="*/ 1526 w 2288"/>
                  <a:gd name="T19" fmla="*/ 847 h 2598"/>
                  <a:gd name="T20" fmla="*/ 1387 w 2288"/>
                  <a:gd name="T21" fmla="*/ 828 h 2598"/>
                  <a:gd name="T22" fmla="*/ 1193 w 2288"/>
                  <a:gd name="T23" fmla="*/ 584 h 2598"/>
                  <a:gd name="T24" fmla="*/ 1375 w 2288"/>
                  <a:gd name="T25" fmla="*/ 124 h 2598"/>
                  <a:gd name="T26" fmla="*/ 1109 w 2288"/>
                  <a:gd name="T27" fmla="*/ 37 h 2598"/>
                  <a:gd name="T28" fmla="*/ 1013 w 2288"/>
                  <a:gd name="T29" fmla="*/ 570 h 2598"/>
                  <a:gd name="T30" fmla="*/ 1056 w 2288"/>
                  <a:gd name="T31" fmla="*/ 808 h 2598"/>
                  <a:gd name="T32" fmla="*/ 891 w 2288"/>
                  <a:gd name="T33" fmla="*/ 784 h 2598"/>
                  <a:gd name="T34" fmla="*/ 748 w 2288"/>
                  <a:gd name="T35" fmla="*/ 921 h 2598"/>
                  <a:gd name="T36" fmla="*/ 899 w 2288"/>
                  <a:gd name="T37" fmla="*/ 946 h 2598"/>
                  <a:gd name="T38" fmla="*/ 1024 w 2288"/>
                  <a:gd name="T39" fmla="*/ 1479 h 2598"/>
                  <a:gd name="T40" fmla="*/ 1022 w 2288"/>
                  <a:gd name="T41" fmla="*/ 2081 h 2598"/>
                  <a:gd name="T42" fmla="*/ 434 w 2288"/>
                  <a:gd name="T43" fmla="*/ 1569 h 2598"/>
                  <a:gd name="T44" fmla="*/ 395 w 2288"/>
                  <a:gd name="T45" fmla="*/ 1470 h 2598"/>
                  <a:gd name="T46" fmla="*/ 88 w 2288"/>
                  <a:gd name="T47" fmla="*/ 1148 h 2598"/>
                  <a:gd name="T48" fmla="*/ 101 w 2288"/>
                  <a:gd name="T49" fmla="*/ 1658 h 2598"/>
                  <a:gd name="T50" fmla="*/ 906 w 2288"/>
                  <a:gd name="T51" fmla="*/ 2228 h 2598"/>
                  <a:gd name="T52" fmla="*/ 1177 w 2288"/>
                  <a:gd name="T53" fmla="*/ 2500 h 2598"/>
                  <a:gd name="T54" fmla="*/ 1223 w 2288"/>
                  <a:gd name="T55" fmla="*/ 2405 h 2598"/>
                  <a:gd name="T56" fmla="*/ 1273 w 2288"/>
                  <a:gd name="T57" fmla="*/ 2328 h 2598"/>
                  <a:gd name="T58" fmla="*/ 1280 w 2288"/>
                  <a:gd name="T59" fmla="*/ 2234 h 2598"/>
                  <a:gd name="T60" fmla="*/ 2094 w 2288"/>
                  <a:gd name="T61" fmla="*/ 1624 h 2598"/>
                  <a:gd name="T62" fmla="*/ 2274 w 2288"/>
                  <a:gd name="T63" fmla="*/ 1517 h 2598"/>
                  <a:gd name="T64" fmla="*/ 1065 w 2288"/>
                  <a:gd name="T65" fmla="*/ 420 h 2598"/>
                  <a:gd name="T66" fmla="*/ 1131 w 2288"/>
                  <a:gd name="T67" fmla="*/ 148 h 2598"/>
                  <a:gd name="T68" fmla="*/ 1165 w 2288"/>
                  <a:gd name="T69" fmla="*/ 430 h 2598"/>
                  <a:gd name="T70" fmla="*/ 1065 w 2288"/>
                  <a:gd name="T71" fmla="*/ 420 h 2598"/>
                  <a:gd name="T72" fmla="*/ 1040 w 2288"/>
                  <a:gd name="T73" fmla="*/ 2287 h 2598"/>
                  <a:gd name="T74" fmla="*/ 1032 w 2288"/>
                  <a:gd name="T75" fmla="*/ 2241 h 25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2288" h="2598">
                    <a:moveTo>
                      <a:pt x="2281" y="1465"/>
                    </a:moveTo>
                    <a:cubicBezTo>
                      <a:pt x="2220" y="1286"/>
                      <a:pt x="2159" y="1111"/>
                      <a:pt x="2125" y="924"/>
                    </a:cubicBezTo>
                    <a:cubicBezTo>
                      <a:pt x="2112" y="850"/>
                      <a:pt x="2015" y="868"/>
                      <a:pt x="1992" y="924"/>
                    </a:cubicBezTo>
                    <a:cubicBezTo>
                      <a:pt x="1948" y="1035"/>
                      <a:pt x="1904" y="1146"/>
                      <a:pt x="1863" y="1258"/>
                    </a:cubicBezTo>
                    <a:cubicBezTo>
                      <a:pt x="1840" y="1319"/>
                      <a:pt x="1790" y="1411"/>
                      <a:pt x="1809" y="1480"/>
                    </a:cubicBezTo>
                    <a:cubicBezTo>
                      <a:pt x="1783" y="1516"/>
                      <a:pt x="1783" y="1565"/>
                      <a:pt x="1848" y="1586"/>
                    </a:cubicBezTo>
                    <a:cubicBezTo>
                      <a:pt x="1878" y="1596"/>
                      <a:pt x="1908" y="1602"/>
                      <a:pt x="1938" y="1607"/>
                    </a:cubicBezTo>
                    <a:cubicBezTo>
                      <a:pt x="1927" y="1644"/>
                      <a:pt x="1916" y="1681"/>
                      <a:pt x="1899" y="1716"/>
                    </a:cubicBezTo>
                    <a:cubicBezTo>
                      <a:pt x="1861" y="1789"/>
                      <a:pt x="1799" y="1850"/>
                      <a:pt x="1734" y="1899"/>
                    </a:cubicBezTo>
                    <a:cubicBezTo>
                      <a:pt x="1586" y="2012"/>
                      <a:pt x="1393" y="2062"/>
                      <a:pt x="1211" y="2079"/>
                    </a:cubicBezTo>
                    <a:cubicBezTo>
                      <a:pt x="1201" y="2080"/>
                      <a:pt x="1190" y="2080"/>
                      <a:pt x="1180" y="2081"/>
                    </a:cubicBezTo>
                    <a:cubicBezTo>
                      <a:pt x="1178" y="2066"/>
                      <a:pt x="1177" y="2052"/>
                      <a:pt x="1176" y="2038"/>
                    </a:cubicBezTo>
                    <a:cubicBezTo>
                      <a:pt x="1167" y="1852"/>
                      <a:pt x="1173" y="1665"/>
                      <a:pt x="1178" y="1479"/>
                    </a:cubicBezTo>
                    <a:cubicBezTo>
                      <a:pt x="1183" y="1309"/>
                      <a:pt x="1195" y="1137"/>
                      <a:pt x="1200" y="965"/>
                    </a:cubicBezTo>
                    <a:cubicBezTo>
                      <a:pt x="1262" y="972"/>
                      <a:pt x="1326" y="981"/>
                      <a:pt x="1388" y="979"/>
                    </a:cubicBezTo>
                    <a:cubicBezTo>
                      <a:pt x="1391" y="992"/>
                      <a:pt x="1399" y="1003"/>
                      <a:pt x="1409" y="1012"/>
                    </a:cubicBezTo>
                    <a:cubicBezTo>
                      <a:pt x="1434" y="1041"/>
                      <a:pt x="1476" y="1041"/>
                      <a:pt x="1501" y="1012"/>
                    </a:cubicBezTo>
                    <a:cubicBezTo>
                      <a:pt x="1511" y="1003"/>
                      <a:pt x="1519" y="991"/>
                      <a:pt x="1522" y="978"/>
                    </a:cubicBezTo>
                    <a:cubicBezTo>
                      <a:pt x="1528" y="956"/>
                      <a:pt x="1526" y="931"/>
                      <a:pt x="1526" y="908"/>
                    </a:cubicBezTo>
                    <a:lnTo>
                      <a:pt x="1526" y="847"/>
                    </a:lnTo>
                    <a:cubicBezTo>
                      <a:pt x="1526" y="809"/>
                      <a:pt x="1493" y="776"/>
                      <a:pt x="1455" y="776"/>
                    </a:cubicBezTo>
                    <a:cubicBezTo>
                      <a:pt x="1423" y="776"/>
                      <a:pt x="1395" y="799"/>
                      <a:pt x="1387" y="828"/>
                    </a:cubicBezTo>
                    <a:cubicBezTo>
                      <a:pt x="1327" y="813"/>
                      <a:pt x="1264" y="812"/>
                      <a:pt x="1202" y="810"/>
                    </a:cubicBezTo>
                    <a:cubicBezTo>
                      <a:pt x="1202" y="735"/>
                      <a:pt x="1199" y="659"/>
                      <a:pt x="1193" y="584"/>
                    </a:cubicBezTo>
                    <a:cubicBezTo>
                      <a:pt x="1297" y="558"/>
                      <a:pt x="1391" y="480"/>
                      <a:pt x="1431" y="385"/>
                    </a:cubicBezTo>
                    <a:cubicBezTo>
                      <a:pt x="1470" y="292"/>
                      <a:pt x="1441" y="197"/>
                      <a:pt x="1375" y="124"/>
                    </a:cubicBezTo>
                    <a:cubicBezTo>
                      <a:pt x="1315" y="57"/>
                      <a:pt x="1196" y="0"/>
                      <a:pt x="1109" y="37"/>
                    </a:cubicBezTo>
                    <a:cubicBezTo>
                      <a:pt x="1109" y="37"/>
                      <a:pt x="1109" y="37"/>
                      <a:pt x="1109" y="37"/>
                    </a:cubicBezTo>
                    <a:cubicBezTo>
                      <a:pt x="988" y="48"/>
                      <a:pt x="885" y="127"/>
                      <a:pt x="860" y="255"/>
                    </a:cubicBezTo>
                    <a:cubicBezTo>
                      <a:pt x="837" y="376"/>
                      <a:pt x="900" y="516"/>
                      <a:pt x="1013" y="570"/>
                    </a:cubicBezTo>
                    <a:cubicBezTo>
                      <a:pt x="1033" y="580"/>
                      <a:pt x="1055" y="586"/>
                      <a:pt x="1077" y="590"/>
                    </a:cubicBezTo>
                    <a:cubicBezTo>
                      <a:pt x="1068" y="662"/>
                      <a:pt x="1062" y="735"/>
                      <a:pt x="1056" y="808"/>
                    </a:cubicBezTo>
                    <a:cubicBezTo>
                      <a:pt x="1001" y="808"/>
                      <a:pt x="947" y="810"/>
                      <a:pt x="892" y="813"/>
                    </a:cubicBezTo>
                    <a:cubicBezTo>
                      <a:pt x="892" y="803"/>
                      <a:pt x="891" y="793"/>
                      <a:pt x="891" y="784"/>
                    </a:cubicBezTo>
                    <a:cubicBezTo>
                      <a:pt x="896" y="691"/>
                      <a:pt x="748" y="690"/>
                      <a:pt x="747" y="784"/>
                    </a:cubicBezTo>
                    <a:cubicBezTo>
                      <a:pt x="747" y="829"/>
                      <a:pt x="742" y="876"/>
                      <a:pt x="748" y="921"/>
                    </a:cubicBezTo>
                    <a:cubicBezTo>
                      <a:pt x="756" y="983"/>
                      <a:pt x="811" y="1002"/>
                      <a:pt x="851" y="981"/>
                    </a:cubicBezTo>
                    <a:cubicBezTo>
                      <a:pt x="872" y="980"/>
                      <a:pt x="891" y="967"/>
                      <a:pt x="899" y="946"/>
                    </a:cubicBezTo>
                    <a:cubicBezTo>
                      <a:pt x="948" y="949"/>
                      <a:pt x="998" y="951"/>
                      <a:pt x="1047" y="954"/>
                    </a:cubicBezTo>
                    <a:cubicBezTo>
                      <a:pt x="1037" y="1129"/>
                      <a:pt x="1031" y="1305"/>
                      <a:pt x="1024" y="1479"/>
                    </a:cubicBezTo>
                    <a:cubicBezTo>
                      <a:pt x="1017" y="1665"/>
                      <a:pt x="1014" y="1851"/>
                      <a:pt x="1021" y="2038"/>
                    </a:cubicBezTo>
                    <a:cubicBezTo>
                      <a:pt x="1022" y="2051"/>
                      <a:pt x="1022" y="2066"/>
                      <a:pt x="1022" y="2081"/>
                    </a:cubicBezTo>
                    <a:cubicBezTo>
                      <a:pt x="722" y="2061"/>
                      <a:pt x="421" y="1927"/>
                      <a:pt x="289" y="1649"/>
                    </a:cubicBezTo>
                    <a:cubicBezTo>
                      <a:pt x="342" y="1639"/>
                      <a:pt x="422" y="1633"/>
                      <a:pt x="434" y="1569"/>
                    </a:cubicBezTo>
                    <a:cubicBezTo>
                      <a:pt x="439" y="1539"/>
                      <a:pt x="429" y="1506"/>
                      <a:pt x="402" y="1492"/>
                    </a:cubicBezTo>
                    <a:cubicBezTo>
                      <a:pt x="401" y="1485"/>
                      <a:pt x="399" y="1478"/>
                      <a:pt x="395" y="1470"/>
                    </a:cubicBezTo>
                    <a:cubicBezTo>
                      <a:pt x="338" y="1362"/>
                      <a:pt x="258" y="1263"/>
                      <a:pt x="215" y="1148"/>
                    </a:cubicBezTo>
                    <a:cubicBezTo>
                      <a:pt x="192" y="1085"/>
                      <a:pt x="111" y="1085"/>
                      <a:pt x="88" y="1148"/>
                    </a:cubicBezTo>
                    <a:cubicBezTo>
                      <a:pt x="29" y="1306"/>
                      <a:pt x="0" y="1457"/>
                      <a:pt x="39" y="1624"/>
                    </a:cubicBezTo>
                    <a:cubicBezTo>
                      <a:pt x="45" y="1653"/>
                      <a:pt x="75" y="1663"/>
                      <a:pt x="101" y="1658"/>
                    </a:cubicBezTo>
                    <a:cubicBezTo>
                      <a:pt x="125" y="1661"/>
                      <a:pt x="149" y="1661"/>
                      <a:pt x="172" y="1661"/>
                    </a:cubicBezTo>
                    <a:cubicBezTo>
                      <a:pt x="253" y="2008"/>
                      <a:pt x="572" y="2179"/>
                      <a:pt x="906" y="2228"/>
                    </a:cubicBezTo>
                    <a:cubicBezTo>
                      <a:pt x="931" y="2337"/>
                      <a:pt x="982" y="2443"/>
                      <a:pt x="1043" y="2536"/>
                    </a:cubicBezTo>
                    <a:cubicBezTo>
                      <a:pt x="1083" y="2598"/>
                      <a:pt x="1172" y="2572"/>
                      <a:pt x="1177" y="2500"/>
                    </a:cubicBezTo>
                    <a:cubicBezTo>
                      <a:pt x="1177" y="2509"/>
                      <a:pt x="1185" y="2477"/>
                      <a:pt x="1189" y="2468"/>
                    </a:cubicBezTo>
                    <a:cubicBezTo>
                      <a:pt x="1199" y="2446"/>
                      <a:pt x="1211" y="2426"/>
                      <a:pt x="1223" y="2405"/>
                    </a:cubicBezTo>
                    <a:cubicBezTo>
                      <a:pt x="1234" y="2386"/>
                      <a:pt x="1247" y="2368"/>
                      <a:pt x="1259" y="2349"/>
                    </a:cubicBezTo>
                    <a:cubicBezTo>
                      <a:pt x="1264" y="2342"/>
                      <a:pt x="1268" y="2335"/>
                      <a:pt x="1273" y="2328"/>
                    </a:cubicBezTo>
                    <a:cubicBezTo>
                      <a:pt x="1277" y="2322"/>
                      <a:pt x="1293" y="2305"/>
                      <a:pt x="1277" y="2322"/>
                    </a:cubicBezTo>
                    <a:cubicBezTo>
                      <a:pt x="1304" y="2294"/>
                      <a:pt x="1300" y="2258"/>
                      <a:pt x="1280" y="2234"/>
                    </a:cubicBezTo>
                    <a:cubicBezTo>
                      <a:pt x="1483" y="2210"/>
                      <a:pt x="1683" y="2139"/>
                      <a:pt x="1845" y="2015"/>
                    </a:cubicBezTo>
                    <a:cubicBezTo>
                      <a:pt x="1948" y="1936"/>
                      <a:pt x="2086" y="1773"/>
                      <a:pt x="2094" y="1624"/>
                    </a:cubicBezTo>
                    <a:cubicBezTo>
                      <a:pt x="2146" y="1628"/>
                      <a:pt x="2201" y="1630"/>
                      <a:pt x="2245" y="1609"/>
                    </a:cubicBezTo>
                    <a:cubicBezTo>
                      <a:pt x="2278" y="1594"/>
                      <a:pt x="2287" y="1550"/>
                      <a:pt x="2274" y="1517"/>
                    </a:cubicBezTo>
                    <a:cubicBezTo>
                      <a:pt x="2284" y="1503"/>
                      <a:pt x="2288" y="1485"/>
                      <a:pt x="2281" y="1465"/>
                    </a:cubicBezTo>
                    <a:close/>
                    <a:moveTo>
                      <a:pt x="1065" y="420"/>
                    </a:moveTo>
                    <a:cubicBezTo>
                      <a:pt x="1019" y="392"/>
                      <a:pt x="1002" y="323"/>
                      <a:pt x="1010" y="274"/>
                    </a:cubicBezTo>
                    <a:cubicBezTo>
                      <a:pt x="1021" y="207"/>
                      <a:pt x="1073" y="171"/>
                      <a:pt x="1131" y="148"/>
                    </a:cubicBezTo>
                    <a:cubicBezTo>
                      <a:pt x="1208" y="195"/>
                      <a:pt x="1340" y="234"/>
                      <a:pt x="1280" y="343"/>
                    </a:cubicBezTo>
                    <a:cubicBezTo>
                      <a:pt x="1258" y="383"/>
                      <a:pt x="1213" y="417"/>
                      <a:pt x="1165" y="430"/>
                    </a:cubicBezTo>
                    <a:cubicBezTo>
                      <a:pt x="1148" y="418"/>
                      <a:pt x="1121" y="420"/>
                      <a:pt x="1105" y="434"/>
                    </a:cubicBezTo>
                    <a:cubicBezTo>
                      <a:pt x="1091" y="432"/>
                      <a:pt x="1077" y="428"/>
                      <a:pt x="1065" y="420"/>
                    </a:cubicBezTo>
                    <a:close/>
                    <a:moveTo>
                      <a:pt x="1032" y="2241"/>
                    </a:moveTo>
                    <a:cubicBezTo>
                      <a:pt x="1034" y="2257"/>
                      <a:pt x="1037" y="2272"/>
                      <a:pt x="1040" y="2287"/>
                    </a:cubicBezTo>
                    <a:cubicBezTo>
                      <a:pt x="1029" y="2271"/>
                      <a:pt x="1019" y="2255"/>
                      <a:pt x="1010" y="2239"/>
                    </a:cubicBezTo>
                    <a:cubicBezTo>
                      <a:pt x="1017" y="2240"/>
                      <a:pt x="1025" y="2241"/>
                      <a:pt x="1032" y="224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0" name="îś1ídé">
              <a:extLst>
                <a:ext uri="{FF2B5EF4-FFF2-40B4-BE49-F238E27FC236}">
                  <a16:creationId xmlns:a16="http://schemas.microsoft.com/office/drawing/2014/main" xmlns="" id="{CB3B4B57-1092-43BB-922A-308CCB34E3CC}"/>
                </a:ext>
              </a:extLst>
            </p:cNvPr>
            <p:cNvGrpSpPr/>
            <p:nvPr/>
          </p:nvGrpSpPr>
          <p:grpSpPr>
            <a:xfrm>
              <a:off x="4423187" y="4646549"/>
              <a:ext cx="561088" cy="561086"/>
              <a:chOff x="4715448" y="4798647"/>
              <a:chExt cx="561088" cy="561086"/>
            </a:xfrm>
          </p:grpSpPr>
          <p:sp>
            <p:nvSpPr>
              <p:cNvPr id="20" name="îsḻîdé">
                <a:extLst>
                  <a:ext uri="{FF2B5EF4-FFF2-40B4-BE49-F238E27FC236}">
                    <a16:creationId xmlns:a16="http://schemas.microsoft.com/office/drawing/2014/main" xmlns="" id="{FBA91A1B-0929-4BED-A32A-8A3DDB4EAAD9}"/>
                  </a:ext>
                </a:extLst>
              </p:cNvPr>
              <p:cNvSpPr/>
              <p:nvPr/>
            </p:nvSpPr>
            <p:spPr>
              <a:xfrm>
                <a:off x="4715448" y="4798647"/>
                <a:ext cx="561088" cy="561086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" name="íSḷídê">
                <a:extLst>
                  <a:ext uri="{FF2B5EF4-FFF2-40B4-BE49-F238E27FC236}">
                    <a16:creationId xmlns:a16="http://schemas.microsoft.com/office/drawing/2014/main" xmlns="" id="{5527A751-13BB-4FDA-9094-FE09F8337073}"/>
                  </a:ext>
                </a:extLst>
              </p:cNvPr>
              <p:cNvSpPr/>
              <p:nvPr/>
            </p:nvSpPr>
            <p:spPr bwMode="auto">
              <a:xfrm>
                <a:off x="4865113" y="4960822"/>
                <a:ext cx="261758" cy="236736"/>
              </a:xfrm>
              <a:custGeom>
                <a:avLst/>
                <a:gdLst>
                  <a:gd name="connsiteX0" fmla="*/ 503202 w 607568"/>
                  <a:gd name="connsiteY0" fmla="*/ 459310 h 549494"/>
                  <a:gd name="connsiteX1" fmla="*/ 548364 w 607568"/>
                  <a:gd name="connsiteY1" fmla="*/ 504402 h 549494"/>
                  <a:gd name="connsiteX2" fmla="*/ 503202 w 607568"/>
                  <a:gd name="connsiteY2" fmla="*/ 549494 h 549494"/>
                  <a:gd name="connsiteX3" fmla="*/ 458040 w 607568"/>
                  <a:gd name="connsiteY3" fmla="*/ 504402 h 549494"/>
                  <a:gd name="connsiteX4" fmla="*/ 503202 w 607568"/>
                  <a:gd name="connsiteY4" fmla="*/ 459310 h 549494"/>
                  <a:gd name="connsiteX5" fmla="*/ 197795 w 607568"/>
                  <a:gd name="connsiteY5" fmla="*/ 459310 h 549494"/>
                  <a:gd name="connsiteX6" fmla="*/ 242957 w 607568"/>
                  <a:gd name="connsiteY6" fmla="*/ 504402 h 549494"/>
                  <a:gd name="connsiteX7" fmla="*/ 197795 w 607568"/>
                  <a:gd name="connsiteY7" fmla="*/ 549494 h 549494"/>
                  <a:gd name="connsiteX8" fmla="*/ 152633 w 607568"/>
                  <a:gd name="connsiteY8" fmla="*/ 504402 h 549494"/>
                  <a:gd name="connsiteX9" fmla="*/ 197795 w 607568"/>
                  <a:gd name="connsiteY9" fmla="*/ 459310 h 549494"/>
                  <a:gd name="connsiteX10" fmla="*/ 143318 w 607568"/>
                  <a:gd name="connsiteY10" fmla="*/ 390791 h 549494"/>
                  <a:gd name="connsiteX11" fmla="*/ 554573 w 607568"/>
                  <a:gd name="connsiteY11" fmla="*/ 390791 h 549494"/>
                  <a:gd name="connsiteX12" fmla="*/ 554573 w 607568"/>
                  <a:gd name="connsiteY12" fmla="*/ 437435 h 549494"/>
                  <a:gd name="connsiteX13" fmla="*/ 143318 w 607568"/>
                  <a:gd name="connsiteY13" fmla="*/ 437435 h 549494"/>
                  <a:gd name="connsiteX14" fmla="*/ 115304 w 607568"/>
                  <a:gd name="connsiteY14" fmla="*/ 313028 h 549494"/>
                  <a:gd name="connsiteX15" fmla="*/ 582659 w 607568"/>
                  <a:gd name="connsiteY15" fmla="*/ 313028 h 549494"/>
                  <a:gd name="connsiteX16" fmla="*/ 582659 w 607568"/>
                  <a:gd name="connsiteY16" fmla="*/ 359672 h 549494"/>
                  <a:gd name="connsiteX17" fmla="*/ 115304 w 607568"/>
                  <a:gd name="connsiteY17" fmla="*/ 359672 h 549494"/>
                  <a:gd name="connsiteX18" fmla="*/ 0 w 607568"/>
                  <a:gd name="connsiteY18" fmla="*/ 169922 h 549494"/>
                  <a:gd name="connsiteX19" fmla="*/ 78962 w 607568"/>
                  <a:gd name="connsiteY19" fmla="*/ 169922 h 549494"/>
                  <a:gd name="connsiteX20" fmla="*/ 108516 w 607568"/>
                  <a:gd name="connsiteY20" fmla="*/ 235254 h 549494"/>
                  <a:gd name="connsiteX21" fmla="*/ 607568 w 607568"/>
                  <a:gd name="connsiteY21" fmla="*/ 235254 h 549494"/>
                  <a:gd name="connsiteX22" fmla="*/ 607568 w 607568"/>
                  <a:gd name="connsiteY22" fmla="*/ 281909 h 549494"/>
                  <a:gd name="connsiteX23" fmla="*/ 78428 w 607568"/>
                  <a:gd name="connsiteY23" fmla="*/ 281909 h 549494"/>
                  <a:gd name="connsiteX24" fmla="*/ 48798 w 607568"/>
                  <a:gd name="connsiteY24" fmla="*/ 216577 h 549494"/>
                  <a:gd name="connsiteX25" fmla="*/ 0 w 607568"/>
                  <a:gd name="connsiteY25" fmla="*/ 216577 h 549494"/>
                  <a:gd name="connsiteX26" fmla="*/ 257720 w 607568"/>
                  <a:gd name="connsiteY26" fmla="*/ 0 h 549494"/>
                  <a:gd name="connsiteX27" fmla="*/ 254207 w 607568"/>
                  <a:gd name="connsiteY27" fmla="*/ 30201 h 549494"/>
                  <a:gd name="connsiteX28" fmla="*/ 407797 w 607568"/>
                  <a:gd name="connsiteY28" fmla="*/ 197372 h 549494"/>
                  <a:gd name="connsiteX29" fmla="*/ 241147 w 607568"/>
                  <a:gd name="connsiteY29" fmla="*/ 144063 h 549494"/>
                  <a:gd name="connsiteX30" fmla="*/ 237633 w 607568"/>
                  <a:gd name="connsiteY30" fmla="*/ 174264 h 549494"/>
                  <a:gd name="connsiteX31" fmla="*/ 115586 w 607568"/>
                  <a:gd name="connsiteY31" fmla="*/ 71993 h 5494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607568" h="549494">
                    <a:moveTo>
                      <a:pt x="503202" y="459310"/>
                    </a:moveTo>
                    <a:cubicBezTo>
                      <a:pt x="528144" y="459310"/>
                      <a:pt x="548364" y="479498"/>
                      <a:pt x="548364" y="504402"/>
                    </a:cubicBezTo>
                    <a:cubicBezTo>
                      <a:pt x="548364" y="529306"/>
                      <a:pt x="528144" y="549494"/>
                      <a:pt x="503202" y="549494"/>
                    </a:cubicBezTo>
                    <a:cubicBezTo>
                      <a:pt x="478260" y="549494"/>
                      <a:pt x="458040" y="529306"/>
                      <a:pt x="458040" y="504402"/>
                    </a:cubicBezTo>
                    <a:cubicBezTo>
                      <a:pt x="458040" y="479498"/>
                      <a:pt x="478260" y="459310"/>
                      <a:pt x="503202" y="459310"/>
                    </a:cubicBezTo>
                    <a:close/>
                    <a:moveTo>
                      <a:pt x="197795" y="459310"/>
                    </a:moveTo>
                    <a:cubicBezTo>
                      <a:pt x="222737" y="459310"/>
                      <a:pt x="242957" y="479498"/>
                      <a:pt x="242957" y="504402"/>
                    </a:cubicBezTo>
                    <a:cubicBezTo>
                      <a:pt x="242957" y="529306"/>
                      <a:pt x="222737" y="549494"/>
                      <a:pt x="197795" y="549494"/>
                    </a:cubicBezTo>
                    <a:cubicBezTo>
                      <a:pt x="172853" y="549494"/>
                      <a:pt x="152633" y="529306"/>
                      <a:pt x="152633" y="504402"/>
                    </a:cubicBezTo>
                    <a:cubicBezTo>
                      <a:pt x="152633" y="479498"/>
                      <a:pt x="172853" y="459310"/>
                      <a:pt x="197795" y="459310"/>
                    </a:cubicBezTo>
                    <a:close/>
                    <a:moveTo>
                      <a:pt x="143318" y="390791"/>
                    </a:moveTo>
                    <a:lnTo>
                      <a:pt x="554573" y="390791"/>
                    </a:lnTo>
                    <a:lnTo>
                      <a:pt x="554573" y="437435"/>
                    </a:lnTo>
                    <a:lnTo>
                      <a:pt x="143318" y="437435"/>
                    </a:lnTo>
                    <a:close/>
                    <a:moveTo>
                      <a:pt x="115304" y="313028"/>
                    </a:moveTo>
                    <a:lnTo>
                      <a:pt x="582659" y="313028"/>
                    </a:lnTo>
                    <a:lnTo>
                      <a:pt x="582659" y="359672"/>
                    </a:lnTo>
                    <a:lnTo>
                      <a:pt x="115304" y="359672"/>
                    </a:lnTo>
                    <a:close/>
                    <a:moveTo>
                      <a:pt x="0" y="169922"/>
                    </a:moveTo>
                    <a:lnTo>
                      <a:pt x="78962" y="169922"/>
                    </a:lnTo>
                    <a:lnTo>
                      <a:pt x="108516" y="235254"/>
                    </a:lnTo>
                    <a:lnTo>
                      <a:pt x="607568" y="235254"/>
                    </a:lnTo>
                    <a:lnTo>
                      <a:pt x="607568" y="281909"/>
                    </a:lnTo>
                    <a:lnTo>
                      <a:pt x="78428" y="281909"/>
                    </a:lnTo>
                    <a:lnTo>
                      <a:pt x="48798" y="216577"/>
                    </a:lnTo>
                    <a:lnTo>
                      <a:pt x="0" y="216577"/>
                    </a:lnTo>
                    <a:close/>
                    <a:moveTo>
                      <a:pt x="257720" y="0"/>
                    </a:moveTo>
                    <a:lnTo>
                      <a:pt x="254207" y="30201"/>
                    </a:lnTo>
                    <a:cubicBezTo>
                      <a:pt x="405964" y="47665"/>
                      <a:pt x="407797" y="197372"/>
                      <a:pt x="407797" y="197372"/>
                    </a:cubicBezTo>
                    <a:cubicBezTo>
                      <a:pt x="407797" y="197372"/>
                      <a:pt x="364340" y="158248"/>
                      <a:pt x="241147" y="144063"/>
                    </a:cubicBezTo>
                    <a:lnTo>
                      <a:pt x="237633" y="174264"/>
                    </a:lnTo>
                    <a:lnTo>
                      <a:pt x="115586" y="7199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11" name="iśḷidé">
              <a:extLst>
                <a:ext uri="{FF2B5EF4-FFF2-40B4-BE49-F238E27FC236}">
                  <a16:creationId xmlns:a16="http://schemas.microsoft.com/office/drawing/2014/main" xmlns="" id="{48D9846A-64B8-4124-8136-9CCD6596C3A7}"/>
                </a:ext>
              </a:extLst>
            </p:cNvPr>
            <p:cNvSpPr txBox="1"/>
            <p:nvPr/>
          </p:nvSpPr>
          <p:spPr>
            <a:xfrm>
              <a:off x="921000" y="1686442"/>
              <a:ext cx="4505723" cy="2140604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400" dirty="0"/>
                <a:t>Unified fonts make reading more fluent.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700" b="1" dirty="0"/>
                <a:t>Theme color makes PPT more convenient to change.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400" dirty="0"/>
                <a:t>Adjust the spacing to adapt to Chinese typesetting, use the reference line in PPT.</a:t>
              </a:r>
              <a:endParaRPr lang="en-US" sz="1600" b="1" dirty="0"/>
            </a:p>
          </p:txBody>
        </p:sp>
        <p:sp>
          <p:nvSpPr>
            <p:cNvPr id="12" name="ïsḻïḑè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4926000" y="5526601"/>
              <a:ext cx="2327132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13" name="ï$ḻiḑè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4926000" y="5139003"/>
              <a:ext cx="2327132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14" name="îSlíḍé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6575585" y="4540868"/>
              <a:ext cx="2327132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15" name="î$ḷïḋé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6575585" y="4153270"/>
              <a:ext cx="2327132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16" name="íṥļíḓê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7777461" y="3533466"/>
              <a:ext cx="2327132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17" name="ïṡļídê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7777461" y="3145868"/>
              <a:ext cx="2327132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18" name="iṧľîḓê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9052043" y="2504394"/>
              <a:ext cx="2327132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19" name="ï$ľíḑe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9052043" y="2116796"/>
              <a:ext cx="2327132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596605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D6EC7428-7095-4510-B834-C293C8DFD5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4DCBD9C3-A132-476D-A2DE-85A950B7D5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F3842E6E-9725-402C-9A70-4F66518720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24</a:t>
            </a:fld>
            <a:endParaRPr lang="zh-CN" altLang="en-US"/>
          </a:p>
        </p:txBody>
      </p:sp>
      <p:grpSp>
        <p:nvGrpSpPr>
          <p:cNvPr id="5" name="283951a2-7bf7-4f80-b997-ae4b6188b877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6EBEAF41-5610-4C38-A549-20A19BAA7B44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6" y="1778636"/>
            <a:ext cx="10850560" cy="3540364"/>
            <a:chOff x="669926" y="1778636"/>
            <a:chExt cx="10850560" cy="3540364"/>
          </a:xfrm>
        </p:grpSpPr>
        <p:sp>
          <p:nvSpPr>
            <p:cNvPr id="6" name="îsļîdè">
              <a:extLst>
                <a:ext uri="{FF2B5EF4-FFF2-40B4-BE49-F238E27FC236}">
                  <a16:creationId xmlns:a16="http://schemas.microsoft.com/office/drawing/2014/main" xmlns="" id="{4FA7FAAA-12CC-4925-8C1D-72C2B77D71F7}"/>
                </a:ext>
              </a:extLst>
            </p:cNvPr>
            <p:cNvSpPr/>
            <p:nvPr/>
          </p:nvSpPr>
          <p:spPr>
            <a:xfrm>
              <a:off x="669926" y="1847518"/>
              <a:ext cx="5115520" cy="2005500"/>
            </a:xfrm>
            <a:prstGeom prst="rect">
              <a:avLst/>
            </a:prstGeom>
            <a:blipFill>
              <a:blip r:embed="rId3"/>
              <a:stretch>
                <a:fillRect t="-35191" b="-34752"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7" name="íŝ1idé">
              <a:extLst>
                <a:ext uri="{FF2B5EF4-FFF2-40B4-BE49-F238E27FC236}">
                  <a16:creationId xmlns:a16="http://schemas.microsoft.com/office/drawing/2014/main" xmlns="" id="{6D6D688C-ABC8-4A03-A214-BEC6C447BCF2}"/>
                </a:ext>
              </a:extLst>
            </p:cNvPr>
            <p:cNvSpPr/>
            <p:nvPr/>
          </p:nvSpPr>
          <p:spPr>
            <a:xfrm>
              <a:off x="3759543" y="1844069"/>
              <a:ext cx="2025902" cy="2009738"/>
            </a:xfrm>
            <a:prstGeom prst="rect">
              <a:avLst/>
            </a:prstGeom>
            <a:solidFill>
              <a:schemeClr val="accent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iṥ1íḍé">
              <a:extLst>
                <a:ext uri="{FF2B5EF4-FFF2-40B4-BE49-F238E27FC236}">
                  <a16:creationId xmlns:a16="http://schemas.microsoft.com/office/drawing/2014/main" xmlns="" id="{8FAC3B1B-CAB8-403E-A618-95B0B43B44CD}"/>
                </a:ext>
              </a:extLst>
            </p:cNvPr>
            <p:cNvSpPr/>
            <p:nvPr/>
          </p:nvSpPr>
          <p:spPr bwMode="auto">
            <a:xfrm>
              <a:off x="4334199" y="2336037"/>
              <a:ext cx="876590" cy="636404"/>
            </a:xfrm>
            <a:custGeom>
              <a:avLst/>
              <a:gdLst>
                <a:gd name="connsiteX0" fmla="*/ 467299 w 608627"/>
                <a:gd name="connsiteY0" fmla="*/ 61262 h 441863"/>
                <a:gd name="connsiteX1" fmla="*/ 467299 w 608627"/>
                <a:gd name="connsiteY1" fmla="*/ 88065 h 441863"/>
                <a:gd name="connsiteX2" fmla="*/ 440549 w 608627"/>
                <a:gd name="connsiteY2" fmla="*/ 88065 h 441863"/>
                <a:gd name="connsiteX3" fmla="*/ 440549 w 608627"/>
                <a:gd name="connsiteY3" fmla="*/ 108704 h 441863"/>
                <a:gd name="connsiteX4" fmla="*/ 467299 w 608627"/>
                <a:gd name="connsiteY4" fmla="*/ 108704 h 441863"/>
                <a:gd name="connsiteX5" fmla="*/ 467299 w 608627"/>
                <a:gd name="connsiteY5" fmla="*/ 135508 h 441863"/>
                <a:gd name="connsiteX6" fmla="*/ 488064 w 608627"/>
                <a:gd name="connsiteY6" fmla="*/ 135508 h 441863"/>
                <a:gd name="connsiteX7" fmla="*/ 488064 w 608627"/>
                <a:gd name="connsiteY7" fmla="*/ 108704 h 441863"/>
                <a:gd name="connsiteX8" fmla="*/ 514814 w 608627"/>
                <a:gd name="connsiteY8" fmla="*/ 108704 h 441863"/>
                <a:gd name="connsiteX9" fmla="*/ 514814 w 608627"/>
                <a:gd name="connsiteY9" fmla="*/ 88065 h 441863"/>
                <a:gd name="connsiteX10" fmla="*/ 488064 w 608627"/>
                <a:gd name="connsiteY10" fmla="*/ 88065 h 441863"/>
                <a:gd name="connsiteX11" fmla="*/ 488064 w 608627"/>
                <a:gd name="connsiteY11" fmla="*/ 61262 h 441863"/>
                <a:gd name="connsiteX12" fmla="*/ 436901 w 608627"/>
                <a:gd name="connsiteY12" fmla="*/ 8309 h 441863"/>
                <a:gd name="connsiteX13" fmla="*/ 518555 w 608627"/>
                <a:gd name="connsiteY13" fmla="*/ 8309 h 441863"/>
                <a:gd name="connsiteX14" fmla="*/ 608627 w 608627"/>
                <a:gd name="connsiteY14" fmla="*/ 98245 h 441863"/>
                <a:gd name="connsiteX15" fmla="*/ 518555 w 608627"/>
                <a:gd name="connsiteY15" fmla="*/ 188180 h 441863"/>
                <a:gd name="connsiteX16" fmla="*/ 457478 w 608627"/>
                <a:gd name="connsiteY16" fmla="*/ 188180 h 441863"/>
                <a:gd name="connsiteX17" fmla="*/ 416043 w 608627"/>
                <a:gd name="connsiteY17" fmla="*/ 229459 h 441863"/>
                <a:gd name="connsiteX18" fmla="*/ 408467 w 608627"/>
                <a:gd name="connsiteY18" fmla="*/ 226377 h 441863"/>
                <a:gd name="connsiteX19" fmla="*/ 408467 w 608627"/>
                <a:gd name="connsiteY19" fmla="*/ 183511 h 441863"/>
                <a:gd name="connsiteX20" fmla="*/ 346829 w 608627"/>
                <a:gd name="connsiteY20" fmla="*/ 98245 h 441863"/>
                <a:gd name="connsiteX21" fmla="*/ 436901 w 608627"/>
                <a:gd name="connsiteY21" fmla="*/ 8309 h 441863"/>
                <a:gd name="connsiteX22" fmla="*/ 206408 w 608627"/>
                <a:gd name="connsiteY22" fmla="*/ 368 h 441863"/>
                <a:gd name="connsiteX23" fmla="*/ 256349 w 608627"/>
                <a:gd name="connsiteY23" fmla="*/ 10919 h 441863"/>
                <a:gd name="connsiteX24" fmla="*/ 280666 w 608627"/>
                <a:gd name="connsiteY24" fmla="*/ 33611 h 441863"/>
                <a:gd name="connsiteX25" fmla="*/ 307507 w 608627"/>
                <a:gd name="connsiteY25" fmla="*/ 118492 h 441863"/>
                <a:gd name="connsiteX26" fmla="*/ 305730 w 608627"/>
                <a:gd name="connsiteY26" fmla="*/ 126149 h 441863"/>
                <a:gd name="connsiteX27" fmla="*/ 312838 w 608627"/>
                <a:gd name="connsiteY27" fmla="*/ 161820 h 441863"/>
                <a:gd name="connsiteX28" fmla="*/ 295536 w 608627"/>
                <a:gd name="connsiteY28" fmla="*/ 191888 h 441863"/>
                <a:gd name="connsiteX29" fmla="*/ 283471 w 608627"/>
                <a:gd name="connsiteY29" fmla="*/ 224944 h 441863"/>
                <a:gd name="connsiteX30" fmla="*/ 283471 w 608627"/>
                <a:gd name="connsiteY30" fmla="*/ 266311 h 441863"/>
                <a:gd name="connsiteX31" fmla="*/ 285529 w 608627"/>
                <a:gd name="connsiteY31" fmla="*/ 269766 h 441863"/>
                <a:gd name="connsiteX32" fmla="*/ 410383 w 608627"/>
                <a:gd name="connsiteY32" fmla="*/ 349698 h 441863"/>
                <a:gd name="connsiteX33" fmla="*/ 425721 w 608627"/>
                <a:gd name="connsiteY33" fmla="*/ 382007 h 441863"/>
                <a:gd name="connsiteX34" fmla="*/ 425721 w 608627"/>
                <a:gd name="connsiteY34" fmla="*/ 441863 h 441863"/>
                <a:gd name="connsiteX35" fmla="*/ 240824 w 608627"/>
                <a:gd name="connsiteY35" fmla="*/ 441863 h 441863"/>
                <a:gd name="connsiteX36" fmla="*/ 222587 w 608627"/>
                <a:gd name="connsiteY36" fmla="*/ 358569 h 441863"/>
                <a:gd name="connsiteX37" fmla="*/ 212861 w 608627"/>
                <a:gd name="connsiteY37" fmla="*/ 304689 h 441863"/>
                <a:gd name="connsiteX38" fmla="*/ 203134 w 608627"/>
                <a:gd name="connsiteY38" fmla="*/ 358569 h 441863"/>
                <a:gd name="connsiteX39" fmla="*/ 184897 w 608627"/>
                <a:gd name="connsiteY39" fmla="*/ 441863 h 441863"/>
                <a:gd name="connsiteX40" fmla="*/ 0 w 608627"/>
                <a:gd name="connsiteY40" fmla="*/ 441863 h 441863"/>
                <a:gd name="connsiteX41" fmla="*/ 0 w 608627"/>
                <a:gd name="connsiteY41" fmla="*/ 382007 h 441863"/>
                <a:gd name="connsiteX42" fmla="*/ 15245 w 608627"/>
                <a:gd name="connsiteY42" fmla="*/ 349325 h 441863"/>
                <a:gd name="connsiteX43" fmla="*/ 140006 w 608627"/>
                <a:gd name="connsiteY43" fmla="*/ 269392 h 441863"/>
                <a:gd name="connsiteX44" fmla="*/ 142157 w 608627"/>
                <a:gd name="connsiteY44" fmla="*/ 265937 h 441863"/>
                <a:gd name="connsiteX45" fmla="*/ 142157 w 608627"/>
                <a:gd name="connsiteY45" fmla="*/ 224757 h 441863"/>
                <a:gd name="connsiteX46" fmla="*/ 130092 w 608627"/>
                <a:gd name="connsiteY46" fmla="*/ 191608 h 441863"/>
                <a:gd name="connsiteX47" fmla="*/ 112697 w 608627"/>
                <a:gd name="connsiteY47" fmla="*/ 161633 h 441863"/>
                <a:gd name="connsiteX48" fmla="*/ 119430 w 608627"/>
                <a:gd name="connsiteY48" fmla="*/ 125962 h 441863"/>
                <a:gd name="connsiteX49" fmla="*/ 117747 w 608627"/>
                <a:gd name="connsiteY49" fmla="*/ 118399 h 441863"/>
                <a:gd name="connsiteX50" fmla="*/ 117466 w 608627"/>
                <a:gd name="connsiteY50" fmla="*/ 76658 h 441863"/>
                <a:gd name="connsiteX51" fmla="*/ 141876 w 608627"/>
                <a:gd name="connsiteY51" fmla="*/ 33984 h 441863"/>
                <a:gd name="connsiteX52" fmla="*/ 164509 w 608627"/>
                <a:gd name="connsiteY52" fmla="*/ 15308 h 441863"/>
                <a:gd name="connsiteX53" fmla="*/ 186393 w 608627"/>
                <a:gd name="connsiteY53" fmla="*/ 4103 h 441863"/>
                <a:gd name="connsiteX54" fmla="*/ 206408 w 608627"/>
                <a:gd name="connsiteY54" fmla="*/ 368 h 4418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</a:cxnLst>
              <a:rect l="l" t="t" r="r" b="b"/>
              <a:pathLst>
                <a:path w="608627" h="441863">
                  <a:moveTo>
                    <a:pt x="467299" y="61262"/>
                  </a:moveTo>
                  <a:lnTo>
                    <a:pt x="467299" y="88065"/>
                  </a:lnTo>
                  <a:lnTo>
                    <a:pt x="440549" y="88065"/>
                  </a:lnTo>
                  <a:lnTo>
                    <a:pt x="440549" y="108704"/>
                  </a:lnTo>
                  <a:lnTo>
                    <a:pt x="467299" y="108704"/>
                  </a:lnTo>
                  <a:lnTo>
                    <a:pt x="467299" y="135508"/>
                  </a:lnTo>
                  <a:lnTo>
                    <a:pt x="488064" y="135508"/>
                  </a:lnTo>
                  <a:lnTo>
                    <a:pt x="488064" y="108704"/>
                  </a:lnTo>
                  <a:lnTo>
                    <a:pt x="514814" y="108704"/>
                  </a:lnTo>
                  <a:lnTo>
                    <a:pt x="514814" y="88065"/>
                  </a:lnTo>
                  <a:lnTo>
                    <a:pt x="488064" y="88065"/>
                  </a:lnTo>
                  <a:lnTo>
                    <a:pt x="488064" y="61262"/>
                  </a:lnTo>
                  <a:close/>
                  <a:moveTo>
                    <a:pt x="436901" y="8309"/>
                  </a:moveTo>
                  <a:lnTo>
                    <a:pt x="518555" y="8309"/>
                  </a:lnTo>
                  <a:cubicBezTo>
                    <a:pt x="568315" y="8309"/>
                    <a:pt x="608627" y="48654"/>
                    <a:pt x="608627" y="98245"/>
                  </a:cubicBezTo>
                  <a:cubicBezTo>
                    <a:pt x="608627" y="147929"/>
                    <a:pt x="568315" y="188180"/>
                    <a:pt x="518555" y="188180"/>
                  </a:cubicBezTo>
                  <a:lnTo>
                    <a:pt x="457478" y="188180"/>
                  </a:lnTo>
                  <a:lnTo>
                    <a:pt x="416043" y="229459"/>
                  </a:lnTo>
                  <a:cubicBezTo>
                    <a:pt x="413331" y="232354"/>
                    <a:pt x="408467" y="230393"/>
                    <a:pt x="408467" y="226377"/>
                  </a:cubicBezTo>
                  <a:lnTo>
                    <a:pt x="408467" y="183511"/>
                  </a:lnTo>
                  <a:cubicBezTo>
                    <a:pt x="372644" y="171557"/>
                    <a:pt x="346829" y="137936"/>
                    <a:pt x="346829" y="98245"/>
                  </a:cubicBezTo>
                  <a:cubicBezTo>
                    <a:pt x="346829" y="48561"/>
                    <a:pt x="387142" y="8309"/>
                    <a:pt x="436901" y="8309"/>
                  </a:cubicBezTo>
                  <a:close/>
                  <a:moveTo>
                    <a:pt x="206408" y="368"/>
                  </a:moveTo>
                  <a:cubicBezTo>
                    <a:pt x="228105" y="-1500"/>
                    <a:pt x="244565" y="4009"/>
                    <a:pt x="256349" y="10919"/>
                  </a:cubicBezTo>
                  <a:cubicBezTo>
                    <a:pt x="273932" y="20818"/>
                    <a:pt x="280666" y="33611"/>
                    <a:pt x="280666" y="33611"/>
                  </a:cubicBezTo>
                  <a:cubicBezTo>
                    <a:pt x="280666" y="33611"/>
                    <a:pt x="321255" y="36505"/>
                    <a:pt x="307507" y="118492"/>
                  </a:cubicBezTo>
                  <a:cubicBezTo>
                    <a:pt x="307133" y="121013"/>
                    <a:pt x="306478" y="123628"/>
                    <a:pt x="305730" y="126149"/>
                  </a:cubicBezTo>
                  <a:cubicBezTo>
                    <a:pt x="313399" y="126149"/>
                    <a:pt x="321349" y="132125"/>
                    <a:pt x="312838" y="161820"/>
                  </a:cubicBezTo>
                  <a:cubicBezTo>
                    <a:pt x="306291" y="184978"/>
                    <a:pt x="300119" y="191514"/>
                    <a:pt x="295536" y="191888"/>
                  </a:cubicBezTo>
                  <a:cubicBezTo>
                    <a:pt x="293946" y="202440"/>
                    <a:pt x="289831" y="214019"/>
                    <a:pt x="283471" y="224944"/>
                  </a:cubicBezTo>
                  <a:lnTo>
                    <a:pt x="283471" y="266311"/>
                  </a:lnTo>
                  <a:cubicBezTo>
                    <a:pt x="283471" y="267805"/>
                    <a:pt x="284220" y="269205"/>
                    <a:pt x="285529" y="269766"/>
                  </a:cubicBezTo>
                  <a:cubicBezTo>
                    <a:pt x="297500" y="275555"/>
                    <a:pt x="356139" y="305156"/>
                    <a:pt x="410383" y="349698"/>
                  </a:cubicBezTo>
                  <a:cubicBezTo>
                    <a:pt x="420110" y="357729"/>
                    <a:pt x="425628" y="369775"/>
                    <a:pt x="425721" y="382007"/>
                  </a:cubicBezTo>
                  <a:lnTo>
                    <a:pt x="425721" y="441863"/>
                  </a:lnTo>
                  <a:lnTo>
                    <a:pt x="240824" y="441863"/>
                  </a:lnTo>
                  <a:lnTo>
                    <a:pt x="222587" y="358569"/>
                  </a:lnTo>
                  <a:cubicBezTo>
                    <a:pt x="259342" y="307117"/>
                    <a:pt x="219688" y="304689"/>
                    <a:pt x="212861" y="304689"/>
                  </a:cubicBezTo>
                  <a:cubicBezTo>
                    <a:pt x="205846" y="304689"/>
                    <a:pt x="166192" y="307117"/>
                    <a:pt x="203134" y="358569"/>
                  </a:cubicBezTo>
                  <a:lnTo>
                    <a:pt x="184897" y="441863"/>
                  </a:lnTo>
                  <a:lnTo>
                    <a:pt x="0" y="441863"/>
                  </a:lnTo>
                  <a:lnTo>
                    <a:pt x="0" y="382007"/>
                  </a:lnTo>
                  <a:cubicBezTo>
                    <a:pt x="0" y="369401"/>
                    <a:pt x="5518" y="357355"/>
                    <a:pt x="15245" y="349325"/>
                  </a:cubicBezTo>
                  <a:cubicBezTo>
                    <a:pt x="69582" y="304783"/>
                    <a:pt x="128222" y="275275"/>
                    <a:pt x="140006" y="269392"/>
                  </a:cubicBezTo>
                  <a:cubicBezTo>
                    <a:pt x="141315" y="268832"/>
                    <a:pt x="142157" y="267431"/>
                    <a:pt x="142157" y="265937"/>
                  </a:cubicBezTo>
                  <a:lnTo>
                    <a:pt x="142157" y="224757"/>
                  </a:lnTo>
                  <a:cubicBezTo>
                    <a:pt x="135797" y="213645"/>
                    <a:pt x="131682" y="202066"/>
                    <a:pt x="130092" y="191608"/>
                  </a:cubicBezTo>
                  <a:cubicBezTo>
                    <a:pt x="125416" y="191234"/>
                    <a:pt x="119337" y="184791"/>
                    <a:pt x="112697" y="161633"/>
                  </a:cubicBezTo>
                  <a:cubicBezTo>
                    <a:pt x="104373" y="132312"/>
                    <a:pt x="111855" y="126149"/>
                    <a:pt x="119430" y="125962"/>
                  </a:cubicBezTo>
                  <a:cubicBezTo>
                    <a:pt x="118869" y="123534"/>
                    <a:pt x="118215" y="120920"/>
                    <a:pt x="117747" y="118399"/>
                  </a:cubicBezTo>
                  <a:cubicBezTo>
                    <a:pt x="114754" y="103551"/>
                    <a:pt x="114006" y="89918"/>
                    <a:pt x="117466" y="76658"/>
                  </a:cubicBezTo>
                  <a:cubicBezTo>
                    <a:pt x="121675" y="59010"/>
                    <a:pt x="131214" y="44909"/>
                    <a:pt x="141876" y="33984"/>
                  </a:cubicBezTo>
                  <a:cubicBezTo>
                    <a:pt x="148610" y="26794"/>
                    <a:pt x="156372" y="20444"/>
                    <a:pt x="164509" y="15308"/>
                  </a:cubicBezTo>
                  <a:cubicBezTo>
                    <a:pt x="171056" y="10733"/>
                    <a:pt x="178444" y="6811"/>
                    <a:pt x="186393" y="4103"/>
                  </a:cubicBezTo>
                  <a:cubicBezTo>
                    <a:pt x="192660" y="2142"/>
                    <a:pt x="199393" y="741"/>
                    <a:pt x="206408" y="36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9" name="iş1iďe">
              <a:extLst>
                <a:ext uri="{FF2B5EF4-FFF2-40B4-BE49-F238E27FC236}">
                  <a16:creationId xmlns:a16="http://schemas.microsoft.com/office/drawing/2014/main" xmlns="" id="{1A5E141A-F2C1-4C11-909D-A0DD7FA88DCF}"/>
                </a:ext>
              </a:extLst>
            </p:cNvPr>
            <p:cNvSpPr/>
            <p:nvPr/>
          </p:nvSpPr>
          <p:spPr bwMode="auto">
            <a:xfrm>
              <a:off x="10069241" y="2259000"/>
              <a:ext cx="876590" cy="790476"/>
            </a:xfrm>
            <a:custGeom>
              <a:avLst/>
              <a:gdLst>
                <a:gd name="connsiteX0" fmla="*/ 521432 w 608344"/>
                <a:gd name="connsiteY0" fmla="*/ 370453 h 548582"/>
                <a:gd name="connsiteX1" fmla="*/ 465737 w 608344"/>
                <a:gd name="connsiteY1" fmla="*/ 425787 h 548582"/>
                <a:gd name="connsiteX2" fmla="*/ 442491 w 608344"/>
                <a:gd name="connsiteY2" fmla="*/ 402479 h 548582"/>
                <a:gd name="connsiteX3" fmla="*/ 418201 w 608344"/>
                <a:gd name="connsiteY3" fmla="*/ 426545 h 548582"/>
                <a:gd name="connsiteX4" fmla="*/ 441447 w 608344"/>
                <a:gd name="connsiteY4" fmla="*/ 449948 h 548582"/>
                <a:gd name="connsiteX5" fmla="*/ 465642 w 608344"/>
                <a:gd name="connsiteY5" fmla="*/ 474204 h 548582"/>
                <a:gd name="connsiteX6" fmla="*/ 489932 w 608344"/>
                <a:gd name="connsiteY6" fmla="*/ 450043 h 548582"/>
                <a:gd name="connsiteX7" fmla="*/ 545532 w 608344"/>
                <a:gd name="connsiteY7" fmla="*/ 394709 h 548582"/>
                <a:gd name="connsiteX8" fmla="*/ 481962 w 608344"/>
                <a:gd name="connsiteY8" fmla="*/ 296170 h 548582"/>
                <a:gd name="connsiteX9" fmla="*/ 608344 w 608344"/>
                <a:gd name="connsiteY9" fmla="*/ 422376 h 548582"/>
                <a:gd name="connsiteX10" fmla="*/ 481962 w 608344"/>
                <a:gd name="connsiteY10" fmla="*/ 548582 h 548582"/>
                <a:gd name="connsiteX11" fmla="*/ 355579 w 608344"/>
                <a:gd name="connsiteY11" fmla="*/ 422376 h 548582"/>
                <a:gd name="connsiteX12" fmla="*/ 481962 w 608344"/>
                <a:gd name="connsiteY12" fmla="*/ 296170 h 548582"/>
                <a:gd name="connsiteX13" fmla="*/ 255835 w 608344"/>
                <a:gd name="connsiteY13" fmla="*/ 446 h 548582"/>
                <a:gd name="connsiteX14" fmla="*/ 317801 w 608344"/>
                <a:gd name="connsiteY14" fmla="*/ 13616 h 548582"/>
                <a:gd name="connsiteX15" fmla="*/ 348072 w 608344"/>
                <a:gd name="connsiteY15" fmla="*/ 41661 h 548582"/>
                <a:gd name="connsiteX16" fmla="*/ 381190 w 608344"/>
                <a:gd name="connsiteY16" fmla="*/ 146831 h 548582"/>
                <a:gd name="connsiteX17" fmla="*/ 378913 w 608344"/>
                <a:gd name="connsiteY17" fmla="*/ 156211 h 548582"/>
                <a:gd name="connsiteX18" fmla="*/ 387833 w 608344"/>
                <a:gd name="connsiteY18" fmla="*/ 200458 h 548582"/>
                <a:gd name="connsiteX19" fmla="*/ 366387 w 608344"/>
                <a:gd name="connsiteY19" fmla="*/ 237694 h 548582"/>
                <a:gd name="connsiteX20" fmla="*/ 351393 w 608344"/>
                <a:gd name="connsiteY20" fmla="*/ 278720 h 548582"/>
                <a:gd name="connsiteX21" fmla="*/ 351393 w 608344"/>
                <a:gd name="connsiteY21" fmla="*/ 322873 h 548582"/>
                <a:gd name="connsiteX22" fmla="*/ 317611 w 608344"/>
                <a:gd name="connsiteY22" fmla="*/ 422358 h 548582"/>
                <a:gd name="connsiteX23" fmla="*/ 376635 w 608344"/>
                <a:gd name="connsiteY23" fmla="*/ 548088 h 548582"/>
                <a:gd name="connsiteX24" fmla="*/ 26855 w 608344"/>
                <a:gd name="connsiteY24" fmla="*/ 548088 h 548582"/>
                <a:gd name="connsiteX25" fmla="*/ 0 w 608344"/>
                <a:gd name="connsiteY25" fmla="*/ 521274 h 548582"/>
                <a:gd name="connsiteX26" fmla="*/ 0 w 608344"/>
                <a:gd name="connsiteY26" fmla="*/ 473806 h 548582"/>
                <a:gd name="connsiteX27" fmla="*/ 19453 w 608344"/>
                <a:gd name="connsiteY27" fmla="*/ 432969 h 548582"/>
                <a:gd name="connsiteX28" fmla="*/ 173751 w 608344"/>
                <a:gd name="connsiteY28" fmla="*/ 334242 h 548582"/>
                <a:gd name="connsiteX29" fmla="*/ 176408 w 608344"/>
                <a:gd name="connsiteY29" fmla="*/ 329884 h 548582"/>
                <a:gd name="connsiteX30" fmla="*/ 176408 w 608344"/>
                <a:gd name="connsiteY30" fmla="*/ 278720 h 548582"/>
                <a:gd name="connsiteX31" fmla="*/ 161320 w 608344"/>
                <a:gd name="connsiteY31" fmla="*/ 237694 h 548582"/>
                <a:gd name="connsiteX32" fmla="*/ 139969 w 608344"/>
                <a:gd name="connsiteY32" fmla="*/ 200458 h 548582"/>
                <a:gd name="connsiteX33" fmla="*/ 148320 w 608344"/>
                <a:gd name="connsiteY33" fmla="*/ 156211 h 548582"/>
                <a:gd name="connsiteX34" fmla="*/ 146042 w 608344"/>
                <a:gd name="connsiteY34" fmla="*/ 146736 h 548582"/>
                <a:gd name="connsiteX35" fmla="*/ 145758 w 608344"/>
                <a:gd name="connsiteY35" fmla="*/ 95099 h 548582"/>
                <a:gd name="connsiteX36" fmla="*/ 176029 w 608344"/>
                <a:gd name="connsiteY36" fmla="*/ 42135 h 548582"/>
                <a:gd name="connsiteX37" fmla="*/ 203928 w 608344"/>
                <a:gd name="connsiteY37" fmla="*/ 19017 h 548582"/>
                <a:gd name="connsiteX38" fmla="*/ 231162 w 608344"/>
                <a:gd name="connsiteY38" fmla="*/ 5089 h 548582"/>
                <a:gd name="connsiteX39" fmla="*/ 255835 w 608344"/>
                <a:gd name="connsiteY39" fmla="*/ 446 h 5485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608344" h="548582">
                  <a:moveTo>
                    <a:pt x="521432" y="370453"/>
                  </a:moveTo>
                  <a:lnTo>
                    <a:pt x="465737" y="425787"/>
                  </a:lnTo>
                  <a:lnTo>
                    <a:pt x="442491" y="402479"/>
                  </a:lnTo>
                  <a:lnTo>
                    <a:pt x="418201" y="426545"/>
                  </a:lnTo>
                  <a:lnTo>
                    <a:pt x="441447" y="449948"/>
                  </a:lnTo>
                  <a:lnTo>
                    <a:pt x="465642" y="474204"/>
                  </a:lnTo>
                  <a:lnTo>
                    <a:pt x="489932" y="450043"/>
                  </a:lnTo>
                  <a:lnTo>
                    <a:pt x="545532" y="394709"/>
                  </a:lnTo>
                  <a:close/>
                  <a:moveTo>
                    <a:pt x="481962" y="296170"/>
                  </a:moveTo>
                  <a:cubicBezTo>
                    <a:pt x="551795" y="296170"/>
                    <a:pt x="608344" y="352641"/>
                    <a:pt x="608344" y="422376"/>
                  </a:cubicBezTo>
                  <a:cubicBezTo>
                    <a:pt x="608344" y="492111"/>
                    <a:pt x="551795" y="548582"/>
                    <a:pt x="481962" y="548582"/>
                  </a:cubicBezTo>
                  <a:cubicBezTo>
                    <a:pt x="412129" y="548582"/>
                    <a:pt x="355579" y="492111"/>
                    <a:pt x="355579" y="422376"/>
                  </a:cubicBezTo>
                  <a:cubicBezTo>
                    <a:pt x="355579" y="352641"/>
                    <a:pt x="412129" y="296170"/>
                    <a:pt x="481962" y="296170"/>
                  </a:cubicBezTo>
                  <a:close/>
                  <a:moveTo>
                    <a:pt x="255835" y="446"/>
                  </a:moveTo>
                  <a:cubicBezTo>
                    <a:pt x="282785" y="-1828"/>
                    <a:pt x="303187" y="4899"/>
                    <a:pt x="317801" y="13616"/>
                  </a:cubicBezTo>
                  <a:cubicBezTo>
                    <a:pt x="339721" y="25744"/>
                    <a:pt x="348072" y="41661"/>
                    <a:pt x="348072" y="41661"/>
                  </a:cubicBezTo>
                  <a:cubicBezTo>
                    <a:pt x="348072" y="41661"/>
                    <a:pt x="398176" y="45167"/>
                    <a:pt x="381190" y="146831"/>
                  </a:cubicBezTo>
                  <a:cubicBezTo>
                    <a:pt x="380621" y="149863"/>
                    <a:pt x="379862" y="153085"/>
                    <a:pt x="378913" y="156211"/>
                  </a:cubicBezTo>
                  <a:cubicBezTo>
                    <a:pt x="388592" y="156211"/>
                    <a:pt x="398271" y="163507"/>
                    <a:pt x="387833" y="200458"/>
                  </a:cubicBezTo>
                  <a:cubicBezTo>
                    <a:pt x="379672" y="229262"/>
                    <a:pt x="372080" y="237221"/>
                    <a:pt x="366387" y="237694"/>
                  </a:cubicBezTo>
                  <a:cubicBezTo>
                    <a:pt x="364394" y="250675"/>
                    <a:pt x="359175" y="265076"/>
                    <a:pt x="351393" y="278720"/>
                  </a:cubicBezTo>
                  <a:lnTo>
                    <a:pt x="351393" y="322873"/>
                  </a:lnTo>
                  <a:cubicBezTo>
                    <a:pt x="330232" y="350539"/>
                    <a:pt x="317611" y="385027"/>
                    <a:pt x="317611" y="422358"/>
                  </a:cubicBezTo>
                  <a:cubicBezTo>
                    <a:pt x="317611" y="472764"/>
                    <a:pt x="340480" y="518053"/>
                    <a:pt x="376635" y="548088"/>
                  </a:cubicBezTo>
                  <a:lnTo>
                    <a:pt x="26855" y="548088"/>
                  </a:lnTo>
                  <a:cubicBezTo>
                    <a:pt x="12052" y="548088"/>
                    <a:pt x="0" y="536055"/>
                    <a:pt x="0" y="521274"/>
                  </a:cubicBezTo>
                  <a:lnTo>
                    <a:pt x="0" y="473806"/>
                  </a:lnTo>
                  <a:cubicBezTo>
                    <a:pt x="0" y="457983"/>
                    <a:pt x="7212" y="443013"/>
                    <a:pt x="19453" y="432969"/>
                  </a:cubicBezTo>
                  <a:cubicBezTo>
                    <a:pt x="86638" y="377921"/>
                    <a:pt x="159043" y="341443"/>
                    <a:pt x="173751" y="334242"/>
                  </a:cubicBezTo>
                  <a:cubicBezTo>
                    <a:pt x="175365" y="333484"/>
                    <a:pt x="176408" y="331779"/>
                    <a:pt x="176408" y="329884"/>
                  </a:cubicBezTo>
                  <a:lnTo>
                    <a:pt x="176408" y="278720"/>
                  </a:lnTo>
                  <a:cubicBezTo>
                    <a:pt x="168437" y="265076"/>
                    <a:pt x="163313" y="250675"/>
                    <a:pt x="161320" y="237694"/>
                  </a:cubicBezTo>
                  <a:cubicBezTo>
                    <a:pt x="155627" y="237221"/>
                    <a:pt x="148035" y="229072"/>
                    <a:pt x="139969" y="200458"/>
                  </a:cubicBezTo>
                  <a:cubicBezTo>
                    <a:pt x="129531" y="164170"/>
                    <a:pt x="138925" y="156496"/>
                    <a:pt x="148320" y="156211"/>
                  </a:cubicBezTo>
                  <a:cubicBezTo>
                    <a:pt x="147371" y="153085"/>
                    <a:pt x="146612" y="149863"/>
                    <a:pt x="146042" y="146736"/>
                  </a:cubicBezTo>
                  <a:cubicBezTo>
                    <a:pt x="142436" y="128450"/>
                    <a:pt x="141487" y="111396"/>
                    <a:pt x="145758" y="95099"/>
                  </a:cubicBezTo>
                  <a:cubicBezTo>
                    <a:pt x="150787" y="73212"/>
                    <a:pt x="162744" y="55684"/>
                    <a:pt x="176029" y="42135"/>
                  </a:cubicBezTo>
                  <a:cubicBezTo>
                    <a:pt x="184379" y="33134"/>
                    <a:pt x="193869" y="25459"/>
                    <a:pt x="203928" y="19017"/>
                  </a:cubicBezTo>
                  <a:cubicBezTo>
                    <a:pt x="212183" y="13332"/>
                    <a:pt x="221293" y="8405"/>
                    <a:pt x="231162" y="5089"/>
                  </a:cubicBezTo>
                  <a:cubicBezTo>
                    <a:pt x="238849" y="2625"/>
                    <a:pt x="247105" y="825"/>
                    <a:pt x="255835" y="44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0" name="îSlidê">
              <a:extLst>
                <a:ext uri="{FF2B5EF4-FFF2-40B4-BE49-F238E27FC236}">
                  <a16:creationId xmlns:a16="http://schemas.microsoft.com/office/drawing/2014/main" xmlns="" id="{9B7D2AB2-B584-404A-A577-F36880980022}"/>
                </a:ext>
              </a:extLst>
            </p:cNvPr>
            <p:cNvSpPr txBox="1"/>
            <p:nvPr/>
          </p:nvSpPr>
          <p:spPr bwMode="auto">
            <a:xfrm>
              <a:off x="3759543" y="3061101"/>
              <a:ext cx="2025902" cy="4192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ctr">
              <a:normAutofit/>
            </a:bodyPr>
            <a:lstStyle>
              <a:defPPr>
                <a:defRPr lang="zh-CN"/>
              </a:defPPr>
              <a:lvl1pPr>
                <a:lnSpc>
                  <a:spcPct val="100000"/>
                </a:lnSpc>
                <a:spcBef>
                  <a:spcPct val="0"/>
                </a:spcBef>
                <a:buFontTx/>
                <a:buNone/>
                <a:defRPr b="1">
                  <a:solidFill>
                    <a:schemeClr val="accent2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r>
                <a:rPr lang="en-US" altLang="zh-CN">
                  <a:solidFill>
                    <a:schemeClr val="bg1"/>
                  </a:solidFill>
                </a:rPr>
                <a:t>Text here</a:t>
              </a:r>
              <a:endParaRPr lang="en-US" altLang="zh-CN" dirty="0">
                <a:solidFill>
                  <a:schemeClr val="bg1"/>
                </a:solidFill>
              </a:endParaRPr>
            </a:p>
          </p:txBody>
        </p:sp>
        <p:sp>
          <p:nvSpPr>
            <p:cNvPr id="11" name="îšliḑè">
              <a:extLst>
                <a:ext uri="{FF2B5EF4-FFF2-40B4-BE49-F238E27FC236}">
                  <a16:creationId xmlns:a16="http://schemas.microsoft.com/office/drawing/2014/main" xmlns="" id="{FBE67862-C20D-4256-B93D-B3F50B2FA29C}"/>
                </a:ext>
              </a:extLst>
            </p:cNvPr>
            <p:cNvSpPr txBox="1"/>
            <p:nvPr/>
          </p:nvSpPr>
          <p:spPr bwMode="auto">
            <a:xfrm>
              <a:off x="9494584" y="3061101"/>
              <a:ext cx="2025902" cy="4192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ctr">
              <a:normAutofit/>
            </a:bodyPr>
            <a:lstStyle>
              <a:defPPr>
                <a:defRPr lang="zh-CN"/>
              </a:defPPr>
              <a:lvl1pPr>
                <a:lnSpc>
                  <a:spcPct val="100000"/>
                </a:lnSpc>
                <a:spcBef>
                  <a:spcPct val="0"/>
                </a:spcBef>
                <a:buFontTx/>
                <a:buNone/>
                <a:defRPr b="1">
                  <a:solidFill>
                    <a:schemeClr val="accent2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r>
                <a:rPr lang="en-US" altLang="zh-CN">
                  <a:solidFill>
                    <a:schemeClr val="bg1"/>
                  </a:solidFill>
                </a:rPr>
                <a:t>Text here</a:t>
              </a:r>
              <a:endParaRPr lang="en-US" altLang="zh-CN" dirty="0">
                <a:solidFill>
                  <a:schemeClr val="bg1"/>
                </a:solidFill>
              </a:endParaRPr>
            </a:p>
          </p:txBody>
        </p:sp>
        <p:sp>
          <p:nvSpPr>
            <p:cNvPr id="12" name="ïṡľíḓê">
              <a:extLst>
                <a:ext uri="{FF2B5EF4-FFF2-40B4-BE49-F238E27FC236}">
                  <a16:creationId xmlns:a16="http://schemas.microsoft.com/office/drawing/2014/main" xmlns="" id="{D03E1DF6-75D9-4165-8D3A-4026EEE48A08}"/>
                </a:ext>
              </a:extLst>
            </p:cNvPr>
            <p:cNvSpPr/>
            <p:nvPr/>
          </p:nvSpPr>
          <p:spPr bwMode="auto">
            <a:xfrm>
              <a:off x="669926" y="3941678"/>
              <a:ext cx="5115520" cy="13773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900"/>
                <a:t>Supporting text here.</a:t>
              </a:r>
              <a:br>
                <a:rPr lang="en-US" altLang="zh-CN" sz="900"/>
              </a:br>
              <a:r>
                <a:rPr lang="en-US" altLang="zh-CN" sz="900"/>
                <a:t>You can use the icon library in iSlide  (www.islide.cc) to filter and replace existing icon elements with one click.</a:t>
              </a:r>
              <a:br>
                <a:rPr lang="en-US" altLang="zh-CN" sz="900"/>
              </a:br>
              <a:r>
                <a:rPr lang="en-US" altLang="zh-CN" sz="900"/>
                <a:t/>
              </a:r>
              <a:br>
                <a:rPr lang="en-US" altLang="zh-CN" sz="900"/>
              </a:br>
              <a:r>
                <a:rPr lang="en-US" altLang="zh-CN" sz="900"/>
                <a:t>……</a:t>
              </a:r>
              <a:endParaRPr lang="en-US" altLang="zh-CN" sz="900" dirty="0"/>
            </a:p>
          </p:txBody>
        </p:sp>
        <p:sp>
          <p:nvSpPr>
            <p:cNvPr id="13" name="íṧḷîdê">
              <a:extLst>
                <a:ext uri="{FF2B5EF4-FFF2-40B4-BE49-F238E27FC236}">
                  <a16:creationId xmlns:a16="http://schemas.microsoft.com/office/drawing/2014/main" xmlns="" id="{48D9846A-64B8-4124-8136-9CCD6596C3A7}"/>
                </a:ext>
              </a:extLst>
            </p:cNvPr>
            <p:cNvSpPr txBox="1"/>
            <p:nvPr/>
          </p:nvSpPr>
          <p:spPr>
            <a:xfrm>
              <a:off x="6906000" y="1778636"/>
              <a:ext cx="4505723" cy="2140604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400"/>
                <a:t>Unified fonts make reading more fluent.</a:t>
              </a:r>
              <a:br>
                <a:rPr lang="en-US" altLang="zh-CN" sz="1400"/>
              </a:br>
              <a:r>
                <a:rPr lang="en-US" altLang="zh-CN" sz="1400"/>
                <a:t>Theme color makes PPT more convenient to change.</a:t>
              </a:r>
              <a:br>
                <a:rPr lang="en-US" altLang="zh-CN" sz="1400"/>
              </a:br>
              <a:r>
                <a:rPr lang="en-US" altLang="zh-CN" sz="1400"/>
                <a:t>Adjust the spacing to adapt to Chinese typesetting, use the reference line in PPT.</a:t>
              </a:r>
              <a:endParaRPr lang="en-US" sz="1600" b="1" dirty="0"/>
            </a:p>
          </p:txBody>
        </p:sp>
      </p:grpSp>
    </p:spTree>
    <p:extLst>
      <p:ext uri="{BB962C8B-B14F-4D97-AF65-F5344CB8AC3E}">
        <p14:creationId xmlns:p14="http://schemas.microsoft.com/office/powerpoint/2010/main" val="27592171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D1D33C65-78E6-4093-9E74-DB0E49CAEB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D6454C7A-1A19-432A-8E27-06CC714DF4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dirty="0"/>
              <a:t>www.islide.cc 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73018D1C-CCDC-4ACB-8BBB-4A08C47BBD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25</a:t>
            </a:fld>
            <a:endParaRPr lang="zh-CN" altLang="en-US" dirty="0"/>
          </a:p>
        </p:txBody>
      </p:sp>
      <p:grpSp>
        <p:nvGrpSpPr>
          <p:cNvPr id="5" name="5a2720cb-c9d2-4d88-bf40-ce0d5a3981a8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35154D0A-0E2E-4F33-8183-B8230989F5E5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0" y="1404000"/>
            <a:ext cx="12192000" cy="4537410"/>
            <a:chOff x="0" y="1404000"/>
            <a:chExt cx="12192000" cy="4537410"/>
          </a:xfrm>
        </p:grpSpPr>
        <p:sp>
          <p:nvSpPr>
            <p:cNvPr id="6" name="î$ḷiḋe">
              <a:extLst>
                <a:ext uri="{FF2B5EF4-FFF2-40B4-BE49-F238E27FC236}">
                  <a16:creationId xmlns:a16="http://schemas.microsoft.com/office/drawing/2014/main" xmlns="" id="{F0135A88-1882-40E1-9E18-A2F3689EE765}"/>
                </a:ext>
              </a:extLst>
            </p:cNvPr>
            <p:cNvSpPr/>
            <p:nvPr/>
          </p:nvSpPr>
          <p:spPr bwMode="auto">
            <a:xfrm>
              <a:off x="0" y="1535643"/>
              <a:ext cx="12192000" cy="4405767"/>
            </a:xfrm>
            <a:custGeom>
              <a:avLst/>
              <a:gdLst>
                <a:gd name="connsiteX0" fmla="*/ 8647248 w 18288000"/>
                <a:gd name="connsiteY0" fmla="*/ 0 h 6608651"/>
                <a:gd name="connsiteX1" fmla="*/ 8770062 w 18288000"/>
                <a:gd name="connsiteY1" fmla="*/ 0 h 6608651"/>
                <a:gd name="connsiteX2" fmla="*/ 9131418 w 18288000"/>
                <a:gd name="connsiteY2" fmla="*/ 0 h 6608651"/>
                <a:gd name="connsiteX3" fmla="*/ 9133780 w 18288000"/>
                <a:gd name="connsiteY3" fmla="*/ 0 h 6608651"/>
                <a:gd name="connsiteX4" fmla="*/ 9136929 w 18288000"/>
                <a:gd name="connsiteY4" fmla="*/ 0 h 6608651"/>
                <a:gd name="connsiteX5" fmla="*/ 9251870 w 18288000"/>
                <a:gd name="connsiteY5" fmla="*/ 0 h 6608651"/>
                <a:gd name="connsiteX6" fmla="*/ 9389642 w 18288000"/>
                <a:gd name="connsiteY6" fmla="*/ 3162 h 6608651"/>
                <a:gd name="connsiteX7" fmla="*/ 11849856 w 18288000"/>
                <a:gd name="connsiteY7" fmla="*/ 2608678 h 6608651"/>
                <a:gd name="connsiteX8" fmla="*/ 10041500 w 18288000"/>
                <a:gd name="connsiteY8" fmla="*/ 5094037 h 6608651"/>
                <a:gd name="connsiteX9" fmla="*/ 9976157 w 18288000"/>
                <a:gd name="connsiteY9" fmla="*/ 5114590 h 6608651"/>
                <a:gd name="connsiteX10" fmla="*/ 9976157 w 18288000"/>
                <a:gd name="connsiteY10" fmla="*/ 5960434 h 6608651"/>
                <a:gd name="connsiteX11" fmla="*/ 9897430 w 18288000"/>
                <a:gd name="connsiteY11" fmla="*/ 6039485 h 6608651"/>
                <a:gd name="connsiteX12" fmla="*/ 9673846 w 18288000"/>
                <a:gd name="connsiteY12" fmla="*/ 6039485 h 6608651"/>
                <a:gd name="connsiteX13" fmla="*/ 9667548 w 18288000"/>
                <a:gd name="connsiteY13" fmla="*/ 6038695 h 6608651"/>
                <a:gd name="connsiteX14" fmla="*/ 9667548 w 18288000"/>
                <a:gd name="connsiteY14" fmla="*/ 6039485 h 6608651"/>
                <a:gd name="connsiteX15" fmla="*/ 9614801 w 18288000"/>
                <a:gd name="connsiteY15" fmla="*/ 6039485 h 6608651"/>
                <a:gd name="connsiteX16" fmla="*/ 9614801 w 18288000"/>
                <a:gd name="connsiteY16" fmla="*/ 6450549 h 6608651"/>
                <a:gd name="connsiteX17" fmla="*/ 12527694 w 18288000"/>
                <a:gd name="connsiteY17" fmla="*/ 6450549 h 6608651"/>
                <a:gd name="connsiteX18" fmla="*/ 12530843 w 18288000"/>
                <a:gd name="connsiteY18" fmla="*/ 6450549 h 6608651"/>
                <a:gd name="connsiteX19" fmla="*/ 12537141 w 18288000"/>
                <a:gd name="connsiteY19" fmla="*/ 6450549 h 6608651"/>
                <a:gd name="connsiteX20" fmla="*/ 17817188 w 18288000"/>
                <a:gd name="connsiteY20" fmla="*/ 6450549 h 6608651"/>
                <a:gd name="connsiteX21" fmla="*/ 18288000 w 18288000"/>
                <a:gd name="connsiteY21" fmla="*/ 6450549 h 6608651"/>
                <a:gd name="connsiteX22" fmla="*/ 18288000 w 18288000"/>
                <a:gd name="connsiteY22" fmla="*/ 6608651 h 6608651"/>
                <a:gd name="connsiteX23" fmla="*/ 18254076 w 18288000"/>
                <a:gd name="connsiteY23" fmla="*/ 6608651 h 6608651"/>
                <a:gd name="connsiteX24" fmla="*/ 12537141 w 18288000"/>
                <a:gd name="connsiteY24" fmla="*/ 6608651 h 6608651"/>
                <a:gd name="connsiteX25" fmla="*/ 12530843 w 18288000"/>
                <a:gd name="connsiteY25" fmla="*/ 6608651 h 6608651"/>
                <a:gd name="connsiteX26" fmla="*/ 12527694 w 18288000"/>
                <a:gd name="connsiteY26" fmla="*/ 6608651 h 6608651"/>
                <a:gd name="connsiteX27" fmla="*/ 9536074 w 18288000"/>
                <a:gd name="connsiteY27" fmla="*/ 6608651 h 6608651"/>
                <a:gd name="connsiteX28" fmla="*/ 9457347 w 18288000"/>
                <a:gd name="connsiteY28" fmla="*/ 6529600 h 6608651"/>
                <a:gd name="connsiteX29" fmla="*/ 9457347 w 18288000"/>
                <a:gd name="connsiteY29" fmla="*/ 5960434 h 6608651"/>
                <a:gd name="connsiteX30" fmla="*/ 9536074 w 18288000"/>
                <a:gd name="connsiteY30" fmla="*/ 5881383 h 6608651"/>
                <a:gd name="connsiteX31" fmla="*/ 9667548 w 18288000"/>
                <a:gd name="connsiteY31" fmla="*/ 5881383 h 6608651"/>
                <a:gd name="connsiteX32" fmla="*/ 9673846 w 18288000"/>
                <a:gd name="connsiteY32" fmla="*/ 5881383 h 6608651"/>
                <a:gd name="connsiteX33" fmla="*/ 9818703 w 18288000"/>
                <a:gd name="connsiteY33" fmla="*/ 5881383 h 6608651"/>
                <a:gd name="connsiteX34" fmla="*/ 9818703 w 18288000"/>
                <a:gd name="connsiteY34" fmla="*/ 5051350 h 6608651"/>
                <a:gd name="connsiteX35" fmla="*/ 9845470 w 18288000"/>
                <a:gd name="connsiteY35" fmla="*/ 4992061 h 6608651"/>
                <a:gd name="connsiteX36" fmla="*/ 9892706 w 18288000"/>
                <a:gd name="connsiteY36" fmla="*/ 4973880 h 6608651"/>
                <a:gd name="connsiteX37" fmla="*/ 9897430 w 18288000"/>
                <a:gd name="connsiteY37" fmla="*/ 4972299 h 6608651"/>
                <a:gd name="connsiteX38" fmla="*/ 10041500 w 18288000"/>
                <a:gd name="connsiteY38" fmla="*/ 4928030 h 6608651"/>
                <a:gd name="connsiteX39" fmla="*/ 11692402 w 18288000"/>
                <a:gd name="connsiteY39" fmla="*/ 2608678 h 6608651"/>
                <a:gd name="connsiteX40" fmla="*/ 9251870 w 18288000"/>
                <a:gd name="connsiteY40" fmla="*/ 158102 h 6608651"/>
                <a:gd name="connsiteX41" fmla="*/ 9136929 w 18288000"/>
                <a:gd name="connsiteY41" fmla="*/ 158102 h 6608651"/>
                <a:gd name="connsiteX42" fmla="*/ 9134567 w 18288000"/>
                <a:gd name="connsiteY42" fmla="*/ 158102 h 6608651"/>
                <a:gd name="connsiteX43" fmla="*/ 9131418 w 18288000"/>
                <a:gd name="connsiteY43" fmla="*/ 158102 h 6608651"/>
                <a:gd name="connsiteX44" fmla="*/ 8770062 w 18288000"/>
                <a:gd name="connsiteY44" fmla="*/ 158102 h 6608651"/>
                <a:gd name="connsiteX45" fmla="*/ 8725975 w 18288000"/>
                <a:gd name="connsiteY45" fmla="*/ 158102 h 6608651"/>
                <a:gd name="connsiteX46" fmla="*/ 8725975 w 18288000"/>
                <a:gd name="connsiteY46" fmla="*/ 189722 h 6608651"/>
                <a:gd name="connsiteX47" fmla="*/ 8770062 w 18288000"/>
                <a:gd name="connsiteY47" fmla="*/ 189722 h 6608651"/>
                <a:gd name="connsiteX48" fmla="*/ 9050329 w 18288000"/>
                <a:gd name="connsiteY48" fmla="*/ 189722 h 6608651"/>
                <a:gd name="connsiteX49" fmla="*/ 9172356 w 18288000"/>
                <a:gd name="connsiteY49" fmla="*/ 189722 h 6608651"/>
                <a:gd name="connsiteX50" fmla="*/ 9173143 w 18288000"/>
                <a:gd name="connsiteY50" fmla="*/ 189722 h 6608651"/>
                <a:gd name="connsiteX51" fmla="*/ 9251870 w 18288000"/>
                <a:gd name="connsiteY51" fmla="*/ 268773 h 6608651"/>
                <a:gd name="connsiteX52" fmla="*/ 9251870 w 18288000"/>
                <a:gd name="connsiteY52" fmla="*/ 458495 h 6608651"/>
                <a:gd name="connsiteX53" fmla="*/ 9173143 w 18288000"/>
                <a:gd name="connsiteY53" fmla="*/ 537546 h 6608651"/>
                <a:gd name="connsiteX54" fmla="*/ 9172356 w 18288000"/>
                <a:gd name="connsiteY54" fmla="*/ 537546 h 6608651"/>
                <a:gd name="connsiteX55" fmla="*/ 9050329 w 18288000"/>
                <a:gd name="connsiteY55" fmla="*/ 537546 h 6608651"/>
                <a:gd name="connsiteX56" fmla="*/ 8150482 w 18288000"/>
                <a:gd name="connsiteY56" fmla="*/ 537546 h 6608651"/>
                <a:gd name="connsiteX57" fmla="*/ 8106394 w 18288000"/>
                <a:gd name="connsiteY57" fmla="*/ 537546 h 6608651"/>
                <a:gd name="connsiteX58" fmla="*/ 8106394 w 18288000"/>
                <a:gd name="connsiteY58" fmla="*/ 569166 h 6608651"/>
                <a:gd name="connsiteX59" fmla="*/ 8150482 w 18288000"/>
                <a:gd name="connsiteY59" fmla="*/ 569166 h 6608651"/>
                <a:gd name="connsiteX60" fmla="*/ 9050329 w 18288000"/>
                <a:gd name="connsiteY60" fmla="*/ 569166 h 6608651"/>
                <a:gd name="connsiteX61" fmla="*/ 9172356 w 18288000"/>
                <a:gd name="connsiteY61" fmla="*/ 569166 h 6608651"/>
                <a:gd name="connsiteX62" fmla="*/ 9173143 w 18288000"/>
                <a:gd name="connsiteY62" fmla="*/ 569166 h 6608651"/>
                <a:gd name="connsiteX63" fmla="*/ 9251870 w 18288000"/>
                <a:gd name="connsiteY63" fmla="*/ 648217 h 6608651"/>
                <a:gd name="connsiteX64" fmla="*/ 9251870 w 18288000"/>
                <a:gd name="connsiteY64" fmla="*/ 837939 h 6608651"/>
                <a:gd name="connsiteX65" fmla="*/ 9173143 w 18288000"/>
                <a:gd name="connsiteY65" fmla="*/ 916990 h 6608651"/>
                <a:gd name="connsiteX66" fmla="*/ 9172356 w 18288000"/>
                <a:gd name="connsiteY66" fmla="*/ 916990 h 6608651"/>
                <a:gd name="connsiteX67" fmla="*/ 9050329 w 18288000"/>
                <a:gd name="connsiteY67" fmla="*/ 916990 h 6608651"/>
                <a:gd name="connsiteX68" fmla="*/ 7637183 w 18288000"/>
                <a:gd name="connsiteY68" fmla="*/ 916990 h 6608651"/>
                <a:gd name="connsiteX69" fmla="*/ 7593883 w 18288000"/>
                <a:gd name="connsiteY69" fmla="*/ 916990 h 6608651"/>
                <a:gd name="connsiteX70" fmla="*/ 7593883 w 18288000"/>
                <a:gd name="connsiteY70" fmla="*/ 948611 h 6608651"/>
                <a:gd name="connsiteX71" fmla="*/ 7637183 w 18288000"/>
                <a:gd name="connsiteY71" fmla="*/ 948611 h 6608651"/>
                <a:gd name="connsiteX72" fmla="*/ 9050329 w 18288000"/>
                <a:gd name="connsiteY72" fmla="*/ 948611 h 6608651"/>
                <a:gd name="connsiteX73" fmla="*/ 9172356 w 18288000"/>
                <a:gd name="connsiteY73" fmla="*/ 948611 h 6608651"/>
                <a:gd name="connsiteX74" fmla="*/ 9173143 w 18288000"/>
                <a:gd name="connsiteY74" fmla="*/ 948611 h 6608651"/>
                <a:gd name="connsiteX75" fmla="*/ 9251870 w 18288000"/>
                <a:gd name="connsiteY75" fmla="*/ 1027661 h 6608651"/>
                <a:gd name="connsiteX76" fmla="*/ 9251870 w 18288000"/>
                <a:gd name="connsiteY76" fmla="*/ 1217383 h 6608651"/>
                <a:gd name="connsiteX77" fmla="*/ 9173143 w 18288000"/>
                <a:gd name="connsiteY77" fmla="*/ 1296434 h 6608651"/>
                <a:gd name="connsiteX78" fmla="*/ 9172356 w 18288000"/>
                <a:gd name="connsiteY78" fmla="*/ 1296434 h 6608651"/>
                <a:gd name="connsiteX79" fmla="*/ 9050329 w 18288000"/>
                <a:gd name="connsiteY79" fmla="*/ 1296434 h 6608651"/>
                <a:gd name="connsiteX80" fmla="*/ 7311254 w 18288000"/>
                <a:gd name="connsiteY80" fmla="*/ 1296434 h 6608651"/>
                <a:gd name="connsiteX81" fmla="*/ 7267167 w 18288000"/>
                <a:gd name="connsiteY81" fmla="*/ 1296434 h 6608651"/>
                <a:gd name="connsiteX82" fmla="*/ 7267167 w 18288000"/>
                <a:gd name="connsiteY82" fmla="*/ 1328054 h 6608651"/>
                <a:gd name="connsiteX83" fmla="*/ 7311254 w 18288000"/>
                <a:gd name="connsiteY83" fmla="*/ 1328054 h 6608651"/>
                <a:gd name="connsiteX84" fmla="*/ 9050329 w 18288000"/>
                <a:gd name="connsiteY84" fmla="*/ 1328054 h 6608651"/>
                <a:gd name="connsiteX85" fmla="*/ 9172356 w 18288000"/>
                <a:gd name="connsiteY85" fmla="*/ 1328054 h 6608651"/>
                <a:gd name="connsiteX86" fmla="*/ 9173143 w 18288000"/>
                <a:gd name="connsiteY86" fmla="*/ 1328054 h 6608651"/>
                <a:gd name="connsiteX87" fmla="*/ 9251870 w 18288000"/>
                <a:gd name="connsiteY87" fmla="*/ 1407105 h 6608651"/>
                <a:gd name="connsiteX88" fmla="*/ 9251870 w 18288000"/>
                <a:gd name="connsiteY88" fmla="*/ 1596827 h 6608651"/>
                <a:gd name="connsiteX89" fmla="*/ 9173143 w 18288000"/>
                <a:gd name="connsiteY89" fmla="*/ 1675878 h 6608651"/>
                <a:gd name="connsiteX90" fmla="*/ 9172356 w 18288000"/>
                <a:gd name="connsiteY90" fmla="*/ 1675878 h 6608651"/>
                <a:gd name="connsiteX91" fmla="*/ 9050329 w 18288000"/>
                <a:gd name="connsiteY91" fmla="*/ 1675878 h 6608651"/>
                <a:gd name="connsiteX92" fmla="*/ 7082159 w 18288000"/>
                <a:gd name="connsiteY92" fmla="*/ 1675878 h 6608651"/>
                <a:gd name="connsiteX93" fmla="*/ 7038072 w 18288000"/>
                <a:gd name="connsiteY93" fmla="*/ 1675878 h 6608651"/>
                <a:gd name="connsiteX94" fmla="*/ 7038072 w 18288000"/>
                <a:gd name="connsiteY94" fmla="*/ 1707499 h 6608651"/>
                <a:gd name="connsiteX95" fmla="*/ 7082159 w 18288000"/>
                <a:gd name="connsiteY95" fmla="*/ 1707499 h 6608651"/>
                <a:gd name="connsiteX96" fmla="*/ 9050329 w 18288000"/>
                <a:gd name="connsiteY96" fmla="*/ 1707499 h 6608651"/>
                <a:gd name="connsiteX97" fmla="*/ 9172356 w 18288000"/>
                <a:gd name="connsiteY97" fmla="*/ 1707499 h 6608651"/>
                <a:gd name="connsiteX98" fmla="*/ 9173143 w 18288000"/>
                <a:gd name="connsiteY98" fmla="*/ 1707499 h 6608651"/>
                <a:gd name="connsiteX99" fmla="*/ 9251870 w 18288000"/>
                <a:gd name="connsiteY99" fmla="*/ 1786550 h 6608651"/>
                <a:gd name="connsiteX100" fmla="*/ 9251870 w 18288000"/>
                <a:gd name="connsiteY100" fmla="*/ 1976271 h 6608651"/>
                <a:gd name="connsiteX101" fmla="*/ 9173143 w 18288000"/>
                <a:gd name="connsiteY101" fmla="*/ 2055322 h 6608651"/>
                <a:gd name="connsiteX102" fmla="*/ 9172356 w 18288000"/>
                <a:gd name="connsiteY102" fmla="*/ 2055322 h 6608651"/>
                <a:gd name="connsiteX103" fmla="*/ 9050329 w 18288000"/>
                <a:gd name="connsiteY103" fmla="*/ 2055322 h 6608651"/>
                <a:gd name="connsiteX104" fmla="*/ 6957771 w 18288000"/>
                <a:gd name="connsiteY104" fmla="*/ 2055322 h 6608651"/>
                <a:gd name="connsiteX105" fmla="*/ 6913684 w 18288000"/>
                <a:gd name="connsiteY105" fmla="*/ 2055322 h 6608651"/>
                <a:gd name="connsiteX106" fmla="*/ 6913684 w 18288000"/>
                <a:gd name="connsiteY106" fmla="*/ 2086943 h 6608651"/>
                <a:gd name="connsiteX107" fmla="*/ 6957771 w 18288000"/>
                <a:gd name="connsiteY107" fmla="*/ 2086943 h 6608651"/>
                <a:gd name="connsiteX108" fmla="*/ 9050329 w 18288000"/>
                <a:gd name="connsiteY108" fmla="*/ 2086943 h 6608651"/>
                <a:gd name="connsiteX109" fmla="*/ 9172356 w 18288000"/>
                <a:gd name="connsiteY109" fmla="*/ 2086943 h 6608651"/>
                <a:gd name="connsiteX110" fmla="*/ 9173143 w 18288000"/>
                <a:gd name="connsiteY110" fmla="*/ 2086943 h 6608651"/>
                <a:gd name="connsiteX111" fmla="*/ 9251870 w 18288000"/>
                <a:gd name="connsiteY111" fmla="*/ 2165993 h 6608651"/>
                <a:gd name="connsiteX112" fmla="*/ 9251870 w 18288000"/>
                <a:gd name="connsiteY112" fmla="*/ 2355715 h 6608651"/>
                <a:gd name="connsiteX113" fmla="*/ 9173143 w 18288000"/>
                <a:gd name="connsiteY113" fmla="*/ 2434766 h 6608651"/>
                <a:gd name="connsiteX114" fmla="*/ 9172356 w 18288000"/>
                <a:gd name="connsiteY114" fmla="*/ 2434766 h 6608651"/>
                <a:gd name="connsiteX115" fmla="*/ 9050329 w 18288000"/>
                <a:gd name="connsiteY115" fmla="*/ 2434766 h 6608651"/>
                <a:gd name="connsiteX116" fmla="*/ 6864873 w 18288000"/>
                <a:gd name="connsiteY116" fmla="*/ 2434766 h 6608651"/>
                <a:gd name="connsiteX117" fmla="*/ 6820785 w 18288000"/>
                <a:gd name="connsiteY117" fmla="*/ 2434766 h 6608651"/>
                <a:gd name="connsiteX118" fmla="*/ 6820785 w 18288000"/>
                <a:gd name="connsiteY118" fmla="*/ 2466387 h 6608651"/>
                <a:gd name="connsiteX119" fmla="*/ 6864873 w 18288000"/>
                <a:gd name="connsiteY119" fmla="*/ 2466387 h 6608651"/>
                <a:gd name="connsiteX120" fmla="*/ 9050329 w 18288000"/>
                <a:gd name="connsiteY120" fmla="*/ 2466387 h 6608651"/>
                <a:gd name="connsiteX121" fmla="*/ 9172356 w 18288000"/>
                <a:gd name="connsiteY121" fmla="*/ 2466387 h 6608651"/>
                <a:gd name="connsiteX122" fmla="*/ 9173143 w 18288000"/>
                <a:gd name="connsiteY122" fmla="*/ 2466387 h 6608651"/>
                <a:gd name="connsiteX123" fmla="*/ 9251870 w 18288000"/>
                <a:gd name="connsiteY123" fmla="*/ 2545437 h 6608651"/>
                <a:gd name="connsiteX124" fmla="*/ 9251870 w 18288000"/>
                <a:gd name="connsiteY124" fmla="*/ 2735160 h 6608651"/>
                <a:gd name="connsiteX125" fmla="*/ 9173143 w 18288000"/>
                <a:gd name="connsiteY125" fmla="*/ 2814210 h 6608651"/>
                <a:gd name="connsiteX126" fmla="*/ 9172356 w 18288000"/>
                <a:gd name="connsiteY126" fmla="*/ 2814210 h 6608651"/>
                <a:gd name="connsiteX127" fmla="*/ 9050329 w 18288000"/>
                <a:gd name="connsiteY127" fmla="*/ 2814210 h 6608651"/>
                <a:gd name="connsiteX128" fmla="*/ 6864873 w 18288000"/>
                <a:gd name="connsiteY128" fmla="*/ 2814210 h 6608651"/>
                <a:gd name="connsiteX129" fmla="*/ 6820785 w 18288000"/>
                <a:gd name="connsiteY129" fmla="*/ 2814210 h 6608651"/>
                <a:gd name="connsiteX130" fmla="*/ 6820785 w 18288000"/>
                <a:gd name="connsiteY130" fmla="*/ 2845831 h 6608651"/>
                <a:gd name="connsiteX131" fmla="*/ 6864873 w 18288000"/>
                <a:gd name="connsiteY131" fmla="*/ 2845831 h 6608651"/>
                <a:gd name="connsiteX132" fmla="*/ 9050329 w 18288000"/>
                <a:gd name="connsiteY132" fmla="*/ 2845831 h 6608651"/>
                <a:gd name="connsiteX133" fmla="*/ 9172356 w 18288000"/>
                <a:gd name="connsiteY133" fmla="*/ 2845831 h 6608651"/>
                <a:gd name="connsiteX134" fmla="*/ 9173143 w 18288000"/>
                <a:gd name="connsiteY134" fmla="*/ 2845831 h 6608651"/>
                <a:gd name="connsiteX135" fmla="*/ 9251870 w 18288000"/>
                <a:gd name="connsiteY135" fmla="*/ 2924882 h 6608651"/>
                <a:gd name="connsiteX136" fmla="*/ 9251870 w 18288000"/>
                <a:gd name="connsiteY136" fmla="*/ 3114604 h 6608651"/>
                <a:gd name="connsiteX137" fmla="*/ 9173143 w 18288000"/>
                <a:gd name="connsiteY137" fmla="*/ 3193654 h 6608651"/>
                <a:gd name="connsiteX138" fmla="*/ 9172356 w 18288000"/>
                <a:gd name="connsiteY138" fmla="*/ 3193654 h 6608651"/>
                <a:gd name="connsiteX139" fmla="*/ 9050329 w 18288000"/>
                <a:gd name="connsiteY139" fmla="*/ 3193654 h 6608651"/>
                <a:gd name="connsiteX140" fmla="*/ 6932578 w 18288000"/>
                <a:gd name="connsiteY140" fmla="*/ 3193654 h 6608651"/>
                <a:gd name="connsiteX141" fmla="*/ 6888491 w 18288000"/>
                <a:gd name="connsiteY141" fmla="*/ 3193654 h 6608651"/>
                <a:gd name="connsiteX142" fmla="*/ 6888491 w 18288000"/>
                <a:gd name="connsiteY142" fmla="*/ 3225275 h 6608651"/>
                <a:gd name="connsiteX143" fmla="*/ 6932578 w 18288000"/>
                <a:gd name="connsiteY143" fmla="*/ 3225275 h 6608651"/>
                <a:gd name="connsiteX144" fmla="*/ 9050329 w 18288000"/>
                <a:gd name="connsiteY144" fmla="*/ 3225275 h 6608651"/>
                <a:gd name="connsiteX145" fmla="*/ 9172356 w 18288000"/>
                <a:gd name="connsiteY145" fmla="*/ 3225275 h 6608651"/>
                <a:gd name="connsiteX146" fmla="*/ 9173143 w 18288000"/>
                <a:gd name="connsiteY146" fmla="*/ 3225275 h 6608651"/>
                <a:gd name="connsiteX147" fmla="*/ 9251870 w 18288000"/>
                <a:gd name="connsiteY147" fmla="*/ 3304326 h 6608651"/>
                <a:gd name="connsiteX148" fmla="*/ 9251870 w 18288000"/>
                <a:gd name="connsiteY148" fmla="*/ 3494048 h 6608651"/>
                <a:gd name="connsiteX149" fmla="*/ 9173143 w 18288000"/>
                <a:gd name="connsiteY149" fmla="*/ 3573099 h 6608651"/>
                <a:gd name="connsiteX150" fmla="*/ 9172356 w 18288000"/>
                <a:gd name="connsiteY150" fmla="*/ 3573099 h 6608651"/>
                <a:gd name="connsiteX151" fmla="*/ 9050329 w 18288000"/>
                <a:gd name="connsiteY151" fmla="*/ 3573099 h 6608651"/>
                <a:gd name="connsiteX152" fmla="*/ 7058541 w 18288000"/>
                <a:gd name="connsiteY152" fmla="*/ 3573099 h 6608651"/>
                <a:gd name="connsiteX153" fmla="*/ 7014454 w 18288000"/>
                <a:gd name="connsiteY153" fmla="*/ 3573099 h 6608651"/>
                <a:gd name="connsiteX154" fmla="*/ 7014454 w 18288000"/>
                <a:gd name="connsiteY154" fmla="*/ 3604719 h 6608651"/>
                <a:gd name="connsiteX155" fmla="*/ 7058541 w 18288000"/>
                <a:gd name="connsiteY155" fmla="*/ 3604719 h 6608651"/>
                <a:gd name="connsiteX156" fmla="*/ 9050329 w 18288000"/>
                <a:gd name="connsiteY156" fmla="*/ 3604719 h 6608651"/>
                <a:gd name="connsiteX157" fmla="*/ 9167632 w 18288000"/>
                <a:gd name="connsiteY157" fmla="*/ 3604719 h 6608651"/>
                <a:gd name="connsiteX158" fmla="*/ 9172356 w 18288000"/>
                <a:gd name="connsiteY158" fmla="*/ 3604719 h 6608651"/>
                <a:gd name="connsiteX159" fmla="*/ 9230614 w 18288000"/>
                <a:gd name="connsiteY159" fmla="*/ 3630806 h 6608651"/>
                <a:gd name="connsiteX160" fmla="*/ 9251870 w 18288000"/>
                <a:gd name="connsiteY160" fmla="*/ 3683770 h 6608651"/>
                <a:gd name="connsiteX161" fmla="*/ 9251870 w 18288000"/>
                <a:gd name="connsiteY161" fmla="*/ 3873492 h 6608651"/>
                <a:gd name="connsiteX162" fmla="*/ 9173143 w 18288000"/>
                <a:gd name="connsiteY162" fmla="*/ 3952543 h 6608651"/>
                <a:gd name="connsiteX163" fmla="*/ 9172356 w 18288000"/>
                <a:gd name="connsiteY163" fmla="*/ 3952543 h 6608651"/>
                <a:gd name="connsiteX164" fmla="*/ 9050329 w 18288000"/>
                <a:gd name="connsiteY164" fmla="*/ 3952543 h 6608651"/>
                <a:gd name="connsiteX165" fmla="*/ 7272678 w 18288000"/>
                <a:gd name="connsiteY165" fmla="*/ 3952543 h 6608651"/>
                <a:gd name="connsiteX166" fmla="*/ 7228590 w 18288000"/>
                <a:gd name="connsiteY166" fmla="*/ 3952543 h 6608651"/>
                <a:gd name="connsiteX167" fmla="*/ 7228590 w 18288000"/>
                <a:gd name="connsiteY167" fmla="*/ 3984163 h 6608651"/>
                <a:gd name="connsiteX168" fmla="*/ 7272678 w 18288000"/>
                <a:gd name="connsiteY168" fmla="*/ 3984163 h 6608651"/>
                <a:gd name="connsiteX169" fmla="*/ 9050329 w 18288000"/>
                <a:gd name="connsiteY169" fmla="*/ 3984163 h 6608651"/>
                <a:gd name="connsiteX170" fmla="*/ 9172356 w 18288000"/>
                <a:gd name="connsiteY170" fmla="*/ 3984163 h 6608651"/>
                <a:gd name="connsiteX171" fmla="*/ 9173143 w 18288000"/>
                <a:gd name="connsiteY171" fmla="*/ 3984163 h 6608651"/>
                <a:gd name="connsiteX172" fmla="*/ 9251870 w 18288000"/>
                <a:gd name="connsiteY172" fmla="*/ 4063214 h 6608651"/>
                <a:gd name="connsiteX173" fmla="*/ 9251870 w 18288000"/>
                <a:gd name="connsiteY173" fmla="*/ 4252936 h 6608651"/>
                <a:gd name="connsiteX174" fmla="*/ 9173143 w 18288000"/>
                <a:gd name="connsiteY174" fmla="*/ 4331987 h 6608651"/>
                <a:gd name="connsiteX175" fmla="*/ 9172356 w 18288000"/>
                <a:gd name="connsiteY175" fmla="*/ 4331987 h 6608651"/>
                <a:gd name="connsiteX176" fmla="*/ 9050329 w 18288000"/>
                <a:gd name="connsiteY176" fmla="*/ 4331987 h 6608651"/>
                <a:gd name="connsiteX177" fmla="*/ 7562393 w 18288000"/>
                <a:gd name="connsiteY177" fmla="*/ 4331987 h 6608651"/>
                <a:gd name="connsiteX178" fmla="*/ 7518306 w 18288000"/>
                <a:gd name="connsiteY178" fmla="*/ 4331987 h 6608651"/>
                <a:gd name="connsiteX179" fmla="*/ 7518306 w 18288000"/>
                <a:gd name="connsiteY179" fmla="*/ 4363607 h 6608651"/>
                <a:gd name="connsiteX180" fmla="*/ 7562393 w 18288000"/>
                <a:gd name="connsiteY180" fmla="*/ 4363607 h 6608651"/>
                <a:gd name="connsiteX181" fmla="*/ 9050329 w 18288000"/>
                <a:gd name="connsiteY181" fmla="*/ 4363607 h 6608651"/>
                <a:gd name="connsiteX182" fmla="*/ 9170781 w 18288000"/>
                <a:gd name="connsiteY182" fmla="*/ 4363607 h 6608651"/>
                <a:gd name="connsiteX183" fmla="*/ 9172356 w 18288000"/>
                <a:gd name="connsiteY183" fmla="*/ 4363607 h 6608651"/>
                <a:gd name="connsiteX184" fmla="*/ 9230614 w 18288000"/>
                <a:gd name="connsiteY184" fmla="*/ 4389694 h 6608651"/>
                <a:gd name="connsiteX185" fmla="*/ 9251870 w 18288000"/>
                <a:gd name="connsiteY185" fmla="*/ 4442658 h 6608651"/>
                <a:gd name="connsiteX186" fmla="*/ 9251870 w 18288000"/>
                <a:gd name="connsiteY186" fmla="*/ 4632380 h 6608651"/>
                <a:gd name="connsiteX187" fmla="*/ 9173143 w 18288000"/>
                <a:gd name="connsiteY187" fmla="*/ 4711431 h 6608651"/>
                <a:gd name="connsiteX188" fmla="*/ 9172356 w 18288000"/>
                <a:gd name="connsiteY188" fmla="*/ 4711431 h 6608651"/>
                <a:gd name="connsiteX189" fmla="*/ 9170781 w 18288000"/>
                <a:gd name="connsiteY189" fmla="*/ 4711431 h 6608651"/>
                <a:gd name="connsiteX190" fmla="*/ 9050329 w 18288000"/>
                <a:gd name="connsiteY190" fmla="*/ 4711431 h 6608651"/>
                <a:gd name="connsiteX191" fmla="*/ 8134736 w 18288000"/>
                <a:gd name="connsiteY191" fmla="*/ 4711431 h 6608651"/>
                <a:gd name="connsiteX192" fmla="*/ 8090650 w 18288000"/>
                <a:gd name="connsiteY192" fmla="*/ 4711431 h 6608651"/>
                <a:gd name="connsiteX193" fmla="*/ 8090650 w 18288000"/>
                <a:gd name="connsiteY193" fmla="*/ 4743051 h 6608651"/>
                <a:gd name="connsiteX194" fmla="*/ 8134736 w 18288000"/>
                <a:gd name="connsiteY194" fmla="*/ 4743051 h 6608651"/>
                <a:gd name="connsiteX195" fmla="*/ 9050329 w 18288000"/>
                <a:gd name="connsiteY195" fmla="*/ 4743051 h 6608651"/>
                <a:gd name="connsiteX196" fmla="*/ 9172356 w 18288000"/>
                <a:gd name="connsiteY196" fmla="*/ 4743051 h 6608651"/>
                <a:gd name="connsiteX197" fmla="*/ 9173143 w 18288000"/>
                <a:gd name="connsiteY197" fmla="*/ 4743051 h 6608651"/>
                <a:gd name="connsiteX198" fmla="*/ 9251870 w 18288000"/>
                <a:gd name="connsiteY198" fmla="*/ 4822102 h 6608651"/>
                <a:gd name="connsiteX199" fmla="*/ 9251870 w 18288000"/>
                <a:gd name="connsiteY199" fmla="*/ 5011824 h 6608651"/>
                <a:gd name="connsiteX200" fmla="*/ 9173143 w 18288000"/>
                <a:gd name="connsiteY200" fmla="*/ 5090875 h 6608651"/>
                <a:gd name="connsiteX201" fmla="*/ 9172356 w 18288000"/>
                <a:gd name="connsiteY201" fmla="*/ 5090875 h 6608651"/>
                <a:gd name="connsiteX202" fmla="*/ 9050329 w 18288000"/>
                <a:gd name="connsiteY202" fmla="*/ 5090875 h 6608651"/>
                <a:gd name="connsiteX203" fmla="*/ 8486645 w 18288000"/>
                <a:gd name="connsiteY203" fmla="*/ 5090875 h 6608651"/>
                <a:gd name="connsiteX204" fmla="*/ 8442558 w 18288000"/>
                <a:gd name="connsiteY204" fmla="*/ 5090875 h 6608651"/>
                <a:gd name="connsiteX205" fmla="*/ 8442558 w 18288000"/>
                <a:gd name="connsiteY205" fmla="*/ 5122495 h 6608651"/>
                <a:gd name="connsiteX206" fmla="*/ 8486645 w 18288000"/>
                <a:gd name="connsiteY206" fmla="*/ 5122495 h 6608651"/>
                <a:gd name="connsiteX207" fmla="*/ 9050329 w 18288000"/>
                <a:gd name="connsiteY207" fmla="*/ 5122495 h 6608651"/>
                <a:gd name="connsiteX208" fmla="*/ 9172356 w 18288000"/>
                <a:gd name="connsiteY208" fmla="*/ 5122495 h 6608651"/>
                <a:gd name="connsiteX209" fmla="*/ 9173143 w 18288000"/>
                <a:gd name="connsiteY209" fmla="*/ 5122495 h 6608651"/>
                <a:gd name="connsiteX210" fmla="*/ 9251870 w 18288000"/>
                <a:gd name="connsiteY210" fmla="*/ 5201546 h 6608651"/>
                <a:gd name="connsiteX211" fmla="*/ 9251870 w 18288000"/>
                <a:gd name="connsiteY211" fmla="*/ 5203127 h 6608651"/>
                <a:gd name="connsiteX212" fmla="*/ 9251870 w 18288000"/>
                <a:gd name="connsiteY212" fmla="*/ 5391268 h 6608651"/>
                <a:gd name="connsiteX213" fmla="*/ 9173143 w 18288000"/>
                <a:gd name="connsiteY213" fmla="*/ 5470319 h 6608651"/>
                <a:gd name="connsiteX214" fmla="*/ 9172356 w 18288000"/>
                <a:gd name="connsiteY214" fmla="*/ 5470319 h 6608651"/>
                <a:gd name="connsiteX215" fmla="*/ 9050329 w 18288000"/>
                <a:gd name="connsiteY215" fmla="*/ 5470319 h 6608651"/>
                <a:gd name="connsiteX216" fmla="*/ 8828320 w 18288000"/>
                <a:gd name="connsiteY216" fmla="*/ 5470319 h 6608651"/>
                <a:gd name="connsiteX217" fmla="*/ 8785020 w 18288000"/>
                <a:gd name="connsiteY217" fmla="*/ 5470319 h 6608651"/>
                <a:gd name="connsiteX218" fmla="*/ 8785020 w 18288000"/>
                <a:gd name="connsiteY218" fmla="*/ 5501939 h 6608651"/>
                <a:gd name="connsiteX219" fmla="*/ 8828320 w 18288000"/>
                <a:gd name="connsiteY219" fmla="*/ 5501939 h 6608651"/>
                <a:gd name="connsiteX220" fmla="*/ 9050329 w 18288000"/>
                <a:gd name="connsiteY220" fmla="*/ 5501939 h 6608651"/>
                <a:gd name="connsiteX221" fmla="*/ 9172356 w 18288000"/>
                <a:gd name="connsiteY221" fmla="*/ 5501939 h 6608651"/>
                <a:gd name="connsiteX222" fmla="*/ 9173143 w 18288000"/>
                <a:gd name="connsiteY222" fmla="*/ 5501939 h 6608651"/>
                <a:gd name="connsiteX223" fmla="*/ 9251870 w 18288000"/>
                <a:gd name="connsiteY223" fmla="*/ 5580990 h 6608651"/>
                <a:gd name="connsiteX224" fmla="*/ 9251870 w 18288000"/>
                <a:gd name="connsiteY224" fmla="*/ 5769922 h 6608651"/>
                <a:gd name="connsiteX225" fmla="*/ 9251870 w 18288000"/>
                <a:gd name="connsiteY225" fmla="*/ 5770712 h 6608651"/>
                <a:gd name="connsiteX226" fmla="*/ 9173143 w 18288000"/>
                <a:gd name="connsiteY226" fmla="*/ 5849763 h 6608651"/>
                <a:gd name="connsiteX227" fmla="*/ 9172356 w 18288000"/>
                <a:gd name="connsiteY227" fmla="*/ 5849763 h 6608651"/>
                <a:gd name="connsiteX228" fmla="*/ 9050329 w 18288000"/>
                <a:gd name="connsiteY228" fmla="*/ 5849763 h 6608651"/>
                <a:gd name="connsiteX229" fmla="*/ 8828320 w 18288000"/>
                <a:gd name="connsiteY229" fmla="*/ 5849763 h 6608651"/>
                <a:gd name="connsiteX230" fmla="*/ 8785020 w 18288000"/>
                <a:gd name="connsiteY230" fmla="*/ 5849763 h 6608651"/>
                <a:gd name="connsiteX231" fmla="*/ 8785020 w 18288000"/>
                <a:gd name="connsiteY231" fmla="*/ 5881383 h 6608651"/>
                <a:gd name="connsiteX232" fmla="*/ 8828320 w 18288000"/>
                <a:gd name="connsiteY232" fmla="*/ 5881383 h 6608651"/>
                <a:gd name="connsiteX233" fmla="*/ 9050329 w 18288000"/>
                <a:gd name="connsiteY233" fmla="*/ 5881383 h 6608651"/>
                <a:gd name="connsiteX234" fmla="*/ 9172356 w 18288000"/>
                <a:gd name="connsiteY234" fmla="*/ 5881383 h 6608651"/>
                <a:gd name="connsiteX235" fmla="*/ 9173143 w 18288000"/>
                <a:gd name="connsiteY235" fmla="*/ 5881383 h 6608651"/>
                <a:gd name="connsiteX236" fmla="*/ 9251870 w 18288000"/>
                <a:gd name="connsiteY236" fmla="*/ 5960434 h 6608651"/>
                <a:gd name="connsiteX237" fmla="*/ 9251870 w 18288000"/>
                <a:gd name="connsiteY237" fmla="*/ 6150156 h 6608651"/>
                <a:gd name="connsiteX238" fmla="*/ 9173143 w 18288000"/>
                <a:gd name="connsiteY238" fmla="*/ 6229207 h 6608651"/>
                <a:gd name="connsiteX239" fmla="*/ 9172356 w 18288000"/>
                <a:gd name="connsiteY239" fmla="*/ 6229207 h 6608651"/>
                <a:gd name="connsiteX240" fmla="*/ 9131418 w 18288000"/>
                <a:gd name="connsiteY240" fmla="*/ 6229207 h 6608651"/>
                <a:gd name="connsiteX241" fmla="*/ 9100714 w 18288000"/>
                <a:gd name="connsiteY241" fmla="*/ 6229207 h 6608651"/>
                <a:gd name="connsiteX242" fmla="*/ 9057415 w 18288000"/>
                <a:gd name="connsiteY242" fmla="*/ 6229207 h 6608651"/>
                <a:gd name="connsiteX243" fmla="*/ 9057415 w 18288000"/>
                <a:gd name="connsiteY243" fmla="*/ 6260827 h 6608651"/>
                <a:gd name="connsiteX244" fmla="*/ 9100714 w 18288000"/>
                <a:gd name="connsiteY244" fmla="*/ 6260827 h 6608651"/>
                <a:gd name="connsiteX245" fmla="*/ 9131418 w 18288000"/>
                <a:gd name="connsiteY245" fmla="*/ 6260827 h 6608651"/>
                <a:gd name="connsiteX246" fmla="*/ 9172356 w 18288000"/>
                <a:gd name="connsiteY246" fmla="*/ 6260827 h 6608651"/>
                <a:gd name="connsiteX247" fmla="*/ 9230614 w 18288000"/>
                <a:gd name="connsiteY247" fmla="*/ 6286914 h 6608651"/>
                <a:gd name="connsiteX248" fmla="*/ 9251870 w 18288000"/>
                <a:gd name="connsiteY248" fmla="*/ 6339878 h 6608651"/>
                <a:gd name="connsiteX249" fmla="*/ 9251870 w 18288000"/>
                <a:gd name="connsiteY249" fmla="*/ 6529600 h 6608651"/>
                <a:gd name="connsiteX250" fmla="*/ 9173143 w 18288000"/>
                <a:gd name="connsiteY250" fmla="*/ 6608651 h 6608651"/>
                <a:gd name="connsiteX251" fmla="*/ 9172356 w 18288000"/>
                <a:gd name="connsiteY251" fmla="*/ 6608651 h 6608651"/>
                <a:gd name="connsiteX252" fmla="*/ 9050329 w 18288000"/>
                <a:gd name="connsiteY252" fmla="*/ 6608651 h 6608651"/>
                <a:gd name="connsiteX253" fmla="*/ 8333128 w 18288000"/>
                <a:gd name="connsiteY253" fmla="*/ 6608651 h 6608651"/>
                <a:gd name="connsiteX254" fmla="*/ 7439579 w 18288000"/>
                <a:gd name="connsiteY254" fmla="*/ 6608651 h 6608651"/>
                <a:gd name="connsiteX255" fmla="*/ 6300401 w 18288000"/>
                <a:gd name="connsiteY255" fmla="*/ 6608651 h 6608651"/>
                <a:gd name="connsiteX256" fmla="*/ 5341509 w 18288000"/>
                <a:gd name="connsiteY256" fmla="*/ 6608651 h 6608651"/>
                <a:gd name="connsiteX257" fmla="*/ 193874 w 18288000"/>
                <a:gd name="connsiteY257" fmla="*/ 6608651 h 6608651"/>
                <a:gd name="connsiteX258" fmla="*/ 0 w 18288000"/>
                <a:gd name="connsiteY258" fmla="*/ 6608651 h 6608651"/>
                <a:gd name="connsiteX259" fmla="*/ 0 w 18288000"/>
                <a:gd name="connsiteY259" fmla="*/ 6450549 h 6608651"/>
                <a:gd name="connsiteX260" fmla="*/ 59097 w 18288000"/>
                <a:gd name="connsiteY260" fmla="*/ 6450549 h 6608651"/>
                <a:gd name="connsiteX261" fmla="*/ 5341509 w 18288000"/>
                <a:gd name="connsiteY261" fmla="*/ 6450549 h 6608651"/>
                <a:gd name="connsiteX262" fmla="*/ 6300401 w 18288000"/>
                <a:gd name="connsiteY262" fmla="*/ 6450549 h 6608651"/>
                <a:gd name="connsiteX263" fmla="*/ 7439579 w 18288000"/>
                <a:gd name="connsiteY263" fmla="*/ 6450549 h 6608651"/>
                <a:gd name="connsiteX264" fmla="*/ 8333128 w 18288000"/>
                <a:gd name="connsiteY264" fmla="*/ 6450549 h 6608651"/>
                <a:gd name="connsiteX265" fmla="*/ 9050329 w 18288000"/>
                <a:gd name="connsiteY265" fmla="*/ 6450549 h 6608651"/>
                <a:gd name="connsiteX266" fmla="*/ 9094416 w 18288000"/>
                <a:gd name="connsiteY266" fmla="*/ 6450549 h 6608651"/>
                <a:gd name="connsiteX267" fmla="*/ 9094416 w 18288000"/>
                <a:gd name="connsiteY267" fmla="*/ 6418929 h 6608651"/>
                <a:gd name="connsiteX268" fmla="*/ 9050329 w 18288000"/>
                <a:gd name="connsiteY268" fmla="*/ 6418929 h 6608651"/>
                <a:gd name="connsiteX269" fmla="*/ 9010966 w 18288000"/>
                <a:gd name="connsiteY269" fmla="*/ 6418929 h 6608651"/>
                <a:gd name="connsiteX270" fmla="*/ 8978688 w 18288000"/>
                <a:gd name="connsiteY270" fmla="*/ 6418929 h 6608651"/>
                <a:gd name="connsiteX271" fmla="*/ 8920430 w 18288000"/>
                <a:gd name="connsiteY271" fmla="*/ 6392842 h 6608651"/>
                <a:gd name="connsiteX272" fmla="*/ 8899961 w 18288000"/>
                <a:gd name="connsiteY272" fmla="*/ 6339087 h 6608651"/>
                <a:gd name="connsiteX273" fmla="*/ 8899961 w 18288000"/>
                <a:gd name="connsiteY273" fmla="*/ 6150156 h 6608651"/>
                <a:gd name="connsiteX274" fmla="*/ 8978688 w 18288000"/>
                <a:gd name="connsiteY274" fmla="*/ 6071105 h 6608651"/>
                <a:gd name="connsiteX275" fmla="*/ 9001519 w 18288000"/>
                <a:gd name="connsiteY275" fmla="*/ 6071105 h 6608651"/>
                <a:gd name="connsiteX276" fmla="*/ 9050329 w 18288000"/>
                <a:gd name="connsiteY276" fmla="*/ 6071105 h 6608651"/>
                <a:gd name="connsiteX277" fmla="*/ 9094416 w 18288000"/>
                <a:gd name="connsiteY277" fmla="*/ 6071105 h 6608651"/>
                <a:gd name="connsiteX278" fmla="*/ 9094416 w 18288000"/>
                <a:gd name="connsiteY278" fmla="*/ 6039485 h 6608651"/>
                <a:gd name="connsiteX279" fmla="*/ 9050329 w 18288000"/>
                <a:gd name="connsiteY279" fmla="*/ 6039485 h 6608651"/>
                <a:gd name="connsiteX280" fmla="*/ 8828320 w 18288000"/>
                <a:gd name="connsiteY280" fmla="*/ 6039485 h 6608651"/>
                <a:gd name="connsiteX281" fmla="*/ 8706293 w 18288000"/>
                <a:gd name="connsiteY281" fmla="*/ 6039485 h 6608651"/>
                <a:gd name="connsiteX282" fmla="*/ 8627566 w 18288000"/>
                <a:gd name="connsiteY282" fmla="*/ 5960434 h 6608651"/>
                <a:gd name="connsiteX283" fmla="*/ 8627566 w 18288000"/>
                <a:gd name="connsiteY283" fmla="*/ 5959644 h 6608651"/>
                <a:gd name="connsiteX284" fmla="*/ 8627566 w 18288000"/>
                <a:gd name="connsiteY284" fmla="*/ 5940672 h 6608651"/>
                <a:gd name="connsiteX285" fmla="*/ 8627566 w 18288000"/>
                <a:gd name="connsiteY285" fmla="*/ 5770712 h 6608651"/>
                <a:gd name="connsiteX286" fmla="*/ 8706293 w 18288000"/>
                <a:gd name="connsiteY286" fmla="*/ 5691661 h 6608651"/>
                <a:gd name="connsiteX287" fmla="*/ 8828320 w 18288000"/>
                <a:gd name="connsiteY287" fmla="*/ 5691661 h 6608651"/>
                <a:gd name="connsiteX288" fmla="*/ 9050329 w 18288000"/>
                <a:gd name="connsiteY288" fmla="*/ 5691661 h 6608651"/>
                <a:gd name="connsiteX289" fmla="*/ 9094416 w 18288000"/>
                <a:gd name="connsiteY289" fmla="*/ 5691661 h 6608651"/>
                <a:gd name="connsiteX290" fmla="*/ 9094416 w 18288000"/>
                <a:gd name="connsiteY290" fmla="*/ 5660041 h 6608651"/>
                <a:gd name="connsiteX291" fmla="*/ 9050329 w 18288000"/>
                <a:gd name="connsiteY291" fmla="*/ 5660041 h 6608651"/>
                <a:gd name="connsiteX292" fmla="*/ 8828320 w 18288000"/>
                <a:gd name="connsiteY292" fmla="*/ 5660041 h 6608651"/>
                <a:gd name="connsiteX293" fmla="*/ 8706293 w 18288000"/>
                <a:gd name="connsiteY293" fmla="*/ 5660041 h 6608651"/>
                <a:gd name="connsiteX294" fmla="*/ 8627566 w 18288000"/>
                <a:gd name="connsiteY294" fmla="*/ 5580990 h 6608651"/>
                <a:gd name="connsiteX295" fmla="*/ 8627566 w 18288000"/>
                <a:gd name="connsiteY295" fmla="*/ 5580200 h 6608651"/>
                <a:gd name="connsiteX296" fmla="*/ 8627566 w 18288000"/>
                <a:gd name="connsiteY296" fmla="*/ 5561227 h 6608651"/>
                <a:gd name="connsiteX297" fmla="*/ 8627566 w 18288000"/>
                <a:gd name="connsiteY297" fmla="*/ 5391268 h 6608651"/>
                <a:gd name="connsiteX298" fmla="*/ 8706293 w 18288000"/>
                <a:gd name="connsiteY298" fmla="*/ 5312217 h 6608651"/>
                <a:gd name="connsiteX299" fmla="*/ 8828320 w 18288000"/>
                <a:gd name="connsiteY299" fmla="*/ 5312217 h 6608651"/>
                <a:gd name="connsiteX300" fmla="*/ 9050329 w 18288000"/>
                <a:gd name="connsiteY300" fmla="*/ 5312217 h 6608651"/>
                <a:gd name="connsiteX301" fmla="*/ 9094416 w 18288000"/>
                <a:gd name="connsiteY301" fmla="*/ 5312217 h 6608651"/>
                <a:gd name="connsiteX302" fmla="*/ 9094416 w 18288000"/>
                <a:gd name="connsiteY302" fmla="*/ 5280597 h 6608651"/>
                <a:gd name="connsiteX303" fmla="*/ 9050329 w 18288000"/>
                <a:gd name="connsiteY303" fmla="*/ 5280597 h 6608651"/>
                <a:gd name="connsiteX304" fmla="*/ 8486645 w 18288000"/>
                <a:gd name="connsiteY304" fmla="*/ 5280597 h 6608651"/>
                <a:gd name="connsiteX305" fmla="*/ 8364620 w 18288000"/>
                <a:gd name="connsiteY305" fmla="*/ 5280597 h 6608651"/>
                <a:gd name="connsiteX306" fmla="*/ 8363832 w 18288000"/>
                <a:gd name="connsiteY306" fmla="*/ 5280597 h 6608651"/>
                <a:gd name="connsiteX307" fmla="*/ 8285104 w 18288000"/>
                <a:gd name="connsiteY307" fmla="*/ 5201546 h 6608651"/>
                <a:gd name="connsiteX308" fmla="*/ 8285104 w 18288000"/>
                <a:gd name="connsiteY308" fmla="*/ 5200756 h 6608651"/>
                <a:gd name="connsiteX309" fmla="*/ 8285104 w 18288000"/>
                <a:gd name="connsiteY309" fmla="*/ 5181783 h 6608651"/>
                <a:gd name="connsiteX310" fmla="*/ 8285104 w 18288000"/>
                <a:gd name="connsiteY310" fmla="*/ 5011824 h 6608651"/>
                <a:gd name="connsiteX311" fmla="*/ 8363832 w 18288000"/>
                <a:gd name="connsiteY311" fmla="*/ 4932773 h 6608651"/>
                <a:gd name="connsiteX312" fmla="*/ 8364620 w 18288000"/>
                <a:gd name="connsiteY312" fmla="*/ 4932773 h 6608651"/>
                <a:gd name="connsiteX313" fmla="*/ 8486645 w 18288000"/>
                <a:gd name="connsiteY313" fmla="*/ 4932773 h 6608651"/>
                <a:gd name="connsiteX314" fmla="*/ 9050329 w 18288000"/>
                <a:gd name="connsiteY314" fmla="*/ 4932773 h 6608651"/>
                <a:gd name="connsiteX315" fmla="*/ 9094416 w 18288000"/>
                <a:gd name="connsiteY315" fmla="*/ 4932773 h 6608651"/>
                <a:gd name="connsiteX316" fmla="*/ 9094416 w 18288000"/>
                <a:gd name="connsiteY316" fmla="*/ 4901153 h 6608651"/>
                <a:gd name="connsiteX317" fmla="*/ 9050329 w 18288000"/>
                <a:gd name="connsiteY317" fmla="*/ 4901153 h 6608651"/>
                <a:gd name="connsiteX318" fmla="*/ 8134736 w 18288000"/>
                <a:gd name="connsiteY318" fmla="*/ 4901153 h 6608651"/>
                <a:gd name="connsiteX319" fmla="*/ 8012710 w 18288000"/>
                <a:gd name="connsiteY319" fmla="*/ 4901153 h 6608651"/>
                <a:gd name="connsiteX320" fmla="*/ 8011922 w 18288000"/>
                <a:gd name="connsiteY320" fmla="*/ 4901153 h 6608651"/>
                <a:gd name="connsiteX321" fmla="*/ 7933196 w 18288000"/>
                <a:gd name="connsiteY321" fmla="*/ 4822102 h 6608651"/>
                <a:gd name="connsiteX322" fmla="*/ 7933196 w 18288000"/>
                <a:gd name="connsiteY322" fmla="*/ 4821312 h 6608651"/>
                <a:gd name="connsiteX323" fmla="*/ 7933196 w 18288000"/>
                <a:gd name="connsiteY323" fmla="*/ 4802339 h 6608651"/>
                <a:gd name="connsiteX324" fmla="*/ 7933196 w 18288000"/>
                <a:gd name="connsiteY324" fmla="*/ 4632380 h 6608651"/>
                <a:gd name="connsiteX325" fmla="*/ 8011922 w 18288000"/>
                <a:gd name="connsiteY325" fmla="*/ 4553329 h 6608651"/>
                <a:gd name="connsiteX326" fmla="*/ 8012710 w 18288000"/>
                <a:gd name="connsiteY326" fmla="*/ 4553329 h 6608651"/>
                <a:gd name="connsiteX327" fmla="*/ 8134736 w 18288000"/>
                <a:gd name="connsiteY327" fmla="*/ 4553329 h 6608651"/>
                <a:gd name="connsiteX328" fmla="*/ 9050329 w 18288000"/>
                <a:gd name="connsiteY328" fmla="*/ 4553329 h 6608651"/>
                <a:gd name="connsiteX329" fmla="*/ 9094416 w 18288000"/>
                <a:gd name="connsiteY329" fmla="*/ 4553329 h 6608651"/>
                <a:gd name="connsiteX330" fmla="*/ 9094416 w 18288000"/>
                <a:gd name="connsiteY330" fmla="*/ 4521709 h 6608651"/>
                <a:gd name="connsiteX331" fmla="*/ 9050329 w 18288000"/>
                <a:gd name="connsiteY331" fmla="*/ 4521709 h 6608651"/>
                <a:gd name="connsiteX332" fmla="*/ 7562393 w 18288000"/>
                <a:gd name="connsiteY332" fmla="*/ 4521709 h 6608651"/>
                <a:gd name="connsiteX333" fmla="*/ 7440366 w 18288000"/>
                <a:gd name="connsiteY333" fmla="*/ 4521709 h 6608651"/>
                <a:gd name="connsiteX334" fmla="*/ 7439579 w 18288000"/>
                <a:gd name="connsiteY334" fmla="*/ 4521709 h 6608651"/>
                <a:gd name="connsiteX335" fmla="*/ 7360852 w 18288000"/>
                <a:gd name="connsiteY335" fmla="*/ 4442658 h 6608651"/>
                <a:gd name="connsiteX336" fmla="*/ 7360852 w 18288000"/>
                <a:gd name="connsiteY336" fmla="*/ 4441867 h 6608651"/>
                <a:gd name="connsiteX337" fmla="*/ 7360852 w 18288000"/>
                <a:gd name="connsiteY337" fmla="*/ 4252936 h 6608651"/>
                <a:gd name="connsiteX338" fmla="*/ 7439579 w 18288000"/>
                <a:gd name="connsiteY338" fmla="*/ 4173885 h 6608651"/>
                <a:gd name="connsiteX339" fmla="*/ 7440366 w 18288000"/>
                <a:gd name="connsiteY339" fmla="*/ 4173885 h 6608651"/>
                <a:gd name="connsiteX340" fmla="*/ 7562393 w 18288000"/>
                <a:gd name="connsiteY340" fmla="*/ 4173885 h 6608651"/>
                <a:gd name="connsiteX341" fmla="*/ 9050329 w 18288000"/>
                <a:gd name="connsiteY341" fmla="*/ 4173885 h 6608651"/>
                <a:gd name="connsiteX342" fmla="*/ 9094416 w 18288000"/>
                <a:gd name="connsiteY342" fmla="*/ 4173885 h 6608651"/>
                <a:gd name="connsiteX343" fmla="*/ 9094416 w 18288000"/>
                <a:gd name="connsiteY343" fmla="*/ 4142265 h 6608651"/>
                <a:gd name="connsiteX344" fmla="*/ 9050329 w 18288000"/>
                <a:gd name="connsiteY344" fmla="*/ 4142265 h 6608651"/>
                <a:gd name="connsiteX345" fmla="*/ 7272678 w 18288000"/>
                <a:gd name="connsiteY345" fmla="*/ 4142265 h 6608651"/>
                <a:gd name="connsiteX346" fmla="*/ 7150651 w 18288000"/>
                <a:gd name="connsiteY346" fmla="*/ 4142265 h 6608651"/>
                <a:gd name="connsiteX347" fmla="*/ 7149864 w 18288000"/>
                <a:gd name="connsiteY347" fmla="*/ 4142265 h 6608651"/>
                <a:gd name="connsiteX348" fmla="*/ 7071137 w 18288000"/>
                <a:gd name="connsiteY348" fmla="*/ 4063214 h 6608651"/>
                <a:gd name="connsiteX349" fmla="*/ 7071137 w 18288000"/>
                <a:gd name="connsiteY349" fmla="*/ 4062423 h 6608651"/>
                <a:gd name="connsiteX350" fmla="*/ 7071137 w 18288000"/>
                <a:gd name="connsiteY350" fmla="*/ 4043451 h 6608651"/>
                <a:gd name="connsiteX351" fmla="*/ 7071137 w 18288000"/>
                <a:gd name="connsiteY351" fmla="*/ 3873492 h 6608651"/>
                <a:gd name="connsiteX352" fmla="*/ 7149864 w 18288000"/>
                <a:gd name="connsiteY352" fmla="*/ 3794441 h 6608651"/>
                <a:gd name="connsiteX353" fmla="*/ 7150651 w 18288000"/>
                <a:gd name="connsiteY353" fmla="*/ 3794441 h 6608651"/>
                <a:gd name="connsiteX354" fmla="*/ 7272678 w 18288000"/>
                <a:gd name="connsiteY354" fmla="*/ 3794441 h 6608651"/>
                <a:gd name="connsiteX355" fmla="*/ 9050329 w 18288000"/>
                <a:gd name="connsiteY355" fmla="*/ 3794441 h 6608651"/>
                <a:gd name="connsiteX356" fmla="*/ 9094416 w 18288000"/>
                <a:gd name="connsiteY356" fmla="*/ 3794441 h 6608651"/>
                <a:gd name="connsiteX357" fmla="*/ 9094416 w 18288000"/>
                <a:gd name="connsiteY357" fmla="*/ 3762821 h 6608651"/>
                <a:gd name="connsiteX358" fmla="*/ 9050329 w 18288000"/>
                <a:gd name="connsiteY358" fmla="*/ 3762821 h 6608651"/>
                <a:gd name="connsiteX359" fmla="*/ 7058541 w 18288000"/>
                <a:gd name="connsiteY359" fmla="*/ 3762821 h 6608651"/>
                <a:gd name="connsiteX360" fmla="*/ 6936514 w 18288000"/>
                <a:gd name="connsiteY360" fmla="*/ 3762821 h 6608651"/>
                <a:gd name="connsiteX361" fmla="*/ 6935727 w 18288000"/>
                <a:gd name="connsiteY361" fmla="*/ 3762821 h 6608651"/>
                <a:gd name="connsiteX362" fmla="*/ 6857000 w 18288000"/>
                <a:gd name="connsiteY362" fmla="*/ 3683770 h 6608651"/>
                <a:gd name="connsiteX363" fmla="*/ 6857000 w 18288000"/>
                <a:gd name="connsiteY363" fmla="*/ 3682979 h 6608651"/>
                <a:gd name="connsiteX364" fmla="*/ 6857000 w 18288000"/>
                <a:gd name="connsiteY364" fmla="*/ 3664007 h 6608651"/>
                <a:gd name="connsiteX365" fmla="*/ 6857000 w 18288000"/>
                <a:gd name="connsiteY365" fmla="*/ 3494048 h 6608651"/>
                <a:gd name="connsiteX366" fmla="*/ 6935727 w 18288000"/>
                <a:gd name="connsiteY366" fmla="*/ 3414997 h 6608651"/>
                <a:gd name="connsiteX367" fmla="*/ 6936514 w 18288000"/>
                <a:gd name="connsiteY367" fmla="*/ 3414997 h 6608651"/>
                <a:gd name="connsiteX368" fmla="*/ 7058541 w 18288000"/>
                <a:gd name="connsiteY368" fmla="*/ 3414997 h 6608651"/>
                <a:gd name="connsiteX369" fmla="*/ 9050329 w 18288000"/>
                <a:gd name="connsiteY369" fmla="*/ 3414997 h 6608651"/>
                <a:gd name="connsiteX370" fmla="*/ 9094416 w 18288000"/>
                <a:gd name="connsiteY370" fmla="*/ 3414997 h 6608651"/>
                <a:gd name="connsiteX371" fmla="*/ 9094416 w 18288000"/>
                <a:gd name="connsiteY371" fmla="*/ 3383376 h 6608651"/>
                <a:gd name="connsiteX372" fmla="*/ 9050329 w 18288000"/>
                <a:gd name="connsiteY372" fmla="*/ 3383376 h 6608651"/>
                <a:gd name="connsiteX373" fmla="*/ 6932578 w 18288000"/>
                <a:gd name="connsiteY373" fmla="*/ 3383376 h 6608651"/>
                <a:gd name="connsiteX374" fmla="*/ 6810551 w 18288000"/>
                <a:gd name="connsiteY374" fmla="*/ 3383376 h 6608651"/>
                <a:gd name="connsiteX375" fmla="*/ 6809764 w 18288000"/>
                <a:gd name="connsiteY375" fmla="*/ 3383376 h 6608651"/>
                <a:gd name="connsiteX376" fmla="*/ 6731037 w 18288000"/>
                <a:gd name="connsiteY376" fmla="*/ 3304326 h 6608651"/>
                <a:gd name="connsiteX377" fmla="*/ 6731037 w 18288000"/>
                <a:gd name="connsiteY377" fmla="*/ 3303535 h 6608651"/>
                <a:gd name="connsiteX378" fmla="*/ 6731037 w 18288000"/>
                <a:gd name="connsiteY378" fmla="*/ 3284563 h 6608651"/>
                <a:gd name="connsiteX379" fmla="*/ 6731037 w 18288000"/>
                <a:gd name="connsiteY379" fmla="*/ 3114604 h 6608651"/>
                <a:gd name="connsiteX380" fmla="*/ 6809764 w 18288000"/>
                <a:gd name="connsiteY380" fmla="*/ 3035553 h 6608651"/>
                <a:gd name="connsiteX381" fmla="*/ 6810551 w 18288000"/>
                <a:gd name="connsiteY381" fmla="*/ 3035553 h 6608651"/>
                <a:gd name="connsiteX382" fmla="*/ 6932578 w 18288000"/>
                <a:gd name="connsiteY382" fmla="*/ 3035553 h 6608651"/>
                <a:gd name="connsiteX383" fmla="*/ 9050329 w 18288000"/>
                <a:gd name="connsiteY383" fmla="*/ 3035553 h 6608651"/>
                <a:gd name="connsiteX384" fmla="*/ 9094416 w 18288000"/>
                <a:gd name="connsiteY384" fmla="*/ 3035553 h 6608651"/>
                <a:gd name="connsiteX385" fmla="*/ 9094416 w 18288000"/>
                <a:gd name="connsiteY385" fmla="*/ 3003932 h 6608651"/>
                <a:gd name="connsiteX386" fmla="*/ 9050329 w 18288000"/>
                <a:gd name="connsiteY386" fmla="*/ 3003932 h 6608651"/>
                <a:gd name="connsiteX387" fmla="*/ 6864873 w 18288000"/>
                <a:gd name="connsiteY387" fmla="*/ 3003932 h 6608651"/>
                <a:gd name="connsiteX388" fmla="*/ 6742846 w 18288000"/>
                <a:gd name="connsiteY388" fmla="*/ 3003932 h 6608651"/>
                <a:gd name="connsiteX389" fmla="*/ 6742059 w 18288000"/>
                <a:gd name="connsiteY389" fmla="*/ 3003932 h 6608651"/>
                <a:gd name="connsiteX390" fmla="*/ 6663332 w 18288000"/>
                <a:gd name="connsiteY390" fmla="*/ 2924882 h 6608651"/>
                <a:gd name="connsiteX391" fmla="*/ 6663332 w 18288000"/>
                <a:gd name="connsiteY391" fmla="*/ 2924091 h 6608651"/>
                <a:gd name="connsiteX392" fmla="*/ 6663332 w 18288000"/>
                <a:gd name="connsiteY392" fmla="*/ 2905119 h 6608651"/>
                <a:gd name="connsiteX393" fmla="*/ 6663332 w 18288000"/>
                <a:gd name="connsiteY393" fmla="*/ 2735160 h 6608651"/>
                <a:gd name="connsiteX394" fmla="*/ 6742059 w 18288000"/>
                <a:gd name="connsiteY394" fmla="*/ 2656109 h 6608651"/>
                <a:gd name="connsiteX395" fmla="*/ 6742846 w 18288000"/>
                <a:gd name="connsiteY395" fmla="*/ 2656109 h 6608651"/>
                <a:gd name="connsiteX396" fmla="*/ 6864873 w 18288000"/>
                <a:gd name="connsiteY396" fmla="*/ 2656109 h 6608651"/>
                <a:gd name="connsiteX397" fmla="*/ 9050329 w 18288000"/>
                <a:gd name="connsiteY397" fmla="*/ 2656109 h 6608651"/>
                <a:gd name="connsiteX398" fmla="*/ 9094416 w 18288000"/>
                <a:gd name="connsiteY398" fmla="*/ 2656109 h 6608651"/>
                <a:gd name="connsiteX399" fmla="*/ 9094416 w 18288000"/>
                <a:gd name="connsiteY399" fmla="*/ 2624488 h 6608651"/>
                <a:gd name="connsiteX400" fmla="*/ 9050329 w 18288000"/>
                <a:gd name="connsiteY400" fmla="*/ 2624488 h 6608651"/>
                <a:gd name="connsiteX401" fmla="*/ 6864873 w 18288000"/>
                <a:gd name="connsiteY401" fmla="*/ 2624488 h 6608651"/>
                <a:gd name="connsiteX402" fmla="*/ 6742846 w 18288000"/>
                <a:gd name="connsiteY402" fmla="*/ 2624488 h 6608651"/>
                <a:gd name="connsiteX403" fmla="*/ 6742059 w 18288000"/>
                <a:gd name="connsiteY403" fmla="*/ 2624488 h 6608651"/>
                <a:gd name="connsiteX404" fmla="*/ 6663332 w 18288000"/>
                <a:gd name="connsiteY404" fmla="*/ 2545437 h 6608651"/>
                <a:gd name="connsiteX405" fmla="*/ 6663332 w 18288000"/>
                <a:gd name="connsiteY405" fmla="*/ 2544647 h 6608651"/>
                <a:gd name="connsiteX406" fmla="*/ 6663332 w 18288000"/>
                <a:gd name="connsiteY406" fmla="*/ 2525675 h 6608651"/>
                <a:gd name="connsiteX407" fmla="*/ 6663332 w 18288000"/>
                <a:gd name="connsiteY407" fmla="*/ 2355715 h 6608651"/>
                <a:gd name="connsiteX408" fmla="*/ 6742059 w 18288000"/>
                <a:gd name="connsiteY408" fmla="*/ 2276665 h 6608651"/>
                <a:gd name="connsiteX409" fmla="*/ 6742846 w 18288000"/>
                <a:gd name="connsiteY409" fmla="*/ 2276665 h 6608651"/>
                <a:gd name="connsiteX410" fmla="*/ 6864873 w 18288000"/>
                <a:gd name="connsiteY410" fmla="*/ 2276665 h 6608651"/>
                <a:gd name="connsiteX411" fmla="*/ 9050329 w 18288000"/>
                <a:gd name="connsiteY411" fmla="*/ 2276665 h 6608651"/>
                <a:gd name="connsiteX412" fmla="*/ 9094416 w 18288000"/>
                <a:gd name="connsiteY412" fmla="*/ 2276665 h 6608651"/>
                <a:gd name="connsiteX413" fmla="*/ 9094416 w 18288000"/>
                <a:gd name="connsiteY413" fmla="*/ 2245044 h 6608651"/>
                <a:gd name="connsiteX414" fmla="*/ 9050329 w 18288000"/>
                <a:gd name="connsiteY414" fmla="*/ 2245044 h 6608651"/>
                <a:gd name="connsiteX415" fmla="*/ 6957771 w 18288000"/>
                <a:gd name="connsiteY415" fmla="*/ 2245044 h 6608651"/>
                <a:gd name="connsiteX416" fmla="*/ 6835744 w 18288000"/>
                <a:gd name="connsiteY416" fmla="*/ 2245044 h 6608651"/>
                <a:gd name="connsiteX417" fmla="*/ 6834957 w 18288000"/>
                <a:gd name="connsiteY417" fmla="*/ 2245044 h 6608651"/>
                <a:gd name="connsiteX418" fmla="*/ 6756230 w 18288000"/>
                <a:gd name="connsiteY418" fmla="*/ 2165993 h 6608651"/>
                <a:gd name="connsiteX419" fmla="*/ 6756230 w 18288000"/>
                <a:gd name="connsiteY419" fmla="*/ 2165203 h 6608651"/>
                <a:gd name="connsiteX420" fmla="*/ 6756230 w 18288000"/>
                <a:gd name="connsiteY420" fmla="*/ 2146231 h 6608651"/>
                <a:gd name="connsiteX421" fmla="*/ 6756230 w 18288000"/>
                <a:gd name="connsiteY421" fmla="*/ 1976271 h 6608651"/>
                <a:gd name="connsiteX422" fmla="*/ 6834957 w 18288000"/>
                <a:gd name="connsiteY422" fmla="*/ 1897221 h 6608651"/>
                <a:gd name="connsiteX423" fmla="*/ 6835744 w 18288000"/>
                <a:gd name="connsiteY423" fmla="*/ 1897221 h 6608651"/>
                <a:gd name="connsiteX424" fmla="*/ 6957771 w 18288000"/>
                <a:gd name="connsiteY424" fmla="*/ 1897221 h 6608651"/>
                <a:gd name="connsiteX425" fmla="*/ 9050329 w 18288000"/>
                <a:gd name="connsiteY425" fmla="*/ 1897221 h 6608651"/>
                <a:gd name="connsiteX426" fmla="*/ 9094416 w 18288000"/>
                <a:gd name="connsiteY426" fmla="*/ 1897221 h 6608651"/>
                <a:gd name="connsiteX427" fmla="*/ 9094416 w 18288000"/>
                <a:gd name="connsiteY427" fmla="*/ 1865600 h 6608651"/>
                <a:gd name="connsiteX428" fmla="*/ 9050329 w 18288000"/>
                <a:gd name="connsiteY428" fmla="*/ 1865600 h 6608651"/>
                <a:gd name="connsiteX429" fmla="*/ 7082159 w 18288000"/>
                <a:gd name="connsiteY429" fmla="*/ 1865600 h 6608651"/>
                <a:gd name="connsiteX430" fmla="*/ 6959345 w 18288000"/>
                <a:gd name="connsiteY430" fmla="*/ 1865600 h 6608651"/>
                <a:gd name="connsiteX431" fmla="*/ 6880618 w 18288000"/>
                <a:gd name="connsiteY431" fmla="*/ 1786550 h 6608651"/>
                <a:gd name="connsiteX432" fmla="*/ 6880618 w 18288000"/>
                <a:gd name="connsiteY432" fmla="*/ 1785759 h 6608651"/>
                <a:gd name="connsiteX433" fmla="*/ 6880618 w 18288000"/>
                <a:gd name="connsiteY433" fmla="*/ 1766787 h 6608651"/>
                <a:gd name="connsiteX434" fmla="*/ 6880618 w 18288000"/>
                <a:gd name="connsiteY434" fmla="*/ 1596827 h 6608651"/>
                <a:gd name="connsiteX435" fmla="*/ 6959345 w 18288000"/>
                <a:gd name="connsiteY435" fmla="*/ 1517777 h 6608651"/>
                <a:gd name="connsiteX436" fmla="*/ 7082159 w 18288000"/>
                <a:gd name="connsiteY436" fmla="*/ 1517777 h 6608651"/>
                <a:gd name="connsiteX437" fmla="*/ 9050329 w 18288000"/>
                <a:gd name="connsiteY437" fmla="*/ 1517777 h 6608651"/>
                <a:gd name="connsiteX438" fmla="*/ 9094416 w 18288000"/>
                <a:gd name="connsiteY438" fmla="*/ 1517777 h 6608651"/>
                <a:gd name="connsiteX439" fmla="*/ 9094416 w 18288000"/>
                <a:gd name="connsiteY439" fmla="*/ 1486156 h 6608651"/>
                <a:gd name="connsiteX440" fmla="*/ 9050329 w 18288000"/>
                <a:gd name="connsiteY440" fmla="*/ 1486156 h 6608651"/>
                <a:gd name="connsiteX441" fmla="*/ 7311254 w 18288000"/>
                <a:gd name="connsiteY441" fmla="*/ 1486156 h 6608651"/>
                <a:gd name="connsiteX442" fmla="*/ 7189228 w 18288000"/>
                <a:gd name="connsiteY442" fmla="*/ 1486156 h 6608651"/>
                <a:gd name="connsiteX443" fmla="*/ 7119948 w 18288000"/>
                <a:gd name="connsiteY443" fmla="*/ 1445840 h 6608651"/>
                <a:gd name="connsiteX444" fmla="*/ 7119948 w 18288000"/>
                <a:gd name="connsiteY444" fmla="*/ 1445050 h 6608651"/>
                <a:gd name="connsiteX445" fmla="*/ 7119161 w 18288000"/>
                <a:gd name="connsiteY445" fmla="*/ 1443469 h 6608651"/>
                <a:gd name="connsiteX446" fmla="*/ 7118373 w 18288000"/>
                <a:gd name="connsiteY446" fmla="*/ 1441097 h 6608651"/>
                <a:gd name="connsiteX447" fmla="*/ 7117586 w 18288000"/>
                <a:gd name="connsiteY447" fmla="*/ 1441097 h 6608651"/>
                <a:gd name="connsiteX448" fmla="*/ 7109713 w 18288000"/>
                <a:gd name="connsiteY448" fmla="*/ 1406315 h 6608651"/>
                <a:gd name="connsiteX449" fmla="*/ 7109713 w 18288000"/>
                <a:gd name="connsiteY449" fmla="*/ 1217383 h 6608651"/>
                <a:gd name="connsiteX450" fmla="*/ 7188440 w 18288000"/>
                <a:gd name="connsiteY450" fmla="*/ 1138333 h 6608651"/>
                <a:gd name="connsiteX451" fmla="*/ 7189228 w 18288000"/>
                <a:gd name="connsiteY451" fmla="*/ 1138333 h 6608651"/>
                <a:gd name="connsiteX452" fmla="*/ 7311254 w 18288000"/>
                <a:gd name="connsiteY452" fmla="*/ 1138333 h 6608651"/>
                <a:gd name="connsiteX453" fmla="*/ 9050329 w 18288000"/>
                <a:gd name="connsiteY453" fmla="*/ 1138333 h 6608651"/>
                <a:gd name="connsiteX454" fmla="*/ 9094416 w 18288000"/>
                <a:gd name="connsiteY454" fmla="*/ 1138333 h 6608651"/>
                <a:gd name="connsiteX455" fmla="*/ 9094416 w 18288000"/>
                <a:gd name="connsiteY455" fmla="*/ 1106712 h 6608651"/>
                <a:gd name="connsiteX456" fmla="*/ 9050329 w 18288000"/>
                <a:gd name="connsiteY456" fmla="*/ 1106712 h 6608651"/>
                <a:gd name="connsiteX457" fmla="*/ 7637183 w 18288000"/>
                <a:gd name="connsiteY457" fmla="*/ 1106712 h 6608651"/>
                <a:gd name="connsiteX458" fmla="*/ 7515156 w 18288000"/>
                <a:gd name="connsiteY458" fmla="*/ 1106712 h 6608651"/>
                <a:gd name="connsiteX459" fmla="*/ 7436429 w 18288000"/>
                <a:gd name="connsiteY459" fmla="*/ 1027661 h 6608651"/>
                <a:gd name="connsiteX460" fmla="*/ 7436429 w 18288000"/>
                <a:gd name="connsiteY460" fmla="*/ 1026871 h 6608651"/>
                <a:gd name="connsiteX461" fmla="*/ 7436429 w 18288000"/>
                <a:gd name="connsiteY461" fmla="*/ 1007898 h 6608651"/>
                <a:gd name="connsiteX462" fmla="*/ 7436429 w 18288000"/>
                <a:gd name="connsiteY462" fmla="*/ 837939 h 6608651"/>
                <a:gd name="connsiteX463" fmla="*/ 7515156 w 18288000"/>
                <a:gd name="connsiteY463" fmla="*/ 758888 h 6608651"/>
                <a:gd name="connsiteX464" fmla="*/ 7637183 w 18288000"/>
                <a:gd name="connsiteY464" fmla="*/ 758888 h 6608651"/>
                <a:gd name="connsiteX465" fmla="*/ 9050329 w 18288000"/>
                <a:gd name="connsiteY465" fmla="*/ 758888 h 6608651"/>
                <a:gd name="connsiteX466" fmla="*/ 9094416 w 18288000"/>
                <a:gd name="connsiteY466" fmla="*/ 758888 h 6608651"/>
                <a:gd name="connsiteX467" fmla="*/ 9094416 w 18288000"/>
                <a:gd name="connsiteY467" fmla="*/ 727268 h 6608651"/>
                <a:gd name="connsiteX468" fmla="*/ 9050329 w 18288000"/>
                <a:gd name="connsiteY468" fmla="*/ 727268 h 6608651"/>
                <a:gd name="connsiteX469" fmla="*/ 8150482 w 18288000"/>
                <a:gd name="connsiteY469" fmla="*/ 727268 h 6608651"/>
                <a:gd name="connsiteX470" fmla="*/ 8028455 w 18288000"/>
                <a:gd name="connsiteY470" fmla="*/ 727268 h 6608651"/>
                <a:gd name="connsiteX471" fmla="*/ 8027668 w 18288000"/>
                <a:gd name="connsiteY471" fmla="*/ 727268 h 6608651"/>
                <a:gd name="connsiteX472" fmla="*/ 7948942 w 18288000"/>
                <a:gd name="connsiteY472" fmla="*/ 648217 h 6608651"/>
                <a:gd name="connsiteX473" fmla="*/ 7948942 w 18288000"/>
                <a:gd name="connsiteY473" fmla="*/ 647427 h 6608651"/>
                <a:gd name="connsiteX474" fmla="*/ 7948942 w 18288000"/>
                <a:gd name="connsiteY474" fmla="*/ 458495 h 6608651"/>
                <a:gd name="connsiteX475" fmla="*/ 8027668 w 18288000"/>
                <a:gd name="connsiteY475" fmla="*/ 379444 h 6608651"/>
                <a:gd name="connsiteX476" fmla="*/ 8028455 w 18288000"/>
                <a:gd name="connsiteY476" fmla="*/ 379444 h 6608651"/>
                <a:gd name="connsiteX477" fmla="*/ 8150482 w 18288000"/>
                <a:gd name="connsiteY477" fmla="*/ 379444 h 6608651"/>
                <a:gd name="connsiteX478" fmla="*/ 9050329 w 18288000"/>
                <a:gd name="connsiteY478" fmla="*/ 379444 h 6608651"/>
                <a:gd name="connsiteX479" fmla="*/ 9094416 w 18288000"/>
                <a:gd name="connsiteY479" fmla="*/ 379444 h 6608651"/>
                <a:gd name="connsiteX480" fmla="*/ 9094416 w 18288000"/>
                <a:gd name="connsiteY480" fmla="*/ 347824 h 6608651"/>
                <a:gd name="connsiteX481" fmla="*/ 9050329 w 18288000"/>
                <a:gd name="connsiteY481" fmla="*/ 347824 h 6608651"/>
                <a:gd name="connsiteX482" fmla="*/ 8770062 w 18288000"/>
                <a:gd name="connsiteY482" fmla="*/ 347824 h 6608651"/>
                <a:gd name="connsiteX483" fmla="*/ 8648035 w 18288000"/>
                <a:gd name="connsiteY483" fmla="*/ 347824 h 6608651"/>
                <a:gd name="connsiteX484" fmla="*/ 8647248 w 18288000"/>
                <a:gd name="connsiteY484" fmla="*/ 347824 h 6608651"/>
                <a:gd name="connsiteX485" fmla="*/ 8588990 w 18288000"/>
                <a:gd name="connsiteY485" fmla="*/ 321737 h 6608651"/>
                <a:gd name="connsiteX486" fmla="*/ 8568521 w 18288000"/>
                <a:gd name="connsiteY486" fmla="*/ 267983 h 6608651"/>
                <a:gd name="connsiteX487" fmla="*/ 8568521 w 18288000"/>
                <a:gd name="connsiteY487" fmla="*/ 79051 h 6608651"/>
                <a:gd name="connsiteX488" fmla="*/ 8647248 w 18288000"/>
                <a:gd name="connsiteY488" fmla="*/ 0 h 66086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</a:cxnLst>
              <a:rect l="l" t="t" r="r" b="b"/>
              <a:pathLst>
                <a:path w="18288000" h="6608651">
                  <a:moveTo>
                    <a:pt x="8647248" y="0"/>
                  </a:moveTo>
                  <a:cubicBezTo>
                    <a:pt x="8647248" y="0"/>
                    <a:pt x="8647248" y="0"/>
                    <a:pt x="8770062" y="0"/>
                  </a:cubicBezTo>
                  <a:cubicBezTo>
                    <a:pt x="8770062" y="0"/>
                    <a:pt x="8770062" y="0"/>
                    <a:pt x="9131418" y="0"/>
                  </a:cubicBezTo>
                  <a:cubicBezTo>
                    <a:pt x="9132205" y="0"/>
                    <a:pt x="9132992" y="0"/>
                    <a:pt x="9133780" y="0"/>
                  </a:cubicBezTo>
                  <a:cubicBezTo>
                    <a:pt x="9135354" y="0"/>
                    <a:pt x="9136142" y="0"/>
                    <a:pt x="9136929" y="0"/>
                  </a:cubicBezTo>
                  <a:cubicBezTo>
                    <a:pt x="9136929" y="0"/>
                    <a:pt x="9136929" y="0"/>
                    <a:pt x="9251870" y="0"/>
                  </a:cubicBezTo>
                  <a:cubicBezTo>
                    <a:pt x="9298319" y="0"/>
                    <a:pt x="9343980" y="791"/>
                    <a:pt x="9389642" y="3162"/>
                  </a:cubicBezTo>
                  <a:cubicBezTo>
                    <a:pt x="10760276" y="75099"/>
                    <a:pt x="11849856" y="1214221"/>
                    <a:pt x="11849856" y="2608678"/>
                  </a:cubicBezTo>
                  <a:cubicBezTo>
                    <a:pt x="11849856" y="3773097"/>
                    <a:pt x="11090142" y="4758861"/>
                    <a:pt x="10041500" y="5094037"/>
                  </a:cubicBezTo>
                  <a:cubicBezTo>
                    <a:pt x="10019457" y="5101152"/>
                    <a:pt x="9998200" y="5108266"/>
                    <a:pt x="9976157" y="5114590"/>
                  </a:cubicBezTo>
                  <a:cubicBezTo>
                    <a:pt x="9976157" y="5114590"/>
                    <a:pt x="9976157" y="5114590"/>
                    <a:pt x="9976157" y="5960434"/>
                  </a:cubicBezTo>
                  <a:cubicBezTo>
                    <a:pt x="9976157" y="6003912"/>
                    <a:pt x="9941517" y="6039485"/>
                    <a:pt x="9897430" y="6039485"/>
                  </a:cubicBezTo>
                  <a:cubicBezTo>
                    <a:pt x="9897430" y="6039485"/>
                    <a:pt x="9897430" y="6039485"/>
                    <a:pt x="9673846" y="6039485"/>
                  </a:cubicBezTo>
                  <a:cubicBezTo>
                    <a:pt x="9671484" y="6039485"/>
                    <a:pt x="9669910" y="6039485"/>
                    <a:pt x="9667548" y="6038695"/>
                  </a:cubicBezTo>
                  <a:cubicBezTo>
                    <a:pt x="9667548" y="6038695"/>
                    <a:pt x="9667548" y="6038695"/>
                    <a:pt x="9667548" y="6039485"/>
                  </a:cubicBezTo>
                  <a:cubicBezTo>
                    <a:pt x="9667548" y="6039485"/>
                    <a:pt x="9667548" y="6039485"/>
                    <a:pt x="9614801" y="6039485"/>
                  </a:cubicBezTo>
                  <a:cubicBezTo>
                    <a:pt x="9614801" y="6039485"/>
                    <a:pt x="9614801" y="6039485"/>
                    <a:pt x="9614801" y="6450549"/>
                  </a:cubicBezTo>
                  <a:cubicBezTo>
                    <a:pt x="9614801" y="6450549"/>
                    <a:pt x="9614801" y="6450549"/>
                    <a:pt x="12527694" y="6450549"/>
                  </a:cubicBezTo>
                  <a:cubicBezTo>
                    <a:pt x="12528481" y="6450549"/>
                    <a:pt x="12530056" y="6450549"/>
                    <a:pt x="12530843" y="6450549"/>
                  </a:cubicBezTo>
                  <a:cubicBezTo>
                    <a:pt x="12533205" y="6450549"/>
                    <a:pt x="12534779" y="6450549"/>
                    <a:pt x="12537141" y="6450549"/>
                  </a:cubicBezTo>
                  <a:cubicBezTo>
                    <a:pt x="12537141" y="6450549"/>
                    <a:pt x="12537141" y="6450549"/>
                    <a:pt x="17817188" y="6450549"/>
                  </a:cubicBezTo>
                  <a:lnTo>
                    <a:pt x="18288000" y="6450549"/>
                  </a:lnTo>
                  <a:lnTo>
                    <a:pt x="18288000" y="6608651"/>
                  </a:lnTo>
                  <a:lnTo>
                    <a:pt x="18254076" y="6608651"/>
                  </a:lnTo>
                  <a:cubicBezTo>
                    <a:pt x="17981840" y="6608651"/>
                    <a:pt x="16892900" y="6608651"/>
                    <a:pt x="12537141" y="6608651"/>
                  </a:cubicBezTo>
                  <a:cubicBezTo>
                    <a:pt x="12534779" y="6608651"/>
                    <a:pt x="12533205" y="6608651"/>
                    <a:pt x="12530843" y="6608651"/>
                  </a:cubicBezTo>
                  <a:cubicBezTo>
                    <a:pt x="12529268" y="6608651"/>
                    <a:pt x="12528481" y="6608651"/>
                    <a:pt x="12527694" y="6608651"/>
                  </a:cubicBezTo>
                  <a:cubicBezTo>
                    <a:pt x="12527694" y="6608651"/>
                    <a:pt x="12527694" y="6608651"/>
                    <a:pt x="9536074" y="6608651"/>
                  </a:cubicBezTo>
                  <a:cubicBezTo>
                    <a:pt x="9491987" y="6608651"/>
                    <a:pt x="9457347" y="6573078"/>
                    <a:pt x="9457347" y="6529600"/>
                  </a:cubicBezTo>
                  <a:cubicBezTo>
                    <a:pt x="9457347" y="6529600"/>
                    <a:pt x="9457347" y="6529600"/>
                    <a:pt x="9457347" y="5960434"/>
                  </a:cubicBezTo>
                  <a:cubicBezTo>
                    <a:pt x="9457347" y="5916166"/>
                    <a:pt x="9491987" y="5881383"/>
                    <a:pt x="9536074" y="5881383"/>
                  </a:cubicBezTo>
                  <a:cubicBezTo>
                    <a:pt x="9536074" y="5881383"/>
                    <a:pt x="9536074" y="5881383"/>
                    <a:pt x="9667548" y="5881383"/>
                  </a:cubicBezTo>
                  <a:cubicBezTo>
                    <a:pt x="9669910" y="5881383"/>
                    <a:pt x="9671484" y="5881383"/>
                    <a:pt x="9673846" y="5881383"/>
                  </a:cubicBezTo>
                  <a:cubicBezTo>
                    <a:pt x="9673846" y="5881383"/>
                    <a:pt x="9673846" y="5881383"/>
                    <a:pt x="9818703" y="5881383"/>
                  </a:cubicBezTo>
                  <a:cubicBezTo>
                    <a:pt x="9818703" y="5881383"/>
                    <a:pt x="9818703" y="5881383"/>
                    <a:pt x="9818703" y="5051350"/>
                  </a:cubicBezTo>
                  <a:cubicBezTo>
                    <a:pt x="9818703" y="5027634"/>
                    <a:pt x="9828938" y="5006291"/>
                    <a:pt x="9845470" y="4992061"/>
                  </a:cubicBezTo>
                  <a:cubicBezTo>
                    <a:pt x="9849407" y="4988109"/>
                    <a:pt x="9850194" y="4986528"/>
                    <a:pt x="9892706" y="4973880"/>
                  </a:cubicBezTo>
                  <a:cubicBezTo>
                    <a:pt x="9894281" y="4973089"/>
                    <a:pt x="9895856" y="4972299"/>
                    <a:pt x="9897430" y="4972299"/>
                  </a:cubicBezTo>
                  <a:cubicBezTo>
                    <a:pt x="9946241" y="4958860"/>
                    <a:pt x="9994264" y="4943840"/>
                    <a:pt x="10041500" y="4928030"/>
                  </a:cubicBezTo>
                  <a:cubicBezTo>
                    <a:pt x="11001968" y="4598388"/>
                    <a:pt x="11692402" y="3684560"/>
                    <a:pt x="11692402" y="2608678"/>
                  </a:cubicBezTo>
                  <a:cubicBezTo>
                    <a:pt x="11692402" y="1255328"/>
                    <a:pt x="10599673" y="158102"/>
                    <a:pt x="9251870" y="158102"/>
                  </a:cubicBezTo>
                  <a:cubicBezTo>
                    <a:pt x="9251870" y="158102"/>
                    <a:pt x="9251870" y="158102"/>
                    <a:pt x="9136929" y="158102"/>
                  </a:cubicBezTo>
                  <a:cubicBezTo>
                    <a:pt x="9136142" y="158102"/>
                    <a:pt x="9135354" y="158102"/>
                    <a:pt x="9134567" y="158102"/>
                  </a:cubicBezTo>
                  <a:cubicBezTo>
                    <a:pt x="9132992" y="158102"/>
                    <a:pt x="9132205" y="158102"/>
                    <a:pt x="9131418" y="158102"/>
                  </a:cubicBezTo>
                  <a:cubicBezTo>
                    <a:pt x="9131418" y="158102"/>
                    <a:pt x="9131418" y="158102"/>
                    <a:pt x="8770062" y="158102"/>
                  </a:cubicBezTo>
                  <a:cubicBezTo>
                    <a:pt x="8770062" y="158102"/>
                    <a:pt x="8770062" y="158102"/>
                    <a:pt x="8725975" y="158102"/>
                  </a:cubicBezTo>
                  <a:cubicBezTo>
                    <a:pt x="8725975" y="158102"/>
                    <a:pt x="8725975" y="158102"/>
                    <a:pt x="8725975" y="189722"/>
                  </a:cubicBezTo>
                  <a:cubicBezTo>
                    <a:pt x="8725975" y="189722"/>
                    <a:pt x="8725975" y="189722"/>
                    <a:pt x="8770062" y="189722"/>
                  </a:cubicBezTo>
                  <a:cubicBezTo>
                    <a:pt x="8770062" y="189722"/>
                    <a:pt x="8770062" y="189722"/>
                    <a:pt x="9050329" y="189722"/>
                  </a:cubicBezTo>
                  <a:cubicBezTo>
                    <a:pt x="9050329" y="189722"/>
                    <a:pt x="9050329" y="189722"/>
                    <a:pt x="9172356" y="189722"/>
                  </a:cubicBezTo>
                  <a:cubicBezTo>
                    <a:pt x="9172356" y="189722"/>
                    <a:pt x="9172356" y="189722"/>
                    <a:pt x="9173143" y="189722"/>
                  </a:cubicBezTo>
                  <a:cubicBezTo>
                    <a:pt x="9216443" y="189722"/>
                    <a:pt x="9251870" y="224505"/>
                    <a:pt x="9251870" y="268773"/>
                  </a:cubicBezTo>
                  <a:cubicBezTo>
                    <a:pt x="9251870" y="268773"/>
                    <a:pt x="9251870" y="268773"/>
                    <a:pt x="9251870" y="458495"/>
                  </a:cubicBezTo>
                  <a:cubicBezTo>
                    <a:pt x="9251870" y="501973"/>
                    <a:pt x="9216443" y="537546"/>
                    <a:pt x="9173143" y="537546"/>
                  </a:cubicBezTo>
                  <a:cubicBezTo>
                    <a:pt x="9173143" y="537546"/>
                    <a:pt x="9173143" y="537546"/>
                    <a:pt x="9172356" y="537546"/>
                  </a:cubicBezTo>
                  <a:cubicBezTo>
                    <a:pt x="9172356" y="537546"/>
                    <a:pt x="9172356" y="537546"/>
                    <a:pt x="9050329" y="537546"/>
                  </a:cubicBezTo>
                  <a:cubicBezTo>
                    <a:pt x="9050329" y="537546"/>
                    <a:pt x="9050329" y="537546"/>
                    <a:pt x="8150482" y="537546"/>
                  </a:cubicBezTo>
                  <a:cubicBezTo>
                    <a:pt x="8150482" y="537546"/>
                    <a:pt x="8150482" y="537546"/>
                    <a:pt x="8106394" y="537546"/>
                  </a:cubicBezTo>
                  <a:cubicBezTo>
                    <a:pt x="8106394" y="537546"/>
                    <a:pt x="8106394" y="537546"/>
                    <a:pt x="8106394" y="569166"/>
                  </a:cubicBezTo>
                  <a:cubicBezTo>
                    <a:pt x="8106394" y="569166"/>
                    <a:pt x="8106394" y="569166"/>
                    <a:pt x="8150482" y="569166"/>
                  </a:cubicBezTo>
                  <a:cubicBezTo>
                    <a:pt x="8150482" y="569166"/>
                    <a:pt x="8150482" y="569166"/>
                    <a:pt x="9050329" y="569166"/>
                  </a:cubicBezTo>
                  <a:cubicBezTo>
                    <a:pt x="9050329" y="569166"/>
                    <a:pt x="9050329" y="569166"/>
                    <a:pt x="9172356" y="569166"/>
                  </a:cubicBezTo>
                  <a:cubicBezTo>
                    <a:pt x="9172356" y="569166"/>
                    <a:pt x="9172356" y="569166"/>
                    <a:pt x="9173143" y="569166"/>
                  </a:cubicBezTo>
                  <a:cubicBezTo>
                    <a:pt x="9216443" y="569166"/>
                    <a:pt x="9251870" y="603949"/>
                    <a:pt x="9251870" y="648217"/>
                  </a:cubicBezTo>
                  <a:cubicBezTo>
                    <a:pt x="9251870" y="648217"/>
                    <a:pt x="9251870" y="648217"/>
                    <a:pt x="9251870" y="837939"/>
                  </a:cubicBezTo>
                  <a:cubicBezTo>
                    <a:pt x="9251870" y="881417"/>
                    <a:pt x="9216443" y="916990"/>
                    <a:pt x="9173143" y="916990"/>
                  </a:cubicBezTo>
                  <a:cubicBezTo>
                    <a:pt x="9173143" y="916990"/>
                    <a:pt x="9173143" y="916990"/>
                    <a:pt x="9172356" y="916990"/>
                  </a:cubicBezTo>
                  <a:cubicBezTo>
                    <a:pt x="9172356" y="916990"/>
                    <a:pt x="9172356" y="916990"/>
                    <a:pt x="9050329" y="916990"/>
                  </a:cubicBezTo>
                  <a:cubicBezTo>
                    <a:pt x="9050329" y="916990"/>
                    <a:pt x="9050329" y="916990"/>
                    <a:pt x="7637183" y="916990"/>
                  </a:cubicBezTo>
                  <a:cubicBezTo>
                    <a:pt x="7637183" y="916990"/>
                    <a:pt x="7637183" y="916990"/>
                    <a:pt x="7593883" y="916990"/>
                  </a:cubicBezTo>
                  <a:cubicBezTo>
                    <a:pt x="7593883" y="916990"/>
                    <a:pt x="7593883" y="916990"/>
                    <a:pt x="7593883" y="948611"/>
                  </a:cubicBezTo>
                  <a:cubicBezTo>
                    <a:pt x="7593883" y="948611"/>
                    <a:pt x="7593883" y="948611"/>
                    <a:pt x="7637183" y="948611"/>
                  </a:cubicBezTo>
                  <a:cubicBezTo>
                    <a:pt x="7637183" y="948611"/>
                    <a:pt x="7637183" y="948611"/>
                    <a:pt x="9050329" y="948611"/>
                  </a:cubicBezTo>
                  <a:cubicBezTo>
                    <a:pt x="9050329" y="948611"/>
                    <a:pt x="9050329" y="948611"/>
                    <a:pt x="9172356" y="948611"/>
                  </a:cubicBezTo>
                  <a:cubicBezTo>
                    <a:pt x="9172356" y="948611"/>
                    <a:pt x="9172356" y="948611"/>
                    <a:pt x="9173143" y="948611"/>
                  </a:cubicBezTo>
                  <a:cubicBezTo>
                    <a:pt x="9216443" y="948611"/>
                    <a:pt x="9251870" y="983393"/>
                    <a:pt x="9251870" y="1027661"/>
                  </a:cubicBezTo>
                  <a:cubicBezTo>
                    <a:pt x="9251870" y="1027661"/>
                    <a:pt x="9251870" y="1027661"/>
                    <a:pt x="9251870" y="1217383"/>
                  </a:cubicBezTo>
                  <a:cubicBezTo>
                    <a:pt x="9251870" y="1260861"/>
                    <a:pt x="9216443" y="1296434"/>
                    <a:pt x="9173143" y="1296434"/>
                  </a:cubicBezTo>
                  <a:cubicBezTo>
                    <a:pt x="9173143" y="1296434"/>
                    <a:pt x="9173143" y="1296434"/>
                    <a:pt x="9172356" y="1296434"/>
                  </a:cubicBezTo>
                  <a:cubicBezTo>
                    <a:pt x="9172356" y="1296434"/>
                    <a:pt x="9172356" y="1296434"/>
                    <a:pt x="9050329" y="1296434"/>
                  </a:cubicBezTo>
                  <a:cubicBezTo>
                    <a:pt x="9050329" y="1296434"/>
                    <a:pt x="9050329" y="1296434"/>
                    <a:pt x="7311254" y="1296434"/>
                  </a:cubicBezTo>
                  <a:cubicBezTo>
                    <a:pt x="7311254" y="1296434"/>
                    <a:pt x="7311254" y="1296434"/>
                    <a:pt x="7267167" y="1296434"/>
                  </a:cubicBezTo>
                  <a:cubicBezTo>
                    <a:pt x="7267167" y="1296434"/>
                    <a:pt x="7267167" y="1296434"/>
                    <a:pt x="7267167" y="1328054"/>
                  </a:cubicBezTo>
                  <a:cubicBezTo>
                    <a:pt x="7267167" y="1328054"/>
                    <a:pt x="7267167" y="1328054"/>
                    <a:pt x="7311254" y="1328054"/>
                  </a:cubicBezTo>
                  <a:cubicBezTo>
                    <a:pt x="7311254" y="1328054"/>
                    <a:pt x="7311254" y="1328054"/>
                    <a:pt x="9050329" y="1328054"/>
                  </a:cubicBezTo>
                  <a:cubicBezTo>
                    <a:pt x="9050329" y="1328054"/>
                    <a:pt x="9050329" y="1328054"/>
                    <a:pt x="9172356" y="1328054"/>
                  </a:cubicBezTo>
                  <a:cubicBezTo>
                    <a:pt x="9172356" y="1328054"/>
                    <a:pt x="9172356" y="1328054"/>
                    <a:pt x="9173143" y="1328054"/>
                  </a:cubicBezTo>
                  <a:cubicBezTo>
                    <a:pt x="9216443" y="1328054"/>
                    <a:pt x="9251870" y="1362837"/>
                    <a:pt x="9251870" y="1407105"/>
                  </a:cubicBezTo>
                  <a:cubicBezTo>
                    <a:pt x="9251870" y="1407105"/>
                    <a:pt x="9251870" y="1407105"/>
                    <a:pt x="9251870" y="1596827"/>
                  </a:cubicBezTo>
                  <a:cubicBezTo>
                    <a:pt x="9251870" y="1640305"/>
                    <a:pt x="9216443" y="1675878"/>
                    <a:pt x="9173143" y="1675878"/>
                  </a:cubicBezTo>
                  <a:cubicBezTo>
                    <a:pt x="9173143" y="1675878"/>
                    <a:pt x="9173143" y="1675878"/>
                    <a:pt x="9172356" y="1675878"/>
                  </a:cubicBezTo>
                  <a:cubicBezTo>
                    <a:pt x="9172356" y="1675878"/>
                    <a:pt x="9172356" y="1675878"/>
                    <a:pt x="9050329" y="1675878"/>
                  </a:cubicBezTo>
                  <a:cubicBezTo>
                    <a:pt x="9050329" y="1675878"/>
                    <a:pt x="9050329" y="1675878"/>
                    <a:pt x="7082159" y="1675878"/>
                  </a:cubicBezTo>
                  <a:cubicBezTo>
                    <a:pt x="7082159" y="1675878"/>
                    <a:pt x="7082159" y="1675878"/>
                    <a:pt x="7038072" y="1675878"/>
                  </a:cubicBezTo>
                  <a:cubicBezTo>
                    <a:pt x="7038072" y="1675878"/>
                    <a:pt x="7038072" y="1675878"/>
                    <a:pt x="7038072" y="1707499"/>
                  </a:cubicBezTo>
                  <a:cubicBezTo>
                    <a:pt x="7038072" y="1707499"/>
                    <a:pt x="7038072" y="1707499"/>
                    <a:pt x="7082159" y="1707499"/>
                  </a:cubicBezTo>
                  <a:cubicBezTo>
                    <a:pt x="7082159" y="1707499"/>
                    <a:pt x="7082159" y="1707499"/>
                    <a:pt x="9050329" y="1707499"/>
                  </a:cubicBezTo>
                  <a:cubicBezTo>
                    <a:pt x="9050329" y="1707499"/>
                    <a:pt x="9050329" y="1707499"/>
                    <a:pt x="9172356" y="1707499"/>
                  </a:cubicBezTo>
                  <a:cubicBezTo>
                    <a:pt x="9172356" y="1707499"/>
                    <a:pt x="9172356" y="1707499"/>
                    <a:pt x="9173143" y="1707499"/>
                  </a:cubicBezTo>
                  <a:cubicBezTo>
                    <a:pt x="9216443" y="1707499"/>
                    <a:pt x="9251870" y="1742281"/>
                    <a:pt x="9251870" y="1786550"/>
                  </a:cubicBezTo>
                  <a:cubicBezTo>
                    <a:pt x="9251870" y="1786550"/>
                    <a:pt x="9251870" y="1786550"/>
                    <a:pt x="9251870" y="1976271"/>
                  </a:cubicBezTo>
                  <a:cubicBezTo>
                    <a:pt x="9251870" y="2019749"/>
                    <a:pt x="9216443" y="2055322"/>
                    <a:pt x="9173143" y="2055322"/>
                  </a:cubicBezTo>
                  <a:cubicBezTo>
                    <a:pt x="9173143" y="2055322"/>
                    <a:pt x="9173143" y="2055322"/>
                    <a:pt x="9172356" y="2055322"/>
                  </a:cubicBezTo>
                  <a:cubicBezTo>
                    <a:pt x="9172356" y="2055322"/>
                    <a:pt x="9172356" y="2055322"/>
                    <a:pt x="9050329" y="2055322"/>
                  </a:cubicBezTo>
                  <a:cubicBezTo>
                    <a:pt x="9050329" y="2055322"/>
                    <a:pt x="9050329" y="2055322"/>
                    <a:pt x="6957771" y="2055322"/>
                  </a:cubicBezTo>
                  <a:cubicBezTo>
                    <a:pt x="6957771" y="2055322"/>
                    <a:pt x="6957771" y="2055322"/>
                    <a:pt x="6913684" y="2055322"/>
                  </a:cubicBezTo>
                  <a:cubicBezTo>
                    <a:pt x="6913684" y="2055322"/>
                    <a:pt x="6913684" y="2055322"/>
                    <a:pt x="6913684" y="2086943"/>
                  </a:cubicBezTo>
                  <a:cubicBezTo>
                    <a:pt x="6913684" y="2086943"/>
                    <a:pt x="6913684" y="2086943"/>
                    <a:pt x="6957771" y="2086943"/>
                  </a:cubicBezTo>
                  <a:cubicBezTo>
                    <a:pt x="6957771" y="2086943"/>
                    <a:pt x="6957771" y="2086943"/>
                    <a:pt x="9050329" y="2086943"/>
                  </a:cubicBezTo>
                  <a:cubicBezTo>
                    <a:pt x="9050329" y="2086943"/>
                    <a:pt x="9050329" y="2086943"/>
                    <a:pt x="9172356" y="2086943"/>
                  </a:cubicBezTo>
                  <a:cubicBezTo>
                    <a:pt x="9172356" y="2086943"/>
                    <a:pt x="9172356" y="2086943"/>
                    <a:pt x="9173143" y="2086943"/>
                  </a:cubicBezTo>
                  <a:cubicBezTo>
                    <a:pt x="9216443" y="2086943"/>
                    <a:pt x="9251870" y="2121725"/>
                    <a:pt x="9251870" y="2165993"/>
                  </a:cubicBezTo>
                  <a:cubicBezTo>
                    <a:pt x="9251870" y="2165993"/>
                    <a:pt x="9251870" y="2165993"/>
                    <a:pt x="9251870" y="2355715"/>
                  </a:cubicBezTo>
                  <a:cubicBezTo>
                    <a:pt x="9251870" y="2399193"/>
                    <a:pt x="9216443" y="2434766"/>
                    <a:pt x="9173143" y="2434766"/>
                  </a:cubicBezTo>
                  <a:cubicBezTo>
                    <a:pt x="9173143" y="2434766"/>
                    <a:pt x="9173143" y="2434766"/>
                    <a:pt x="9172356" y="2434766"/>
                  </a:cubicBezTo>
                  <a:cubicBezTo>
                    <a:pt x="9172356" y="2434766"/>
                    <a:pt x="9172356" y="2434766"/>
                    <a:pt x="9050329" y="2434766"/>
                  </a:cubicBezTo>
                  <a:cubicBezTo>
                    <a:pt x="9050329" y="2434766"/>
                    <a:pt x="9050329" y="2434766"/>
                    <a:pt x="6864873" y="2434766"/>
                  </a:cubicBezTo>
                  <a:cubicBezTo>
                    <a:pt x="6864873" y="2434766"/>
                    <a:pt x="6864873" y="2434766"/>
                    <a:pt x="6820785" y="2434766"/>
                  </a:cubicBezTo>
                  <a:cubicBezTo>
                    <a:pt x="6820785" y="2434766"/>
                    <a:pt x="6820785" y="2434766"/>
                    <a:pt x="6820785" y="2466387"/>
                  </a:cubicBezTo>
                  <a:cubicBezTo>
                    <a:pt x="6820785" y="2466387"/>
                    <a:pt x="6820785" y="2466387"/>
                    <a:pt x="6864873" y="2466387"/>
                  </a:cubicBezTo>
                  <a:cubicBezTo>
                    <a:pt x="6864873" y="2466387"/>
                    <a:pt x="6864873" y="2466387"/>
                    <a:pt x="9050329" y="2466387"/>
                  </a:cubicBezTo>
                  <a:cubicBezTo>
                    <a:pt x="9050329" y="2466387"/>
                    <a:pt x="9050329" y="2466387"/>
                    <a:pt x="9172356" y="2466387"/>
                  </a:cubicBezTo>
                  <a:cubicBezTo>
                    <a:pt x="9172356" y="2466387"/>
                    <a:pt x="9172356" y="2466387"/>
                    <a:pt x="9173143" y="2466387"/>
                  </a:cubicBezTo>
                  <a:cubicBezTo>
                    <a:pt x="9216443" y="2466387"/>
                    <a:pt x="9251870" y="2501169"/>
                    <a:pt x="9251870" y="2545437"/>
                  </a:cubicBezTo>
                  <a:cubicBezTo>
                    <a:pt x="9251870" y="2545437"/>
                    <a:pt x="9251870" y="2545437"/>
                    <a:pt x="9251870" y="2735160"/>
                  </a:cubicBezTo>
                  <a:cubicBezTo>
                    <a:pt x="9251870" y="2778637"/>
                    <a:pt x="9216443" y="2814210"/>
                    <a:pt x="9173143" y="2814210"/>
                  </a:cubicBezTo>
                  <a:cubicBezTo>
                    <a:pt x="9173143" y="2814210"/>
                    <a:pt x="9173143" y="2814210"/>
                    <a:pt x="9172356" y="2814210"/>
                  </a:cubicBezTo>
                  <a:cubicBezTo>
                    <a:pt x="9172356" y="2814210"/>
                    <a:pt x="9172356" y="2814210"/>
                    <a:pt x="9050329" y="2814210"/>
                  </a:cubicBezTo>
                  <a:cubicBezTo>
                    <a:pt x="9050329" y="2814210"/>
                    <a:pt x="9050329" y="2814210"/>
                    <a:pt x="6864873" y="2814210"/>
                  </a:cubicBezTo>
                  <a:cubicBezTo>
                    <a:pt x="6864873" y="2814210"/>
                    <a:pt x="6864873" y="2814210"/>
                    <a:pt x="6820785" y="2814210"/>
                  </a:cubicBezTo>
                  <a:cubicBezTo>
                    <a:pt x="6820785" y="2814210"/>
                    <a:pt x="6820785" y="2814210"/>
                    <a:pt x="6820785" y="2845831"/>
                  </a:cubicBezTo>
                  <a:cubicBezTo>
                    <a:pt x="6820785" y="2845831"/>
                    <a:pt x="6820785" y="2845831"/>
                    <a:pt x="6864873" y="2845831"/>
                  </a:cubicBezTo>
                  <a:cubicBezTo>
                    <a:pt x="6864873" y="2845831"/>
                    <a:pt x="6864873" y="2845831"/>
                    <a:pt x="9050329" y="2845831"/>
                  </a:cubicBezTo>
                  <a:cubicBezTo>
                    <a:pt x="9050329" y="2845831"/>
                    <a:pt x="9050329" y="2845831"/>
                    <a:pt x="9172356" y="2845831"/>
                  </a:cubicBezTo>
                  <a:cubicBezTo>
                    <a:pt x="9172356" y="2845831"/>
                    <a:pt x="9172356" y="2845831"/>
                    <a:pt x="9173143" y="2845831"/>
                  </a:cubicBezTo>
                  <a:cubicBezTo>
                    <a:pt x="9216443" y="2845831"/>
                    <a:pt x="9251870" y="2880613"/>
                    <a:pt x="9251870" y="2924882"/>
                  </a:cubicBezTo>
                  <a:cubicBezTo>
                    <a:pt x="9251870" y="2924882"/>
                    <a:pt x="9251870" y="2924882"/>
                    <a:pt x="9251870" y="3114604"/>
                  </a:cubicBezTo>
                  <a:cubicBezTo>
                    <a:pt x="9251870" y="3158082"/>
                    <a:pt x="9216443" y="3193654"/>
                    <a:pt x="9173143" y="3193654"/>
                  </a:cubicBezTo>
                  <a:cubicBezTo>
                    <a:pt x="9173143" y="3193654"/>
                    <a:pt x="9173143" y="3193654"/>
                    <a:pt x="9172356" y="3193654"/>
                  </a:cubicBezTo>
                  <a:cubicBezTo>
                    <a:pt x="9172356" y="3193654"/>
                    <a:pt x="9172356" y="3193654"/>
                    <a:pt x="9050329" y="3193654"/>
                  </a:cubicBezTo>
                  <a:cubicBezTo>
                    <a:pt x="9050329" y="3193654"/>
                    <a:pt x="9050329" y="3193654"/>
                    <a:pt x="6932578" y="3193654"/>
                  </a:cubicBezTo>
                  <a:cubicBezTo>
                    <a:pt x="6932578" y="3193654"/>
                    <a:pt x="6932578" y="3193654"/>
                    <a:pt x="6888491" y="3193654"/>
                  </a:cubicBezTo>
                  <a:cubicBezTo>
                    <a:pt x="6888491" y="3193654"/>
                    <a:pt x="6888491" y="3193654"/>
                    <a:pt x="6888491" y="3225275"/>
                  </a:cubicBezTo>
                  <a:cubicBezTo>
                    <a:pt x="6888491" y="3225275"/>
                    <a:pt x="6888491" y="3225275"/>
                    <a:pt x="6932578" y="3225275"/>
                  </a:cubicBezTo>
                  <a:cubicBezTo>
                    <a:pt x="6932578" y="3225275"/>
                    <a:pt x="6932578" y="3225275"/>
                    <a:pt x="9050329" y="3225275"/>
                  </a:cubicBezTo>
                  <a:cubicBezTo>
                    <a:pt x="9050329" y="3225275"/>
                    <a:pt x="9050329" y="3225275"/>
                    <a:pt x="9172356" y="3225275"/>
                  </a:cubicBezTo>
                  <a:cubicBezTo>
                    <a:pt x="9172356" y="3225275"/>
                    <a:pt x="9172356" y="3225275"/>
                    <a:pt x="9173143" y="3225275"/>
                  </a:cubicBezTo>
                  <a:cubicBezTo>
                    <a:pt x="9216443" y="3225275"/>
                    <a:pt x="9251870" y="3260057"/>
                    <a:pt x="9251870" y="3304326"/>
                  </a:cubicBezTo>
                  <a:cubicBezTo>
                    <a:pt x="9251870" y="3304326"/>
                    <a:pt x="9251870" y="3304326"/>
                    <a:pt x="9251870" y="3494048"/>
                  </a:cubicBezTo>
                  <a:cubicBezTo>
                    <a:pt x="9251870" y="3537526"/>
                    <a:pt x="9216443" y="3573099"/>
                    <a:pt x="9173143" y="3573099"/>
                  </a:cubicBezTo>
                  <a:cubicBezTo>
                    <a:pt x="9173143" y="3573099"/>
                    <a:pt x="9173143" y="3573099"/>
                    <a:pt x="9172356" y="3573099"/>
                  </a:cubicBezTo>
                  <a:cubicBezTo>
                    <a:pt x="9172356" y="3573099"/>
                    <a:pt x="9172356" y="3573099"/>
                    <a:pt x="9050329" y="3573099"/>
                  </a:cubicBezTo>
                  <a:cubicBezTo>
                    <a:pt x="9050329" y="3573099"/>
                    <a:pt x="9050329" y="3573099"/>
                    <a:pt x="7058541" y="3573099"/>
                  </a:cubicBezTo>
                  <a:cubicBezTo>
                    <a:pt x="7058541" y="3573099"/>
                    <a:pt x="7058541" y="3573099"/>
                    <a:pt x="7014454" y="3573099"/>
                  </a:cubicBezTo>
                  <a:cubicBezTo>
                    <a:pt x="7014454" y="3573099"/>
                    <a:pt x="7014454" y="3573099"/>
                    <a:pt x="7014454" y="3604719"/>
                  </a:cubicBezTo>
                  <a:cubicBezTo>
                    <a:pt x="7014454" y="3604719"/>
                    <a:pt x="7014454" y="3604719"/>
                    <a:pt x="7058541" y="3604719"/>
                  </a:cubicBezTo>
                  <a:cubicBezTo>
                    <a:pt x="7058541" y="3604719"/>
                    <a:pt x="7058541" y="3604719"/>
                    <a:pt x="9050329" y="3604719"/>
                  </a:cubicBezTo>
                  <a:cubicBezTo>
                    <a:pt x="9050329" y="3604719"/>
                    <a:pt x="9050329" y="3604719"/>
                    <a:pt x="9167632" y="3604719"/>
                  </a:cubicBezTo>
                  <a:cubicBezTo>
                    <a:pt x="9167632" y="3604719"/>
                    <a:pt x="9167632" y="3604719"/>
                    <a:pt x="9172356" y="3604719"/>
                  </a:cubicBezTo>
                  <a:cubicBezTo>
                    <a:pt x="9195974" y="3604719"/>
                    <a:pt x="9216443" y="3614205"/>
                    <a:pt x="9230614" y="3630806"/>
                  </a:cubicBezTo>
                  <a:cubicBezTo>
                    <a:pt x="9243997" y="3644244"/>
                    <a:pt x="9251870" y="3663216"/>
                    <a:pt x="9251870" y="3683770"/>
                  </a:cubicBezTo>
                  <a:cubicBezTo>
                    <a:pt x="9251870" y="3683770"/>
                    <a:pt x="9251870" y="3683770"/>
                    <a:pt x="9251870" y="3873492"/>
                  </a:cubicBezTo>
                  <a:cubicBezTo>
                    <a:pt x="9251870" y="3916970"/>
                    <a:pt x="9216443" y="3952543"/>
                    <a:pt x="9173143" y="3952543"/>
                  </a:cubicBezTo>
                  <a:cubicBezTo>
                    <a:pt x="9173143" y="3952543"/>
                    <a:pt x="9173143" y="3952543"/>
                    <a:pt x="9172356" y="3952543"/>
                  </a:cubicBezTo>
                  <a:cubicBezTo>
                    <a:pt x="9172356" y="3952543"/>
                    <a:pt x="9172356" y="3952543"/>
                    <a:pt x="9050329" y="3952543"/>
                  </a:cubicBezTo>
                  <a:cubicBezTo>
                    <a:pt x="9050329" y="3952543"/>
                    <a:pt x="9050329" y="3952543"/>
                    <a:pt x="7272678" y="3952543"/>
                  </a:cubicBezTo>
                  <a:cubicBezTo>
                    <a:pt x="7272678" y="3952543"/>
                    <a:pt x="7272678" y="3952543"/>
                    <a:pt x="7228590" y="3952543"/>
                  </a:cubicBezTo>
                  <a:cubicBezTo>
                    <a:pt x="7228590" y="3952543"/>
                    <a:pt x="7228590" y="3952543"/>
                    <a:pt x="7228590" y="3984163"/>
                  </a:cubicBezTo>
                  <a:cubicBezTo>
                    <a:pt x="7228590" y="3984163"/>
                    <a:pt x="7228590" y="3984163"/>
                    <a:pt x="7272678" y="3984163"/>
                  </a:cubicBezTo>
                  <a:cubicBezTo>
                    <a:pt x="7272678" y="3984163"/>
                    <a:pt x="7272678" y="3984163"/>
                    <a:pt x="9050329" y="3984163"/>
                  </a:cubicBezTo>
                  <a:cubicBezTo>
                    <a:pt x="9050329" y="3984163"/>
                    <a:pt x="9050329" y="3984163"/>
                    <a:pt x="9172356" y="3984163"/>
                  </a:cubicBezTo>
                  <a:cubicBezTo>
                    <a:pt x="9172356" y="3984163"/>
                    <a:pt x="9172356" y="3984163"/>
                    <a:pt x="9173143" y="3984163"/>
                  </a:cubicBezTo>
                  <a:cubicBezTo>
                    <a:pt x="9216443" y="3984163"/>
                    <a:pt x="9251870" y="4018945"/>
                    <a:pt x="9251870" y="4063214"/>
                  </a:cubicBezTo>
                  <a:cubicBezTo>
                    <a:pt x="9251870" y="4063214"/>
                    <a:pt x="9251870" y="4063214"/>
                    <a:pt x="9251870" y="4252936"/>
                  </a:cubicBezTo>
                  <a:cubicBezTo>
                    <a:pt x="9251870" y="4296414"/>
                    <a:pt x="9216443" y="4331987"/>
                    <a:pt x="9173143" y="4331987"/>
                  </a:cubicBezTo>
                  <a:cubicBezTo>
                    <a:pt x="9173143" y="4331987"/>
                    <a:pt x="9173143" y="4331987"/>
                    <a:pt x="9172356" y="4331987"/>
                  </a:cubicBezTo>
                  <a:cubicBezTo>
                    <a:pt x="9172356" y="4331987"/>
                    <a:pt x="9172356" y="4331987"/>
                    <a:pt x="9050329" y="4331987"/>
                  </a:cubicBezTo>
                  <a:cubicBezTo>
                    <a:pt x="9050329" y="4331987"/>
                    <a:pt x="9050329" y="4331987"/>
                    <a:pt x="7562393" y="4331987"/>
                  </a:cubicBezTo>
                  <a:cubicBezTo>
                    <a:pt x="7562393" y="4331987"/>
                    <a:pt x="7562393" y="4331987"/>
                    <a:pt x="7518306" y="4331987"/>
                  </a:cubicBezTo>
                  <a:cubicBezTo>
                    <a:pt x="7518306" y="4331987"/>
                    <a:pt x="7518306" y="4331987"/>
                    <a:pt x="7518306" y="4363607"/>
                  </a:cubicBezTo>
                  <a:cubicBezTo>
                    <a:pt x="7518306" y="4363607"/>
                    <a:pt x="7518306" y="4363607"/>
                    <a:pt x="7562393" y="4363607"/>
                  </a:cubicBezTo>
                  <a:cubicBezTo>
                    <a:pt x="7562393" y="4363607"/>
                    <a:pt x="7562393" y="4363607"/>
                    <a:pt x="9050329" y="4363607"/>
                  </a:cubicBezTo>
                  <a:cubicBezTo>
                    <a:pt x="9050329" y="4363607"/>
                    <a:pt x="9050329" y="4363607"/>
                    <a:pt x="9170781" y="4363607"/>
                  </a:cubicBezTo>
                  <a:cubicBezTo>
                    <a:pt x="9170781" y="4363607"/>
                    <a:pt x="9170781" y="4363607"/>
                    <a:pt x="9172356" y="4363607"/>
                  </a:cubicBezTo>
                  <a:cubicBezTo>
                    <a:pt x="9195974" y="4363607"/>
                    <a:pt x="9216443" y="4373093"/>
                    <a:pt x="9230614" y="4389694"/>
                  </a:cubicBezTo>
                  <a:cubicBezTo>
                    <a:pt x="9243997" y="4403133"/>
                    <a:pt x="9251870" y="4422105"/>
                    <a:pt x="9251870" y="4442658"/>
                  </a:cubicBezTo>
                  <a:cubicBezTo>
                    <a:pt x="9251870" y="4442658"/>
                    <a:pt x="9251870" y="4442658"/>
                    <a:pt x="9251870" y="4632380"/>
                  </a:cubicBezTo>
                  <a:cubicBezTo>
                    <a:pt x="9251870" y="4675858"/>
                    <a:pt x="9216443" y="4711431"/>
                    <a:pt x="9173143" y="4711431"/>
                  </a:cubicBezTo>
                  <a:cubicBezTo>
                    <a:pt x="9173143" y="4711431"/>
                    <a:pt x="9173143" y="4711431"/>
                    <a:pt x="9172356" y="4711431"/>
                  </a:cubicBezTo>
                  <a:cubicBezTo>
                    <a:pt x="9172356" y="4711431"/>
                    <a:pt x="9172356" y="4711431"/>
                    <a:pt x="9170781" y="4711431"/>
                  </a:cubicBezTo>
                  <a:cubicBezTo>
                    <a:pt x="9170781" y="4711431"/>
                    <a:pt x="9170781" y="4711431"/>
                    <a:pt x="9050329" y="4711431"/>
                  </a:cubicBezTo>
                  <a:cubicBezTo>
                    <a:pt x="9050329" y="4711431"/>
                    <a:pt x="9050329" y="4711431"/>
                    <a:pt x="8134736" y="4711431"/>
                  </a:cubicBezTo>
                  <a:cubicBezTo>
                    <a:pt x="8134736" y="4711431"/>
                    <a:pt x="8134736" y="4711431"/>
                    <a:pt x="8090650" y="4711431"/>
                  </a:cubicBezTo>
                  <a:cubicBezTo>
                    <a:pt x="8090650" y="4711431"/>
                    <a:pt x="8090650" y="4711431"/>
                    <a:pt x="8090650" y="4743051"/>
                  </a:cubicBezTo>
                  <a:cubicBezTo>
                    <a:pt x="8090650" y="4743051"/>
                    <a:pt x="8090650" y="4743051"/>
                    <a:pt x="8134736" y="4743051"/>
                  </a:cubicBezTo>
                  <a:cubicBezTo>
                    <a:pt x="8134736" y="4743051"/>
                    <a:pt x="8134736" y="4743051"/>
                    <a:pt x="9050329" y="4743051"/>
                  </a:cubicBezTo>
                  <a:cubicBezTo>
                    <a:pt x="9050329" y="4743051"/>
                    <a:pt x="9050329" y="4743051"/>
                    <a:pt x="9172356" y="4743051"/>
                  </a:cubicBezTo>
                  <a:cubicBezTo>
                    <a:pt x="9172356" y="4743051"/>
                    <a:pt x="9172356" y="4743051"/>
                    <a:pt x="9173143" y="4743051"/>
                  </a:cubicBezTo>
                  <a:cubicBezTo>
                    <a:pt x="9216443" y="4743051"/>
                    <a:pt x="9251870" y="4777834"/>
                    <a:pt x="9251870" y="4822102"/>
                  </a:cubicBezTo>
                  <a:cubicBezTo>
                    <a:pt x="9251870" y="4822102"/>
                    <a:pt x="9251870" y="4822102"/>
                    <a:pt x="9251870" y="5011824"/>
                  </a:cubicBezTo>
                  <a:cubicBezTo>
                    <a:pt x="9251870" y="5055302"/>
                    <a:pt x="9216443" y="5090875"/>
                    <a:pt x="9173143" y="5090875"/>
                  </a:cubicBezTo>
                  <a:cubicBezTo>
                    <a:pt x="9173143" y="5090875"/>
                    <a:pt x="9173143" y="5090875"/>
                    <a:pt x="9172356" y="5090875"/>
                  </a:cubicBezTo>
                  <a:cubicBezTo>
                    <a:pt x="9172356" y="5090875"/>
                    <a:pt x="9172356" y="5090875"/>
                    <a:pt x="9050329" y="5090875"/>
                  </a:cubicBezTo>
                  <a:cubicBezTo>
                    <a:pt x="9050329" y="5090875"/>
                    <a:pt x="9050329" y="5090875"/>
                    <a:pt x="8486645" y="5090875"/>
                  </a:cubicBezTo>
                  <a:cubicBezTo>
                    <a:pt x="8486645" y="5090875"/>
                    <a:pt x="8486645" y="5090875"/>
                    <a:pt x="8442558" y="5090875"/>
                  </a:cubicBezTo>
                  <a:cubicBezTo>
                    <a:pt x="8442558" y="5090875"/>
                    <a:pt x="8442558" y="5090875"/>
                    <a:pt x="8442558" y="5122495"/>
                  </a:cubicBezTo>
                  <a:cubicBezTo>
                    <a:pt x="8442558" y="5122495"/>
                    <a:pt x="8442558" y="5122495"/>
                    <a:pt x="8486645" y="5122495"/>
                  </a:cubicBezTo>
                  <a:cubicBezTo>
                    <a:pt x="8486645" y="5122495"/>
                    <a:pt x="8486645" y="5122495"/>
                    <a:pt x="9050329" y="5122495"/>
                  </a:cubicBezTo>
                  <a:cubicBezTo>
                    <a:pt x="9050329" y="5122495"/>
                    <a:pt x="9050329" y="5122495"/>
                    <a:pt x="9172356" y="5122495"/>
                  </a:cubicBezTo>
                  <a:cubicBezTo>
                    <a:pt x="9172356" y="5122495"/>
                    <a:pt x="9172356" y="5122495"/>
                    <a:pt x="9173143" y="5122495"/>
                  </a:cubicBezTo>
                  <a:cubicBezTo>
                    <a:pt x="9216443" y="5122495"/>
                    <a:pt x="9251870" y="5157278"/>
                    <a:pt x="9251870" y="5201546"/>
                  </a:cubicBezTo>
                  <a:cubicBezTo>
                    <a:pt x="9251870" y="5201546"/>
                    <a:pt x="9251870" y="5202337"/>
                    <a:pt x="9251870" y="5203127"/>
                  </a:cubicBezTo>
                  <a:cubicBezTo>
                    <a:pt x="9251870" y="5203127"/>
                    <a:pt x="9251870" y="5203127"/>
                    <a:pt x="9251870" y="5391268"/>
                  </a:cubicBezTo>
                  <a:cubicBezTo>
                    <a:pt x="9251870" y="5434746"/>
                    <a:pt x="9216443" y="5470319"/>
                    <a:pt x="9173143" y="5470319"/>
                  </a:cubicBezTo>
                  <a:cubicBezTo>
                    <a:pt x="9173143" y="5470319"/>
                    <a:pt x="9173143" y="5470319"/>
                    <a:pt x="9172356" y="5470319"/>
                  </a:cubicBezTo>
                  <a:cubicBezTo>
                    <a:pt x="9172356" y="5470319"/>
                    <a:pt x="9172356" y="5470319"/>
                    <a:pt x="9050329" y="5470319"/>
                  </a:cubicBezTo>
                  <a:cubicBezTo>
                    <a:pt x="9050329" y="5470319"/>
                    <a:pt x="9050329" y="5470319"/>
                    <a:pt x="8828320" y="5470319"/>
                  </a:cubicBezTo>
                  <a:cubicBezTo>
                    <a:pt x="8828320" y="5470319"/>
                    <a:pt x="8828320" y="5470319"/>
                    <a:pt x="8785020" y="5470319"/>
                  </a:cubicBezTo>
                  <a:cubicBezTo>
                    <a:pt x="8785020" y="5470319"/>
                    <a:pt x="8785020" y="5470319"/>
                    <a:pt x="8785020" y="5501939"/>
                  </a:cubicBezTo>
                  <a:cubicBezTo>
                    <a:pt x="8785020" y="5501939"/>
                    <a:pt x="8785020" y="5501939"/>
                    <a:pt x="8828320" y="5501939"/>
                  </a:cubicBezTo>
                  <a:cubicBezTo>
                    <a:pt x="8828320" y="5501939"/>
                    <a:pt x="8828320" y="5501939"/>
                    <a:pt x="9050329" y="5501939"/>
                  </a:cubicBezTo>
                  <a:cubicBezTo>
                    <a:pt x="9050329" y="5501939"/>
                    <a:pt x="9050329" y="5501939"/>
                    <a:pt x="9172356" y="5501939"/>
                  </a:cubicBezTo>
                  <a:cubicBezTo>
                    <a:pt x="9172356" y="5501939"/>
                    <a:pt x="9172356" y="5501939"/>
                    <a:pt x="9173143" y="5501939"/>
                  </a:cubicBezTo>
                  <a:cubicBezTo>
                    <a:pt x="9216443" y="5501939"/>
                    <a:pt x="9251870" y="5536722"/>
                    <a:pt x="9251870" y="5580990"/>
                  </a:cubicBezTo>
                  <a:cubicBezTo>
                    <a:pt x="9251870" y="5580990"/>
                    <a:pt x="9251870" y="5580990"/>
                    <a:pt x="9251870" y="5769922"/>
                  </a:cubicBezTo>
                  <a:cubicBezTo>
                    <a:pt x="9251870" y="5769922"/>
                    <a:pt x="9251870" y="5769922"/>
                    <a:pt x="9251870" y="5770712"/>
                  </a:cubicBezTo>
                  <a:cubicBezTo>
                    <a:pt x="9251870" y="5814190"/>
                    <a:pt x="9216443" y="5849763"/>
                    <a:pt x="9173143" y="5849763"/>
                  </a:cubicBezTo>
                  <a:cubicBezTo>
                    <a:pt x="9173143" y="5849763"/>
                    <a:pt x="9173143" y="5849763"/>
                    <a:pt x="9172356" y="5849763"/>
                  </a:cubicBezTo>
                  <a:cubicBezTo>
                    <a:pt x="9172356" y="5849763"/>
                    <a:pt x="9172356" y="5849763"/>
                    <a:pt x="9050329" y="5849763"/>
                  </a:cubicBezTo>
                  <a:cubicBezTo>
                    <a:pt x="9050329" y="5849763"/>
                    <a:pt x="9050329" y="5849763"/>
                    <a:pt x="8828320" y="5849763"/>
                  </a:cubicBezTo>
                  <a:cubicBezTo>
                    <a:pt x="8828320" y="5849763"/>
                    <a:pt x="8828320" y="5849763"/>
                    <a:pt x="8785020" y="5849763"/>
                  </a:cubicBezTo>
                  <a:cubicBezTo>
                    <a:pt x="8785020" y="5849763"/>
                    <a:pt x="8785020" y="5849763"/>
                    <a:pt x="8785020" y="5881383"/>
                  </a:cubicBezTo>
                  <a:cubicBezTo>
                    <a:pt x="8785020" y="5881383"/>
                    <a:pt x="8785020" y="5881383"/>
                    <a:pt x="8828320" y="5881383"/>
                  </a:cubicBezTo>
                  <a:cubicBezTo>
                    <a:pt x="8828320" y="5881383"/>
                    <a:pt x="8828320" y="5881383"/>
                    <a:pt x="9050329" y="5881383"/>
                  </a:cubicBezTo>
                  <a:cubicBezTo>
                    <a:pt x="9050329" y="5881383"/>
                    <a:pt x="9050329" y="5881383"/>
                    <a:pt x="9172356" y="5881383"/>
                  </a:cubicBezTo>
                  <a:cubicBezTo>
                    <a:pt x="9172356" y="5881383"/>
                    <a:pt x="9172356" y="5881383"/>
                    <a:pt x="9173143" y="5881383"/>
                  </a:cubicBezTo>
                  <a:cubicBezTo>
                    <a:pt x="9216443" y="5881383"/>
                    <a:pt x="9251870" y="5916166"/>
                    <a:pt x="9251870" y="5960434"/>
                  </a:cubicBezTo>
                  <a:cubicBezTo>
                    <a:pt x="9251870" y="5960434"/>
                    <a:pt x="9251870" y="5960434"/>
                    <a:pt x="9251870" y="6150156"/>
                  </a:cubicBezTo>
                  <a:cubicBezTo>
                    <a:pt x="9251870" y="6193634"/>
                    <a:pt x="9216443" y="6229207"/>
                    <a:pt x="9173143" y="6229207"/>
                  </a:cubicBezTo>
                  <a:cubicBezTo>
                    <a:pt x="9173143" y="6229207"/>
                    <a:pt x="9173143" y="6229207"/>
                    <a:pt x="9172356" y="6229207"/>
                  </a:cubicBezTo>
                  <a:cubicBezTo>
                    <a:pt x="9172356" y="6229207"/>
                    <a:pt x="9172356" y="6229207"/>
                    <a:pt x="9131418" y="6229207"/>
                  </a:cubicBezTo>
                  <a:cubicBezTo>
                    <a:pt x="9131418" y="6229207"/>
                    <a:pt x="9131418" y="6229207"/>
                    <a:pt x="9100714" y="6229207"/>
                  </a:cubicBezTo>
                  <a:cubicBezTo>
                    <a:pt x="9100714" y="6229207"/>
                    <a:pt x="9100714" y="6229207"/>
                    <a:pt x="9057415" y="6229207"/>
                  </a:cubicBezTo>
                  <a:cubicBezTo>
                    <a:pt x="9057415" y="6229207"/>
                    <a:pt x="9057415" y="6229207"/>
                    <a:pt x="9057415" y="6260827"/>
                  </a:cubicBezTo>
                  <a:cubicBezTo>
                    <a:pt x="9057415" y="6260827"/>
                    <a:pt x="9057415" y="6260827"/>
                    <a:pt x="9100714" y="6260827"/>
                  </a:cubicBezTo>
                  <a:cubicBezTo>
                    <a:pt x="9100714" y="6260827"/>
                    <a:pt x="9100714" y="6260827"/>
                    <a:pt x="9131418" y="6260827"/>
                  </a:cubicBezTo>
                  <a:cubicBezTo>
                    <a:pt x="9131418" y="6260827"/>
                    <a:pt x="9131418" y="6260827"/>
                    <a:pt x="9172356" y="6260827"/>
                  </a:cubicBezTo>
                  <a:cubicBezTo>
                    <a:pt x="9195974" y="6260827"/>
                    <a:pt x="9216443" y="6270313"/>
                    <a:pt x="9230614" y="6286914"/>
                  </a:cubicBezTo>
                  <a:cubicBezTo>
                    <a:pt x="9243997" y="6300353"/>
                    <a:pt x="9251870" y="6319325"/>
                    <a:pt x="9251870" y="6339878"/>
                  </a:cubicBezTo>
                  <a:cubicBezTo>
                    <a:pt x="9251870" y="6339878"/>
                    <a:pt x="9251870" y="6339878"/>
                    <a:pt x="9251870" y="6529600"/>
                  </a:cubicBezTo>
                  <a:cubicBezTo>
                    <a:pt x="9251870" y="6573078"/>
                    <a:pt x="9216443" y="6608651"/>
                    <a:pt x="9173143" y="6608651"/>
                  </a:cubicBezTo>
                  <a:cubicBezTo>
                    <a:pt x="9173143" y="6608651"/>
                    <a:pt x="9173143" y="6608651"/>
                    <a:pt x="9172356" y="6608651"/>
                  </a:cubicBezTo>
                  <a:cubicBezTo>
                    <a:pt x="9172356" y="6608651"/>
                    <a:pt x="9172356" y="6608651"/>
                    <a:pt x="9050329" y="6608651"/>
                  </a:cubicBezTo>
                  <a:cubicBezTo>
                    <a:pt x="9050329" y="6608651"/>
                    <a:pt x="9050329" y="6608651"/>
                    <a:pt x="8333128" y="6608651"/>
                  </a:cubicBezTo>
                  <a:cubicBezTo>
                    <a:pt x="8333128" y="6608651"/>
                    <a:pt x="8333128" y="6608651"/>
                    <a:pt x="7439579" y="6608651"/>
                  </a:cubicBezTo>
                  <a:cubicBezTo>
                    <a:pt x="7439579" y="6608651"/>
                    <a:pt x="7439579" y="6608651"/>
                    <a:pt x="6300401" y="6608651"/>
                  </a:cubicBezTo>
                  <a:cubicBezTo>
                    <a:pt x="6300401" y="6608651"/>
                    <a:pt x="6300401" y="6608651"/>
                    <a:pt x="5341509" y="6608651"/>
                  </a:cubicBezTo>
                  <a:cubicBezTo>
                    <a:pt x="5341509" y="6608651"/>
                    <a:pt x="5341509" y="6608651"/>
                    <a:pt x="193874" y="6608651"/>
                  </a:cubicBezTo>
                  <a:lnTo>
                    <a:pt x="0" y="6608651"/>
                  </a:lnTo>
                  <a:lnTo>
                    <a:pt x="0" y="6450549"/>
                  </a:lnTo>
                  <a:lnTo>
                    <a:pt x="59097" y="6450549"/>
                  </a:lnTo>
                  <a:cubicBezTo>
                    <a:pt x="613931" y="6450549"/>
                    <a:pt x="1979676" y="6450549"/>
                    <a:pt x="5341509" y="6450549"/>
                  </a:cubicBezTo>
                  <a:cubicBezTo>
                    <a:pt x="5341509" y="6450549"/>
                    <a:pt x="5341509" y="6450549"/>
                    <a:pt x="6300401" y="6450549"/>
                  </a:cubicBezTo>
                  <a:cubicBezTo>
                    <a:pt x="6300401" y="6450549"/>
                    <a:pt x="6300401" y="6450549"/>
                    <a:pt x="7439579" y="6450549"/>
                  </a:cubicBezTo>
                  <a:cubicBezTo>
                    <a:pt x="7439579" y="6450549"/>
                    <a:pt x="7439579" y="6450549"/>
                    <a:pt x="8333128" y="6450549"/>
                  </a:cubicBezTo>
                  <a:cubicBezTo>
                    <a:pt x="8333128" y="6450549"/>
                    <a:pt x="8333128" y="6450549"/>
                    <a:pt x="9050329" y="6450549"/>
                  </a:cubicBezTo>
                  <a:cubicBezTo>
                    <a:pt x="9050329" y="6450549"/>
                    <a:pt x="9050329" y="6450549"/>
                    <a:pt x="9094416" y="6450549"/>
                  </a:cubicBezTo>
                  <a:cubicBezTo>
                    <a:pt x="9094416" y="6450549"/>
                    <a:pt x="9094416" y="6450549"/>
                    <a:pt x="9094416" y="6418929"/>
                  </a:cubicBezTo>
                  <a:cubicBezTo>
                    <a:pt x="9094416" y="6418929"/>
                    <a:pt x="9094416" y="6418929"/>
                    <a:pt x="9050329" y="6418929"/>
                  </a:cubicBezTo>
                  <a:cubicBezTo>
                    <a:pt x="9050329" y="6418929"/>
                    <a:pt x="9050329" y="6418929"/>
                    <a:pt x="9010966" y="6418929"/>
                  </a:cubicBezTo>
                  <a:cubicBezTo>
                    <a:pt x="9010966" y="6418929"/>
                    <a:pt x="9010966" y="6418929"/>
                    <a:pt x="8978688" y="6418929"/>
                  </a:cubicBezTo>
                  <a:cubicBezTo>
                    <a:pt x="8955857" y="6418929"/>
                    <a:pt x="8935388" y="6408653"/>
                    <a:pt x="8920430" y="6392842"/>
                  </a:cubicBezTo>
                  <a:cubicBezTo>
                    <a:pt x="8907834" y="6378613"/>
                    <a:pt x="8899961" y="6359641"/>
                    <a:pt x="8899961" y="6339087"/>
                  </a:cubicBezTo>
                  <a:cubicBezTo>
                    <a:pt x="8899961" y="6339087"/>
                    <a:pt x="8899961" y="6339087"/>
                    <a:pt x="8899961" y="6150156"/>
                  </a:cubicBezTo>
                  <a:cubicBezTo>
                    <a:pt x="8899961" y="6105887"/>
                    <a:pt x="8935388" y="6071105"/>
                    <a:pt x="8978688" y="6071105"/>
                  </a:cubicBezTo>
                  <a:cubicBezTo>
                    <a:pt x="8978688" y="6071105"/>
                    <a:pt x="8978688" y="6071105"/>
                    <a:pt x="9001519" y="6071105"/>
                  </a:cubicBezTo>
                  <a:cubicBezTo>
                    <a:pt x="9001519" y="6071105"/>
                    <a:pt x="9001519" y="6071105"/>
                    <a:pt x="9050329" y="6071105"/>
                  </a:cubicBezTo>
                  <a:cubicBezTo>
                    <a:pt x="9050329" y="6071105"/>
                    <a:pt x="9050329" y="6071105"/>
                    <a:pt x="9094416" y="6071105"/>
                  </a:cubicBezTo>
                  <a:cubicBezTo>
                    <a:pt x="9094416" y="6071105"/>
                    <a:pt x="9094416" y="6071105"/>
                    <a:pt x="9094416" y="6039485"/>
                  </a:cubicBezTo>
                  <a:cubicBezTo>
                    <a:pt x="9094416" y="6039485"/>
                    <a:pt x="9094416" y="6039485"/>
                    <a:pt x="9050329" y="6039485"/>
                  </a:cubicBezTo>
                  <a:cubicBezTo>
                    <a:pt x="9050329" y="6039485"/>
                    <a:pt x="9050329" y="6039485"/>
                    <a:pt x="8828320" y="6039485"/>
                  </a:cubicBezTo>
                  <a:cubicBezTo>
                    <a:pt x="8828320" y="6039485"/>
                    <a:pt x="8828320" y="6039485"/>
                    <a:pt x="8706293" y="6039485"/>
                  </a:cubicBezTo>
                  <a:cubicBezTo>
                    <a:pt x="8662993" y="6039485"/>
                    <a:pt x="8627566" y="6003912"/>
                    <a:pt x="8627566" y="5960434"/>
                  </a:cubicBezTo>
                  <a:cubicBezTo>
                    <a:pt x="8627566" y="5960434"/>
                    <a:pt x="8627566" y="5960434"/>
                    <a:pt x="8627566" y="5959644"/>
                  </a:cubicBezTo>
                  <a:cubicBezTo>
                    <a:pt x="8627566" y="5957272"/>
                    <a:pt x="8627566" y="5941462"/>
                    <a:pt x="8627566" y="5940672"/>
                  </a:cubicBezTo>
                  <a:cubicBezTo>
                    <a:pt x="8627566" y="5940672"/>
                    <a:pt x="8627566" y="5940672"/>
                    <a:pt x="8627566" y="5770712"/>
                  </a:cubicBezTo>
                  <a:cubicBezTo>
                    <a:pt x="8627566" y="5726444"/>
                    <a:pt x="8662993" y="5691661"/>
                    <a:pt x="8706293" y="5691661"/>
                  </a:cubicBezTo>
                  <a:cubicBezTo>
                    <a:pt x="8706293" y="5691661"/>
                    <a:pt x="8706293" y="5691661"/>
                    <a:pt x="8828320" y="5691661"/>
                  </a:cubicBezTo>
                  <a:cubicBezTo>
                    <a:pt x="8828320" y="5691661"/>
                    <a:pt x="8828320" y="5691661"/>
                    <a:pt x="9050329" y="5691661"/>
                  </a:cubicBezTo>
                  <a:cubicBezTo>
                    <a:pt x="9050329" y="5691661"/>
                    <a:pt x="9050329" y="5691661"/>
                    <a:pt x="9094416" y="5691661"/>
                  </a:cubicBezTo>
                  <a:cubicBezTo>
                    <a:pt x="9094416" y="5691661"/>
                    <a:pt x="9094416" y="5691661"/>
                    <a:pt x="9094416" y="5660041"/>
                  </a:cubicBezTo>
                  <a:cubicBezTo>
                    <a:pt x="9094416" y="5660041"/>
                    <a:pt x="9094416" y="5660041"/>
                    <a:pt x="9050329" y="5660041"/>
                  </a:cubicBezTo>
                  <a:cubicBezTo>
                    <a:pt x="9050329" y="5660041"/>
                    <a:pt x="9050329" y="5660041"/>
                    <a:pt x="8828320" y="5660041"/>
                  </a:cubicBezTo>
                  <a:cubicBezTo>
                    <a:pt x="8828320" y="5660041"/>
                    <a:pt x="8828320" y="5660041"/>
                    <a:pt x="8706293" y="5660041"/>
                  </a:cubicBezTo>
                  <a:cubicBezTo>
                    <a:pt x="8662993" y="5660041"/>
                    <a:pt x="8627566" y="5624468"/>
                    <a:pt x="8627566" y="5580990"/>
                  </a:cubicBezTo>
                  <a:cubicBezTo>
                    <a:pt x="8627566" y="5580990"/>
                    <a:pt x="8627566" y="5580990"/>
                    <a:pt x="8627566" y="5580200"/>
                  </a:cubicBezTo>
                  <a:cubicBezTo>
                    <a:pt x="8627566" y="5577828"/>
                    <a:pt x="8627566" y="5562018"/>
                    <a:pt x="8627566" y="5561227"/>
                  </a:cubicBezTo>
                  <a:cubicBezTo>
                    <a:pt x="8627566" y="5561227"/>
                    <a:pt x="8627566" y="5561227"/>
                    <a:pt x="8627566" y="5391268"/>
                  </a:cubicBezTo>
                  <a:cubicBezTo>
                    <a:pt x="8627566" y="5347000"/>
                    <a:pt x="8662993" y="5312217"/>
                    <a:pt x="8706293" y="5312217"/>
                  </a:cubicBezTo>
                  <a:cubicBezTo>
                    <a:pt x="8706293" y="5312217"/>
                    <a:pt x="8706293" y="5312217"/>
                    <a:pt x="8828320" y="5312217"/>
                  </a:cubicBezTo>
                  <a:cubicBezTo>
                    <a:pt x="8828320" y="5312217"/>
                    <a:pt x="8828320" y="5312217"/>
                    <a:pt x="9050329" y="5312217"/>
                  </a:cubicBezTo>
                  <a:cubicBezTo>
                    <a:pt x="9050329" y="5312217"/>
                    <a:pt x="9050329" y="5312217"/>
                    <a:pt x="9094416" y="5312217"/>
                  </a:cubicBezTo>
                  <a:cubicBezTo>
                    <a:pt x="9094416" y="5312217"/>
                    <a:pt x="9094416" y="5312217"/>
                    <a:pt x="9094416" y="5280597"/>
                  </a:cubicBezTo>
                  <a:cubicBezTo>
                    <a:pt x="9094416" y="5280597"/>
                    <a:pt x="9094416" y="5280597"/>
                    <a:pt x="9050329" y="5280597"/>
                  </a:cubicBezTo>
                  <a:cubicBezTo>
                    <a:pt x="9050329" y="5280597"/>
                    <a:pt x="9050329" y="5280597"/>
                    <a:pt x="8486645" y="5280597"/>
                  </a:cubicBezTo>
                  <a:cubicBezTo>
                    <a:pt x="8486645" y="5280597"/>
                    <a:pt x="8486645" y="5280597"/>
                    <a:pt x="8364620" y="5280597"/>
                  </a:cubicBezTo>
                  <a:cubicBezTo>
                    <a:pt x="8364620" y="5280597"/>
                    <a:pt x="8364620" y="5280597"/>
                    <a:pt x="8363832" y="5280597"/>
                  </a:cubicBezTo>
                  <a:cubicBezTo>
                    <a:pt x="8320531" y="5280597"/>
                    <a:pt x="8285104" y="5245024"/>
                    <a:pt x="8285104" y="5201546"/>
                  </a:cubicBezTo>
                  <a:cubicBezTo>
                    <a:pt x="8285104" y="5201546"/>
                    <a:pt x="8285104" y="5201546"/>
                    <a:pt x="8285104" y="5200756"/>
                  </a:cubicBezTo>
                  <a:cubicBezTo>
                    <a:pt x="8285104" y="5200756"/>
                    <a:pt x="8285104" y="5200756"/>
                    <a:pt x="8285104" y="5181783"/>
                  </a:cubicBezTo>
                  <a:cubicBezTo>
                    <a:pt x="8285104" y="5181783"/>
                    <a:pt x="8285104" y="5181783"/>
                    <a:pt x="8285104" y="5011824"/>
                  </a:cubicBezTo>
                  <a:cubicBezTo>
                    <a:pt x="8285104" y="4967556"/>
                    <a:pt x="8320531" y="4932773"/>
                    <a:pt x="8363832" y="4932773"/>
                  </a:cubicBezTo>
                  <a:cubicBezTo>
                    <a:pt x="8363832" y="4932773"/>
                    <a:pt x="8364620" y="4932773"/>
                    <a:pt x="8364620" y="4932773"/>
                  </a:cubicBezTo>
                  <a:cubicBezTo>
                    <a:pt x="8364620" y="4932773"/>
                    <a:pt x="8364620" y="4932773"/>
                    <a:pt x="8486645" y="4932773"/>
                  </a:cubicBezTo>
                  <a:cubicBezTo>
                    <a:pt x="8486645" y="4932773"/>
                    <a:pt x="8486645" y="4932773"/>
                    <a:pt x="9050329" y="4932773"/>
                  </a:cubicBezTo>
                  <a:cubicBezTo>
                    <a:pt x="9050329" y="4932773"/>
                    <a:pt x="9050329" y="4932773"/>
                    <a:pt x="9094416" y="4932773"/>
                  </a:cubicBezTo>
                  <a:cubicBezTo>
                    <a:pt x="9094416" y="4932773"/>
                    <a:pt x="9094416" y="4932773"/>
                    <a:pt x="9094416" y="4901153"/>
                  </a:cubicBezTo>
                  <a:cubicBezTo>
                    <a:pt x="9094416" y="4901153"/>
                    <a:pt x="9094416" y="4901153"/>
                    <a:pt x="9050329" y="4901153"/>
                  </a:cubicBezTo>
                  <a:cubicBezTo>
                    <a:pt x="9050329" y="4901153"/>
                    <a:pt x="9050329" y="4901153"/>
                    <a:pt x="8134736" y="4901153"/>
                  </a:cubicBezTo>
                  <a:cubicBezTo>
                    <a:pt x="8134736" y="4901153"/>
                    <a:pt x="8134736" y="4901153"/>
                    <a:pt x="8012710" y="4901153"/>
                  </a:cubicBezTo>
                  <a:cubicBezTo>
                    <a:pt x="8012710" y="4901153"/>
                    <a:pt x="8012710" y="4901153"/>
                    <a:pt x="8011922" y="4901153"/>
                  </a:cubicBezTo>
                  <a:cubicBezTo>
                    <a:pt x="7968623" y="4901153"/>
                    <a:pt x="7933196" y="4865580"/>
                    <a:pt x="7933196" y="4822102"/>
                  </a:cubicBezTo>
                  <a:cubicBezTo>
                    <a:pt x="7933196" y="4822102"/>
                    <a:pt x="7933196" y="4822102"/>
                    <a:pt x="7933196" y="4821312"/>
                  </a:cubicBezTo>
                  <a:cubicBezTo>
                    <a:pt x="7933196" y="4821312"/>
                    <a:pt x="7933196" y="4821312"/>
                    <a:pt x="7933196" y="4802339"/>
                  </a:cubicBezTo>
                  <a:cubicBezTo>
                    <a:pt x="7933196" y="4802339"/>
                    <a:pt x="7933196" y="4802339"/>
                    <a:pt x="7933196" y="4632380"/>
                  </a:cubicBezTo>
                  <a:cubicBezTo>
                    <a:pt x="7933196" y="4588112"/>
                    <a:pt x="7968623" y="4553329"/>
                    <a:pt x="8011922" y="4553329"/>
                  </a:cubicBezTo>
                  <a:cubicBezTo>
                    <a:pt x="8011922" y="4553329"/>
                    <a:pt x="8011922" y="4553329"/>
                    <a:pt x="8012710" y="4553329"/>
                  </a:cubicBezTo>
                  <a:cubicBezTo>
                    <a:pt x="8012710" y="4553329"/>
                    <a:pt x="8012710" y="4553329"/>
                    <a:pt x="8134736" y="4553329"/>
                  </a:cubicBezTo>
                  <a:cubicBezTo>
                    <a:pt x="8134736" y="4553329"/>
                    <a:pt x="8134736" y="4553329"/>
                    <a:pt x="9050329" y="4553329"/>
                  </a:cubicBezTo>
                  <a:cubicBezTo>
                    <a:pt x="9050329" y="4553329"/>
                    <a:pt x="9050329" y="4553329"/>
                    <a:pt x="9094416" y="4553329"/>
                  </a:cubicBezTo>
                  <a:cubicBezTo>
                    <a:pt x="9094416" y="4553329"/>
                    <a:pt x="9094416" y="4553329"/>
                    <a:pt x="9094416" y="4521709"/>
                  </a:cubicBezTo>
                  <a:cubicBezTo>
                    <a:pt x="9094416" y="4521709"/>
                    <a:pt x="9094416" y="4521709"/>
                    <a:pt x="9050329" y="4521709"/>
                  </a:cubicBezTo>
                  <a:cubicBezTo>
                    <a:pt x="9050329" y="4521709"/>
                    <a:pt x="9050329" y="4521709"/>
                    <a:pt x="7562393" y="4521709"/>
                  </a:cubicBezTo>
                  <a:cubicBezTo>
                    <a:pt x="7562393" y="4521709"/>
                    <a:pt x="7562393" y="4521709"/>
                    <a:pt x="7440366" y="4521709"/>
                  </a:cubicBezTo>
                  <a:cubicBezTo>
                    <a:pt x="7440366" y="4521709"/>
                    <a:pt x="7440366" y="4521709"/>
                    <a:pt x="7439579" y="4521709"/>
                  </a:cubicBezTo>
                  <a:cubicBezTo>
                    <a:pt x="7396279" y="4521709"/>
                    <a:pt x="7360852" y="4486136"/>
                    <a:pt x="7360852" y="4442658"/>
                  </a:cubicBezTo>
                  <a:cubicBezTo>
                    <a:pt x="7360852" y="4442658"/>
                    <a:pt x="7360852" y="4441867"/>
                    <a:pt x="7360852" y="4441867"/>
                  </a:cubicBezTo>
                  <a:cubicBezTo>
                    <a:pt x="7360852" y="4441867"/>
                    <a:pt x="7360852" y="4441867"/>
                    <a:pt x="7360852" y="4252936"/>
                  </a:cubicBezTo>
                  <a:cubicBezTo>
                    <a:pt x="7360852" y="4208667"/>
                    <a:pt x="7396279" y="4173885"/>
                    <a:pt x="7439579" y="4173885"/>
                  </a:cubicBezTo>
                  <a:cubicBezTo>
                    <a:pt x="7439579" y="4173885"/>
                    <a:pt x="7439579" y="4173885"/>
                    <a:pt x="7440366" y="4173885"/>
                  </a:cubicBezTo>
                  <a:cubicBezTo>
                    <a:pt x="7440366" y="4173885"/>
                    <a:pt x="7440366" y="4173885"/>
                    <a:pt x="7562393" y="4173885"/>
                  </a:cubicBezTo>
                  <a:cubicBezTo>
                    <a:pt x="7562393" y="4173885"/>
                    <a:pt x="7562393" y="4173885"/>
                    <a:pt x="9050329" y="4173885"/>
                  </a:cubicBezTo>
                  <a:cubicBezTo>
                    <a:pt x="9050329" y="4173885"/>
                    <a:pt x="9050329" y="4173885"/>
                    <a:pt x="9094416" y="4173885"/>
                  </a:cubicBezTo>
                  <a:cubicBezTo>
                    <a:pt x="9094416" y="4173885"/>
                    <a:pt x="9094416" y="4173885"/>
                    <a:pt x="9094416" y="4142265"/>
                  </a:cubicBezTo>
                  <a:cubicBezTo>
                    <a:pt x="9094416" y="4142265"/>
                    <a:pt x="9094416" y="4142265"/>
                    <a:pt x="9050329" y="4142265"/>
                  </a:cubicBezTo>
                  <a:cubicBezTo>
                    <a:pt x="9050329" y="4142265"/>
                    <a:pt x="9050329" y="4142265"/>
                    <a:pt x="7272678" y="4142265"/>
                  </a:cubicBezTo>
                  <a:cubicBezTo>
                    <a:pt x="7272678" y="4142265"/>
                    <a:pt x="7272678" y="4142265"/>
                    <a:pt x="7150651" y="4142265"/>
                  </a:cubicBezTo>
                  <a:cubicBezTo>
                    <a:pt x="7150651" y="4142265"/>
                    <a:pt x="7150651" y="4142265"/>
                    <a:pt x="7149864" y="4142265"/>
                  </a:cubicBezTo>
                  <a:cubicBezTo>
                    <a:pt x="7106564" y="4142265"/>
                    <a:pt x="7071137" y="4106692"/>
                    <a:pt x="7071137" y="4063214"/>
                  </a:cubicBezTo>
                  <a:cubicBezTo>
                    <a:pt x="7071137" y="4063214"/>
                    <a:pt x="7071137" y="4063214"/>
                    <a:pt x="7071137" y="4062423"/>
                  </a:cubicBezTo>
                  <a:cubicBezTo>
                    <a:pt x="7071137" y="4062423"/>
                    <a:pt x="7071137" y="4062423"/>
                    <a:pt x="7071137" y="4043451"/>
                  </a:cubicBezTo>
                  <a:cubicBezTo>
                    <a:pt x="7071137" y="4043451"/>
                    <a:pt x="7071137" y="4043451"/>
                    <a:pt x="7071137" y="3873492"/>
                  </a:cubicBezTo>
                  <a:cubicBezTo>
                    <a:pt x="7071137" y="3829223"/>
                    <a:pt x="7106564" y="3794441"/>
                    <a:pt x="7149864" y="3794441"/>
                  </a:cubicBezTo>
                  <a:cubicBezTo>
                    <a:pt x="7149864" y="3794441"/>
                    <a:pt x="7149864" y="3794441"/>
                    <a:pt x="7150651" y="3794441"/>
                  </a:cubicBezTo>
                  <a:cubicBezTo>
                    <a:pt x="7150651" y="3794441"/>
                    <a:pt x="7150651" y="3794441"/>
                    <a:pt x="7272678" y="3794441"/>
                  </a:cubicBezTo>
                  <a:cubicBezTo>
                    <a:pt x="7272678" y="3794441"/>
                    <a:pt x="7272678" y="3794441"/>
                    <a:pt x="9050329" y="3794441"/>
                  </a:cubicBezTo>
                  <a:cubicBezTo>
                    <a:pt x="9050329" y="3794441"/>
                    <a:pt x="9050329" y="3794441"/>
                    <a:pt x="9094416" y="3794441"/>
                  </a:cubicBezTo>
                  <a:cubicBezTo>
                    <a:pt x="9094416" y="3794441"/>
                    <a:pt x="9094416" y="3794441"/>
                    <a:pt x="9094416" y="3762821"/>
                  </a:cubicBezTo>
                  <a:cubicBezTo>
                    <a:pt x="9094416" y="3762821"/>
                    <a:pt x="9094416" y="3762821"/>
                    <a:pt x="9050329" y="3762821"/>
                  </a:cubicBezTo>
                  <a:cubicBezTo>
                    <a:pt x="9050329" y="3762821"/>
                    <a:pt x="9050329" y="3762821"/>
                    <a:pt x="7058541" y="3762821"/>
                  </a:cubicBezTo>
                  <a:cubicBezTo>
                    <a:pt x="7058541" y="3762821"/>
                    <a:pt x="7058541" y="3762821"/>
                    <a:pt x="6936514" y="3762821"/>
                  </a:cubicBezTo>
                  <a:cubicBezTo>
                    <a:pt x="6936514" y="3762821"/>
                    <a:pt x="6936514" y="3762821"/>
                    <a:pt x="6935727" y="3762821"/>
                  </a:cubicBezTo>
                  <a:cubicBezTo>
                    <a:pt x="6892427" y="3762821"/>
                    <a:pt x="6857000" y="3727248"/>
                    <a:pt x="6857000" y="3683770"/>
                  </a:cubicBezTo>
                  <a:cubicBezTo>
                    <a:pt x="6857000" y="3683770"/>
                    <a:pt x="6857000" y="3683770"/>
                    <a:pt x="6857000" y="3682979"/>
                  </a:cubicBezTo>
                  <a:cubicBezTo>
                    <a:pt x="6857000" y="3682979"/>
                    <a:pt x="6857000" y="3682979"/>
                    <a:pt x="6857000" y="3664007"/>
                  </a:cubicBezTo>
                  <a:cubicBezTo>
                    <a:pt x="6857000" y="3664007"/>
                    <a:pt x="6857000" y="3664007"/>
                    <a:pt x="6857000" y="3494048"/>
                  </a:cubicBezTo>
                  <a:cubicBezTo>
                    <a:pt x="6857000" y="3449779"/>
                    <a:pt x="6892427" y="3414997"/>
                    <a:pt x="6935727" y="3414997"/>
                  </a:cubicBezTo>
                  <a:cubicBezTo>
                    <a:pt x="6935727" y="3414997"/>
                    <a:pt x="6935727" y="3414997"/>
                    <a:pt x="6936514" y="3414997"/>
                  </a:cubicBezTo>
                  <a:cubicBezTo>
                    <a:pt x="6936514" y="3414997"/>
                    <a:pt x="6936514" y="3414997"/>
                    <a:pt x="7058541" y="3414997"/>
                  </a:cubicBezTo>
                  <a:cubicBezTo>
                    <a:pt x="7058541" y="3414997"/>
                    <a:pt x="7058541" y="3414997"/>
                    <a:pt x="9050329" y="3414997"/>
                  </a:cubicBezTo>
                  <a:cubicBezTo>
                    <a:pt x="9050329" y="3414997"/>
                    <a:pt x="9050329" y="3414997"/>
                    <a:pt x="9094416" y="3414997"/>
                  </a:cubicBezTo>
                  <a:cubicBezTo>
                    <a:pt x="9094416" y="3414997"/>
                    <a:pt x="9094416" y="3414997"/>
                    <a:pt x="9094416" y="3383376"/>
                  </a:cubicBezTo>
                  <a:cubicBezTo>
                    <a:pt x="9094416" y="3383376"/>
                    <a:pt x="9094416" y="3383376"/>
                    <a:pt x="9050329" y="3383376"/>
                  </a:cubicBezTo>
                  <a:cubicBezTo>
                    <a:pt x="9050329" y="3383376"/>
                    <a:pt x="9050329" y="3383376"/>
                    <a:pt x="6932578" y="3383376"/>
                  </a:cubicBezTo>
                  <a:cubicBezTo>
                    <a:pt x="6932578" y="3383376"/>
                    <a:pt x="6932578" y="3383376"/>
                    <a:pt x="6810551" y="3383376"/>
                  </a:cubicBezTo>
                  <a:cubicBezTo>
                    <a:pt x="6810551" y="3383376"/>
                    <a:pt x="6810551" y="3383376"/>
                    <a:pt x="6809764" y="3383376"/>
                  </a:cubicBezTo>
                  <a:cubicBezTo>
                    <a:pt x="6766464" y="3383376"/>
                    <a:pt x="6731037" y="3347804"/>
                    <a:pt x="6731037" y="3304326"/>
                  </a:cubicBezTo>
                  <a:cubicBezTo>
                    <a:pt x="6731037" y="3304326"/>
                    <a:pt x="6731037" y="3304326"/>
                    <a:pt x="6731037" y="3303535"/>
                  </a:cubicBezTo>
                  <a:cubicBezTo>
                    <a:pt x="6731037" y="3303535"/>
                    <a:pt x="6731037" y="3303535"/>
                    <a:pt x="6731037" y="3284563"/>
                  </a:cubicBezTo>
                  <a:cubicBezTo>
                    <a:pt x="6731037" y="3284563"/>
                    <a:pt x="6731037" y="3284563"/>
                    <a:pt x="6731037" y="3114604"/>
                  </a:cubicBezTo>
                  <a:cubicBezTo>
                    <a:pt x="6731037" y="3070335"/>
                    <a:pt x="6766464" y="3035553"/>
                    <a:pt x="6809764" y="3035553"/>
                  </a:cubicBezTo>
                  <a:cubicBezTo>
                    <a:pt x="6809764" y="3035553"/>
                    <a:pt x="6809764" y="3035553"/>
                    <a:pt x="6810551" y="3035553"/>
                  </a:cubicBezTo>
                  <a:cubicBezTo>
                    <a:pt x="6810551" y="3035553"/>
                    <a:pt x="6810551" y="3035553"/>
                    <a:pt x="6932578" y="3035553"/>
                  </a:cubicBezTo>
                  <a:cubicBezTo>
                    <a:pt x="6932578" y="3035553"/>
                    <a:pt x="6932578" y="3035553"/>
                    <a:pt x="9050329" y="3035553"/>
                  </a:cubicBezTo>
                  <a:cubicBezTo>
                    <a:pt x="9050329" y="3035553"/>
                    <a:pt x="9050329" y="3035553"/>
                    <a:pt x="9094416" y="3035553"/>
                  </a:cubicBezTo>
                  <a:cubicBezTo>
                    <a:pt x="9094416" y="3035553"/>
                    <a:pt x="9094416" y="3035553"/>
                    <a:pt x="9094416" y="3003932"/>
                  </a:cubicBezTo>
                  <a:cubicBezTo>
                    <a:pt x="9094416" y="3003932"/>
                    <a:pt x="9094416" y="3003932"/>
                    <a:pt x="9050329" y="3003932"/>
                  </a:cubicBezTo>
                  <a:cubicBezTo>
                    <a:pt x="9050329" y="3003932"/>
                    <a:pt x="9050329" y="3003932"/>
                    <a:pt x="6864873" y="3003932"/>
                  </a:cubicBezTo>
                  <a:cubicBezTo>
                    <a:pt x="6864873" y="3003932"/>
                    <a:pt x="6864873" y="3003932"/>
                    <a:pt x="6742846" y="3003932"/>
                  </a:cubicBezTo>
                  <a:cubicBezTo>
                    <a:pt x="6742846" y="3003932"/>
                    <a:pt x="6742846" y="3003932"/>
                    <a:pt x="6742059" y="3003932"/>
                  </a:cubicBezTo>
                  <a:cubicBezTo>
                    <a:pt x="6698759" y="3003932"/>
                    <a:pt x="6663332" y="2968360"/>
                    <a:pt x="6663332" y="2924882"/>
                  </a:cubicBezTo>
                  <a:cubicBezTo>
                    <a:pt x="6663332" y="2924882"/>
                    <a:pt x="6663332" y="2924882"/>
                    <a:pt x="6663332" y="2924091"/>
                  </a:cubicBezTo>
                  <a:cubicBezTo>
                    <a:pt x="6663332" y="2924091"/>
                    <a:pt x="6663332" y="2924091"/>
                    <a:pt x="6663332" y="2905119"/>
                  </a:cubicBezTo>
                  <a:cubicBezTo>
                    <a:pt x="6663332" y="2905119"/>
                    <a:pt x="6663332" y="2905119"/>
                    <a:pt x="6663332" y="2735160"/>
                  </a:cubicBezTo>
                  <a:cubicBezTo>
                    <a:pt x="6663332" y="2690891"/>
                    <a:pt x="6698759" y="2656109"/>
                    <a:pt x="6742059" y="2656109"/>
                  </a:cubicBezTo>
                  <a:cubicBezTo>
                    <a:pt x="6742846" y="2656109"/>
                    <a:pt x="6742846" y="2656109"/>
                    <a:pt x="6742846" y="2656109"/>
                  </a:cubicBezTo>
                  <a:cubicBezTo>
                    <a:pt x="6742846" y="2656109"/>
                    <a:pt x="6742846" y="2656109"/>
                    <a:pt x="6864873" y="2656109"/>
                  </a:cubicBezTo>
                  <a:cubicBezTo>
                    <a:pt x="6864873" y="2656109"/>
                    <a:pt x="6864873" y="2656109"/>
                    <a:pt x="9050329" y="2656109"/>
                  </a:cubicBezTo>
                  <a:cubicBezTo>
                    <a:pt x="9050329" y="2656109"/>
                    <a:pt x="9050329" y="2656109"/>
                    <a:pt x="9094416" y="2656109"/>
                  </a:cubicBezTo>
                  <a:cubicBezTo>
                    <a:pt x="9094416" y="2656109"/>
                    <a:pt x="9094416" y="2656109"/>
                    <a:pt x="9094416" y="2624488"/>
                  </a:cubicBezTo>
                  <a:cubicBezTo>
                    <a:pt x="9094416" y="2624488"/>
                    <a:pt x="9094416" y="2624488"/>
                    <a:pt x="9050329" y="2624488"/>
                  </a:cubicBezTo>
                  <a:cubicBezTo>
                    <a:pt x="9050329" y="2624488"/>
                    <a:pt x="9050329" y="2624488"/>
                    <a:pt x="6864873" y="2624488"/>
                  </a:cubicBezTo>
                  <a:cubicBezTo>
                    <a:pt x="6864873" y="2624488"/>
                    <a:pt x="6864873" y="2624488"/>
                    <a:pt x="6742846" y="2624488"/>
                  </a:cubicBezTo>
                  <a:cubicBezTo>
                    <a:pt x="6742846" y="2624488"/>
                    <a:pt x="6742846" y="2624488"/>
                    <a:pt x="6742059" y="2624488"/>
                  </a:cubicBezTo>
                  <a:cubicBezTo>
                    <a:pt x="6698759" y="2624488"/>
                    <a:pt x="6663332" y="2588915"/>
                    <a:pt x="6663332" y="2545437"/>
                  </a:cubicBezTo>
                  <a:cubicBezTo>
                    <a:pt x="6663332" y="2545437"/>
                    <a:pt x="6663332" y="2545437"/>
                    <a:pt x="6663332" y="2544647"/>
                  </a:cubicBezTo>
                  <a:cubicBezTo>
                    <a:pt x="6663332" y="2544647"/>
                    <a:pt x="6663332" y="2544647"/>
                    <a:pt x="6663332" y="2525675"/>
                  </a:cubicBezTo>
                  <a:cubicBezTo>
                    <a:pt x="6663332" y="2525675"/>
                    <a:pt x="6663332" y="2525675"/>
                    <a:pt x="6663332" y="2355715"/>
                  </a:cubicBezTo>
                  <a:cubicBezTo>
                    <a:pt x="6663332" y="2311447"/>
                    <a:pt x="6698759" y="2276665"/>
                    <a:pt x="6742059" y="2276665"/>
                  </a:cubicBezTo>
                  <a:cubicBezTo>
                    <a:pt x="6742846" y="2276665"/>
                    <a:pt x="6742846" y="2276665"/>
                    <a:pt x="6742846" y="2276665"/>
                  </a:cubicBezTo>
                  <a:cubicBezTo>
                    <a:pt x="6742846" y="2276665"/>
                    <a:pt x="6742846" y="2276665"/>
                    <a:pt x="6864873" y="2276665"/>
                  </a:cubicBezTo>
                  <a:cubicBezTo>
                    <a:pt x="6864873" y="2276665"/>
                    <a:pt x="6864873" y="2276665"/>
                    <a:pt x="9050329" y="2276665"/>
                  </a:cubicBezTo>
                  <a:cubicBezTo>
                    <a:pt x="9050329" y="2276665"/>
                    <a:pt x="9050329" y="2276665"/>
                    <a:pt x="9094416" y="2276665"/>
                  </a:cubicBezTo>
                  <a:cubicBezTo>
                    <a:pt x="9094416" y="2276665"/>
                    <a:pt x="9094416" y="2276665"/>
                    <a:pt x="9094416" y="2245044"/>
                  </a:cubicBezTo>
                  <a:cubicBezTo>
                    <a:pt x="9094416" y="2245044"/>
                    <a:pt x="9094416" y="2245044"/>
                    <a:pt x="9050329" y="2245044"/>
                  </a:cubicBezTo>
                  <a:cubicBezTo>
                    <a:pt x="9050329" y="2245044"/>
                    <a:pt x="9050329" y="2245044"/>
                    <a:pt x="6957771" y="2245044"/>
                  </a:cubicBezTo>
                  <a:cubicBezTo>
                    <a:pt x="6957771" y="2245044"/>
                    <a:pt x="6957771" y="2245044"/>
                    <a:pt x="6835744" y="2245044"/>
                  </a:cubicBezTo>
                  <a:cubicBezTo>
                    <a:pt x="6835744" y="2245044"/>
                    <a:pt x="6835744" y="2245044"/>
                    <a:pt x="6834957" y="2245044"/>
                  </a:cubicBezTo>
                  <a:cubicBezTo>
                    <a:pt x="6791657" y="2245044"/>
                    <a:pt x="6756230" y="2209471"/>
                    <a:pt x="6756230" y="2165993"/>
                  </a:cubicBezTo>
                  <a:cubicBezTo>
                    <a:pt x="6756230" y="2165993"/>
                    <a:pt x="6756230" y="2165993"/>
                    <a:pt x="6756230" y="2165203"/>
                  </a:cubicBezTo>
                  <a:cubicBezTo>
                    <a:pt x="6756230" y="2165203"/>
                    <a:pt x="6756230" y="2165203"/>
                    <a:pt x="6756230" y="2146231"/>
                  </a:cubicBezTo>
                  <a:cubicBezTo>
                    <a:pt x="6756230" y="2146231"/>
                    <a:pt x="6756230" y="2146231"/>
                    <a:pt x="6756230" y="1976271"/>
                  </a:cubicBezTo>
                  <a:cubicBezTo>
                    <a:pt x="6756230" y="1932003"/>
                    <a:pt x="6791657" y="1897221"/>
                    <a:pt x="6834957" y="1897221"/>
                  </a:cubicBezTo>
                  <a:cubicBezTo>
                    <a:pt x="6834957" y="1897221"/>
                    <a:pt x="6834957" y="1897221"/>
                    <a:pt x="6835744" y="1897221"/>
                  </a:cubicBezTo>
                  <a:cubicBezTo>
                    <a:pt x="6835744" y="1897221"/>
                    <a:pt x="6835744" y="1897221"/>
                    <a:pt x="6957771" y="1897221"/>
                  </a:cubicBezTo>
                  <a:cubicBezTo>
                    <a:pt x="6957771" y="1897221"/>
                    <a:pt x="6957771" y="1897221"/>
                    <a:pt x="9050329" y="1897221"/>
                  </a:cubicBezTo>
                  <a:cubicBezTo>
                    <a:pt x="9050329" y="1897221"/>
                    <a:pt x="9050329" y="1897221"/>
                    <a:pt x="9094416" y="1897221"/>
                  </a:cubicBezTo>
                  <a:cubicBezTo>
                    <a:pt x="9094416" y="1897221"/>
                    <a:pt x="9094416" y="1897221"/>
                    <a:pt x="9094416" y="1865600"/>
                  </a:cubicBezTo>
                  <a:cubicBezTo>
                    <a:pt x="9094416" y="1865600"/>
                    <a:pt x="9094416" y="1865600"/>
                    <a:pt x="9050329" y="1865600"/>
                  </a:cubicBezTo>
                  <a:cubicBezTo>
                    <a:pt x="9050329" y="1865600"/>
                    <a:pt x="9050329" y="1865600"/>
                    <a:pt x="7082159" y="1865600"/>
                  </a:cubicBezTo>
                  <a:cubicBezTo>
                    <a:pt x="7082159" y="1865600"/>
                    <a:pt x="7082159" y="1865600"/>
                    <a:pt x="6959345" y="1865600"/>
                  </a:cubicBezTo>
                  <a:cubicBezTo>
                    <a:pt x="6916045" y="1865600"/>
                    <a:pt x="6880618" y="1830027"/>
                    <a:pt x="6880618" y="1786550"/>
                  </a:cubicBezTo>
                  <a:cubicBezTo>
                    <a:pt x="6880618" y="1786550"/>
                    <a:pt x="6880618" y="1786550"/>
                    <a:pt x="6880618" y="1785759"/>
                  </a:cubicBezTo>
                  <a:cubicBezTo>
                    <a:pt x="6880618" y="1785759"/>
                    <a:pt x="6880618" y="1785759"/>
                    <a:pt x="6880618" y="1766787"/>
                  </a:cubicBezTo>
                  <a:cubicBezTo>
                    <a:pt x="6880618" y="1766787"/>
                    <a:pt x="6880618" y="1766787"/>
                    <a:pt x="6880618" y="1596827"/>
                  </a:cubicBezTo>
                  <a:cubicBezTo>
                    <a:pt x="6880618" y="1552559"/>
                    <a:pt x="6916045" y="1517777"/>
                    <a:pt x="6959345" y="1517777"/>
                  </a:cubicBezTo>
                  <a:cubicBezTo>
                    <a:pt x="6959345" y="1517777"/>
                    <a:pt x="6959345" y="1517777"/>
                    <a:pt x="7082159" y="1517777"/>
                  </a:cubicBezTo>
                  <a:cubicBezTo>
                    <a:pt x="7082159" y="1517777"/>
                    <a:pt x="7082159" y="1517777"/>
                    <a:pt x="9050329" y="1517777"/>
                  </a:cubicBezTo>
                  <a:cubicBezTo>
                    <a:pt x="9050329" y="1517777"/>
                    <a:pt x="9050329" y="1517777"/>
                    <a:pt x="9094416" y="1517777"/>
                  </a:cubicBezTo>
                  <a:cubicBezTo>
                    <a:pt x="9094416" y="1517777"/>
                    <a:pt x="9094416" y="1517777"/>
                    <a:pt x="9094416" y="1486156"/>
                  </a:cubicBezTo>
                  <a:cubicBezTo>
                    <a:pt x="9094416" y="1486156"/>
                    <a:pt x="9094416" y="1486156"/>
                    <a:pt x="9050329" y="1486156"/>
                  </a:cubicBezTo>
                  <a:cubicBezTo>
                    <a:pt x="9050329" y="1486156"/>
                    <a:pt x="9050329" y="1486156"/>
                    <a:pt x="7311254" y="1486156"/>
                  </a:cubicBezTo>
                  <a:cubicBezTo>
                    <a:pt x="7311254" y="1486156"/>
                    <a:pt x="7311254" y="1486156"/>
                    <a:pt x="7189228" y="1486156"/>
                  </a:cubicBezTo>
                  <a:cubicBezTo>
                    <a:pt x="7159311" y="1486156"/>
                    <a:pt x="7134118" y="1469556"/>
                    <a:pt x="7119948" y="1445840"/>
                  </a:cubicBezTo>
                  <a:cubicBezTo>
                    <a:pt x="7119948" y="1445840"/>
                    <a:pt x="7119948" y="1445840"/>
                    <a:pt x="7119948" y="1445050"/>
                  </a:cubicBezTo>
                  <a:cubicBezTo>
                    <a:pt x="7119948" y="1445050"/>
                    <a:pt x="7119161" y="1444259"/>
                    <a:pt x="7119161" y="1443469"/>
                  </a:cubicBezTo>
                  <a:cubicBezTo>
                    <a:pt x="7118373" y="1442678"/>
                    <a:pt x="7118373" y="1441888"/>
                    <a:pt x="7118373" y="1441097"/>
                  </a:cubicBezTo>
                  <a:cubicBezTo>
                    <a:pt x="7117586" y="1441097"/>
                    <a:pt x="7117586" y="1441097"/>
                    <a:pt x="7117586" y="1441097"/>
                  </a:cubicBezTo>
                  <a:cubicBezTo>
                    <a:pt x="7112863" y="1430821"/>
                    <a:pt x="7109713" y="1418963"/>
                    <a:pt x="7109713" y="1406315"/>
                  </a:cubicBezTo>
                  <a:cubicBezTo>
                    <a:pt x="7109713" y="1406315"/>
                    <a:pt x="7109713" y="1406315"/>
                    <a:pt x="7109713" y="1217383"/>
                  </a:cubicBezTo>
                  <a:cubicBezTo>
                    <a:pt x="7109713" y="1173115"/>
                    <a:pt x="7145141" y="1138333"/>
                    <a:pt x="7188440" y="1138333"/>
                  </a:cubicBezTo>
                  <a:cubicBezTo>
                    <a:pt x="7188440" y="1138333"/>
                    <a:pt x="7188440" y="1138333"/>
                    <a:pt x="7189228" y="1138333"/>
                  </a:cubicBezTo>
                  <a:cubicBezTo>
                    <a:pt x="7189228" y="1138333"/>
                    <a:pt x="7189228" y="1138333"/>
                    <a:pt x="7311254" y="1138333"/>
                  </a:cubicBezTo>
                  <a:cubicBezTo>
                    <a:pt x="7311254" y="1138333"/>
                    <a:pt x="7311254" y="1138333"/>
                    <a:pt x="9050329" y="1138333"/>
                  </a:cubicBezTo>
                  <a:cubicBezTo>
                    <a:pt x="9050329" y="1138333"/>
                    <a:pt x="9050329" y="1138333"/>
                    <a:pt x="9094416" y="1138333"/>
                  </a:cubicBezTo>
                  <a:cubicBezTo>
                    <a:pt x="9094416" y="1138333"/>
                    <a:pt x="9094416" y="1138333"/>
                    <a:pt x="9094416" y="1106712"/>
                  </a:cubicBezTo>
                  <a:cubicBezTo>
                    <a:pt x="9094416" y="1106712"/>
                    <a:pt x="9094416" y="1106712"/>
                    <a:pt x="9050329" y="1106712"/>
                  </a:cubicBezTo>
                  <a:cubicBezTo>
                    <a:pt x="9050329" y="1106712"/>
                    <a:pt x="9050329" y="1106712"/>
                    <a:pt x="7637183" y="1106712"/>
                  </a:cubicBezTo>
                  <a:cubicBezTo>
                    <a:pt x="7637183" y="1106712"/>
                    <a:pt x="7637183" y="1106712"/>
                    <a:pt x="7515156" y="1106712"/>
                  </a:cubicBezTo>
                  <a:cubicBezTo>
                    <a:pt x="7471069" y="1106712"/>
                    <a:pt x="7436429" y="1071139"/>
                    <a:pt x="7436429" y="1027661"/>
                  </a:cubicBezTo>
                  <a:cubicBezTo>
                    <a:pt x="7436429" y="1027661"/>
                    <a:pt x="7436429" y="1027661"/>
                    <a:pt x="7436429" y="1026871"/>
                  </a:cubicBezTo>
                  <a:cubicBezTo>
                    <a:pt x="7436429" y="1026871"/>
                    <a:pt x="7436429" y="1026871"/>
                    <a:pt x="7436429" y="1007898"/>
                  </a:cubicBezTo>
                  <a:cubicBezTo>
                    <a:pt x="7436429" y="1007898"/>
                    <a:pt x="7436429" y="1007898"/>
                    <a:pt x="7436429" y="837939"/>
                  </a:cubicBezTo>
                  <a:cubicBezTo>
                    <a:pt x="7436429" y="793671"/>
                    <a:pt x="7471069" y="758888"/>
                    <a:pt x="7515156" y="758888"/>
                  </a:cubicBezTo>
                  <a:cubicBezTo>
                    <a:pt x="7515156" y="758888"/>
                    <a:pt x="7515156" y="758888"/>
                    <a:pt x="7637183" y="758888"/>
                  </a:cubicBezTo>
                  <a:cubicBezTo>
                    <a:pt x="7637183" y="758888"/>
                    <a:pt x="7637183" y="758888"/>
                    <a:pt x="9050329" y="758888"/>
                  </a:cubicBezTo>
                  <a:cubicBezTo>
                    <a:pt x="9050329" y="758888"/>
                    <a:pt x="9050329" y="758888"/>
                    <a:pt x="9094416" y="758888"/>
                  </a:cubicBezTo>
                  <a:cubicBezTo>
                    <a:pt x="9094416" y="758888"/>
                    <a:pt x="9094416" y="758888"/>
                    <a:pt x="9094416" y="727268"/>
                  </a:cubicBezTo>
                  <a:cubicBezTo>
                    <a:pt x="9094416" y="727268"/>
                    <a:pt x="9094416" y="727268"/>
                    <a:pt x="9050329" y="727268"/>
                  </a:cubicBezTo>
                  <a:cubicBezTo>
                    <a:pt x="9050329" y="727268"/>
                    <a:pt x="9050329" y="727268"/>
                    <a:pt x="8150482" y="727268"/>
                  </a:cubicBezTo>
                  <a:cubicBezTo>
                    <a:pt x="8150482" y="727268"/>
                    <a:pt x="8150482" y="727268"/>
                    <a:pt x="8028455" y="727268"/>
                  </a:cubicBezTo>
                  <a:cubicBezTo>
                    <a:pt x="8028455" y="727268"/>
                    <a:pt x="8028455" y="727268"/>
                    <a:pt x="8027668" y="727268"/>
                  </a:cubicBezTo>
                  <a:cubicBezTo>
                    <a:pt x="7984368" y="727268"/>
                    <a:pt x="7948942" y="691695"/>
                    <a:pt x="7948942" y="648217"/>
                  </a:cubicBezTo>
                  <a:cubicBezTo>
                    <a:pt x="7948942" y="647427"/>
                    <a:pt x="7948942" y="647427"/>
                    <a:pt x="7948942" y="647427"/>
                  </a:cubicBezTo>
                  <a:cubicBezTo>
                    <a:pt x="7948942" y="647427"/>
                    <a:pt x="7948942" y="647427"/>
                    <a:pt x="7948942" y="458495"/>
                  </a:cubicBezTo>
                  <a:cubicBezTo>
                    <a:pt x="7948942" y="414227"/>
                    <a:pt x="7984368" y="379444"/>
                    <a:pt x="8027668" y="379444"/>
                  </a:cubicBezTo>
                  <a:cubicBezTo>
                    <a:pt x="8027668" y="379444"/>
                    <a:pt x="8027668" y="379444"/>
                    <a:pt x="8028455" y="379444"/>
                  </a:cubicBezTo>
                  <a:cubicBezTo>
                    <a:pt x="8028455" y="379444"/>
                    <a:pt x="8028455" y="379444"/>
                    <a:pt x="8150482" y="379444"/>
                  </a:cubicBezTo>
                  <a:cubicBezTo>
                    <a:pt x="8150482" y="379444"/>
                    <a:pt x="8150482" y="379444"/>
                    <a:pt x="9050329" y="379444"/>
                  </a:cubicBezTo>
                  <a:cubicBezTo>
                    <a:pt x="9050329" y="379444"/>
                    <a:pt x="9050329" y="379444"/>
                    <a:pt x="9094416" y="379444"/>
                  </a:cubicBezTo>
                  <a:cubicBezTo>
                    <a:pt x="9094416" y="379444"/>
                    <a:pt x="9094416" y="379444"/>
                    <a:pt x="9094416" y="347824"/>
                  </a:cubicBezTo>
                  <a:cubicBezTo>
                    <a:pt x="9094416" y="347824"/>
                    <a:pt x="9094416" y="347824"/>
                    <a:pt x="9050329" y="347824"/>
                  </a:cubicBezTo>
                  <a:cubicBezTo>
                    <a:pt x="9050329" y="347824"/>
                    <a:pt x="9050329" y="347824"/>
                    <a:pt x="8770062" y="347824"/>
                  </a:cubicBezTo>
                  <a:cubicBezTo>
                    <a:pt x="8770062" y="347824"/>
                    <a:pt x="8770062" y="347824"/>
                    <a:pt x="8648035" y="347824"/>
                  </a:cubicBezTo>
                  <a:cubicBezTo>
                    <a:pt x="8648035" y="347824"/>
                    <a:pt x="8648035" y="347824"/>
                    <a:pt x="8647248" y="347824"/>
                  </a:cubicBezTo>
                  <a:cubicBezTo>
                    <a:pt x="8624417" y="347824"/>
                    <a:pt x="8603948" y="337547"/>
                    <a:pt x="8588990" y="321737"/>
                  </a:cubicBezTo>
                  <a:cubicBezTo>
                    <a:pt x="8576394" y="307508"/>
                    <a:pt x="8568521" y="288536"/>
                    <a:pt x="8568521" y="267983"/>
                  </a:cubicBezTo>
                  <a:cubicBezTo>
                    <a:pt x="8568521" y="267983"/>
                    <a:pt x="8568521" y="267983"/>
                    <a:pt x="8568521" y="79051"/>
                  </a:cubicBezTo>
                  <a:cubicBezTo>
                    <a:pt x="8568521" y="34783"/>
                    <a:pt x="8603948" y="0"/>
                    <a:pt x="8647248" y="0"/>
                  </a:cubicBez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7" name="iŝľíde">
              <a:extLst>
                <a:ext uri="{FF2B5EF4-FFF2-40B4-BE49-F238E27FC236}">
                  <a16:creationId xmlns:a16="http://schemas.microsoft.com/office/drawing/2014/main" xmlns="" id="{7911A4DB-1774-4766-97E3-06140ED31035}"/>
                </a:ext>
              </a:extLst>
            </p:cNvPr>
            <p:cNvGrpSpPr/>
            <p:nvPr/>
          </p:nvGrpSpPr>
          <p:grpSpPr>
            <a:xfrm>
              <a:off x="3093463" y="1653267"/>
              <a:ext cx="489858" cy="489858"/>
              <a:chOff x="1427243" y="1987229"/>
              <a:chExt cx="1016000" cy="1016000"/>
            </a:xfrm>
            <a:effectLst/>
          </p:grpSpPr>
          <p:sp>
            <p:nvSpPr>
              <p:cNvPr id="51" name="îṣḻïḑé">
                <a:extLst>
                  <a:ext uri="{FF2B5EF4-FFF2-40B4-BE49-F238E27FC236}">
                    <a16:creationId xmlns:a16="http://schemas.microsoft.com/office/drawing/2014/main" xmlns="" id="{A9185DC2-DEDE-4DBE-AB7C-8D0B73D755A7}"/>
                  </a:ext>
                </a:extLst>
              </p:cNvPr>
              <p:cNvSpPr/>
              <p:nvPr/>
            </p:nvSpPr>
            <p:spPr>
              <a:xfrm>
                <a:off x="1427243" y="1987229"/>
                <a:ext cx="1016000" cy="101600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2" name="iṩ1ídê">
                <a:extLst>
                  <a:ext uri="{FF2B5EF4-FFF2-40B4-BE49-F238E27FC236}">
                    <a16:creationId xmlns:a16="http://schemas.microsoft.com/office/drawing/2014/main" xmlns="" id="{5F44E88B-87A1-4EF8-A16F-32ABD0C73B0D}"/>
                  </a:ext>
                </a:extLst>
              </p:cNvPr>
              <p:cNvSpPr/>
              <p:nvPr/>
            </p:nvSpPr>
            <p:spPr bwMode="auto">
              <a:xfrm>
                <a:off x="1748604" y="2300569"/>
                <a:ext cx="373276" cy="373276"/>
              </a:xfrm>
              <a:custGeom>
                <a:avLst/>
                <a:gdLst>
                  <a:gd name="T0" fmla="*/ 177354294 w 21600"/>
                  <a:gd name="T1" fmla="*/ 119619947 h 21600"/>
                  <a:gd name="T2" fmla="*/ 181994773 w 21600"/>
                  <a:gd name="T3" fmla="*/ 90970153 h 21600"/>
                  <a:gd name="T4" fmla="*/ 90997440 w 21600"/>
                  <a:gd name="T5" fmla="*/ 0 h 21600"/>
                  <a:gd name="T6" fmla="*/ 0 w 21600"/>
                  <a:gd name="T7" fmla="*/ 90970153 h 21600"/>
                  <a:gd name="T8" fmla="*/ 90997440 w 21600"/>
                  <a:gd name="T9" fmla="*/ 181941690 h 21600"/>
                  <a:gd name="T10" fmla="*/ 119632265 w 21600"/>
                  <a:gd name="T11" fmla="*/ 177314796 h 21600"/>
                  <a:gd name="T12" fmla="*/ 140353873 w 21600"/>
                  <a:gd name="T13" fmla="*/ 198036404 h 21600"/>
                  <a:gd name="T14" fmla="*/ 184433669 w 21600"/>
                  <a:gd name="T15" fmla="*/ 198036404 h 21600"/>
                  <a:gd name="T16" fmla="*/ 184433669 w 21600"/>
                  <a:gd name="T17" fmla="*/ 242088912 h 21600"/>
                  <a:gd name="T18" fmla="*/ 184513921 w 21600"/>
                  <a:gd name="T19" fmla="*/ 242169283 h 21600"/>
                  <a:gd name="T20" fmla="*/ 228567695 w 21600"/>
                  <a:gd name="T21" fmla="*/ 242169283 h 21600"/>
                  <a:gd name="T22" fmla="*/ 228567695 w 21600"/>
                  <a:gd name="T23" fmla="*/ 286223057 h 21600"/>
                  <a:gd name="T24" fmla="*/ 228660384 w 21600"/>
                  <a:gd name="T25" fmla="*/ 286302043 h 21600"/>
                  <a:gd name="T26" fmla="*/ 286355233 w 21600"/>
                  <a:gd name="T27" fmla="*/ 286302043 h 21600"/>
                  <a:gd name="T28" fmla="*/ 286355233 w 21600"/>
                  <a:gd name="T29" fmla="*/ 286355233 h 21600"/>
                  <a:gd name="T30" fmla="*/ 286355233 w 21600"/>
                  <a:gd name="T31" fmla="*/ 228580132 h 21600"/>
                  <a:gd name="T32" fmla="*/ 177354294 w 21600"/>
                  <a:gd name="T33" fmla="*/ 119619947 h 21600"/>
                  <a:gd name="T34" fmla="*/ 72066037 w 21600"/>
                  <a:gd name="T35" fmla="*/ 102106942 h 21600"/>
                  <a:gd name="T36" fmla="*/ 41349250 w 21600"/>
                  <a:gd name="T37" fmla="*/ 71416187 h 21600"/>
                  <a:gd name="T38" fmla="*/ 72066037 w 21600"/>
                  <a:gd name="T39" fmla="*/ 40712996 h 21600"/>
                  <a:gd name="T40" fmla="*/ 102769110 w 21600"/>
                  <a:gd name="T41" fmla="*/ 71416187 h 21600"/>
                  <a:gd name="T42" fmla="*/ 72066037 w 21600"/>
                  <a:gd name="T43" fmla="*/ 102106942 h 21600"/>
                  <a:gd name="T44" fmla="*/ 72066037 w 21600"/>
                  <a:gd name="T45" fmla="*/ 102106942 h 21600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0" t="0" r="r" b="b"/>
                <a:pathLst>
                  <a:path w="21600" h="21600">
                    <a:moveTo>
                      <a:pt x="13378" y="9023"/>
                    </a:moveTo>
                    <a:cubicBezTo>
                      <a:pt x="13604" y="8343"/>
                      <a:pt x="13728" y="7617"/>
                      <a:pt x="13728" y="6862"/>
                    </a:cubicBezTo>
                    <a:cubicBezTo>
                      <a:pt x="13728" y="3072"/>
                      <a:pt x="10655" y="0"/>
                      <a:pt x="6864" y="0"/>
                    </a:cubicBezTo>
                    <a:cubicBezTo>
                      <a:pt x="3073" y="0"/>
                      <a:pt x="0" y="3072"/>
                      <a:pt x="0" y="6862"/>
                    </a:cubicBezTo>
                    <a:cubicBezTo>
                      <a:pt x="0" y="10652"/>
                      <a:pt x="3073" y="13724"/>
                      <a:pt x="6864" y="13724"/>
                    </a:cubicBezTo>
                    <a:cubicBezTo>
                      <a:pt x="7619" y="13724"/>
                      <a:pt x="8345" y="13600"/>
                      <a:pt x="9024" y="13375"/>
                    </a:cubicBezTo>
                    <a:lnTo>
                      <a:pt x="10587" y="14938"/>
                    </a:lnTo>
                    <a:lnTo>
                      <a:pt x="13912" y="14938"/>
                    </a:lnTo>
                    <a:lnTo>
                      <a:pt x="13912" y="18261"/>
                    </a:lnTo>
                    <a:lnTo>
                      <a:pt x="13918" y="18267"/>
                    </a:lnTo>
                    <a:lnTo>
                      <a:pt x="17241" y="18267"/>
                    </a:lnTo>
                    <a:lnTo>
                      <a:pt x="17241" y="21590"/>
                    </a:lnTo>
                    <a:lnTo>
                      <a:pt x="17248" y="21596"/>
                    </a:lnTo>
                    <a:lnTo>
                      <a:pt x="21600" y="21596"/>
                    </a:lnTo>
                    <a:lnTo>
                      <a:pt x="21600" y="21600"/>
                    </a:lnTo>
                    <a:lnTo>
                      <a:pt x="21600" y="17242"/>
                    </a:lnTo>
                    <a:lnTo>
                      <a:pt x="13378" y="9023"/>
                    </a:lnTo>
                    <a:close/>
                    <a:moveTo>
                      <a:pt x="5436" y="7702"/>
                    </a:moveTo>
                    <a:cubicBezTo>
                      <a:pt x="4157" y="7702"/>
                      <a:pt x="3119" y="6665"/>
                      <a:pt x="3119" y="5387"/>
                    </a:cubicBezTo>
                    <a:cubicBezTo>
                      <a:pt x="3119" y="4108"/>
                      <a:pt x="4157" y="3071"/>
                      <a:pt x="5436" y="3071"/>
                    </a:cubicBezTo>
                    <a:cubicBezTo>
                      <a:pt x="6715" y="3071"/>
                      <a:pt x="7752" y="4108"/>
                      <a:pt x="7752" y="5387"/>
                    </a:cubicBezTo>
                    <a:cubicBezTo>
                      <a:pt x="7751" y="6665"/>
                      <a:pt x="6715" y="7702"/>
                      <a:pt x="5436" y="7702"/>
                    </a:cubicBezTo>
                    <a:close/>
                    <a:moveTo>
                      <a:pt x="5436" y="7702"/>
                    </a:moveTo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8" name="iṧḷïde">
              <a:extLst>
                <a:ext uri="{FF2B5EF4-FFF2-40B4-BE49-F238E27FC236}">
                  <a16:creationId xmlns:a16="http://schemas.microsoft.com/office/drawing/2014/main" xmlns="" id="{BFDEBA09-8D31-4872-AEE6-FC6AACA5C79A}"/>
                </a:ext>
              </a:extLst>
            </p:cNvPr>
            <p:cNvGrpSpPr/>
            <p:nvPr/>
          </p:nvGrpSpPr>
          <p:grpSpPr>
            <a:xfrm>
              <a:off x="3093463" y="3392284"/>
              <a:ext cx="489858" cy="489858"/>
              <a:chOff x="1427243" y="3314803"/>
              <a:chExt cx="1016000" cy="1016000"/>
            </a:xfrm>
            <a:effectLst/>
          </p:grpSpPr>
          <p:sp>
            <p:nvSpPr>
              <p:cNvPr id="49" name="íṥḻîḓè">
                <a:extLst>
                  <a:ext uri="{FF2B5EF4-FFF2-40B4-BE49-F238E27FC236}">
                    <a16:creationId xmlns:a16="http://schemas.microsoft.com/office/drawing/2014/main" xmlns="" id="{22780578-5AA3-4A3C-BFFC-CC0434FBA6B5}"/>
                  </a:ext>
                </a:extLst>
              </p:cNvPr>
              <p:cNvSpPr/>
              <p:nvPr/>
            </p:nvSpPr>
            <p:spPr>
              <a:xfrm>
                <a:off x="1427243" y="3314803"/>
                <a:ext cx="1016000" cy="1016000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0" name="íS1íďè">
                <a:extLst>
                  <a:ext uri="{FF2B5EF4-FFF2-40B4-BE49-F238E27FC236}">
                    <a16:creationId xmlns:a16="http://schemas.microsoft.com/office/drawing/2014/main" xmlns="" id="{F59B9165-1219-4FFC-8424-2A2A5DCB1974}"/>
                  </a:ext>
                </a:extLst>
              </p:cNvPr>
              <p:cNvSpPr/>
              <p:nvPr/>
            </p:nvSpPr>
            <p:spPr bwMode="auto">
              <a:xfrm>
                <a:off x="1754561" y="3643499"/>
                <a:ext cx="327256" cy="373276"/>
              </a:xfrm>
              <a:custGeom>
                <a:avLst/>
                <a:gdLst>
                  <a:gd name="T0" fmla="*/ 145512959 w 21600"/>
                  <a:gd name="T1" fmla="*/ 203073433 h 21600"/>
                  <a:gd name="T2" fmla="*/ 145802623 w 21600"/>
                  <a:gd name="T3" fmla="*/ 194761133 h 21600"/>
                  <a:gd name="T4" fmla="*/ 145802623 w 21600"/>
                  <a:gd name="T5" fmla="*/ 125373600 h 21600"/>
                  <a:gd name="T6" fmla="*/ 104926995 w 21600"/>
                  <a:gd name="T7" fmla="*/ 39943277 h 21600"/>
                  <a:gd name="T8" fmla="*/ 105749513 w 21600"/>
                  <a:gd name="T9" fmla="*/ 31392540 h 21600"/>
                  <a:gd name="T10" fmla="*/ 84532065 w 21600"/>
                  <a:gd name="T11" fmla="*/ 0 h 21600"/>
                  <a:gd name="T12" fmla="*/ 63314533 w 21600"/>
                  <a:gd name="T13" fmla="*/ 31392540 h 21600"/>
                  <a:gd name="T14" fmla="*/ 64145452 w 21600"/>
                  <a:gd name="T15" fmla="*/ 39996478 h 21600"/>
                  <a:gd name="T16" fmla="*/ 23363023 w 21600"/>
                  <a:gd name="T17" fmla="*/ 125385918 h 21600"/>
                  <a:gd name="T18" fmla="*/ 23363023 w 21600"/>
                  <a:gd name="T19" fmla="*/ 194761133 h 21600"/>
                  <a:gd name="T20" fmla="*/ 23645246 w 21600"/>
                  <a:gd name="T21" fmla="*/ 203100602 h 21600"/>
                  <a:gd name="T22" fmla="*/ 0 w 21600"/>
                  <a:gd name="T23" fmla="*/ 236998693 h 21600"/>
                  <a:gd name="T24" fmla="*/ 9272957 w 21600"/>
                  <a:gd name="T25" fmla="*/ 250706436 h 21600"/>
                  <a:gd name="T26" fmla="*/ 63534281 w 21600"/>
                  <a:gd name="T27" fmla="*/ 250706436 h 21600"/>
                  <a:gd name="T28" fmla="*/ 63314533 w 21600"/>
                  <a:gd name="T29" fmla="*/ 254962705 h 21600"/>
                  <a:gd name="T30" fmla="*/ 84532065 w 21600"/>
                  <a:gd name="T31" fmla="*/ 286355233 h 21600"/>
                  <a:gd name="T32" fmla="*/ 105749513 w 21600"/>
                  <a:gd name="T33" fmla="*/ 254962705 h 21600"/>
                  <a:gd name="T34" fmla="*/ 105529766 w 21600"/>
                  <a:gd name="T35" fmla="*/ 250706436 h 21600"/>
                  <a:gd name="T36" fmla="*/ 159908522 w 21600"/>
                  <a:gd name="T37" fmla="*/ 250706436 h 21600"/>
                  <a:gd name="T38" fmla="*/ 169173962 w 21600"/>
                  <a:gd name="T39" fmla="*/ 236998693 h 21600"/>
                  <a:gd name="T40" fmla="*/ 145512959 w 21600"/>
                  <a:gd name="T41" fmla="*/ 203073433 h 21600"/>
                  <a:gd name="T42" fmla="*/ 72721479 w 21600"/>
                  <a:gd name="T43" fmla="*/ 31392540 h 21600"/>
                  <a:gd name="T44" fmla="*/ 84532065 w 21600"/>
                  <a:gd name="T45" fmla="*/ 13920288 h 21600"/>
                  <a:gd name="T46" fmla="*/ 96343451 w 21600"/>
                  <a:gd name="T47" fmla="*/ 31392540 h 21600"/>
                  <a:gd name="T48" fmla="*/ 95802281 w 21600"/>
                  <a:gd name="T49" fmla="*/ 36338135 h 21600"/>
                  <a:gd name="T50" fmla="*/ 84587024 w 21600"/>
                  <a:gd name="T51" fmla="*/ 34799986 h 21600"/>
                  <a:gd name="T52" fmla="*/ 73269292 w 21600"/>
                  <a:gd name="T53" fmla="*/ 36364156 h 21600"/>
                  <a:gd name="T54" fmla="*/ 72721479 w 21600"/>
                  <a:gd name="T55" fmla="*/ 31392540 h 21600"/>
                  <a:gd name="T56" fmla="*/ 72721479 w 21600"/>
                  <a:gd name="T57" fmla="*/ 31392540 h 21600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</a:gdLst>
                <a:ahLst/>
                <a:cxnLst>
                  <a:cxn ang="T58">
                    <a:pos x="T0" y="T1"/>
                  </a:cxn>
                  <a:cxn ang="T59">
                    <a:pos x="T2" y="T3"/>
                  </a:cxn>
                  <a:cxn ang="T60">
                    <a:pos x="T4" y="T5"/>
                  </a:cxn>
                  <a:cxn ang="T61">
                    <a:pos x="T6" y="T7"/>
                  </a:cxn>
                  <a:cxn ang="T62">
                    <a:pos x="T8" y="T9"/>
                  </a:cxn>
                  <a:cxn ang="T63">
                    <a:pos x="T10" y="T11"/>
                  </a:cxn>
                  <a:cxn ang="T64">
                    <a:pos x="T12" y="T13"/>
                  </a:cxn>
                  <a:cxn ang="T65">
                    <a:pos x="T14" y="T15"/>
                  </a:cxn>
                  <a:cxn ang="T66">
                    <a:pos x="T16" y="T17"/>
                  </a:cxn>
                  <a:cxn ang="T67">
                    <a:pos x="T18" y="T19"/>
                  </a:cxn>
                  <a:cxn ang="T68">
                    <a:pos x="T20" y="T21"/>
                  </a:cxn>
                  <a:cxn ang="T69">
                    <a:pos x="T22" y="T23"/>
                  </a:cxn>
                  <a:cxn ang="T70">
                    <a:pos x="T24" y="T25"/>
                  </a:cxn>
                  <a:cxn ang="T71">
                    <a:pos x="T26" y="T27"/>
                  </a:cxn>
                  <a:cxn ang="T72">
                    <a:pos x="T28" y="T29"/>
                  </a:cxn>
                  <a:cxn ang="T73">
                    <a:pos x="T30" y="T31"/>
                  </a:cxn>
                  <a:cxn ang="T74">
                    <a:pos x="T32" y="T33"/>
                  </a:cxn>
                  <a:cxn ang="T75">
                    <a:pos x="T34" y="T35"/>
                  </a:cxn>
                  <a:cxn ang="T76">
                    <a:pos x="T36" y="T37"/>
                  </a:cxn>
                  <a:cxn ang="T77">
                    <a:pos x="T38" y="T39"/>
                  </a:cxn>
                  <a:cxn ang="T78">
                    <a:pos x="T40" y="T41"/>
                  </a:cxn>
                  <a:cxn ang="T79">
                    <a:pos x="T42" y="T43"/>
                  </a:cxn>
                  <a:cxn ang="T80">
                    <a:pos x="T44" y="T45"/>
                  </a:cxn>
                  <a:cxn ang="T81">
                    <a:pos x="T46" y="T47"/>
                  </a:cxn>
                  <a:cxn ang="T82">
                    <a:pos x="T48" y="T49"/>
                  </a:cxn>
                  <a:cxn ang="T83">
                    <a:pos x="T50" y="T51"/>
                  </a:cxn>
                  <a:cxn ang="T84">
                    <a:pos x="T52" y="T53"/>
                  </a:cxn>
                  <a:cxn ang="T85">
                    <a:pos x="T54" y="T55"/>
                  </a:cxn>
                  <a:cxn ang="T86">
                    <a:pos x="T56" y="T57"/>
                  </a:cxn>
                </a:cxnLst>
                <a:rect l="0" t="0" r="r" b="b"/>
                <a:pathLst>
                  <a:path w="21600" h="21600">
                    <a:moveTo>
                      <a:pt x="18579" y="15318"/>
                    </a:moveTo>
                    <a:cubicBezTo>
                      <a:pt x="18603" y="15119"/>
                      <a:pt x="18616" y="14912"/>
                      <a:pt x="18616" y="14691"/>
                    </a:cubicBezTo>
                    <a:lnTo>
                      <a:pt x="18616" y="9457"/>
                    </a:lnTo>
                    <a:cubicBezTo>
                      <a:pt x="18616" y="6480"/>
                      <a:pt x="16437" y="3949"/>
                      <a:pt x="13397" y="3013"/>
                    </a:cubicBezTo>
                    <a:cubicBezTo>
                      <a:pt x="13464" y="2807"/>
                      <a:pt x="13502" y="2592"/>
                      <a:pt x="13502" y="2368"/>
                    </a:cubicBezTo>
                    <a:cubicBezTo>
                      <a:pt x="13502" y="1061"/>
                      <a:pt x="12289" y="0"/>
                      <a:pt x="10793" y="0"/>
                    </a:cubicBezTo>
                    <a:cubicBezTo>
                      <a:pt x="9297" y="0"/>
                      <a:pt x="8084" y="1060"/>
                      <a:pt x="8084" y="2368"/>
                    </a:cubicBezTo>
                    <a:cubicBezTo>
                      <a:pt x="8084" y="2593"/>
                      <a:pt x="8122" y="2810"/>
                      <a:pt x="8190" y="3017"/>
                    </a:cubicBezTo>
                    <a:cubicBezTo>
                      <a:pt x="5156" y="3956"/>
                      <a:pt x="2983" y="6484"/>
                      <a:pt x="2983" y="9458"/>
                    </a:cubicBezTo>
                    <a:lnTo>
                      <a:pt x="2983" y="14691"/>
                    </a:lnTo>
                    <a:cubicBezTo>
                      <a:pt x="2983" y="14912"/>
                      <a:pt x="2996" y="15121"/>
                      <a:pt x="3019" y="15320"/>
                    </a:cubicBezTo>
                    <a:lnTo>
                      <a:pt x="0" y="17877"/>
                    </a:lnTo>
                    <a:cubicBezTo>
                      <a:pt x="0" y="18448"/>
                      <a:pt x="530" y="18911"/>
                      <a:pt x="1184" y="18911"/>
                    </a:cubicBezTo>
                    <a:lnTo>
                      <a:pt x="8112" y="18911"/>
                    </a:lnTo>
                    <a:cubicBezTo>
                      <a:pt x="8096" y="19017"/>
                      <a:pt x="8084" y="19123"/>
                      <a:pt x="8084" y="19232"/>
                    </a:cubicBezTo>
                    <a:cubicBezTo>
                      <a:pt x="8084" y="20540"/>
                      <a:pt x="9297" y="21600"/>
                      <a:pt x="10793" y="21600"/>
                    </a:cubicBezTo>
                    <a:cubicBezTo>
                      <a:pt x="12289" y="21600"/>
                      <a:pt x="13502" y="20540"/>
                      <a:pt x="13502" y="19232"/>
                    </a:cubicBezTo>
                    <a:cubicBezTo>
                      <a:pt x="13502" y="19123"/>
                      <a:pt x="13490" y="19016"/>
                      <a:pt x="13474" y="18911"/>
                    </a:cubicBezTo>
                    <a:lnTo>
                      <a:pt x="20417" y="18911"/>
                    </a:lnTo>
                    <a:cubicBezTo>
                      <a:pt x="21070" y="18911"/>
                      <a:pt x="21600" y="18448"/>
                      <a:pt x="21600" y="17877"/>
                    </a:cubicBezTo>
                    <a:lnTo>
                      <a:pt x="18579" y="15318"/>
                    </a:lnTo>
                    <a:close/>
                    <a:moveTo>
                      <a:pt x="9285" y="2368"/>
                    </a:moveTo>
                    <a:cubicBezTo>
                      <a:pt x="9285" y="1641"/>
                      <a:pt x="9962" y="1050"/>
                      <a:pt x="10793" y="1050"/>
                    </a:cubicBezTo>
                    <a:cubicBezTo>
                      <a:pt x="11624" y="1050"/>
                      <a:pt x="12301" y="1641"/>
                      <a:pt x="12301" y="2368"/>
                    </a:cubicBezTo>
                    <a:cubicBezTo>
                      <a:pt x="12301" y="2498"/>
                      <a:pt x="12272" y="2622"/>
                      <a:pt x="12232" y="2741"/>
                    </a:cubicBezTo>
                    <a:cubicBezTo>
                      <a:pt x="11767" y="2666"/>
                      <a:pt x="11289" y="2625"/>
                      <a:pt x="10800" y="2625"/>
                    </a:cubicBezTo>
                    <a:cubicBezTo>
                      <a:pt x="10306" y="2625"/>
                      <a:pt x="9824" y="2666"/>
                      <a:pt x="9355" y="2743"/>
                    </a:cubicBezTo>
                    <a:cubicBezTo>
                      <a:pt x="9314" y="2623"/>
                      <a:pt x="9285" y="2499"/>
                      <a:pt x="9285" y="2368"/>
                    </a:cubicBezTo>
                    <a:close/>
                    <a:moveTo>
                      <a:pt x="9285" y="2368"/>
                    </a:moveTo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9" name="íṧlïďê">
              <a:extLst>
                <a:ext uri="{FF2B5EF4-FFF2-40B4-BE49-F238E27FC236}">
                  <a16:creationId xmlns:a16="http://schemas.microsoft.com/office/drawing/2014/main" xmlns="" id="{28D808CD-6F3A-4EDA-A82B-4B6CED17BF08}"/>
                </a:ext>
              </a:extLst>
            </p:cNvPr>
            <p:cNvGrpSpPr/>
            <p:nvPr/>
          </p:nvGrpSpPr>
          <p:grpSpPr>
            <a:xfrm>
              <a:off x="3093463" y="5074916"/>
              <a:ext cx="489858" cy="489858"/>
              <a:chOff x="1427243" y="4599335"/>
              <a:chExt cx="1016000" cy="1016000"/>
            </a:xfrm>
            <a:effectLst/>
          </p:grpSpPr>
          <p:sp>
            <p:nvSpPr>
              <p:cNvPr id="47" name="iṧľidé">
                <a:extLst>
                  <a:ext uri="{FF2B5EF4-FFF2-40B4-BE49-F238E27FC236}">
                    <a16:creationId xmlns:a16="http://schemas.microsoft.com/office/drawing/2014/main" xmlns="" id="{B878302F-D46F-404C-B665-F89C16925B28}"/>
                  </a:ext>
                </a:extLst>
              </p:cNvPr>
              <p:cNvSpPr/>
              <p:nvPr/>
            </p:nvSpPr>
            <p:spPr>
              <a:xfrm>
                <a:off x="1427243" y="4599335"/>
                <a:ext cx="1016000" cy="1016000"/>
              </a:xfrm>
              <a:prstGeom prst="ellipse">
                <a:avLst/>
              </a:prstGeom>
              <a:solidFill>
                <a:schemeClr val="accent5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8" name="iṩ1iḑe">
                <a:extLst>
                  <a:ext uri="{FF2B5EF4-FFF2-40B4-BE49-F238E27FC236}">
                    <a16:creationId xmlns:a16="http://schemas.microsoft.com/office/drawing/2014/main" xmlns="" id="{E7B9B531-2D7E-4833-9334-BDFAE3B7042D}"/>
                  </a:ext>
                </a:extLst>
              </p:cNvPr>
              <p:cNvSpPr/>
              <p:nvPr/>
            </p:nvSpPr>
            <p:spPr bwMode="auto">
              <a:xfrm>
                <a:off x="1761388" y="4912675"/>
                <a:ext cx="347709" cy="373276"/>
              </a:xfrm>
              <a:custGeom>
                <a:avLst/>
                <a:gdLst>
                  <a:gd name="T0" fmla="*/ 201595705 w 21600"/>
                  <a:gd name="T1" fmla="*/ 190811269 h 21600"/>
                  <a:gd name="T2" fmla="*/ 187592182 w 21600"/>
                  <a:gd name="T3" fmla="*/ 208164918 h 21600"/>
                  <a:gd name="T4" fmla="*/ 187752038 w 21600"/>
                  <a:gd name="T5" fmla="*/ 210192294 h 21600"/>
                  <a:gd name="T6" fmla="*/ 161460495 w 21600"/>
                  <a:gd name="T7" fmla="*/ 231219137 h 21600"/>
                  <a:gd name="T8" fmla="*/ 128262652 w 21600"/>
                  <a:gd name="T9" fmla="*/ 238391082 h 21600"/>
                  <a:gd name="T10" fmla="*/ 119149403 w 21600"/>
                  <a:gd name="T11" fmla="*/ 185693870 h 21600"/>
                  <a:gd name="T12" fmla="*/ 117292923 w 21600"/>
                  <a:gd name="T13" fmla="*/ 120030070 h 21600"/>
                  <a:gd name="T14" fmla="*/ 154692970 w 21600"/>
                  <a:gd name="T15" fmla="*/ 120030070 h 21600"/>
                  <a:gd name="T16" fmla="*/ 169246679 w 21600"/>
                  <a:gd name="T17" fmla="*/ 116013538 h 21600"/>
                  <a:gd name="T18" fmla="*/ 178309081 w 21600"/>
                  <a:gd name="T19" fmla="*/ 121846296 h 21600"/>
                  <a:gd name="T20" fmla="*/ 189438676 w 21600"/>
                  <a:gd name="T21" fmla="*/ 108059450 h 21600"/>
                  <a:gd name="T22" fmla="*/ 178309081 w 21600"/>
                  <a:gd name="T23" fmla="*/ 94259126 h 21600"/>
                  <a:gd name="T24" fmla="*/ 168947157 w 21600"/>
                  <a:gd name="T25" fmla="*/ 100649045 h 21600"/>
                  <a:gd name="T26" fmla="*/ 116743727 w 21600"/>
                  <a:gd name="T27" fmla="*/ 100649045 h 21600"/>
                  <a:gd name="T28" fmla="*/ 115795006 w 21600"/>
                  <a:gd name="T29" fmla="*/ 67360039 h 21600"/>
                  <a:gd name="T30" fmla="*/ 135378766 w 21600"/>
                  <a:gd name="T31" fmla="*/ 34455253 h 21600"/>
                  <a:gd name="T32" fmla="*/ 107580421 w 21600"/>
                  <a:gd name="T33" fmla="*/ 0 h 21600"/>
                  <a:gd name="T34" fmla="*/ 79792072 w 21600"/>
                  <a:gd name="T35" fmla="*/ 34455253 h 21600"/>
                  <a:gd name="T36" fmla="*/ 99795237 w 21600"/>
                  <a:gd name="T37" fmla="*/ 67505810 h 21600"/>
                  <a:gd name="T38" fmla="*/ 98846616 w 21600"/>
                  <a:gd name="T39" fmla="*/ 100649045 h 21600"/>
                  <a:gd name="T40" fmla="*/ 46543272 w 21600"/>
                  <a:gd name="T41" fmla="*/ 100649045 h 21600"/>
                  <a:gd name="T42" fmla="*/ 37181348 w 21600"/>
                  <a:gd name="T43" fmla="*/ 94271445 h 21600"/>
                  <a:gd name="T44" fmla="*/ 26051763 w 21600"/>
                  <a:gd name="T45" fmla="*/ 108059450 h 21600"/>
                  <a:gd name="T46" fmla="*/ 37181348 w 21600"/>
                  <a:gd name="T47" fmla="*/ 121846296 h 21600"/>
                  <a:gd name="T48" fmla="*/ 46294607 w 21600"/>
                  <a:gd name="T49" fmla="*/ 115934434 h 21600"/>
                  <a:gd name="T50" fmla="*/ 60897374 w 21600"/>
                  <a:gd name="T51" fmla="*/ 120030070 h 21600"/>
                  <a:gd name="T52" fmla="*/ 98307316 w 21600"/>
                  <a:gd name="T53" fmla="*/ 120030070 h 21600"/>
                  <a:gd name="T54" fmla="*/ 96440941 w 21600"/>
                  <a:gd name="T55" fmla="*/ 185706188 h 21600"/>
                  <a:gd name="T56" fmla="*/ 87507319 w 21600"/>
                  <a:gd name="T57" fmla="*/ 237382914 h 21600"/>
                  <a:gd name="T58" fmla="*/ 47661734 w 21600"/>
                  <a:gd name="T59" fmla="*/ 226048548 h 21600"/>
                  <a:gd name="T60" fmla="*/ 27788349 w 21600"/>
                  <a:gd name="T61" fmla="*/ 210828560 h 21600"/>
                  <a:gd name="T62" fmla="*/ 28008047 w 21600"/>
                  <a:gd name="T63" fmla="*/ 208177236 h 21600"/>
                  <a:gd name="T64" fmla="*/ 14004523 w 21600"/>
                  <a:gd name="T65" fmla="*/ 190811269 h 21600"/>
                  <a:gd name="T66" fmla="*/ 0 w 21600"/>
                  <a:gd name="T67" fmla="*/ 208177236 h 21600"/>
                  <a:gd name="T68" fmla="*/ 14004523 w 21600"/>
                  <a:gd name="T69" fmla="*/ 225530885 h 21600"/>
                  <a:gd name="T70" fmla="*/ 17118241 w 21600"/>
                  <a:gd name="T71" fmla="*/ 225067560 h 21600"/>
                  <a:gd name="T72" fmla="*/ 39067705 w 21600"/>
                  <a:gd name="T73" fmla="*/ 245456871 h 21600"/>
                  <a:gd name="T74" fmla="*/ 82057973 w 21600"/>
                  <a:gd name="T75" fmla="*/ 270977155 h 21600"/>
                  <a:gd name="T76" fmla="*/ 108229521 w 21600"/>
                  <a:gd name="T77" fmla="*/ 286355233 h 21600"/>
                  <a:gd name="T78" fmla="*/ 133132946 w 21600"/>
                  <a:gd name="T79" fmla="*/ 271308186 h 21600"/>
                  <a:gd name="T80" fmla="*/ 176652419 w 21600"/>
                  <a:gd name="T81" fmla="*/ 245456871 h 21600"/>
                  <a:gd name="T82" fmla="*/ 198492083 w 21600"/>
                  <a:gd name="T83" fmla="*/ 225067560 h 21600"/>
                  <a:gd name="T84" fmla="*/ 201595705 w 21600"/>
                  <a:gd name="T85" fmla="*/ 225530885 h 21600"/>
                  <a:gd name="T86" fmla="*/ 215600229 w 21600"/>
                  <a:gd name="T87" fmla="*/ 208177236 h 21600"/>
                  <a:gd name="T88" fmla="*/ 201595705 w 21600"/>
                  <a:gd name="T89" fmla="*/ 190811269 h 21600"/>
                  <a:gd name="T90" fmla="*/ 92817999 w 21600"/>
                  <a:gd name="T91" fmla="*/ 34455253 h 21600"/>
                  <a:gd name="T92" fmla="*/ 107580421 w 21600"/>
                  <a:gd name="T93" fmla="*/ 16147786 h 21600"/>
                  <a:gd name="T94" fmla="*/ 122352929 w 21600"/>
                  <a:gd name="T95" fmla="*/ 34455253 h 21600"/>
                  <a:gd name="T96" fmla="*/ 107580421 w 21600"/>
                  <a:gd name="T97" fmla="*/ 52750402 h 21600"/>
                  <a:gd name="T98" fmla="*/ 92817999 w 21600"/>
                  <a:gd name="T99" fmla="*/ 34455253 h 21600"/>
                  <a:gd name="T100" fmla="*/ 92817999 w 21600"/>
                  <a:gd name="T101" fmla="*/ 34455253 h 21600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</a:gdLst>
                <a:ahLst/>
                <a:cxnLst>
                  <a:cxn ang="T102">
                    <a:pos x="T0" y="T1"/>
                  </a:cxn>
                  <a:cxn ang="T103">
                    <a:pos x="T2" y="T3"/>
                  </a:cxn>
                  <a:cxn ang="T104">
                    <a:pos x="T4" y="T5"/>
                  </a:cxn>
                  <a:cxn ang="T105">
                    <a:pos x="T6" y="T7"/>
                  </a:cxn>
                  <a:cxn ang="T106">
                    <a:pos x="T8" y="T9"/>
                  </a:cxn>
                  <a:cxn ang="T107">
                    <a:pos x="T10" y="T11"/>
                  </a:cxn>
                  <a:cxn ang="T108">
                    <a:pos x="T12" y="T13"/>
                  </a:cxn>
                  <a:cxn ang="T109">
                    <a:pos x="T14" y="T15"/>
                  </a:cxn>
                  <a:cxn ang="T110">
                    <a:pos x="T16" y="T17"/>
                  </a:cxn>
                  <a:cxn ang="T111">
                    <a:pos x="T18" y="T19"/>
                  </a:cxn>
                  <a:cxn ang="T112">
                    <a:pos x="T20" y="T21"/>
                  </a:cxn>
                  <a:cxn ang="T113">
                    <a:pos x="T22" y="T23"/>
                  </a:cxn>
                  <a:cxn ang="T114">
                    <a:pos x="T24" y="T25"/>
                  </a:cxn>
                  <a:cxn ang="T115">
                    <a:pos x="T26" y="T27"/>
                  </a:cxn>
                  <a:cxn ang="T116">
                    <a:pos x="T28" y="T29"/>
                  </a:cxn>
                  <a:cxn ang="T117">
                    <a:pos x="T30" y="T31"/>
                  </a:cxn>
                  <a:cxn ang="T118">
                    <a:pos x="T32" y="T33"/>
                  </a:cxn>
                  <a:cxn ang="T119">
                    <a:pos x="T34" y="T35"/>
                  </a:cxn>
                  <a:cxn ang="T120">
                    <a:pos x="T36" y="T37"/>
                  </a:cxn>
                  <a:cxn ang="T121">
                    <a:pos x="T38" y="T39"/>
                  </a:cxn>
                  <a:cxn ang="T122">
                    <a:pos x="T40" y="T41"/>
                  </a:cxn>
                  <a:cxn ang="T123">
                    <a:pos x="T42" y="T43"/>
                  </a:cxn>
                  <a:cxn ang="T124">
                    <a:pos x="T44" y="T45"/>
                  </a:cxn>
                  <a:cxn ang="T125">
                    <a:pos x="T46" y="T47"/>
                  </a:cxn>
                  <a:cxn ang="T126">
                    <a:pos x="T48" y="T49"/>
                  </a:cxn>
                  <a:cxn ang="T127">
                    <a:pos x="T50" y="T51"/>
                  </a:cxn>
                  <a:cxn ang="T128">
                    <a:pos x="T52" y="T53"/>
                  </a:cxn>
                  <a:cxn ang="T129">
                    <a:pos x="T54" y="T55"/>
                  </a:cxn>
                  <a:cxn ang="T130">
                    <a:pos x="T56" y="T57"/>
                  </a:cxn>
                  <a:cxn ang="T131">
                    <a:pos x="T58" y="T59"/>
                  </a:cxn>
                  <a:cxn ang="T132">
                    <a:pos x="T60" y="T61"/>
                  </a:cxn>
                  <a:cxn ang="T133">
                    <a:pos x="T62" y="T63"/>
                  </a:cxn>
                  <a:cxn ang="T134">
                    <a:pos x="T64" y="T65"/>
                  </a:cxn>
                  <a:cxn ang="T135">
                    <a:pos x="T66" y="T67"/>
                  </a:cxn>
                  <a:cxn ang="T136">
                    <a:pos x="T68" y="T69"/>
                  </a:cxn>
                  <a:cxn ang="T137">
                    <a:pos x="T70" y="T71"/>
                  </a:cxn>
                  <a:cxn ang="T138">
                    <a:pos x="T72" y="T73"/>
                  </a:cxn>
                  <a:cxn ang="T139">
                    <a:pos x="T74" y="T75"/>
                  </a:cxn>
                  <a:cxn ang="T140">
                    <a:pos x="T76" y="T77"/>
                  </a:cxn>
                  <a:cxn ang="T141">
                    <a:pos x="T78" y="T79"/>
                  </a:cxn>
                  <a:cxn ang="T142">
                    <a:pos x="T80" y="T81"/>
                  </a:cxn>
                  <a:cxn ang="T143">
                    <a:pos x="T82" y="T83"/>
                  </a:cxn>
                  <a:cxn ang="T144">
                    <a:pos x="T84" y="T85"/>
                  </a:cxn>
                  <a:cxn ang="T145">
                    <a:pos x="T86" y="T87"/>
                  </a:cxn>
                  <a:cxn ang="T146">
                    <a:pos x="T88" y="T89"/>
                  </a:cxn>
                  <a:cxn ang="T147">
                    <a:pos x="T90" y="T91"/>
                  </a:cxn>
                  <a:cxn ang="T148">
                    <a:pos x="T92" y="T93"/>
                  </a:cxn>
                  <a:cxn ang="T149">
                    <a:pos x="T94" y="T95"/>
                  </a:cxn>
                  <a:cxn ang="T150">
                    <a:pos x="T96" y="T97"/>
                  </a:cxn>
                  <a:cxn ang="T151">
                    <a:pos x="T98" y="T99"/>
                  </a:cxn>
                  <a:cxn ang="T152">
                    <a:pos x="T100" y="T101"/>
                  </a:cxn>
                </a:cxnLst>
                <a:rect l="0" t="0" r="r" b="b"/>
                <a:pathLst>
                  <a:path w="21600" h="21600">
                    <a:moveTo>
                      <a:pt x="20197" y="14393"/>
                    </a:moveTo>
                    <a:cubicBezTo>
                      <a:pt x="19422" y="14393"/>
                      <a:pt x="18794" y="14979"/>
                      <a:pt x="18794" y="15702"/>
                    </a:cubicBezTo>
                    <a:cubicBezTo>
                      <a:pt x="18794" y="15755"/>
                      <a:pt x="18804" y="15804"/>
                      <a:pt x="18810" y="15855"/>
                    </a:cubicBezTo>
                    <a:cubicBezTo>
                      <a:pt x="18191" y="16270"/>
                      <a:pt x="17267" y="16825"/>
                      <a:pt x="16176" y="17441"/>
                    </a:cubicBezTo>
                    <a:cubicBezTo>
                      <a:pt x="15167" y="18013"/>
                      <a:pt x="14017" y="18040"/>
                      <a:pt x="12850" y="17982"/>
                    </a:cubicBezTo>
                    <a:lnTo>
                      <a:pt x="11937" y="14007"/>
                    </a:lnTo>
                    <a:cubicBezTo>
                      <a:pt x="11937" y="14007"/>
                      <a:pt x="11842" y="11487"/>
                      <a:pt x="11751" y="9054"/>
                    </a:cubicBezTo>
                    <a:lnTo>
                      <a:pt x="15498" y="9054"/>
                    </a:lnTo>
                    <a:lnTo>
                      <a:pt x="16956" y="8751"/>
                    </a:lnTo>
                    <a:cubicBezTo>
                      <a:pt x="17159" y="9017"/>
                      <a:pt x="17489" y="9191"/>
                      <a:pt x="17864" y="9191"/>
                    </a:cubicBezTo>
                    <a:cubicBezTo>
                      <a:pt x="18479" y="9191"/>
                      <a:pt x="18979" y="8725"/>
                      <a:pt x="18979" y="8151"/>
                    </a:cubicBezTo>
                    <a:cubicBezTo>
                      <a:pt x="18979" y="7576"/>
                      <a:pt x="18479" y="7110"/>
                      <a:pt x="17864" y="7110"/>
                    </a:cubicBezTo>
                    <a:cubicBezTo>
                      <a:pt x="17469" y="7110"/>
                      <a:pt x="17124" y="7303"/>
                      <a:pt x="16926" y="7592"/>
                    </a:cubicBezTo>
                    <a:lnTo>
                      <a:pt x="11696" y="7592"/>
                    </a:lnTo>
                    <a:cubicBezTo>
                      <a:pt x="11656" y="6536"/>
                      <a:pt x="11622" y="5616"/>
                      <a:pt x="11601" y="5081"/>
                    </a:cubicBezTo>
                    <a:cubicBezTo>
                      <a:pt x="12737" y="4753"/>
                      <a:pt x="13563" y="3766"/>
                      <a:pt x="13563" y="2599"/>
                    </a:cubicBezTo>
                    <a:cubicBezTo>
                      <a:pt x="13563" y="1163"/>
                      <a:pt x="12316" y="0"/>
                      <a:pt x="10778" y="0"/>
                    </a:cubicBezTo>
                    <a:cubicBezTo>
                      <a:pt x="9240" y="0"/>
                      <a:pt x="7994" y="1163"/>
                      <a:pt x="7994" y="2599"/>
                    </a:cubicBezTo>
                    <a:cubicBezTo>
                      <a:pt x="7994" y="3781"/>
                      <a:pt x="8840" y="4777"/>
                      <a:pt x="9998" y="5092"/>
                    </a:cubicBezTo>
                    <a:cubicBezTo>
                      <a:pt x="9978" y="5628"/>
                      <a:pt x="9943" y="6543"/>
                      <a:pt x="9903" y="7592"/>
                    </a:cubicBezTo>
                    <a:lnTo>
                      <a:pt x="4663" y="7592"/>
                    </a:lnTo>
                    <a:cubicBezTo>
                      <a:pt x="4465" y="7303"/>
                      <a:pt x="4120" y="7111"/>
                      <a:pt x="3725" y="7111"/>
                    </a:cubicBezTo>
                    <a:cubicBezTo>
                      <a:pt x="3109" y="7111"/>
                      <a:pt x="2610" y="7576"/>
                      <a:pt x="2610" y="8151"/>
                    </a:cubicBezTo>
                    <a:cubicBezTo>
                      <a:pt x="2610" y="8725"/>
                      <a:pt x="3109" y="9191"/>
                      <a:pt x="3725" y="9191"/>
                    </a:cubicBezTo>
                    <a:cubicBezTo>
                      <a:pt x="4104" y="9191"/>
                      <a:pt x="4437" y="9014"/>
                      <a:pt x="4638" y="8745"/>
                    </a:cubicBezTo>
                    <a:lnTo>
                      <a:pt x="6101" y="9054"/>
                    </a:lnTo>
                    <a:lnTo>
                      <a:pt x="9849" y="9054"/>
                    </a:lnTo>
                    <a:cubicBezTo>
                      <a:pt x="9758" y="11487"/>
                      <a:pt x="9662" y="14008"/>
                      <a:pt x="9662" y="14008"/>
                    </a:cubicBezTo>
                    <a:lnTo>
                      <a:pt x="8767" y="17906"/>
                    </a:lnTo>
                    <a:cubicBezTo>
                      <a:pt x="7327" y="17896"/>
                      <a:pt x="5923" y="17761"/>
                      <a:pt x="4775" y="17051"/>
                    </a:cubicBezTo>
                    <a:cubicBezTo>
                      <a:pt x="3962" y="16551"/>
                      <a:pt x="3276" y="16270"/>
                      <a:pt x="2784" y="15903"/>
                    </a:cubicBezTo>
                    <a:cubicBezTo>
                      <a:pt x="2795" y="15837"/>
                      <a:pt x="2806" y="15771"/>
                      <a:pt x="2806" y="15703"/>
                    </a:cubicBezTo>
                    <a:cubicBezTo>
                      <a:pt x="2806" y="14980"/>
                      <a:pt x="2178" y="14393"/>
                      <a:pt x="1403" y="14393"/>
                    </a:cubicBezTo>
                    <a:cubicBezTo>
                      <a:pt x="628" y="14393"/>
                      <a:pt x="0" y="14980"/>
                      <a:pt x="0" y="15703"/>
                    </a:cubicBezTo>
                    <a:cubicBezTo>
                      <a:pt x="0" y="16426"/>
                      <a:pt x="628" y="17012"/>
                      <a:pt x="1403" y="17012"/>
                    </a:cubicBezTo>
                    <a:cubicBezTo>
                      <a:pt x="1510" y="17012"/>
                      <a:pt x="1614" y="16998"/>
                      <a:pt x="1715" y="16977"/>
                    </a:cubicBezTo>
                    <a:cubicBezTo>
                      <a:pt x="2247" y="17399"/>
                      <a:pt x="3003" y="17955"/>
                      <a:pt x="3914" y="18515"/>
                    </a:cubicBezTo>
                    <a:cubicBezTo>
                      <a:pt x="5121" y="19253"/>
                      <a:pt x="6602" y="20007"/>
                      <a:pt x="8221" y="20440"/>
                    </a:cubicBezTo>
                    <a:cubicBezTo>
                      <a:pt x="8477" y="20583"/>
                      <a:pt x="10318" y="21600"/>
                      <a:pt x="10843" y="21600"/>
                    </a:cubicBezTo>
                    <a:cubicBezTo>
                      <a:pt x="11346" y="21600"/>
                      <a:pt x="12980" y="20671"/>
                      <a:pt x="13338" y="20465"/>
                    </a:cubicBezTo>
                    <a:cubicBezTo>
                      <a:pt x="14974" y="20035"/>
                      <a:pt x="16475" y="19266"/>
                      <a:pt x="17698" y="18515"/>
                    </a:cubicBezTo>
                    <a:cubicBezTo>
                      <a:pt x="18603" y="17955"/>
                      <a:pt x="19354" y="17398"/>
                      <a:pt x="19886" y="16977"/>
                    </a:cubicBezTo>
                    <a:cubicBezTo>
                      <a:pt x="19986" y="16999"/>
                      <a:pt x="20090" y="17012"/>
                      <a:pt x="20197" y="17012"/>
                    </a:cubicBezTo>
                    <a:cubicBezTo>
                      <a:pt x="20972" y="17012"/>
                      <a:pt x="21600" y="16426"/>
                      <a:pt x="21600" y="15703"/>
                    </a:cubicBezTo>
                    <a:cubicBezTo>
                      <a:pt x="21600" y="14979"/>
                      <a:pt x="20972" y="14393"/>
                      <a:pt x="20197" y="14393"/>
                    </a:cubicBezTo>
                    <a:close/>
                    <a:moveTo>
                      <a:pt x="9299" y="2599"/>
                    </a:moveTo>
                    <a:cubicBezTo>
                      <a:pt x="9299" y="1837"/>
                      <a:pt x="9963" y="1218"/>
                      <a:pt x="10778" y="1218"/>
                    </a:cubicBezTo>
                    <a:cubicBezTo>
                      <a:pt x="11594" y="1218"/>
                      <a:pt x="12258" y="1837"/>
                      <a:pt x="12258" y="2599"/>
                    </a:cubicBezTo>
                    <a:cubicBezTo>
                      <a:pt x="12258" y="3360"/>
                      <a:pt x="11595" y="3979"/>
                      <a:pt x="10778" y="3979"/>
                    </a:cubicBezTo>
                    <a:cubicBezTo>
                      <a:pt x="9963" y="3979"/>
                      <a:pt x="9299" y="3360"/>
                      <a:pt x="9299" y="2599"/>
                    </a:cubicBezTo>
                    <a:close/>
                    <a:moveTo>
                      <a:pt x="9299" y="2599"/>
                    </a:moveTo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0" name="ïSlídê">
              <a:extLst>
                <a:ext uri="{FF2B5EF4-FFF2-40B4-BE49-F238E27FC236}">
                  <a16:creationId xmlns:a16="http://schemas.microsoft.com/office/drawing/2014/main" xmlns="" id="{5956F674-10A6-47B4-94EA-4184B38954D3}"/>
                </a:ext>
              </a:extLst>
            </p:cNvPr>
            <p:cNvGrpSpPr/>
            <p:nvPr/>
          </p:nvGrpSpPr>
          <p:grpSpPr>
            <a:xfrm>
              <a:off x="8608681" y="3392284"/>
              <a:ext cx="489858" cy="489858"/>
              <a:chOff x="6262908" y="3314803"/>
              <a:chExt cx="1016000" cy="1016000"/>
            </a:xfrm>
            <a:effectLst/>
          </p:grpSpPr>
          <p:sp>
            <p:nvSpPr>
              <p:cNvPr id="40" name="îṥḻïďé">
                <a:extLst>
                  <a:ext uri="{FF2B5EF4-FFF2-40B4-BE49-F238E27FC236}">
                    <a16:creationId xmlns:a16="http://schemas.microsoft.com/office/drawing/2014/main" xmlns="" id="{02E6DC6C-3229-4C60-9AC5-786FD9BBF73C}"/>
                  </a:ext>
                </a:extLst>
              </p:cNvPr>
              <p:cNvSpPr/>
              <p:nvPr/>
            </p:nvSpPr>
            <p:spPr>
              <a:xfrm>
                <a:off x="6262908" y="3314803"/>
                <a:ext cx="1016000" cy="1016000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41" name="ïṩľiďé">
                <a:extLst>
                  <a:ext uri="{FF2B5EF4-FFF2-40B4-BE49-F238E27FC236}">
                    <a16:creationId xmlns:a16="http://schemas.microsoft.com/office/drawing/2014/main" xmlns="" id="{91506032-6477-4FEE-A607-FF392BE2B623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6582682" y="3643500"/>
                <a:ext cx="373277" cy="373278"/>
                <a:chOff x="0" y="0"/>
                <a:chExt cx="577" cy="574"/>
              </a:xfrm>
              <a:solidFill>
                <a:srgbClr val="FFFFFF"/>
              </a:solidFill>
            </p:grpSpPr>
            <p:sp>
              <p:nvSpPr>
                <p:cNvPr id="42" name="îṣľíḓé">
                  <a:extLst>
                    <a:ext uri="{FF2B5EF4-FFF2-40B4-BE49-F238E27FC236}">
                      <a16:creationId xmlns:a16="http://schemas.microsoft.com/office/drawing/2014/main" xmlns="" id="{F8E04C76-1111-47C6-905B-8A43375ADF91}"/>
                    </a:ext>
                  </a:extLst>
                </p:cNvPr>
                <p:cNvSpPr/>
                <p:nvPr/>
              </p:nvSpPr>
              <p:spPr bwMode="auto">
                <a:xfrm>
                  <a:off x="368" y="368"/>
                  <a:ext cx="205" cy="204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w 21600"/>
                    <a:gd name="T7" fmla="*/ 0 h 21600"/>
                    <a:gd name="T8" fmla="*/ 0 w 21600"/>
                    <a:gd name="T9" fmla="*/ 0 h 21600"/>
                    <a:gd name="T10" fmla="*/ 0 w 21600"/>
                    <a:gd name="T11" fmla="*/ 0 h 21600"/>
                    <a:gd name="T12" fmla="*/ 0 w 21600"/>
                    <a:gd name="T13" fmla="*/ 0 h 21600"/>
                    <a:gd name="T14" fmla="*/ 0 w 21600"/>
                    <a:gd name="T15" fmla="*/ 0 h 21600"/>
                    <a:gd name="T16" fmla="*/ 0 w 21600"/>
                    <a:gd name="T17" fmla="*/ 0 h 21600"/>
                    <a:gd name="T18" fmla="*/ 0 w 21600"/>
                    <a:gd name="T19" fmla="*/ 0 h 21600"/>
                    <a:gd name="T20" fmla="*/ 0 w 21600"/>
                    <a:gd name="T21" fmla="*/ 0 h 21600"/>
                    <a:gd name="T22" fmla="*/ 0 w 21600"/>
                    <a:gd name="T23" fmla="*/ 0 h 21600"/>
                    <a:gd name="T24" fmla="*/ 0 w 21600"/>
                    <a:gd name="T25" fmla="*/ 0 h 21600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</a:gdLst>
                  <a:ahLst/>
                  <a:cxnLst>
                    <a:cxn ang="T26">
                      <a:pos x="T0" y="T1"/>
                    </a:cxn>
                    <a:cxn ang="T27">
                      <a:pos x="T2" y="T3"/>
                    </a:cxn>
                    <a:cxn ang="T28">
                      <a:pos x="T4" y="T5"/>
                    </a:cxn>
                    <a:cxn ang="T29">
                      <a:pos x="T6" y="T7"/>
                    </a:cxn>
                    <a:cxn ang="T30">
                      <a:pos x="T8" y="T9"/>
                    </a:cxn>
                    <a:cxn ang="T31">
                      <a:pos x="T10" y="T11"/>
                    </a:cxn>
                    <a:cxn ang="T32">
                      <a:pos x="T12" y="T13"/>
                    </a:cxn>
                    <a:cxn ang="T33">
                      <a:pos x="T14" y="T15"/>
                    </a:cxn>
                    <a:cxn ang="T34">
                      <a:pos x="T16" y="T17"/>
                    </a:cxn>
                    <a:cxn ang="T35">
                      <a:pos x="T18" y="T19"/>
                    </a:cxn>
                    <a:cxn ang="T36">
                      <a:pos x="T20" y="T21"/>
                    </a:cxn>
                    <a:cxn ang="T37">
                      <a:pos x="T22" y="T23"/>
                    </a:cxn>
                    <a:cxn ang="T38">
                      <a:pos x="T24" y="T25"/>
                    </a:cxn>
                  </a:cxnLst>
                  <a:rect l="0" t="0" r="r" b="b"/>
                  <a:pathLst>
                    <a:path w="21600" h="21600">
                      <a:moveTo>
                        <a:pt x="18447" y="8564"/>
                      </a:moveTo>
                      <a:lnTo>
                        <a:pt x="6893" y="0"/>
                      </a:lnTo>
                      <a:lnTo>
                        <a:pt x="0" y="6909"/>
                      </a:lnTo>
                      <a:lnTo>
                        <a:pt x="8514" y="18507"/>
                      </a:lnTo>
                      <a:cubicBezTo>
                        <a:pt x="10541" y="16972"/>
                        <a:pt x="14706" y="18290"/>
                        <a:pt x="18327" y="21600"/>
                      </a:cubicBezTo>
                      <a:lnTo>
                        <a:pt x="21600" y="18319"/>
                      </a:lnTo>
                      <a:cubicBezTo>
                        <a:pt x="18344" y="14739"/>
                        <a:pt x="17015" y="10625"/>
                        <a:pt x="18447" y="8564"/>
                      </a:cubicBezTo>
                      <a:close/>
                      <a:moveTo>
                        <a:pt x="14477" y="14461"/>
                      </a:moveTo>
                      <a:cubicBezTo>
                        <a:pt x="13723" y="15214"/>
                        <a:pt x="12501" y="15214"/>
                        <a:pt x="11748" y="14461"/>
                      </a:cubicBezTo>
                      <a:cubicBezTo>
                        <a:pt x="10995" y="13705"/>
                        <a:pt x="10995" y="12479"/>
                        <a:pt x="11749" y="11725"/>
                      </a:cubicBezTo>
                      <a:cubicBezTo>
                        <a:pt x="12502" y="10969"/>
                        <a:pt x="13724" y="10969"/>
                        <a:pt x="14477" y="11725"/>
                      </a:cubicBezTo>
                      <a:cubicBezTo>
                        <a:pt x="15230" y="12479"/>
                        <a:pt x="15230" y="13705"/>
                        <a:pt x="14477" y="14461"/>
                      </a:cubicBezTo>
                      <a:close/>
                      <a:moveTo>
                        <a:pt x="14477" y="14461"/>
                      </a:move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 w="25400" cap="flat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3" name="ïSļíďè">
                  <a:extLst>
                    <a:ext uri="{FF2B5EF4-FFF2-40B4-BE49-F238E27FC236}">
                      <a16:creationId xmlns:a16="http://schemas.microsoft.com/office/drawing/2014/main" xmlns="" id="{5224C1E7-4EC2-471B-A080-41F04CDBAE88}"/>
                    </a:ext>
                  </a:extLst>
                </p:cNvPr>
                <p:cNvSpPr/>
                <p:nvPr/>
              </p:nvSpPr>
              <p:spPr bwMode="auto">
                <a:xfrm>
                  <a:off x="328" y="304"/>
                  <a:ext cx="107" cy="130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w 21600"/>
                    <a:gd name="T7" fmla="*/ 0 h 21600"/>
                    <a:gd name="T8" fmla="*/ 0 w 21600"/>
                    <a:gd name="T9" fmla="*/ 0 h 21600"/>
                    <a:gd name="T10" fmla="*/ 0 w 21600"/>
                    <a:gd name="T11" fmla="*/ 0 h 21600"/>
                    <a:gd name="T12" fmla="*/ 0 w 21600"/>
                    <a:gd name="T13" fmla="*/ 0 h 21600"/>
                    <a:gd name="T14" fmla="*/ 0 w 21600"/>
                    <a:gd name="T15" fmla="*/ 0 h 21600"/>
                    <a:gd name="T16" fmla="*/ 0 w 21600"/>
                    <a:gd name="T17" fmla="*/ 0 h 21600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0" t="0" r="r" b="b"/>
                  <a:pathLst>
                    <a:path w="21600" h="21600">
                      <a:moveTo>
                        <a:pt x="14544" y="0"/>
                      </a:moveTo>
                      <a:lnTo>
                        <a:pt x="13967" y="562"/>
                      </a:lnTo>
                      <a:cubicBezTo>
                        <a:pt x="14018" y="3961"/>
                        <a:pt x="12593" y="7264"/>
                        <a:pt x="9866" y="9922"/>
                      </a:cubicBezTo>
                      <a:lnTo>
                        <a:pt x="24" y="19504"/>
                      </a:lnTo>
                      <a:cubicBezTo>
                        <a:pt x="18" y="19554"/>
                        <a:pt x="6" y="19602"/>
                        <a:pt x="0" y="19652"/>
                      </a:cubicBezTo>
                      <a:lnTo>
                        <a:pt x="2371" y="21600"/>
                      </a:lnTo>
                      <a:lnTo>
                        <a:pt x="21600" y="5798"/>
                      </a:lnTo>
                      <a:lnTo>
                        <a:pt x="14544" y="0"/>
                      </a:lnTo>
                      <a:close/>
                      <a:moveTo>
                        <a:pt x="14544" y="0"/>
                      </a:move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 w="25400" cap="flat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4" name="isḷíḑê">
                  <a:extLst>
                    <a:ext uri="{FF2B5EF4-FFF2-40B4-BE49-F238E27FC236}">
                      <a16:creationId xmlns:a16="http://schemas.microsoft.com/office/drawing/2014/main" xmlns="" id="{6ECAA939-8B26-4750-829D-0940FD4B8C30}"/>
                    </a:ext>
                  </a:extLst>
                </p:cNvPr>
                <p:cNvSpPr/>
                <p:nvPr/>
              </p:nvSpPr>
              <p:spPr bwMode="auto">
                <a:xfrm>
                  <a:off x="0" y="0"/>
                  <a:ext cx="297" cy="289"/>
                </a:xfrm>
                <a:custGeom>
                  <a:avLst/>
                  <a:gdLst>
                    <a:gd name="T0" fmla="*/ 0 w 21222"/>
                    <a:gd name="T1" fmla="*/ 0 h 21211"/>
                    <a:gd name="T2" fmla="*/ 0 w 21222"/>
                    <a:gd name="T3" fmla="*/ 0 h 21211"/>
                    <a:gd name="T4" fmla="*/ 0 w 21222"/>
                    <a:gd name="T5" fmla="*/ 0 h 21211"/>
                    <a:gd name="T6" fmla="*/ 0 w 21222"/>
                    <a:gd name="T7" fmla="*/ 0 h 21211"/>
                    <a:gd name="T8" fmla="*/ 0 w 21222"/>
                    <a:gd name="T9" fmla="*/ 0 h 21211"/>
                    <a:gd name="T10" fmla="*/ 0 w 21222"/>
                    <a:gd name="T11" fmla="*/ 0 h 21211"/>
                    <a:gd name="T12" fmla="*/ 0 w 21222"/>
                    <a:gd name="T13" fmla="*/ 0 h 21211"/>
                    <a:gd name="T14" fmla="*/ 0 w 21222"/>
                    <a:gd name="T15" fmla="*/ 0 h 21211"/>
                    <a:gd name="T16" fmla="*/ 0 w 21222"/>
                    <a:gd name="T17" fmla="*/ 0 h 21211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0" t="0" r="r" b="b"/>
                  <a:pathLst>
                    <a:path w="21222" h="21211">
                      <a:moveTo>
                        <a:pt x="15153" y="21211"/>
                      </a:moveTo>
                      <a:lnTo>
                        <a:pt x="17409" y="18463"/>
                      </a:lnTo>
                      <a:cubicBezTo>
                        <a:pt x="18368" y="17292"/>
                        <a:pt x="19694" y="16530"/>
                        <a:pt x="21146" y="16293"/>
                      </a:cubicBezTo>
                      <a:lnTo>
                        <a:pt x="21222" y="16201"/>
                      </a:lnTo>
                      <a:lnTo>
                        <a:pt x="6603" y="1165"/>
                      </a:lnTo>
                      <a:cubicBezTo>
                        <a:pt x="5093" y="-389"/>
                        <a:pt x="2643" y="-389"/>
                        <a:pt x="1133" y="1165"/>
                      </a:cubicBezTo>
                      <a:cubicBezTo>
                        <a:pt x="-378" y="2718"/>
                        <a:pt x="-378" y="5237"/>
                        <a:pt x="1133" y="6791"/>
                      </a:cubicBezTo>
                      <a:lnTo>
                        <a:pt x="15153" y="21211"/>
                      </a:lnTo>
                      <a:close/>
                      <a:moveTo>
                        <a:pt x="15153" y="21211"/>
                      </a:move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 w="25400" cap="flat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5" name="isľídé">
                  <a:extLst>
                    <a:ext uri="{FF2B5EF4-FFF2-40B4-BE49-F238E27FC236}">
                      <a16:creationId xmlns:a16="http://schemas.microsoft.com/office/drawing/2014/main" xmlns="" id="{B02E7BCD-86D7-4008-87FC-4325BE08E406}"/>
                    </a:ext>
                  </a:extLst>
                </p:cNvPr>
                <p:cNvSpPr/>
                <p:nvPr/>
              </p:nvSpPr>
              <p:spPr bwMode="auto">
                <a:xfrm>
                  <a:off x="0" y="328"/>
                  <a:ext cx="298" cy="246"/>
                </a:xfrm>
                <a:custGeom>
                  <a:avLst/>
                  <a:gdLst>
                    <a:gd name="T0" fmla="*/ 0 w 21116"/>
                    <a:gd name="T1" fmla="*/ 0 h 21374"/>
                    <a:gd name="T2" fmla="*/ 0 w 21116"/>
                    <a:gd name="T3" fmla="*/ 0 h 21374"/>
                    <a:gd name="T4" fmla="*/ 0 w 21116"/>
                    <a:gd name="T5" fmla="*/ 0 h 21374"/>
                    <a:gd name="T6" fmla="*/ 0 w 21116"/>
                    <a:gd name="T7" fmla="*/ 0 h 21374"/>
                    <a:gd name="T8" fmla="*/ 0 w 21116"/>
                    <a:gd name="T9" fmla="*/ 0 h 21374"/>
                    <a:gd name="T10" fmla="*/ 0 w 21116"/>
                    <a:gd name="T11" fmla="*/ 0 h 21374"/>
                    <a:gd name="T12" fmla="*/ 0 w 21116"/>
                    <a:gd name="T13" fmla="*/ 0 h 21374"/>
                    <a:gd name="T14" fmla="*/ 0 w 21116"/>
                    <a:gd name="T15" fmla="*/ 0 h 21374"/>
                    <a:gd name="T16" fmla="*/ 0 w 21116"/>
                    <a:gd name="T17" fmla="*/ 0 h 21374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0" t="0" r="r" b="b"/>
                  <a:pathLst>
                    <a:path w="21116" h="21374">
                      <a:moveTo>
                        <a:pt x="17024" y="721"/>
                      </a:moveTo>
                      <a:cubicBezTo>
                        <a:pt x="16543" y="427"/>
                        <a:pt x="16052" y="191"/>
                        <a:pt x="15571" y="0"/>
                      </a:cubicBezTo>
                      <a:cubicBezTo>
                        <a:pt x="13915" y="235"/>
                        <a:pt x="7378" y="2037"/>
                        <a:pt x="6834" y="8291"/>
                      </a:cubicBezTo>
                      <a:cubicBezTo>
                        <a:pt x="6063" y="17146"/>
                        <a:pt x="1254" y="15657"/>
                        <a:pt x="153" y="15771"/>
                      </a:cubicBezTo>
                      <a:cubicBezTo>
                        <a:pt x="-484" y="15837"/>
                        <a:pt x="743" y="21126"/>
                        <a:pt x="6046" y="21364"/>
                      </a:cubicBezTo>
                      <a:cubicBezTo>
                        <a:pt x="11298" y="21600"/>
                        <a:pt x="20647" y="17485"/>
                        <a:pt x="21032" y="7006"/>
                      </a:cubicBezTo>
                      <a:lnTo>
                        <a:pt x="21116" y="6884"/>
                      </a:lnTo>
                      <a:cubicBezTo>
                        <a:pt x="20449" y="3612"/>
                        <a:pt x="18811" y="1844"/>
                        <a:pt x="17024" y="721"/>
                      </a:cubicBezTo>
                      <a:close/>
                      <a:moveTo>
                        <a:pt x="17024" y="721"/>
                      </a:move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 w="25400" cap="flat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6" name="ïśḻïde">
                  <a:extLst>
                    <a:ext uri="{FF2B5EF4-FFF2-40B4-BE49-F238E27FC236}">
                      <a16:creationId xmlns:a16="http://schemas.microsoft.com/office/drawing/2014/main" xmlns="" id="{2B89F535-2306-4E8A-A793-C9459C06B58C}"/>
                    </a:ext>
                  </a:extLst>
                </p:cNvPr>
                <p:cNvSpPr/>
                <p:nvPr/>
              </p:nvSpPr>
              <p:spPr bwMode="auto">
                <a:xfrm>
                  <a:off x="240" y="0"/>
                  <a:ext cx="337" cy="385"/>
                </a:xfrm>
                <a:custGeom>
                  <a:avLst/>
                  <a:gdLst>
                    <a:gd name="T0" fmla="*/ 0 w 21345"/>
                    <a:gd name="T1" fmla="*/ 0 h 21376"/>
                    <a:gd name="T2" fmla="*/ 0 w 21345"/>
                    <a:gd name="T3" fmla="*/ 0 h 21376"/>
                    <a:gd name="T4" fmla="*/ 0 w 21345"/>
                    <a:gd name="T5" fmla="*/ 0 h 21376"/>
                    <a:gd name="T6" fmla="*/ 0 w 21345"/>
                    <a:gd name="T7" fmla="*/ 0 h 21376"/>
                    <a:gd name="T8" fmla="*/ 0 w 21345"/>
                    <a:gd name="T9" fmla="*/ 0 h 21376"/>
                    <a:gd name="T10" fmla="*/ 0 w 21345"/>
                    <a:gd name="T11" fmla="*/ 0 h 21376"/>
                    <a:gd name="T12" fmla="*/ 0 w 21345"/>
                    <a:gd name="T13" fmla="*/ 0 h 21376"/>
                    <a:gd name="T14" fmla="*/ 0 w 21345"/>
                    <a:gd name="T15" fmla="*/ 0 h 21376"/>
                    <a:gd name="T16" fmla="*/ 0 w 21345"/>
                    <a:gd name="T17" fmla="*/ 0 h 21376"/>
                    <a:gd name="T18" fmla="*/ 0 w 21345"/>
                    <a:gd name="T19" fmla="*/ 0 h 21376"/>
                    <a:gd name="T20" fmla="*/ 0 w 21345"/>
                    <a:gd name="T21" fmla="*/ 0 h 21376"/>
                    <a:gd name="T22" fmla="*/ 0 w 21345"/>
                    <a:gd name="T23" fmla="*/ 0 h 2137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0" t="0" r="r" b="b"/>
                  <a:pathLst>
                    <a:path w="21345" h="21376">
                      <a:moveTo>
                        <a:pt x="7963" y="16438"/>
                      </a:moveTo>
                      <a:lnTo>
                        <a:pt x="20844" y="3060"/>
                      </a:lnTo>
                      <a:cubicBezTo>
                        <a:pt x="21600" y="2274"/>
                        <a:pt x="21488" y="1102"/>
                        <a:pt x="20592" y="438"/>
                      </a:cubicBezTo>
                      <a:cubicBezTo>
                        <a:pt x="19696" y="-224"/>
                        <a:pt x="18359" y="-125"/>
                        <a:pt x="17602" y="661"/>
                      </a:cubicBezTo>
                      <a:lnTo>
                        <a:pt x="4720" y="14039"/>
                      </a:lnTo>
                      <a:cubicBezTo>
                        <a:pt x="3698" y="14005"/>
                        <a:pt x="2666" y="14368"/>
                        <a:pt x="1957" y="15106"/>
                      </a:cubicBezTo>
                      <a:lnTo>
                        <a:pt x="0" y="17139"/>
                      </a:lnTo>
                      <a:cubicBezTo>
                        <a:pt x="266" y="17232"/>
                        <a:pt x="533" y="17334"/>
                        <a:pt x="800" y="17450"/>
                      </a:cubicBezTo>
                      <a:cubicBezTo>
                        <a:pt x="2456" y="18154"/>
                        <a:pt x="4079" y="19406"/>
                        <a:pt x="4942" y="21376"/>
                      </a:cubicBezTo>
                      <a:lnTo>
                        <a:pt x="7225" y="19005"/>
                      </a:lnTo>
                      <a:cubicBezTo>
                        <a:pt x="7936" y="18266"/>
                        <a:pt x="8172" y="17316"/>
                        <a:pt x="7963" y="16438"/>
                      </a:cubicBezTo>
                      <a:close/>
                      <a:moveTo>
                        <a:pt x="7963" y="16438"/>
                      </a:move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 w="25400" cap="flat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  <p:grpSp>
          <p:nvGrpSpPr>
            <p:cNvPr id="11" name="ïSļiḋê">
              <a:extLst>
                <a:ext uri="{FF2B5EF4-FFF2-40B4-BE49-F238E27FC236}">
                  <a16:creationId xmlns:a16="http://schemas.microsoft.com/office/drawing/2014/main" xmlns="" id="{35FE9D5D-C902-411D-9C36-73C50322D262}"/>
                </a:ext>
              </a:extLst>
            </p:cNvPr>
            <p:cNvGrpSpPr/>
            <p:nvPr/>
          </p:nvGrpSpPr>
          <p:grpSpPr>
            <a:xfrm>
              <a:off x="8608681" y="1653267"/>
              <a:ext cx="489858" cy="489858"/>
              <a:chOff x="6262908" y="1987229"/>
              <a:chExt cx="1016000" cy="1016000"/>
            </a:xfrm>
            <a:effectLst/>
          </p:grpSpPr>
          <p:sp>
            <p:nvSpPr>
              <p:cNvPr id="30" name="íṡ1íďè">
                <a:extLst>
                  <a:ext uri="{FF2B5EF4-FFF2-40B4-BE49-F238E27FC236}">
                    <a16:creationId xmlns:a16="http://schemas.microsoft.com/office/drawing/2014/main" xmlns="" id="{598E1919-5AA4-48D0-BF17-D11D7D7E9E92}"/>
                  </a:ext>
                </a:extLst>
              </p:cNvPr>
              <p:cNvSpPr/>
              <p:nvPr/>
            </p:nvSpPr>
            <p:spPr>
              <a:xfrm>
                <a:off x="6262908" y="1987229"/>
                <a:ext cx="1016000" cy="1016000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31" name="îşliďé">
                <a:extLst>
                  <a:ext uri="{FF2B5EF4-FFF2-40B4-BE49-F238E27FC236}">
                    <a16:creationId xmlns:a16="http://schemas.microsoft.com/office/drawing/2014/main" xmlns="" id="{4932E927-6D6A-4942-A32C-6C056C2A420C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6581713" y="2281761"/>
                <a:ext cx="378392" cy="370722"/>
                <a:chOff x="0" y="0"/>
                <a:chExt cx="581" cy="573"/>
              </a:xfrm>
              <a:solidFill>
                <a:srgbClr val="FFFFFF"/>
              </a:solidFill>
            </p:grpSpPr>
            <p:sp>
              <p:nvSpPr>
                <p:cNvPr id="32" name="ïṧ1îḋê">
                  <a:extLst>
                    <a:ext uri="{FF2B5EF4-FFF2-40B4-BE49-F238E27FC236}">
                      <a16:creationId xmlns:a16="http://schemas.microsoft.com/office/drawing/2014/main" xmlns="" id="{F0FAEA2C-76F1-4AA3-903E-EA253CA79CC1}"/>
                    </a:ext>
                  </a:extLst>
                </p:cNvPr>
                <p:cNvSpPr/>
                <p:nvPr/>
              </p:nvSpPr>
              <p:spPr bwMode="auto">
                <a:xfrm>
                  <a:off x="256" y="0"/>
                  <a:ext cx="72" cy="181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w 21600"/>
                    <a:gd name="T7" fmla="*/ 0 h 21600"/>
                    <a:gd name="T8" fmla="*/ 0 w 21600"/>
                    <a:gd name="T9" fmla="*/ 0 h 21600"/>
                    <a:gd name="T10" fmla="*/ 0 w 21600"/>
                    <a:gd name="T11" fmla="*/ 0 h 21600"/>
                    <a:gd name="T12" fmla="*/ 0 w 21600"/>
                    <a:gd name="T13" fmla="*/ 0 h 21600"/>
                    <a:gd name="T14" fmla="*/ 0 w 21600"/>
                    <a:gd name="T15" fmla="*/ 0 h 21600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21600" h="21600">
                      <a:moveTo>
                        <a:pt x="10799" y="0"/>
                      </a:moveTo>
                      <a:cubicBezTo>
                        <a:pt x="4833" y="0"/>
                        <a:pt x="0" y="1476"/>
                        <a:pt x="0" y="3295"/>
                      </a:cubicBezTo>
                      <a:lnTo>
                        <a:pt x="0" y="18305"/>
                      </a:lnTo>
                      <a:cubicBezTo>
                        <a:pt x="0" y="20125"/>
                        <a:pt x="4833" y="21600"/>
                        <a:pt x="10799" y="21600"/>
                      </a:cubicBezTo>
                      <a:cubicBezTo>
                        <a:pt x="16762" y="21600"/>
                        <a:pt x="21600" y="20125"/>
                        <a:pt x="21600" y="18305"/>
                      </a:cubicBezTo>
                      <a:lnTo>
                        <a:pt x="21600" y="3295"/>
                      </a:lnTo>
                      <a:cubicBezTo>
                        <a:pt x="21600" y="1476"/>
                        <a:pt x="16762" y="0"/>
                        <a:pt x="10799" y="0"/>
                      </a:cubicBezTo>
                      <a:close/>
                      <a:moveTo>
                        <a:pt x="10799" y="0"/>
                      </a:move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 w="25400" cap="flat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3" name="iṧļïďé">
                  <a:extLst>
                    <a:ext uri="{FF2B5EF4-FFF2-40B4-BE49-F238E27FC236}">
                      <a16:creationId xmlns:a16="http://schemas.microsoft.com/office/drawing/2014/main" xmlns="" id="{D1789B27-A96D-44CF-A63E-DD6A94E1867C}"/>
                    </a:ext>
                  </a:extLst>
                </p:cNvPr>
                <p:cNvSpPr/>
                <p:nvPr/>
              </p:nvSpPr>
              <p:spPr bwMode="auto">
                <a:xfrm>
                  <a:off x="256" y="392"/>
                  <a:ext cx="72" cy="181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w 21600"/>
                    <a:gd name="T7" fmla="*/ 0 h 21600"/>
                    <a:gd name="T8" fmla="*/ 0 w 21600"/>
                    <a:gd name="T9" fmla="*/ 0 h 21600"/>
                    <a:gd name="T10" fmla="*/ 0 w 21600"/>
                    <a:gd name="T11" fmla="*/ 0 h 21600"/>
                    <a:gd name="T12" fmla="*/ 0 w 21600"/>
                    <a:gd name="T13" fmla="*/ 0 h 21600"/>
                    <a:gd name="T14" fmla="*/ 0 w 21600"/>
                    <a:gd name="T15" fmla="*/ 0 h 21600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21600" h="21600">
                      <a:moveTo>
                        <a:pt x="10799" y="0"/>
                      </a:moveTo>
                      <a:cubicBezTo>
                        <a:pt x="4833" y="0"/>
                        <a:pt x="0" y="1476"/>
                        <a:pt x="0" y="3295"/>
                      </a:cubicBezTo>
                      <a:lnTo>
                        <a:pt x="0" y="18305"/>
                      </a:lnTo>
                      <a:cubicBezTo>
                        <a:pt x="0" y="20125"/>
                        <a:pt x="4833" y="21600"/>
                        <a:pt x="10799" y="21600"/>
                      </a:cubicBezTo>
                      <a:cubicBezTo>
                        <a:pt x="16762" y="21600"/>
                        <a:pt x="21600" y="20125"/>
                        <a:pt x="21600" y="18305"/>
                      </a:cubicBezTo>
                      <a:lnTo>
                        <a:pt x="21600" y="3295"/>
                      </a:lnTo>
                      <a:cubicBezTo>
                        <a:pt x="21600" y="1476"/>
                        <a:pt x="16762" y="0"/>
                        <a:pt x="10799" y="0"/>
                      </a:cubicBezTo>
                      <a:close/>
                      <a:moveTo>
                        <a:pt x="10799" y="0"/>
                      </a:move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 w="25400" cap="flat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4" name="í$1iḓê">
                  <a:extLst>
                    <a:ext uri="{FF2B5EF4-FFF2-40B4-BE49-F238E27FC236}">
                      <a16:creationId xmlns:a16="http://schemas.microsoft.com/office/drawing/2014/main" xmlns="" id="{015C9811-F180-496C-9DFA-21F18FB07BB8}"/>
                    </a:ext>
                  </a:extLst>
                </p:cNvPr>
                <p:cNvSpPr/>
                <p:nvPr/>
              </p:nvSpPr>
              <p:spPr bwMode="auto">
                <a:xfrm>
                  <a:off x="400" y="248"/>
                  <a:ext cx="181" cy="72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w 21600"/>
                    <a:gd name="T7" fmla="*/ 0 h 21600"/>
                    <a:gd name="T8" fmla="*/ 0 w 21600"/>
                    <a:gd name="T9" fmla="*/ 0 h 21600"/>
                    <a:gd name="T10" fmla="*/ 0 w 21600"/>
                    <a:gd name="T11" fmla="*/ 0 h 21600"/>
                    <a:gd name="T12" fmla="*/ 0 w 21600"/>
                    <a:gd name="T13" fmla="*/ 0 h 21600"/>
                    <a:gd name="T14" fmla="*/ 0 w 21600"/>
                    <a:gd name="T15" fmla="*/ 0 h 21600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21600" h="21600">
                      <a:moveTo>
                        <a:pt x="18305" y="0"/>
                      </a:moveTo>
                      <a:lnTo>
                        <a:pt x="3295" y="0"/>
                      </a:lnTo>
                      <a:cubicBezTo>
                        <a:pt x="1475" y="0"/>
                        <a:pt x="0" y="4834"/>
                        <a:pt x="0" y="10798"/>
                      </a:cubicBezTo>
                      <a:cubicBezTo>
                        <a:pt x="0" y="16762"/>
                        <a:pt x="1475" y="21600"/>
                        <a:pt x="3295" y="21600"/>
                      </a:cubicBezTo>
                      <a:lnTo>
                        <a:pt x="18305" y="21600"/>
                      </a:lnTo>
                      <a:cubicBezTo>
                        <a:pt x="20124" y="21600"/>
                        <a:pt x="21600" y="16762"/>
                        <a:pt x="21600" y="10798"/>
                      </a:cubicBezTo>
                      <a:cubicBezTo>
                        <a:pt x="21600" y="4834"/>
                        <a:pt x="20124" y="0"/>
                        <a:pt x="18305" y="0"/>
                      </a:cubicBezTo>
                      <a:close/>
                      <a:moveTo>
                        <a:pt x="18305" y="0"/>
                      </a:move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 w="25400" cap="flat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5" name="iSľïḑè">
                  <a:extLst>
                    <a:ext uri="{FF2B5EF4-FFF2-40B4-BE49-F238E27FC236}">
                      <a16:creationId xmlns:a16="http://schemas.microsoft.com/office/drawing/2014/main" xmlns="" id="{0CF410BC-2455-4B26-9CBA-4E7AEB35255C}"/>
                    </a:ext>
                  </a:extLst>
                </p:cNvPr>
                <p:cNvSpPr/>
                <p:nvPr/>
              </p:nvSpPr>
              <p:spPr bwMode="auto">
                <a:xfrm>
                  <a:off x="0" y="248"/>
                  <a:ext cx="181" cy="72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w 21600"/>
                    <a:gd name="T7" fmla="*/ 0 h 21600"/>
                    <a:gd name="T8" fmla="*/ 0 w 21600"/>
                    <a:gd name="T9" fmla="*/ 0 h 21600"/>
                    <a:gd name="T10" fmla="*/ 0 w 21600"/>
                    <a:gd name="T11" fmla="*/ 0 h 21600"/>
                    <a:gd name="T12" fmla="*/ 0 w 21600"/>
                    <a:gd name="T13" fmla="*/ 0 h 21600"/>
                    <a:gd name="T14" fmla="*/ 0 w 21600"/>
                    <a:gd name="T15" fmla="*/ 0 h 21600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21600" h="21600">
                      <a:moveTo>
                        <a:pt x="21600" y="10798"/>
                      </a:moveTo>
                      <a:cubicBezTo>
                        <a:pt x="21600" y="4834"/>
                        <a:pt x="20124" y="0"/>
                        <a:pt x="18304" y="0"/>
                      </a:cubicBezTo>
                      <a:lnTo>
                        <a:pt x="3295" y="0"/>
                      </a:lnTo>
                      <a:cubicBezTo>
                        <a:pt x="1475" y="0"/>
                        <a:pt x="0" y="4834"/>
                        <a:pt x="0" y="10798"/>
                      </a:cubicBezTo>
                      <a:cubicBezTo>
                        <a:pt x="0" y="16762"/>
                        <a:pt x="1475" y="21600"/>
                        <a:pt x="3295" y="21600"/>
                      </a:cubicBezTo>
                      <a:lnTo>
                        <a:pt x="18304" y="21600"/>
                      </a:lnTo>
                      <a:cubicBezTo>
                        <a:pt x="20124" y="21600"/>
                        <a:pt x="21600" y="16764"/>
                        <a:pt x="21600" y="10798"/>
                      </a:cubicBezTo>
                      <a:close/>
                      <a:moveTo>
                        <a:pt x="21600" y="10798"/>
                      </a:move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 w="25400" cap="flat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6" name="ïSḻídè">
                  <a:extLst>
                    <a:ext uri="{FF2B5EF4-FFF2-40B4-BE49-F238E27FC236}">
                      <a16:creationId xmlns:a16="http://schemas.microsoft.com/office/drawing/2014/main" xmlns="" id="{6D11F740-45EA-4CAC-975A-7B41919E3972}"/>
                    </a:ext>
                  </a:extLst>
                </p:cNvPr>
                <p:cNvSpPr/>
                <p:nvPr/>
              </p:nvSpPr>
              <p:spPr bwMode="auto">
                <a:xfrm>
                  <a:off x="352" y="64"/>
                  <a:ext cx="153" cy="153"/>
                </a:xfrm>
                <a:custGeom>
                  <a:avLst/>
                  <a:gdLst>
                    <a:gd name="T0" fmla="*/ 0 w 20488"/>
                    <a:gd name="T1" fmla="*/ 0 h 20489"/>
                    <a:gd name="T2" fmla="*/ 0 w 20488"/>
                    <a:gd name="T3" fmla="*/ 0 h 20489"/>
                    <a:gd name="T4" fmla="*/ 0 w 20488"/>
                    <a:gd name="T5" fmla="*/ 0 h 20489"/>
                    <a:gd name="T6" fmla="*/ 0 w 20488"/>
                    <a:gd name="T7" fmla="*/ 0 h 20489"/>
                    <a:gd name="T8" fmla="*/ 0 w 20488"/>
                    <a:gd name="T9" fmla="*/ 0 h 20489"/>
                    <a:gd name="T10" fmla="*/ 0 w 20488"/>
                    <a:gd name="T11" fmla="*/ 0 h 20489"/>
                    <a:gd name="T12" fmla="*/ 0 w 20488"/>
                    <a:gd name="T13" fmla="*/ 0 h 20489"/>
                    <a:gd name="T14" fmla="*/ 0 w 20488"/>
                    <a:gd name="T15" fmla="*/ 0 h 20489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20488" h="20489">
                      <a:moveTo>
                        <a:pt x="7697" y="19601"/>
                      </a:moveTo>
                      <a:lnTo>
                        <a:pt x="19601" y="7697"/>
                      </a:lnTo>
                      <a:cubicBezTo>
                        <a:pt x="21044" y="6253"/>
                        <a:pt x="20690" y="3557"/>
                        <a:pt x="18809" y="1678"/>
                      </a:cubicBezTo>
                      <a:cubicBezTo>
                        <a:pt x="16928" y="-203"/>
                        <a:pt x="14234" y="-555"/>
                        <a:pt x="12792" y="887"/>
                      </a:cubicBezTo>
                      <a:lnTo>
                        <a:pt x="888" y="12791"/>
                      </a:lnTo>
                      <a:cubicBezTo>
                        <a:pt x="-556" y="14235"/>
                        <a:pt x="-202" y="16928"/>
                        <a:pt x="1679" y="18809"/>
                      </a:cubicBezTo>
                      <a:cubicBezTo>
                        <a:pt x="3558" y="20690"/>
                        <a:pt x="6252" y="21045"/>
                        <a:pt x="7697" y="19601"/>
                      </a:cubicBezTo>
                      <a:close/>
                      <a:moveTo>
                        <a:pt x="7697" y="19601"/>
                      </a:move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 w="25400" cap="flat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7" name="išlíḍê">
                  <a:extLst>
                    <a:ext uri="{FF2B5EF4-FFF2-40B4-BE49-F238E27FC236}">
                      <a16:creationId xmlns:a16="http://schemas.microsoft.com/office/drawing/2014/main" xmlns="" id="{D7F4F66B-763E-42D9-BE93-C47577ACD340}"/>
                    </a:ext>
                  </a:extLst>
                </p:cNvPr>
                <p:cNvSpPr/>
                <p:nvPr/>
              </p:nvSpPr>
              <p:spPr bwMode="auto">
                <a:xfrm>
                  <a:off x="72" y="344"/>
                  <a:ext cx="153" cy="153"/>
                </a:xfrm>
                <a:custGeom>
                  <a:avLst/>
                  <a:gdLst>
                    <a:gd name="T0" fmla="*/ 0 w 20489"/>
                    <a:gd name="T1" fmla="*/ 0 h 20488"/>
                    <a:gd name="T2" fmla="*/ 0 w 20489"/>
                    <a:gd name="T3" fmla="*/ 0 h 20488"/>
                    <a:gd name="T4" fmla="*/ 0 w 20489"/>
                    <a:gd name="T5" fmla="*/ 0 h 20488"/>
                    <a:gd name="T6" fmla="*/ 0 w 20489"/>
                    <a:gd name="T7" fmla="*/ 0 h 20488"/>
                    <a:gd name="T8" fmla="*/ 0 w 20489"/>
                    <a:gd name="T9" fmla="*/ 0 h 20488"/>
                    <a:gd name="T10" fmla="*/ 0 w 20489"/>
                    <a:gd name="T11" fmla="*/ 0 h 20488"/>
                    <a:gd name="T12" fmla="*/ 0 w 20489"/>
                    <a:gd name="T13" fmla="*/ 0 h 20488"/>
                    <a:gd name="T14" fmla="*/ 0 w 20489"/>
                    <a:gd name="T15" fmla="*/ 0 h 20488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20489" h="20488">
                      <a:moveTo>
                        <a:pt x="12792" y="888"/>
                      </a:moveTo>
                      <a:lnTo>
                        <a:pt x="888" y="12792"/>
                      </a:lnTo>
                      <a:cubicBezTo>
                        <a:pt x="-556" y="14236"/>
                        <a:pt x="-202" y="16929"/>
                        <a:pt x="1679" y="18809"/>
                      </a:cubicBezTo>
                      <a:cubicBezTo>
                        <a:pt x="3558" y="20689"/>
                        <a:pt x="6253" y="21044"/>
                        <a:pt x="7697" y="19601"/>
                      </a:cubicBezTo>
                      <a:lnTo>
                        <a:pt x="19601" y="7697"/>
                      </a:lnTo>
                      <a:cubicBezTo>
                        <a:pt x="21044" y="6254"/>
                        <a:pt x="20690" y="3559"/>
                        <a:pt x="18810" y="1679"/>
                      </a:cubicBezTo>
                      <a:cubicBezTo>
                        <a:pt x="16929" y="-203"/>
                        <a:pt x="14235" y="-556"/>
                        <a:pt x="12792" y="888"/>
                      </a:cubicBezTo>
                      <a:close/>
                      <a:moveTo>
                        <a:pt x="12792" y="888"/>
                      </a:move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 w="25400" cap="flat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8" name="ïṥḻíḍè">
                  <a:extLst>
                    <a:ext uri="{FF2B5EF4-FFF2-40B4-BE49-F238E27FC236}">
                      <a16:creationId xmlns:a16="http://schemas.microsoft.com/office/drawing/2014/main" xmlns="" id="{E6CC32BA-D233-4A21-B269-EE719A9C1DBD}"/>
                    </a:ext>
                  </a:extLst>
                </p:cNvPr>
                <p:cNvSpPr/>
                <p:nvPr/>
              </p:nvSpPr>
              <p:spPr bwMode="auto">
                <a:xfrm>
                  <a:off x="352" y="344"/>
                  <a:ext cx="153" cy="153"/>
                </a:xfrm>
                <a:custGeom>
                  <a:avLst/>
                  <a:gdLst>
                    <a:gd name="T0" fmla="*/ 0 w 20489"/>
                    <a:gd name="T1" fmla="*/ 0 h 20489"/>
                    <a:gd name="T2" fmla="*/ 0 w 20489"/>
                    <a:gd name="T3" fmla="*/ 0 h 20489"/>
                    <a:gd name="T4" fmla="*/ 0 w 20489"/>
                    <a:gd name="T5" fmla="*/ 0 h 20489"/>
                    <a:gd name="T6" fmla="*/ 0 w 20489"/>
                    <a:gd name="T7" fmla="*/ 0 h 20489"/>
                    <a:gd name="T8" fmla="*/ 0 w 20489"/>
                    <a:gd name="T9" fmla="*/ 0 h 20489"/>
                    <a:gd name="T10" fmla="*/ 0 w 20489"/>
                    <a:gd name="T11" fmla="*/ 0 h 20489"/>
                    <a:gd name="T12" fmla="*/ 0 w 20489"/>
                    <a:gd name="T13" fmla="*/ 0 h 20489"/>
                    <a:gd name="T14" fmla="*/ 0 w 20489"/>
                    <a:gd name="T15" fmla="*/ 0 h 20489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20489" h="20489">
                      <a:moveTo>
                        <a:pt x="7696" y="888"/>
                      </a:moveTo>
                      <a:cubicBezTo>
                        <a:pt x="6251" y="-556"/>
                        <a:pt x="3559" y="-202"/>
                        <a:pt x="1679" y="1678"/>
                      </a:cubicBezTo>
                      <a:cubicBezTo>
                        <a:pt x="-201" y="3558"/>
                        <a:pt x="-556" y="6251"/>
                        <a:pt x="888" y="7697"/>
                      </a:cubicBezTo>
                      <a:lnTo>
                        <a:pt x="12792" y="19601"/>
                      </a:lnTo>
                      <a:cubicBezTo>
                        <a:pt x="14236" y="21044"/>
                        <a:pt x="16932" y="20690"/>
                        <a:pt x="18811" y="18810"/>
                      </a:cubicBezTo>
                      <a:cubicBezTo>
                        <a:pt x="20691" y="16929"/>
                        <a:pt x="21044" y="14236"/>
                        <a:pt x="19601" y="12793"/>
                      </a:cubicBezTo>
                      <a:lnTo>
                        <a:pt x="7696" y="888"/>
                      </a:lnTo>
                      <a:close/>
                      <a:moveTo>
                        <a:pt x="7696" y="888"/>
                      </a:move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 w="25400" cap="flat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9" name="isľíḍê">
                  <a:extLst>
                    <a:ext uri="{FF2B5EF4-FFF2-40B4-BE49-F238E27FC236}">
                      <a16:creationId xmlns:a16="http://schemas.microsoft.com/office/drawing/2014/main" xmlns="" id="{AA671698-8BFB-44FD-A935-1DCA7961FB11}"/>
                    </a:ext>
                  </a:extLst>
                </p:cNvPr>
                <p:cNvSpPr/>
                <p:nvPr/>
              </p:nvSpPr>
              <p:spPr bwMode="auto">
                <a:xfrm>
                  <a:off x="71" y="71"/>
                  <a:ext cx="154" cy="154"/>
                </a:xfrm>
                <a:custGeom>
                  <a:avLst/>
                  <a:gdLst>
                    <a:gd name="T0" fmla="*/ 0 w 20489"/>
                    <a:gd name="T1" fmla="*/ 0 h 20489"/>
                    <a:gd name="T2" fmla="*/ 0 w 20489"/>
                    <a:gd name="T3" fmla="*/ 0 h 20489"/>
                    <a:gd name="T4" fmla="*/ 0 w 20489"/>
                    <a:gd name="T5" fmla="*/ 0 h 20489"/>
                    <a:gd name="T6" fmla="*/ 0 w 20489"/>
                    <a:gd name="T7" fmla="*/ 0 h 20489"/>
                    <a:gd name="T8" fmla="*/ 0 w 20489"/>
                    <a:gd name="T9" fmla="*/ 0 h 20489"/>
                    <a:gd name="T10" fmla="*/ 0 w 20489"/>
                    <a:gd name="T11" fmla="*/ 0 h 20489"/>
                    <a:gd name="T12" fmla="*/ 0 w 20489"/>
                    <a:gd name="T13" fmla="*/ 0 h 20489"/>
                    <a:gd name="T14" fmla="*/ 0 w 20489"/>
                    <a:gd name="T15" fmla="*/ 0 h 20489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20489" h="20489">
                      <a:moveTo>
                        <a:pt x="12792" y="19602"/>
                      </a:moveTo>
                      <a:cubicBezTo>
                        <a:pt x="14235" y="21045"/>
                        <a:pt x="16930" y="20691"/>
                        <a:pt x="18811" y="18810"/>
                      </a:cubicBezTo>
                      <a:cubicBezTo>
                        <a:pt x="20691" y="16930"/>
                        <a:pt x="21044" y="14236"/>
                        <a:pt x="19601" y="12793"/>
                      </a:cubicBezTo>
                      <a:lnTo>
                        <a:pt x="7696" y="888"/>
                      </a:lnTo>
                      <a:cubicBezTo>
                        <a:pt x="6252" y="-555"/>
                        <a:pt x="3560" y="-202"/>
                        <a:pt x="1679" y="1679"/>
                      </a:cubicBezTo>
                      <a:cubicBezTo>
                        <a:pt x="-201" y="3559"/>
                        <a:pt x="-556" y="6254"/>
                        <a:pt x="887" y="7697"/>
                      </a:cubicBezTo>
                      <a:lnTo>
                        <a:pt x="12792" y="19602"/>
                      </a:lnTo>
                      <a:close/>
                      <a:moveTo>
                        <a:pt x="12792" y="19602"/>
                      </a:move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 w="25400" cap="flat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  <p:grpSp>
          <p:nvGrpSpPr>
            <p:cNvPr id="12" name="iṧļiďê">
              <a:extLst>
                <a:ext uri="{FF2B5EF4-FFF2-40B4-BE49-F238E27FC236}">
                  <a16:creationId xmlns:a16="http://schemas.microsoft.com/office/drawing/2014/main" xmlns="" id="{46E078A7-290E-446C-A1D8-52B67ECE7507}"/>
                </a:ext>
              </a:extLst>
            </p:cNvPr>
            <p:cNvGrpSpPr/>
            <p:nvPr/>
          </p:nvGrpSpPr>
          <p:grpSpPr>
            <a:xfrm>
              <a:off x="8608681" y="5074916"/>
              <a:ext cx="489858" cy="489858"/>
              <a:chOff x="6262908" y="4599335"/>
              <a:chExt cx="1016000" cy="1016000"/>
            </a:xfrm>
            <a:effectLst/>
          </p:grpSpPr>
          <p:sp>
            <p:nvSpPr>
              <p:cNvPr id="25" name="iśļidê">
                <a:extLst>
                  <a:ext uri="{FF2B5EF4-FFF2-40B4-BE49-F238E27FC236}">
                    <a16:creationId xmlns:a16="http://schemas.microsoft.com/office/drawing/2014/main" xmlns="" id="{52A7D608-25B2-4549-85E0-EF986234F6F4}"/>
                  </a:ext>
                </a:extLst>
              </p:cNvPr>
              <p:cNvSpPr/>
              <p:nvPr/>
            </p:nvSpPr>
            <p:spPr>
              <a:xfrm>
                <a:off x="6262908" y="4599335"/>
                <a:ext cx="1016000" cy="1016000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26" name="iSļïḋe">
                <a:extLst>
                  <a:ext uri="{FF2B5EF4-FFF2-40B4-BE49-F238E27FC236}">
                    <a16:creationId xmlns:a16="http://schemas.microsoft.com/office/drawing/2014/main" xmlns="" id="{DD9F404F-F221-45C0-BDC8-376208BA88EB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6591562" y="4912675"/>
                <a:ext cx="373277" cy="373276"/>
                <a:chOff x="0" y="0"/>
                <a:chExt cx="571" cy="576"/>
              </a:xfrm>
              <a:solidFill>
                <a:srgbClr val="FFFFFF"/>
              </a:solidFill>
            </p:grpSpPr>
            <p:sp>
              <p:nvSpPr>
                <p:cNvPr id="27" name="ïSlîḓe">
                  <a:extLst>
                    <a:ext uri="{FF2B5EF4-FFF2-40B4-BE49-F238E27FC236}">
                      <a16:creationId xmlns:a16="http://schemas.microsoft.com/office/drawing/2014/main" xmlns="" id="{432F2802-1EEE-4672-90A0-BDAB3848EF4F}"/>
                    </a:ext>
                  </a:extLst>
                </p:cNvPr>
                <p:cNvSpPr/>
                <p:nvPr/>
              </p:nvSpPr>
              <p:spPr bwMode="auto">
                <a:xfrm>
                  <a:off x="88" y="368"/>
                  <a:ext cx="182" cy="208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w 21600"/>
                    <a:gd name="T7" fmla="*/ 0 h 21600"/>
                    <a:gd name="T8" fmla="*/ 0 w 21600"/>
                    <a:gd name="T9" fmla="*/ 0 h 21600"/>
                    <a:gd name="T10" fmla="*/ 0 w 21600"/>
                    <a:gd name="T11" fmla="*/ 0 h 21600"/>
                    <a:gd name="T12" fmla="*/ 0 w 21600"/>
                    <a:gd name="T13" fmla="*/ 0 h 21600"/>
                    <a:gd name="T14" fmla="*/ 0 w 21600"/>
                    <a:gd name="T15" fmla="*/ 0 h 21600"/>
                    <a:gd name="T16" fmla="*/ 0 w 21600"/>
                    <a:gd name="T17" fmla="*/ 0 h 21600"/>
                    <a:gd name="T18" fmla="*/ 0 w 21600"/>
                    <a:gd name="T19" fmla="*/ 0 h 21600"/>
                    <a:gd name="T20" fmla="*/ 0 w 21600"/>
                    <a:gd name="T21" fmla="*/ 0 h 21600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0" t="0" r="r" b="b"/>
                  <a:pathLst>
                    <a:path w="21600" h="21600">
                      <a:moveTo>
                        <a:pt x="0" y="0"/>
                      </a:moveTo>
                      <a:lnTo>
                        <a:pt x="4113" y="5025"/>
                      </a:lnTo>
                      <a:lnTo>
                        <a:pt x="4113" y="18406"/>
                      </a:lnTo>
                      <a:cubicBezTo>
                        <a:pt x="4113" y="20169"/>
                        <a:pt x="5748" y="21600"/>
                        <a:pt x="7763" y="21600"/>
                      </a:cubicBezTo>
                      <a:lnTo>
                        <a:pt x="17951" y="21600"/>
                      </a:lnTo>
                      <a:cubicBezTo>
                        <a:pt x="19966" y="21600"/>
                        <a:pt x="21600" y="20169"/>
                        <a:pt x="21600" y="18406"/>
                      </a:cubicBezTo>
                      <a:lnTo>
                        <a:pt x="17434" y="5025"/>
                      </a:lnTo>
                      <a:lnTo>
                        <a:pt x="19779" y="1821"/>
                      </a:lnTo>
                      <a:cubicBezTo>
                        <a:pt x="14571" y="906"/>
                        <a:pt x="9477" y="313"/>
                        <a:pt x="5095" y="313"/>
                      </a:cubicBezTo>
                      <a:cubicBezTo>
                        <a:pt x="3263" y="313"/>
                        <a:pt x="1571" y="201"/>
                        <a:pt x="0" y="0"/>
                      </a:cubicBezTo>
                      <a:close/>
                      <a:moveTo>
                        <a:pt x="0" y="0"/>
                      </a:move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 w="25400" cap="flat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8" name="iŝḷiḑe">
                  <a:extLst>
                    <a:ext uri="{FF2B5EF4-FFF2-40B4-BE49-F238E27FC236}">
                      <a16:creationId xmlns:a16="http://schemas.microsoft.com/office/drawing/2014/main" xmlns="" id="{A5BCE96F-1F6F-4B4B-8536-780F466F3470}"/>
                    </a:ext>
                  </a:extLst>
                </p:cNvPr>
                <p:cNvSpPr/>
                <p:nvPr/>
              </p:nvSpPr>
              <p:spPr bwMode="auto">
                <a:xfrm>
                  <a:off x="176" y="0"/>
                  <a:ext cx="395" cy="437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w 21600"/>
                    <a:gd name="T7" fmla="*/ 0 h 21600"/>
                    <a:gd name="T8" fmla="*/ 0 w 21600"/>
                    <a:gd name="T9" fmla="*/ 0 h 21600"/>
                    <a:gd name="T10" fmla="*/ 0 w 21600"/>
                    <a:gd name="T11" fmla="*/ 0 h 216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21600" h="21600">
                      <a:moveTo>
                        <a:pt x="0" y="15750"/>
                      </a:moveTo>
                      <a:cubicBezTo>
                        <a:pt x="8522" y="16492"/>
                        <a:pt x="20175" y="20356"/>
                        <a:pt x="21600" y="21600"/>
                      </a:cubicBezTo>
                      <a:lnTo>
                        <a:pt x="21600" y="0"/>
                      </a:lnTo>
                      <a:cubicBezTo>
                        <a:pt x="19877" y="1348"/>
                        <a:pt x="8354" y="5075"/>
                        <a:pt x="0" y="5783"/>
                      </a:cubicBezTo>
                      <a:lnTo>
                        <a:pt x="0" y="15750"/>
                      </a:lnTo>
                      <a:close/>
                      <a:moveTo>
                        <a:pt x="0" y="15750"/>
                      </a:move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 w="25400" cap="flat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9" name="íšḷiḋe">
                  <a:extLst>
                    <a:ext uri="{FF2B5EF4-FFF2-40B4-BE49-F238E27FC236}">
                      <a16:creationId xmlns:a16="http://schemas.microsoft.com/office/drawing/2014/main" xmlns="" id="{2DCD214B-437C-49E3-B21F-9EDA44FA8404}"/>
                    </a:ext>
                  </a:extLst>
                </p:cNvPr>
                <p:cNvSpPr/>
                <p:nvPr/>
              </p:nvSpPr>
              <p:spPr bwMode="auto">
                <a:xfrm>
                  <a:off x="0" y="120"/>
                  <a:ext cx="114" cy="195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w 21600"/>
                    <a:gd name="T7" fmla="*/ 0 h 21600"/>
                    <a:gd name="T8" fmla="*/ 0 w 21600"/>
                    <a:gd name="T9" fmla="*/ 0 h 2160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21600" h="21600">
                      <a:moveTo>
                        <a:pt x="21600" y="21600"/>
                      </a:moveTo>
                      <a:lnTo>
                        <a:pt x="21600" y="0"/>
                      </a:lnTo>
                      <a:cubicBezTo>
                        <a:pt x="4123" y="761"/>
                        <a:pt x="0" y="7019"/>
                        <a:pt x="0" y="10870"/>
                      </a:cubicBezTo>
                      <a:cubicBezTo>
                        <a:pt x="0" y="15025"/>
                        <a:pt x="3935" y="20934"/>
                        <a:pt x="21600" y="21600"/>
                      </a:cubicBezTo>
                      <a:close/>
                      <a:moveTo>
                        <a:pt x="21600" y="21600"/>
                      </a:move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 w="25400" cap="flat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  <p:sp>
          <p:nvSpPr>
            <p:cNvPr id="13" name="ïṧḷiďè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9169213" y="1791598"/>
              <a:ext cx="2327132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14" name="iṩļïḋê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9169213" y="1404000"/>
              <a:ext cx="2327132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15" name="ïSḷíḓè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9169213" y="3530615"/>
              <a:ext cx="2327132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16" name="îsḷîḍé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9169213" y="3143017"/>
              <a:ext cx="2327132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17" name="îşļídè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9169213" y="5213247"/>
              <a:ext cx="2327132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18" name="išḻíḋè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9169213" y="4825649"/>
              <a:ext cx="2327132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19" name="iṣlïḑè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676675" y="1791598"/>
              <a:ext cx="2327132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20" name="îsľïdé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676675" y="1404000"/>
              <a:ext cx="2327132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21" name="íšlíḓe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676675" y="3530615"/>
              <a:ext cx="2327132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22" name="íśľiḍê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676675" y="3143017"/>
              <a:ext cx="2327132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23" name="ïṣľiḓè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676675" y="5213247"/>
              <a:ext cx="2327132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24" name="ïṥḷíḋe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676675" y="4825649"/>
              <a:ext cx="2327132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4062474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 userDrawn="1">
            <p:ph type="title"/>
          </p:nvPr>
        </p:nvSpPr>
        <p:spPr/>
        <p:txBody>
          <a:bodyPr/>
          <a:lstStyle/>
          <a:p>
            <a:r>
              <a:rPr lang="en-US" altLang="zh-CN"/>
              <a:t>Section Header Here</a:t>
            </a:r>
            <a:endParaRPr lang="zh-CN" altLang="en-US" dirty="0"/>
          </a:p>
        </p:txBody>
      </p:sp>
      <p:sp>
        <p:nvSpPr>
          <p:cNvPr id="6" name="文本占位符 5"/>
          <p:cNvSpPr>
            <a:spLocks noGrp="1"/>
          </p:cNvSpPr>
          <p:nvPr userDrawn="1">
            <p:ph type="body" idx="1"/>
          </p:nvPr>
        </p:nvSpPr>
        <p:spPr/>
        <p:txBody>
          <a:bodyPr/>
          <a:lstStyle/>
          <a:p>
            <a:pPr lvl="0"/>
            <a:r>
              <a:rPr lang="en-US" altLang="zh-CN"/>
              <a:t>Supporting text here.</a:t>
            </a:r>
          </a:p>
          <a:p>
            <a:pPr lvl="0"/>
            <a:r>
              <a:rPr lang="en-US" altLang="zh-CN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xmlns="" id="{2EFB42E7-B9E4-4C8A-8C19-2A7343C21262}"/>
              </a:ext>
            </a:extLst>
          </p:cNvPr>
          <p:cNvSpPr txBox="1"/>
          <p:nvPr/>
        </p:nvSpPr>
        <p:spPr>
          <a:xfrm>
            <a:off x="5718203" y="1097951"/>
            <a:ext cx="755594" cy="907574"/>
          </a:xfrm>
          <a:prstGeom prst="rect">
            <a:avLst/>
          </a:prstGeom>
          <a:noFill/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dirty="0">
                <a:solidFill>
                  <a:schemeClr val="accent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05</a:t>
            </a:r>
            <a:endParaRPr lang="zh-CN" altLang="en-US" dirty="0">
              <a:solidFill>
                <a:schemeClr val="accent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360100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94B1CD25-26C3-48AB-AFFB-DF077DEE64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E92D1D79-0F40-462B-86E7-47B940905E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4FBA01F8-2793-41BB-8E2F-6950AFF556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27</a:t>
            </a:fld>
            <a:endParaRPr lang="zh-CN" altLang="en-US"/>
          </a:p>
        </p:txBody>
      </p:sp>
      <p:sp>
        <p:nvSpPr>
          <p:cNvPr id="87" name="Shape 284">
            <a:extLst>
              <a:ext uri="{FF2B5EF4-FFF2-40B4-BE49-F238E27FC236}">
                <a16:creationId xmlns:a16="http://schemas.microsoft.com/office/drawing/2014/main" xmlns="" id="{C4919D6A-EE2D-4771-8ACE-4A1C504FAFF0}"/>
              </a:ext>
            </a:extLst>
          </p:cNvPr>
          <p:cNvSpPr txBox="1">
            <a:spLocks/>
          </p:cNvSpPr>
          <p:nvPr/>
        </p:nvSpPr>
        <p:spPr>
          <a:xfrm>
            <a:off x="8140425" y="4755235"/>
            <a:ext cx="3160309" cy="1083535"/>
          </a:xfrm>
          <a:prstGeom prst="rect">
            <a:avLst/>
          </a:prstGeom>
          <a:noFill/>
          <a:ln>
            <a:noFill/>
          </a:ln>
        </p:spPr>
        <p:txBody>
          <a:bodyPr lIns="91440" tIns="45720" rIns="91440" bIns="45720" anchor="t" anchorCtr="0">
            <a:noAutofit/>
          </a:bodyPr>
          <a:lstStyle>
            <a:defPPr>
              <a:defRPr lang="zh-CN"/>
            </a:defPPr>
            <a:lvl1pPr>
              <a:buSzPct val="25000"/>
              <a:defRPr sz="1200" b="1">
                <a:solidFill>
                  <a:schemeClr val="dk1"/>
                </a:solidFill>
                <a:latin typeface="Calibri"/>
                <a:ea typeface="Calibri"/>
                <a:cs typeface="Calibri"/>
              </a:defRPr>
            </a:lvl1pPr>
          </a:lstStyle>
          <a:p>
            <a:pPr>
              <a:lnSpc>
                <a:spcPct val="150000"/>
              </a:lnSpc>
            </a:pPr>
            <a:r>
              <a:rPr lang="en-US" altLang="zh-CN" b="0" dirty="0">
                <a:solidFill>
                  <a:schemeClr val="tx1"/>
                </a:solidFill>
                <a:latin typeface="+mn-lt"/>
              </a:rPr>
              <a:t>Copy paste fonts. Choose the only option to retain text.</a:t>
            </a:r>
          </a:p>
          <a:p>
            <a:pPr>
              <a:lnSpc>
                <a:spcPct val="150000"/>
              </a:lnSpc>
            </a:pPr>
            <a:r>
              <a:rPr lang="en-US" altLang="zh-CN" b="0" dirty="0">
                <a:solidFill>
                  <a:schemeClr val="tx1"/>
                </a:solidFill>
                <a:latin typeface="+mn-lt"/>
              </a:rPr>
              <a:t>……</a:t>
            </a:r>
          </a:p>
        </p:txBody>
      </p:sp>
      <p:sp>
        <p:nvSpPr>
          <p:cNvPr id="88" name="Shape 285">
            <a:extLst>
              <a:ext uri="{FF2B5EF4-FFF2-40B4-BE49-F238E27FC236}">
                <a16:creationId xmlns:a16="http://schemas.microsoft.com/office/drawing/2014/main" xmlns="" id="{D35073E5-DACA-44D4-8A38-F576CD24D13A}"/>
              </a:ext>
            </a:extLst>
          </p:cNvPr>
          <p:cNvSpPr txBox="1">
            <a:spLocks/>
          </p:cNvSpPr>
          <p:nvPr/>
        </p:nvSpPr>
        <p:spPr>
          <a:xfrm>
            <a:off x="8140425" y="4428051"/>
            <a:ext cx="3160309" cy="311745"/>
          </a:xfrm>
          <a:prstGeom prst="rect">
            <a:avLst/>
          </a:prstGeom>
          <a:noFill/>
          <a:ln>
            <a:noFill/>
          </a:ln>
        </p:spPr>
        <p:txBody>
          <a:bodyPr wrap="none" lIns="91440" tIns="45720" rIns="91440" bIns="45720" anchor="ctr" anchorCtr="0">
            <a:normAutofit lnSpcReduction="10000"/>
          </a:bodyPr>
          <a:lstStyle/>
          <a:p>
            <a:pPr lvl="0">
              <a:buSzPct val="25000"/>
            </a:pPr>
            <a:r>
              <a:rPr lang="de-DE" altLang="zh-CN" sz="1600" b="1" dirty="0">
                <a:ea typeface="Calibri"/>
                <a:cs typeface="Calibri"/>
                <a:sym typeface="Calibri"/>
              </a:rPr>
              <a:t>Text here</a:t>
            </a:r>
          </a:p>
        </p:txBody>
      </p:sp>
      <p:sp>
        <p:nvSpPr>
          <p:cNvPr id="89" name="Shape 286">
            <a:extLst>
              <a:ext uri="{FF2B5EF4-FFF2-40B4-BE49-F238E27FC236}">
                <a16:creationId xmlns:a16="http://schemas.microsoft.com/office/drawing/2014/main" xmlns="" id="{1B79C0FF-7114-438D-9186-24758AADACE6}"/>
              </a:ext>
            </a:extLst>
          </p:cNvPr>
          <p:cNvSpPr>
            <a:spLocks/>
          </p:cNvSpPr>
          <p:nvPr/>
        </p:nvSpPr>
        <p:spPr>
          <a:xfrm>
            <a:off x="8244077" y="3842938"/>
            <a:ext cx="258614" cy="359832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75403" y="112293"/>
                </a:moveTo>
                <a:lnTo>
                  <a:pt x="75403" y="112293"/>
                </a:lnTo>
                <a:cubicBezTo>
                  <a:pt x="75403" y="114770"/>
                  <a:pt x="78044" y="117247"/>
                  <a:pt x="80684" y="117247"/>
                </a:cubicBezTo>
                <a:cubicBezTo>
                  <a:pt x="109144" y="119724"/>
                  <a:pt x="109144" y="119724"/>
                  <a:pt x="109144" y="119724"/>
                </a:cubicBezTo>
                <a:cubicBezTo>
                  <a:pt x="112078" y="119724"/>
                  <a:pt x="112078" y="117247"/>
                  <a:pt x="114718" y="114770"/>
                </a:cubicBezTo>
                <a:cubicBezTo>
                  <a:pt x="114718" y="92752"/>
                  <a:pt x="114718" y="92752"/>
                  <a:pt x="114718" y="92752"/>
                </a:cubicBezTo>
                <a:cubicBezTo>
                  <a:pt x="78044" y="90275"/>
                  <a:pt x="78044" y="90275"/>
                  <a:pt x="78044" y="90275"/>
                </a:cubicBezTo>
                <a:lnTo>
                  <a:pt x="75403" y="112293"/>
                </a:lnTo>
                <a:close/>
                <a:moveTo>
                  <a:pt x="5281" y="92752"/>
                </a:moveTo>
                <a:lnTo>
                  <a:pt x="5281" y="92752"/>
                </a:lnTo>
                <a:cubicBezTo>
                  <a:pt x="5281" y="114770"/>
                  <a:pt x="5281" y="114770"/>
                  <a:pt x="5281" y="114770"/>
                </a:cubicBezTo>
                <a:cubicBezTo>
                  <a:pt x="5281" y="117247"/>
                  <a:pt x="7921" y="119724"/>
                  <a:pt x="10268" y="119724"/>
                </a:cubicBezTo>
                <a:cubicBezTo>
                  <a:pt x="39022" y="117247"/>
                  <a:pt x="39022" y="117247"/>
                  <a:pt x="39022" y="117247"/>
                </a:cubicBezTo>
                <a:cubicBezTo>
                  <a:pt x="41662" y="117247"/>
                  <a:pt x="44303" y="114770"/>
                  <a:pt x="44303" y="112293"/>
                </a:cubicBezTo>
                <a:cubicBezTo>
                  <a:pt x="41662" y="90275"/>
                  <a:pt x="41662" y="90275"/>
                  <a:pt x="41662" y="90275"/>
                </a:cubicBezTo>
                <a:lnTo>
                  <a:pt x="5281" y="92752"/>
                </a:lnTo>
                <a:close/>
                <a:moveTo>
                  <a:pt x="0" y="56422"/>
                </a:moveTo>
                <a:lnTo>
                  <a:pt x="0" y="56422"/>
                </a:lnTo>
                <a:cubicBezTo>
                  <a:pt x="2640" y="80642"/>
                  <a:pt x="2640" y="80642"/>
                  <a:pt x="2640" y="80642"/>
                </a:cubicBezTo>
                <a:cubicBezTo>
                  <a:pt x="39022" y="75688"/>
                  <a:pt x="39022" y="75688"/>
                  <a:pt x="39022" y="75688"/>
                </a:cubicBezTo>
                <a:cubicBezTo>
                  <a:pt x="39022" y="53944"/>
                  <a:pt x="39022" y="53944"/>
                  <a:pt x="39022" y="53944"/>
                </a:cubicBezTo>
                <a:lnTo>
                  <a:pt x="39022" y="51467"/>
                </a:lnTo>
                <a:cubicBezTo>
                  <a:pt x="39022" y="41834"/>
                  <a:pt x="46943" y="31926"/>
                  <a:pt x="59853" y="31926"/>
                </a:cubicBezTo>
                <a:cubicBezTo>
                  <a:pt x="72762" y="31926"/>
                  <a:pt x="80684" y="41834"/>
                  <a:pt x="80684" y="51467"/>
                </a:cubicBezTo>
                <a:lnTo>
                  <a:pt x="80684" y="53944"/>
                </a:lnTo>
                <a:cubicBezTo>
                  <a:pt x="78044" y="75688"/>
                  <a:pt x="78044" y="75688"/>
                  <a:pt x="78044" y="75688"/>
                </a:cubicBezTo>
                <a:cubicBezTo>
                  <a:pt x="117066" y="80642"/>
                  <a:pt x="117066" y="80642"/>
                  <a:pt x="117066" y="80642"/>
                </a:cubicBezTo>
                <a:cubicBezTo>
                  <a:pt x="119706" y="56422"/>
                  <a:pt x="119706" y="56422"/>
                  <a:pt x="119706" y="56422"/>
                </a:cubicBezTo>
                <a:cubicBezTo>
                  <a:pt x="119706" y="53944"/>
                  <a:pt x="119706" y="53944"/>
                  <a:pt x="119706" y="51467"/>
                </a:cubicBezTo>
                <a:cubicBezTo>
                  <a:pt x="119706" y="22018"/>
                  <a:pt x="93594" y="0"/>
                  <a:pt x="59853" y="0"/>
                </a:cubicBezTo>
                <a:cubicBezTo>
                  <a:pt x="25819" y="0"/>
                  <a:pt x="0" y="22018"/>
                  <a:pt x="0" y="51467"/>
                </a:cubicBezTo>
                <a:cubicBezTo>
                  <a:pt x="0" y="53944"/>
                  <a:pt x="0" y="53944"/>
                  <a:pt x="0" y="5642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lIns="91440" tIns="45720" rIns="91440" bIns="45720" anchor="ctr" anchorCtr="0">
            <a:noAutofit/>
          </a:bodyPr>
          <a:lstStyle/>
          <a:p>
            <a:endParaRPr sz="1800">
              <a:solidFill>
                <a:schemeClr val="dk1"/>
              </a:solidFill>
              <a:ea typeface="Calibri"/>
              <a:cs typeface="Calibri"/>
              <a:sym typeface="Calibri"/>
            </a:endParaRPr>
          </a:p>
        </p:txBody>
      </p:sp>
      <p:sp>
        <p:nvSpPr>
          <p:cNvPr id="90" name="Shape 287">
            <a:extLst>
              <a:ext uri="{FF2B5EF4-FFF2-40B4-BE49-F238E27FC236}">
                <a16:creationId xmlns:a16="http://schemas.microsoft.com/office/drawing/2014/main" xmlns="" id="{C27CE175-7EE9-436B-85A6-F6A634A71406}"/>
              </a:ext>
            </a:extLst>
          </p:cNvPr>
          <p:cNvSpPr txBox="1">
            <a:spLocks/>
          </p:cNvSpPr>
          <p:nvPr/>
        </p:nvSpPr>
        <p:spPr>
          <a:xfrm>
            <a:off x="673100" y="4755235"/>
            <a:ext cx="3160309" cy="1083535"/>
          </a:xfrm>
          <a:prstGeom prst="rect">
            <a:avLst/>
          </a:prstGeom>
          <a:noFill/>
          <a:ln>
            <a:noFill/>
          </a:ln>
        </p:spPr>
        <p:txBody>
          <a:bodyPr lIns="91440" tIns="45720" rIns="91440" bIns="45720" anchor="t" anchorCtr="0">
            <a:noAutofit/>
          </a:bodyPr>
          <a:lstStyle>
            <a:defPPr>
              <a:defRPr lang="zh-CN"/>
            </a:defPPr>
            <a:lvl1pPr>
              <a:buSzPct val="25000"/>
              <a:defRPr sz="1200" b="1">
                <a:solidFill>
                  <a:schemeClr val="dk1"/>
                </a:solidFill>
                <a:latin typeface="Calibri"/>
                <a:ea typeface="Calibri"/>
                <a:cs typeface="Calibri"/>
              </a:defRPr>
            </a:lvl1pPr>
          </a:lstStyle>
          <a:p>
            <a:pPr>
              <a:lnSpc>
                <a:spcPct val="150000"/>
              </a:lnSpc>
            </a:pPr>
            <a:r>
              <a:rPr lang="en-US" altLang="zh-CN" b="0" dirty="0">
                <a:solidFill>
                  <a:schemeClr val="tx1"/>
                </a:solidFill>
                <a:latin typeface="+mn-lt"/>
              </a:rPr>
              <a:t>Copy paste fonts. Choose the only option to retain text.</a:t>
            </a:r>
          </a:p>
          <a:p>
            <a:pPr>
              <a:lnSpc>
                <a:spcPct val="150000"/>
              </a:lnSpc>
            </a:pPr>
            <a:r>
              <a:rPr lang="en-US" altLang="zh-CN" b="0" dirty="0">
                <a:solidFill>
                  <a:schemeClr val="tx1"/>
                </a:solidFill>
                <a:latin typeface="+mn-lt"/>
              </a:rPr>
              <a:t>……</a:t>
            </a:r>
          </a:p>
        </p:txBody>
      </p:sp>
      <p:sp>
        <p:nvSpPr>
          <p:cNvPr id="91" name="Shape 288">
            <a:extLst>
              <a:ext uri="{FF2B5EF4-FFF2-40B4-BE49-F238E27FC236}">
                <a16:creationId xmlns:a16="http://schemas.microsoft.com/office/drawing/2014/main" xmlns="" id="{1BEF773B-9C62-4014-8D0A-E1290E76E949}"/>
              </a:ext>
            </a:extLst>
          </p:cNvPr>
          <p:cNvSpPr txBox="1">
            <a:spLocks/>
          </p:cNvSpPr>
          <p:nvPr/>
        </p:nvSpPr>
        <p:spPr>
          <a:xfrm>
            <a:off x="673100" y="4428051"/>
            <a:ext cx="3160309" cy="311745"/>
          </a:xfrm>
          <a:prstGeom prst="rect">
            <a:avLst/>
          </a:prstGeom>
          <a:noFill/>
          <a:ln>
            <a:noFill/>
          </a:ln>
        </p:spPr>
        <p:txBody>
          <a:bodyPr wrap="none" lIns="91440" tIns="45720" rIns="91440" bIns="45720" anchor="ctr" anchorCtr="0">
            <a:normAutofit lnSpcReduction="10000"/>
          </a:bodyPr>
          <a:lstStyle/>
          <a:p>
            <a:pPr>
              <a:buSzPct val="25000"/>
            </a:pPr>
            <a:r>
              <a:rPr lang="de-DE" sz="1600" b="1" dirty="0">
                <a:ea typeface="Calibri"/>
                <a:cs typeface="Calibri"/>
                <a:sym typeface="Calibri"/>
              </a:rPr>
              <a:t>Text here</a:t>
            </a:r>
          </a:p>
        </p:txBody>
      </p:sp>
      <p:sp>
        <p:nvSpPr>
          <p:cNvPr id="92" name="Shape 289">
            <a:extLst>
              <a:ext uri="{FF2B5EF4-FFF2-40B4-BE49-F238E27FC236}">
                <a16:creationId xmlns:a16="http://schemas.microsoft.com/office/drawing/2014/main" xmlns="" id="{74E007C9-25CF-49FA-89ED-5AB5DB777B83}"/>
              </a:ext>
            </a:extLst>
          </p:cNvPr>
          <p:cNvSpPr>
            <a:spLocks/>
          </p:cNvSpPr>
          <p:nvPr/>
        </p:nvSpPr>
        <p:spPr>
          <a:xfrm>
            <a:off x="782082" y="3805839"/>
            <a:ext cx="287588" cy="297341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59879" y="45112"/>
                </a:moveTo>
                <a:lnTo>
                  <a:pt x="59879" y="45112"/>
                </a:lnTo>
                <a:cubicBezTo>
                  <a:pt x="49014" y="45112"/>
                  <a:pt x="42736" y="52932"/>
                  <a:pt x="42736" y="66466"/>
                </a:cubicBezTo>
                <a:cubicBezTo>
                  <a:pt x="42736" y="80000"/>
                  <a:pt x="49014" y="87819"/>
                  <a:pt x="59879" y="87819"/>
                </a:cubicBezTo>
                <a:cubicBezTo>
                  <a:pt x="70503" y="87819"/>
                  <a:pt x="77022" y="80000"/>
                  <a:pt x="77022" y="66466"/>
                </a:cubicBezTo>
                <a:cubicBezTo>
                  <a:pt x="77022" y="52932"/>
                  <a:pt x="70503" y="45112"/>
                  <a:pt x="59879" y="45112"/>
                </a:cubicBezTo>
                <a:close/>
                <a:moveTo>
                  <a:pt x="106720" y="21052"/>
                </a:moveTo>
                <a:lnTo>
                  <a:pt x="106720" y="21052"/>
                </a:lnTo>
                <a:cubicBezTo>
                  <a:pt x="93923" y="21052"/>
                  <a:pt x="93923" y="21052"/>
                  <a:pt x="93923" y="21052"/>
                </a:cubicBezTo>
                <a:cubicBezTo>
                  <a:pt x="91750" y="21052"/>
                  <a:pt x="89818" y="21052"/>
                  <a:pt x="87645" y="18345"/>
                </a:cubicBezTo>
                <a:cubicBezTo>
                  <a:pt x="85472" y="2406"/>
                  <a:pt x="85472" y="2406"/>
                  <a:pt x="85472" y="2406"/>
                </a:cubicBezTo>
                <a:cubicBezTo>
                  <a:pt x="83299" y="2406"/>
                  <a:pt x="81126" y="0"/>
                  <a:pt x="78953" y="0"/>
                </a:cubicBezTo>
                <a:cubicBezTo>
                  <a:pt x="38390" y="0"/>
                  <a:pt x="38390" y="0"/>
                  <a:pt x="38390" y="0"/>
                </a:cubicBezTo>
                <a:cubicBezTo>
                  <a:pt x="38390" y="0"/>
                  <a:pt x="36217" y="2406"/>
                  <a:pt x="34285" y="2406"/>
                </a:cubicBezTo>
                <a:cubicBezTo>
                  <a:pt x="29698" y="18345"/>
                  <a:pt x="29698" y="18345"/>
                  <a:pt x="29698" y="18345"/>
                </a:cubicBezTo>
                <a:cubicBezTo>
                  <a:pt x="29698" y="21052"/>
                  <a:pt x="27766" y="21052"/>
                  <a:pt x="25593" y="21052"/>
                </a:cubicBezTo>
                <a:cubicBezTo>
                  <a:pt x="12796" y="21052"/>
                  <a:pt x="12796" y="21052"/>
                  <a:pt x="12796" y="21052"/>
                </a:cubicBezTo>
                <a:cubicBezTo>
                  <a:pt x="4104" y="21052"/>
                  <a:pt x="0" y="29172"/>
                  <a:pt x="0" y="36992"/>
                </a:cubicBezTo>
                <a:cubicBezTo>
                  <a:pt x="0" y="103759"/>
                  <a:pt x="0" y="103759"/>
                  <a:pt x="0" y="103759"/>
                </a:cubicBezTo>
                <a:cubicBezTo>
                  <a:pt x="0" y="111879"/>
                  <a:pt x="4104" y="119699"/>
                  <a:pt x="12796" y="119699"/>
                </a:cubicBezTo>
                <a:cubicBezTo>
                  <a:pt x="106720" y="119699"/>
                  <a:pt x="106720" y="119699"/>
                  <a:pt x="106720" y="119699"/>
                </a:cubicBezTo>
                <a:cubicBezTo>
                  <a:pt x="113480" y="119699"/>
                  <a:pt x="119758" y="111879"/>
                  <a:pt x="119758" y="103759"/>
                </a:cubicBezTo>
                <a:cubicBezTo>
                  <a:pt x="119758" y="36992"/>
                  <a:pt x="119758" y="36992"/>
                  <a:pt x="119758" y="36992"/>
                </a:cubicBezTo>
                <a:cubicBezTo>
                  <a:pt x="119758" y="29172"/>
                  <a:pt x="113480" y="21052"/>
                  <a:pt x="106720" y="21052"/>
                </a:cubicBezTo>
                <a:close/>
                <a:moveTo>
                  <a:pt x="59879" y="103759"/>
                </a:moveTo>
                <a:lnTo>
                  <a:pt x="59879" y="103759"/>
                </a:lnTo>
                <a:cubicBezTo>
                  <a:pt x="42736" y="103759"/>
                  <a:pt x="29698" y="87819"/>
                  <a:pt x="29698" y="66466"/>
                </a:cubicBezTo>
                <a:cubicBezTo>
                  <a:pt x="29698" y="45112"/>
                  <a:pt x="42736" y="29172"/>
                  <a:pt x="59879" y="29172"/>
                </a:cubicBezTo>
                <a:cubicBezTo>
                  <a:pt x="77022" y="29172"/>
                  <a:pt x="89818" y="45112"/>
                  <a:pt x="89818" y="66466"/>
                </a:cubicBezTo>
                <a:cubicBezTo>
                  <a:pt x="89818" y="87819"/>
                  <a:pt x="77022" y="103759"/>
                  <a:pt x="59879" y="103759"/>
                </a:cubicBezTo>
                <a:close/>
                <a:moveTo>
                  <a:pt x="102615" y="47819"/>
                </a:moveTo>
                <a:lnTo>
                  <a:pt x="102615" y="47819"/>
                </a:lnTo>
                <a:cubicBezTo>
                  <a:pt x="100442" y="47819"/>
                  <a:pt x="98269" y="45112"/>
                  <a:pt x="98269" y="42406"/>
                </a:cubicBezTo>
                <a:cubicBezTo>
                  <a:pt x="98269" y="39699"/>
                  <a:pt x="100442" y="36992"/>
                  <a:pt x="102615" y="36992"/>
                </a:cubicBezTo>
                <a:cubicBezTo>
                  <a:pt x="104547" y="36992"/>
                  <a:pt x="106720" y="39699"/>
                  <a:pt x="106720" y="42406"/>
                </a:cubicBezTo>
                <a:cubicBezTo>
                  <a:pt x="106720" y="45112"/>
                  <a:pt x="104547" y="47819"/>
                  <a:pt x="102615" y="4781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lIns="91440" tIns="45720" rIns="91440" bIns="45720" anchor="ctr" anchorCtr="0">
            <a:noAutofit/>
          </a:bodyPr>
          <a:lstStyle/>
          <a:p>
            <a:endParaRPr sz="1800">
              <a:solidFill>
                <a:schemeClr val="dk1"/>
              </a:solidFill>
              <a:ea typeface="Calibri"/>
              <a:cs typeface="Calibri"/>
              <a:sym typeface="Calibri"/>
            </a:endParaRPr>
          </a:p>
        </p:txBody>
      </p:sp>
      <p:sp>
        <p:nvSpPr>
          <p:cNvPr id="93" name="Shape 290">
            <a:extLst>
              <a:ext uri="{FF2B5EF4-FFF2-40B4-BE49-F238E27FC236}">
                <a16:creationId xmlns:a16="http://schemas.microsoft.com/office/drawing/2014/main" xmlns="" id="{C7C6E3FA-4D94-42D7-A7FF-83EB13882270}"/>
              </a:ext>
            </a:extLst>
          </p:cNvPr>
          <p:cNvSpPr txBox="1">
            <a:spLocks/>
          </p:cNvSpPr>
          <p:nvPr/>
        </p:nvSpPr>
        <p:spPr>
          <a:xfrm>
            <a:off x="4419433" y="4755235"/>
            <a:ext cx="3160309" cy="1083535"/>
          </a:xfrm>
          <a:prstGeom prst="rect">
            <a:avLst/>
          </a:prstGeom>
          <a:noFill/>
          <a:ln>
            <a:noFill/>
          </a:ln>
        </p:spPr>
        <p:txBody>
          <a:bodyPr lIns="91440" tIns="45720" rIns="91440" bIns="45720" anchor="t" anchorCtr="0">
            <a:noAutofit/>
          </a:bodyPr>
          <a:lstStyle>
            <a:defPPr>
              <a:defRPr lang="zh-CN"/>
            </a:defPPr>
            <a:lvl1pPr>
              <a:buSzPct val="25000"/>
              <a:defRPr sz="1200" b="1">
                <a:solidFill>
                  <a:schemeClr val="dk1"/>
                </a:solidFill>
                <a:latin typeface="Calibri"/>
                <a:ea typeface="Calibri"/>
                <a:cs typeface="Calibri"/>
              </a:defRPr>
            </a:lvl1pPr>
          </a:lstStyle>
          <a:p>
            <a:pPr>
              <a:lnSpc>
                <a:spcPct val="150000"/>
              </a:lnSpc>
            </a:pPr>
            <a:r>
              <a:rPr lang="en-US" altLang="zh-CN" b="0" dirty="0">
                <a:solidFill>
                  <a:schemeClr val="tx1"/>
                </a:solidFill>
                <a:latin typeface="+mn-lt"/>
              </a:rPr>
              <a:t>Copy paste fonts. Choose the only option to retain text.</a:t>
            </a:r>
          </a:p>
          <a:p>
            <a:pPr>
              <a:lnSpc>
                <a:spcPct val="150000"/>
              </a:lnSpc>
            </a:pPr>
            <a:r>
              <a:rPr lang="en-US" altLang="zh-CN" b="0" dirty="0">
                <a:solidFill>
                  <a:schemeClr val="tx1"/>
                </a:solidFill>
                <a:latin typeface="+mn-lt"/>
              </a:rPr>
              <a:t>……</a:t>
            </a:r>
          </a:p>
        </p:txBody>
      </p:sp>
      <p:sp>
        <p:nvSpPr>
          <p:cNvPr id="94" name="Shape 291">
            <a:extLst>
              <a:ext uri="{FF2B5EF4-FFF2-40B4-BE49-F238E27FC236}">
                <a16:creationId xmlns:a16="http://schemas.microsoft.com/office/drawing/2014/main" xmlns="" id="{8A716B00-CF01-40B9-AEED-DD5DF6C103B6}"/>
              </a:ext>
            </a:extLst>
          </p:cNvPr>
          <p:cNvSpPr txBox="1">
            <a:spLocks/>
          </p:cNvSpPr>
          <p:nvPr/>
        </p:nvSpPr>
        <p:spPr>
          <a:xfrm>
            <a:off x="4419433" y="4428051"/>
            <a:ext cx="3160309" cy="311745"/>
          </a:xfrm>
          <a:prstGeom prst="rect">
            <a:avLst/>
          </a:prstGeom>
          <a:noFill/>
          <a:ln>
            <a:noFill/>
          </a:ln>
        </p:spPr>
        <p:txBody>
          <a:bodyPr wrap="none" lIns="91440" tIns="45720" rIns="91440" bIns="45720" anchor="ctr" anchorCtr="0">
            <a:normAutofit lnSpcReduction="10000"/>
          </a:bodyPr>
          <a:lstStyle/>
          <a:p>
            <a:pPr lvl="0">
              <a:buSzPct val="25000"/>
            </a:pPr>
            <a:r>
              <a:rPr lang="de-DE" altLang="zh-CN" sz="1600" b="1" dirty="0">
                <a:ea typeface="Calibri"/>
                <a:cs typeface="Calibri"/>
                <a:sym typeface="Calibri"/>
              </a:rPr>
              <a:t>Text here</a:t>
            </a:r>
          </a:p>
        </p:txBody>
      </p:sp>
      <p:sp>
        <p:nvSpPr>
          <p:cNvPr id="95" name="Shape 292">
            <a:extLst>
              <a:ext uri="{FF2B5EF4-FFF2-40B4-BE49-F238E27FC236}">
                <a16:creationId xmlns:a16="http://schemas.microsoft.com/office/drawing/2014/main" xmlns="" id="{79960AF7-9A9E-4DE7-85BC-572F471DC714}"/>
              </a:ext>
            </a:extLst>
          </p:cNvPr>
          <p:cNvSpPr>
            <a:spLocks/>
          </p:cNvSpPr>
          <p:nvPr/>
        </p:nvSpPr>
        <p:spPr>
          <a:xfrm>
            <a:off x="4506934" y="3816357"/>
            <a:ext cx="292053" cy="307599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5324" y="2895"/>
                </a:moveTo>
                <a:lnTo>
                  <a:pt x="115324" y="2895"/>
                </a:lnTo>
                <a:cubicBezTo>
                  <a:pt x="112727" y="2895"/>
                  <a:pt x="4675" y="51474"/>
                  <a:pt x="2337" y="51474"/>
                </a:cubicBezTo>
                <a:cubicBezTo>
                  <a:pt x="0" y="51474"/>
                  <a:pt x="0" y="54369"/>
                  <a:pt x="2337" y="54369"/>
                </a:cubicBezTo>
                <a:cubicBezTo>
                  <a:pt x="4675" y="56943"/>
                  <a:pt x="25454" y="68525"/>
                  <a:pt x="25454" y="68525"/>
                </a:cubicBezTo>
                <a:lnTo>
                  <a:pt x="25454" y="68525"/>
                </a:lnTo>
                <a:cubicBezTo>
                  <a:pt x="41558" y="73994"/>
                  <a:pt x="41558" y="73994"/>
                  <a:pt x="41558" y="73994"/>
                </a:cubicBezTo>
                <a:cubicBezTo>
                  <a:pt x="41558" y="73994"/>
                  <a:pt x="110389" y="11260"/>
                  <a:pt x="112727" y="11260"/>
                </a:cubicBezTo>
                <a:cubicBezTo>
                  <a:pt x="112727" y="8364"/>
                  <a:pt x="112727" y="11260"/>
                  <a:pt x="112727" y="11260"/>
                </a:cubicBezTo>
                <a:lnTo>
                  <a:pt x="62337" y="79785"/>
                </a:lnTo>
                <a:lnTo>
                  <a:pt x="62337" y="79785"/>
                </a:lnTo>
                <a:cubicBezTo>
                  <a:pt x="59999" y="82680"/>
                  <a:pt x="59999" y="82680"/>
                  <a:pt x="59999" y="82680"/>
                </a:cubicBezTo>
                <a:cubicBezTo>
                  <a:pt x="62337" y="85576"/>
                  <a:pt x="62337" y="85576"/>
                  <a:pt x="62337" y="85576"/>
                </a:cubicBezTo>
                <a:lnTo>
                  <a:pt x="62337" y="85576"/>
                </a:lnTo>
                <a:cubicBezTo>
                  <a:pt x="62337" y="85576"/>
                  <a:pt x="94285" y="105522"/>
                  <a:pt x="94285" y="108418"/>
                </a:cubicBezTo>
                <a:cubicBezTo>
                  <a:pt x="96623" y="108418"/>
                  <a:pt x="98961" y="108418"/>
                  <a:pt x="101298" y="105522"/>
                </a:cubicBezTo>
                <a:cubicBezTo>
                  <a:pt x="101298" y="102627"/>
                  <a:pt x="119740" y="8364"/>
                  <a:pt x="119740" y="5790"/>
                </a:cubicBezTo>
                <a:cubicBezTo>
                  <a:pt x="119740" y="2895"/>
                  <a:pt x="117662" y="0"/>
                  <a:pt x="115324" y="2895"/>
                </a:cubicBezTo>
                <a:close/>
                <a:moveTo>
                  <a:pt x="41558" y="116782"/>
                </a:moveTo>
                <a:lnTo>
                  <a:pt x="41558" y="116782"/>
                </a:lnTo>
                <a:cubicBezTo>
                  <a:pt x="41558" y="119678"/>
                  <a:pt x="41558" y="119678"/>
                  <a:pt x="43896" y="119678"/>
                </a:cubicBezTo>
                <a:cubicBezTo>
                  <a:pt x="43896" y="116782"/>
                  <a:pt x="62337" y="99731"/>
                  <a:pt x="62337" y="99731"/>
                </a:cubicBezTo>
                <a:cubicBezTo>
                  <a:pt x="41558" y="85576"/>
                  <a:pt x="41558" y="85576"/>
                  <a:pt x="41558" y="85576"/>
                </a:cubicBezTo>
                <a:lnTo>
                  <a:pt x="41558" y="116782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lIns="91440" tIns="45720" rIns="91440" bIns="45720" anchor="ctr" anchorCtr="0">
            <a:noAutofit/>
          </a:bodyPr>
          <a:lstStyle/>
          <a:p>
            <a:endParaRPr sz="1800">
              <a:solidFill>
                <a:schemeClr val="dk1"/>
              </a:solidFill>
              <a:ea typeface="Calibri"/>
              <a:cs typeface="Calibri"/>
              <a:sym typeface="Calibri"/>
            </a:endParaRPr>
          </a:p>
        </p:txBody>
      </p:sp>
      <p:sp>
        <p:nvSpPr>
          <p:cNvPr id="96" name="Shape 300">
            <a:extLst>
              <a:ext uri="{FF2B5EF4-FFF2-40B4-BE49-F238E27FC236}">
                <a16:creationId xmlns:a16="http://schemas.microsoft.com/office/drawing/2014/main" xmlns="" id="{C0F89A8F-C527-47C4-93BB-D0FA052766EC}"/>
              </a:ext>
            </a:extLst>
          </p:cNvPr>
          <p:cNvSpPr txBox="1">
            <a:spLocks/>
          </p:cNvSpPr>
          <p:nvPr/>
        </p:nvSpPr>
        <p:spPr>
          <a:xfrm>
            <a:off x="2722025" y="3413008"/>
            <a:ext cx="1436658" cy="1621078"/>
          </a:xfrm>
          <a:prstGeom prst="rect">
            <a:avLst/>
          </a:prstGeom>
          <a:noFill/>
          <a:ln>
            <a:noFill/>
          </a:ln>
        </p:spPr>
        <p:txBody>
          <a:bodyPr lIns="91440" tIns="45720" rIns="91440" bIns="45720" anchor="t" anchorCtr="0">
            <a:noAutofit/>
          </a:bodyPr>
          <a:lstStyle/>
          <a:p>
            <a:pPr>
              <a:buSzPct val="25000"/>
            </a:pPr>
            <a:r>
              <a:rPr lang="de-DE" sz="7500" dirty="0">
                <a:solidFill>
                  <a:schemeClr val="tx2"/>
                </a:solidFill>
                <a:ea typeface="Questrial"/>
                <a:cs typeface="Questrial"/>
                <a:sym typeface="Questrial"/>
              </a:rPr>
              <a:t>01</a:t>
            </a:r>
          </a:p>
        </p:txBody>
      </p:sp>
      <p:sp>
        <p:nvSpPr>
          <p:cNvPr id="97" name="Shape 301">
            <a:extLst>
              <a:ext uri="{FF2B5EF4-FFF2-40B4-BE49-F238E27FC236}">
                <a16:creationId xmlns:a16="http://schemas.microsoft.com/office/drawing/2014/main" xmlns="" id="{25C130DC-7307-4732-806B-B52B2C645FEE}"/>
              </a:ext>
            </a:extLst>
          </p:cNvPr>
          <p:cNvSpPr txBox="1">
            <a:spLocks/>
          </p:cNvSpPr>
          <p:nvPr/>
        </p:nvSpPr>
        <p:spPr>
          <a:xfrm>
            <a:off x="6337893" y="3413008"/>
            <a:ext cx="1436658" cy="1621078"/>
          </a:xfrm>
          <a:prstGeom prst="rect">
            <a:avLst/>
          </a:prstGeom>
          <a:noFill/>
          <a:ln>
            <a:noFill/>
          </a:ln>
        </p:spPr>
        <p:txBody>
          <a:bodyPr lIns="91440" tIns="45720" rIns="91440" bIns="45720" anchor="t" anchorCtr="0">
            <a:noAutofit/>
          </a:bodyPr>
          <a:lstStyle>
            <a:defPPr>
              <a:defRPr lang="zh-CN"/>
            </a:defPPr>
            <a:lvl1pPr>
              <a:buSzPct val="25000"/>
              <a:defRPr sz="7500">
                <a:solidFill>
                  <a:schemeClr val="bg1">
                    <a:lumMod val="95000"/>
                  </a:schemeClr>
                </a:solidFill>
                <a:ea typeface="Questrial"/>
                <a:cs typeface="Questrial"/>
              </a:defRPr>
            </a:lvl1pPr>
          </a:lstStyle>
          <a:p>
            <a:r>
              <a:rPr lang="de-DE" dirty="0">
                <a:solidFill>
                  <a:schemeClr val="tx2"/>
                </a:solidFill>
                <a:sym typeface="Questrial"/>
              </a:rPr>
              <a:t>02</a:t>
            </a:r>
          </a:p>
        </p:txBody>
      </p:sp>
      <p:sp>
        <p:nvSpPr>
          <p:cNvPr id="98" name="Shape 302">
            <a:extLst>
              <a:ext uri="{FF2B5EF4-FFF2-40B4-BE49-F238E27FC236}">
                <a16:creationId xmlns:a16="http://schemas.microsoft.com/office/drawing/2014/main" xmlns="" id="{0FB068F2-4CA8-497C-968B-AEAD5CD89B5E}"/>
              </a:ext>
            </a:extLst>
          </p:cNvPr>
          <p:cNvSpPr txBox="1">
            <a:spLocks/>
          </p:cNvSpPr>
          <p:nvPr/>
        </p:nvSpPr>
        <p:spPr>
          <a:xfrm>
            <a:off x="10082242" y="3413008"/>
            <a:ext cx="1436658" cy="1621078"/>
          </a:xfrm>
          <a:prstGeom prst="rect">
            <a:avLst/>
          </a:prstGeom>
          <a:noFill/>
          <a:ln>
            <a:noFill/>
          </a:ln>
        </p:spPr>
        <p:txBody>
          <a:bodyPr lIns="91440" tIns="45720" rIns="91440" bIns="45720" anchor="t" anchorCtr="0">
            <a:noAutofit/>
          </a:bodyPr>
          <a:lstStyle>
            <a:defPPr>
              <a:defRPr lang="zh-CN"/>
            </a:defPPr>
            <a:lvl1pPr>
              <a:buSzPct val="25000"/>
              <a:defRPr sz="7500">
                <a:solidFill>
                  <a:schemeClr val="bg1">
                    <a:lumMod val="95000"/>
                  </a:schemeClr>
                </a:solidFill>
                <a:ea typeface="Questrial"/>
                <a:cs typeface="Questrial"/>
              </a:defRPr>
            </a:lvl1pPr>
          </a:lstStyle>
          <a:p>
            <a:r>
              <a:rPr lang="de-DE" dirty="0">
                <a:solidFill>
                  <a:schemeClr val="tx2"/>
                </a:solidFill>
                <a:sym typeface="Questrial"/>
              </a:rPr>
              <a:t>03</a:t>
            </a:r>
          </a:p>
        </p:txBody>
      </p:sp>
      <p:sp>
        <p:nvSpPr>
          <p:cNvPr id="99" name="Shape 305">
            <a:extLst>
              <a:ext uri="{FF2B5EF4-FFF2-40B4-BE49-F238E27FC236}">
                <a16:creationId xmlns:a16="http://schemas.microsoft.com/office/drawing/2014/main" xmlns="" id="{4B9D6E01-50C9-424B-8DE2-485B512F22AA}"/>
              </a:ext>
            </a:extLst>
          </p:cNvPr>
          <p:cNvSpPr txBox="1">
            <a:spLocks/>
          </p:cNvSpPr>
          <p:nvPr/>
        </p:nvSpPr>
        <p:spPr>
          <a:xfrm>
            <a:off x="1897439" y="1130299"/>
            <a:ext cx="8397123" cy="581926"/>
          </a:xfrm>
          <a:prstGeom prst="rect">
            <a:avLst/>
          </a:prstGeom>
          <a:noFill/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algn="ctr">
              <a:buSzPct val="25000"/>
            </a:pPr>
            <a:r>
              <a:rPr lang="en-US" sz="2800" dirty="0">
                <a:ea typeface="Calibri"/>
                <a:cs typeface="Calibri"/>
                <a:sym typeface="Calibri"/>
              </a:rPr>
              <a:t>Unified fonts make reading more fluent.</a:t>
            </a:r>
          </a:p>
        </p:txBody>
      </p:sp>
      <p:sp>
        <p:nvSpPr>
          <p:cNvPr id="100" name="Shape 306">
            <a:extLst>
              <a:ext uri="{FF2B5EF4-FFF2-40B4-BE49-F238E27FC236}">
                <a16:creationId xmlns:a16="http://schemas.microsoft.com/office/drawing/2014/main" xmlns="" id="{A72CF701-93B4-4173-8730-3750720EB995}"/>
              </a:ext>
            </a:extLst>
          </p:cNvPr>
          <p:cNvSpPr txBox="1">
            <a:spLocks/>
          </p:cNvSpPr>
          <p:nvPr/>
        </p:nvSpPr>
        <p:spPr>
          <a:xfrm>
            <a:off x="1897440" y="1894706"/>
            <a:ext cx="8397120" cy="594483"/>
          </a:xfrm>
          <a:prstGeom prst="rect">
            <a:avLst/>
          </a:prstGeom>
          <a:noFill/>
          <a:ln>
            <a:noFill/>
          </a:ln>
        </p:spPr>
        <p:txBody>
          <a:bodyPr lIns="45713" tIns="22850" rIns="45713" bIns="22850" anchor="t" anchorCtr="0">
            <a:noAutofit/>
          </a:bodyPr>
          <a:lstStyle/>
          <a:p>
            <a:pPr algn="ctr">
              <a:lnSpc>
                <a:spcPct val="150000"/>
              </a:lnSpc>
              <a:buSzPct val="25000"/>
            </a:pPr>
            <a:r>
              <a:rPr lang="en-US" sz="1100" dirty="0">
                <a:ea typeface="Calibri"/>
                <a:cs typeface="Calibri"/>
                <a:sym typeface="Calibri"/>
              </a:rPr>
              <a:t>Theme color makes PPT more convenient to change.</a:t>
            </a:r>
          </a:p>
          <a:p>
            <a:pPr algn="ctr">
              <a:lnSpc>
                <a:spcPct val="150000"/>
              </a:lnSpc>
              <a:buSzPct val="25000"/>
            </a:pPr>
            <a:r>
              <a:rPr lang="en-US" sz="1100" dirty="0">
                <a:ea typeface="Calibri"/>
                <a:cs typeface="Calibri"/>
                <a:sym typeface="Calibri"/>
              </a:rPr>
              <a:t>Adjust the spacing to adapt to Chinese typesetting, use the reference line in PPT.</a:t>
            </a:r>
          </a:p>
        </p:txBody>
      </p:sp>
    </p:spTree>
    <p:extLst>
      <p:ext uri="{BB962C8B-B14F-4D97-AF65-F5344CB8AC3E}">
        <p14:creationId xmlns:p14="http://schemas.microsoft.com/office/powerpoint/2010/main" val="3020141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706E205A-FB94-4DFE-ACC7-CA2597A7CB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496A73A2-FDE5-4711-A4B4-B61AB9B0DB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B63F742A-D9C4-44C4-B3F7-3D6761E6B3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28</a:t>
            </a:fld>
            <a:endParaRPr lang="zh-CN" altLang="en-US"/>
          </a:p>
        </p:txBody>
      </p:sp>
      <p:grpSp>
        <p:nvGrpSpPr>
          <p:cNvPr id="5" name="4da78c0c-94bf-4188-a5be-bc25ffb19aa2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F518C488-AC71-4608-937B-9066167CC391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148181" y="1820224"/>
            <a:ext cx="9895638" cy="3753200"/>
            <a:chOff x="1148181" y="1820224"/>
            <a:chExt cx="9895638" cy="3753200"/>
          </a:xfrm>
        </p:grpSpPr>
        <p:sp>
          <p:nvSpPr>
            <p:cNvPr id="6" name="îṧľîḑé">
              <a:extLst>
                <a:ext uri="{FF2B5EF4-FFF2-40B4-BE49-F238E27FC236}">
                  <a16:creationId xmlns:a16="http://schemas.microsoft.com/office/drawing/2014/main" xmlns="" id="{F98B5717-B2EA-4600-9FCA-B5E0CD901F11}"/>
                </a:ext>
              </a:extLst>
            </p:cNvPr>
            <p:cNvSpPr/>
            <p:nvPr/>
          </p:nvSpPr>
          <p:spPr bwMode="auto">
            <a:xfrm>
              <a:off x="3761634" y="4627872"/>
              <a:ext cx="1234992" cy="348665"/>
            </a:xfrm>
            <a:custGeom>
              <a:avLst/>
              <a:gdLst>
                <a:gd name="T0" fmla="*/ 36 w 641"/>
                <a:gd name="T1" fmla="*/ 0 h 181"/>
                <a:gd name="T2" fmla="*/ 28 w 641"/>
                <a:gd name="T3" fmla="*/ 0 h 181"/>
                <a:gd name="T4" fmla="*/ 28 w 641"/>
                <a:gd name="T5" fmla="*/ 109 h 181"/>
                <a:gd name="T6" fmla="*/ 0 w 641"/>
                <a:gd name="T7" fmla="*/ 144 h 181"/>
                <a:gd name="T8" fmla="*/ 36 w 641"/>
                <a:gd name="T9" fmla="*/ 181 h 181"/>
                <a:gd name="T10" fmla="*/ 73 w 641"/>
                <a:gd name="T11" fmla="*/ 144 h 181"/>
                <a:gd name="T12" fmla="*/ 44 w 641"/>
                <a:gd name="T13" fmla="*/ 108 h 181"/>
                <a:gd name="T14" fmla="*/ 44 w 641"/>
                <a:gd name="T15" fmla="*/ 16 h 181"/>
                <a:gd name="T16" fmla="*/ 641 w 641"/>
                <a:gd name="T17" fmla="*/ 16 h 181"/>
                <a:gd name="T18" fmla="*/ 641 w 641"/>
                <a:gd name="T19" fmla="*/ 0 h 181"/>
                <a:gd name="T20" fmla="*/ 44 w 641"/>
                <a:gd name="T21" fmla="*/ 0 h 181"/>
                <a:gd name="T22" fmla="*/ 36 w 641"/>
                <a:gd name="T23" fmla="*/ 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41" h="181">
                  <a:moveTo>
                    <a:pt x="36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28" y="109"/>
                    <a:pt x="28" y="109"/>
                    <a:pt x="28" y="109"/>
                  </a:cubicBezTo>
                  <a:cubicBezTo>
                    <a:pt x="12" y="113"/>
                    <a:pt x="0" y="127"/>
                    <a:pt x="0" y="144"/>
                  </a:cubicBezTo>
                  <a:cubicBezTo>
                    <a:pt x="0" y="164"/>
                    <a:pt x="16" y="181"/>
                    <a:pt x="36" y="181"/>
                  </a:cubicBezTo>
                  <a:cubicBezTo>
                    <a:pt x="57" y="181"/>
                    <a:pt x="73" y="164"/>
                    <a:pt x="73" y="144"/>
                  </a:cubicBezTo>
                  <a:cubicBezTo>
                    <a:pt x="73" y="126"/>
                    <a:pt x="60" y="112"/>
                    <a:pt x="44" y="108"/>
                  </a:cubicBezTo>
                  <a:cubicBezTo>
                    <a:pt x="44" y="16"/>
                    <a:pt x="44" y="16"/>
                    <a:pt x="44" y="16"/>
                  </a:cubicBezTo>
                  <a:cubicBezTo>
                    <a:pt x="641" y="16"/>
                    <a:pt x="641" y="16"/>
                    <a:pt x="641" y="16"/>
                  </a:cubicBezTo>
                  <a:cubicBezTo>
                    <a:pt x="641" y="0"/>
                    <a:pt x="641" y="0"/>
                    <a:pt x="641" y="0"/>
                  </a:cubicBezTo>
                  <a:cubicBezTo>
                    <a:pt x="44" y="0"/>
                    <a:pt x="44" y="0"/>
                    <a:pt x="44" y="0"/>
                  </a:cubicBezTo>
                  <a:lnTo>
                    <a:pt x="36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ïślîďe">
              <a:extLst>
                <a:ext uri="{FF2B5EF4-FFF2-40B4-BE49-F238E27FC236}">
                  <a16:creationId xmlns:a16="http://schemas.microsoft.com/office/drawing/2014/main" xmlns="" id="{D8275990-58A0-42F4-818A-979802606B2B}"/>
                </a:ext>
              </a:extLst>
            </p:cNvPr>
            <p:cNvSpPr/>
            <p:nvPr/>
          </p:nvSpPr>
          <p:spPr bwMode="auto">
            <a:xfrm>
              <a:off x="3761634" y="2491389"/>
              <a:ext cx="1234992" cy="329114"/>
            </a:xfrm>
            <a:custGeom>
              <a:avLst/>
              <a:gdLst>
                <a:gd name="T0" fmla="*/ 44 w 641"/>
                <a:gd name="T1" fmla="*/ 72 h 171"/>
                <a:gd name="T2" fmla="*/ 73 w 641"/>
                <a:gd name="T3" fmla="*/ 36 h 171"/>
                <a:gd name="T4" fmla="*/ 36 w 641"/>
                <a:gd name="T5" fmla="*/ 0 h 171"/>
                <a:gd name="T6" fmla="*/ 0 w 641"/>
                <a:gd name="T7" fmla="*/ 36 h 171"/>
                <a:gd name="T8" fmla="*/ 28 w 641"/>
                <a:gd name="T9" fmla="*/ 71 h 171"/>
                <a:gd name="T10" fmla="*/ 28 w 641"/>
                <a:gd name="T11" fmla="*/ 171 h 171"/>
                <a:gd name="T12" fmla="*/ 36 w 641"/>
                <a:gd name="T13" fmla="*/ 171 h 171"/>
                <a:gd name="T14" fmla="*/ 44 w 641"/>
                <a:gd name="T15" fmla="*/ 171 h 171"/>
                <a:gd name="T16" fmla="*/ 641 w 641"/>
                <a:gd name="T17" fmla="*/ 171 h 171"/>
                <a:gd name="T18" fmla="*/ 641 w 641"/>
                <a:gd name="T19" fmla="*/ 155 h 171"/>
                <a:gd name="T20" fmla="*/ 44 w 641"/>
                <a:gd name="T21" fmla="*/ 155 h 171"/>
                <a:gd name="T22" fmla="*/ 44 w 641"/>
                <a:gd name="T23" fmla="*/ 72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41" h="171">
                  <a:moveTo>
                    <a:pt x="44" y="72"/>
                  </a:moveTo>
                  <a:cubicBezTo>
                    <a:pt x="60" y="69"/>
                    <a:pt x="73" y="54"/>
                    <a:pt x="73" y="36"/>
                  </a:cubicBezTo>
                  <a:cubicBezTo>
                    <a:pt x="73" y="16"/>
                    <a:pt x="57" y="0"/>
                    <a:pt x="36" y="0"/>
                  </a:cubicBezTo>
                  <a:cubicBezTo>
                    <a:pt x="16" y="0"/>
                    <a:pt x="0" y="16"/>
                    <a:pt x="0" y="36"/>
                  </a:cubicBezTo>
                  <a:cubicBezTo>
                    <a:pt x="0" y="53"/>
                    <a:pt x="12" y="67"/>
                    <a:pt x="28" y="71"/>
                  </a:cubicBezTo>
                  <a:cubicBezTo>
                    <a:pt x="28" y="171"/>
                    <a:pt x="28" y="171"/>
                    <a:pt x="28" y="171"/>
                  </a:cubicBezTo>
                  <a:cubicBezTo>
                    <a:pt x="36" y="171"/>
                    <a:pt x="36" y="171"/>
                    <a:pt x="36" y="171"/>
                  </a:cubicBezTo>
                  <a:cubicBezTo>
                    <a:pt x="44" y="171"/>
                    <a:pt x="44" y="171"/>
                    <a:pt x="44" y="171"/>
                  </a:cubicBezTo>
                  <a:cubicBezTo>
                    <a:pt x="641" y="171"/>
                    <a:pt x="641" y="171"/>
                    <a:pt x="641" y="171"/>
                  </a:cubicBezTo>
                  <a:cubicBezTo>
                    <a:pt x="641" y="155"/>
                    <a:pt x="641" y="155"/>
                    <a:pt x="641" y="155"/>
                  </a:cubicBezTo>
                  <a:cubicBezTo>
                    <a:pt x="44" y="155"/>
                    <a:pt x="44" y="155"/>
                    <a:pt x="44" y="155"/>
                  </a:cubicBezTo>
                  <a:lnTo>
                    <a:pt x="44" y="72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iS1íḑé">
              <a:extLst>
                <a:ext uri="{FF2B5EF4-FFF2-40B4-BE49-F238E27FC236}">
                  <a16:creationId xmlns:a16="http://schemas.microsoft.com/office/drawing/2014/main" xmlns="" id="{DFD3C642-D1C0-41FD-A8A2-00DBB62515D5}"/>
                </a:ext>
              </a:extLst>
            </p:cNvPr>
            <p:cNvSpPr/>
            <p:nvPr/>
          </p:nvSpPr>
          <p:spPr bwMode="auto">
            <a:xfrm>
              <a:off x="7096764" y="2473467"/>
              <a:ext cx="1236621" cy="347036"/>
            </a:xfrm>
            <a:custGeom>
              <a:avLst/>
              <a:gdLst>
                <a:gd name="T0" fmla="*/ 606 w 642"/>
                <a:gd name="T1" fmla="*/ 180 h 180"/>
                <a:gd name="T2" fmla="*/ 614 w 642"/>
                <a:gd name="T3" fmla="*/ 180 h 180"/>
                <a:gd name="T4" fmla="*/ 614 w 642"/>
                <a:gd name="T5" fmla="*/ 71 h 180"/>
                <a:gd name="T6" fmla="*/ 642 w 642"/>
                <a:gd name="T7" fmla="*/ 36 h 180"/>
                <a:gd name="T8" fmla="*/ 606 w 642"/>
                <a:gd name="T9" fmla="*/ 0 h 180"/>
                <a:gd name="T10" fmla="*/ 569 w 642"/>
                <a:gd name="T11" fmla="*/ 36 h 180"/>
                <a:gd name="T12" fmla="*/ 598 w 642"/>
                <a:gd name="T13" fmla="*/ 71 h 180"/>
                <a:gd name="T14" fmla="*/ 598 w 642"/>
                <a:gd name="T15" fmla="*/ 164 h 180"/>
                <a:gd name="T16" fmla="*/ 0 w 642"/>
                <a:gd name="T17" fmla="*/ 164 h 180"/>
                <a:gd name="T18" fmla="*/ 0 w 642"/>
                <a:gd name="T19" fmla="*/ 180 h 180"/>
                <a:gd name="T20" fmla="*/ 598 w 642"/>
                <a:gd name="T21" fmla="*/ 180 h 180"/>
                <a:gd name="T22" fmla="*/ 606 w 642"/>
                <a:gd name="T23" fmla="*/ 18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42" h="180">
                  <a:moveTo>
                    <a:pt x="606" y="180"/>
                  </a:moveTo>
                  <a:cubicBezTo>
                    <a:pt x="614" y="180"/>
                    <a:pt x="614" y="180"/>
                    <a:pt x="614" y="180"/>
                  </a:cubicBezTo>
                  <a:cubicBezTo>
                    <a:pt x="614" y="71"/>
                    <a:pt x="614" y="71"/>
                    <a:pt x="614" y="71"/>
                  </a:cubicBezTo>
                  <a:cubicBezTo>
                    <a:pt x="630" y="68"/>
                    <a:pt x="642" y="53"/>
                    <a:pt x="642" y="36"/>
                  </a:cubicBezTo>
                  <a:cubicBezTo>
                    <a:pt x="642" y="16"/>
                    <a:pt x="626" y="0"/>
                    <a:pt x="606" y="0"/>
                  </a:cubicBezTo>
                  <a:cubicBezTo>
                    <a:pt x="585" y="0"/>
                    <a:pt x="569" y="16"/>
                    <a:pt x="569" y="36"/>
                  </a:cubicBezTo>
                  <a:cubicBezTo>
                    <a:pt x="569" y="53"/>
                    <a:pt x="581" y="68"/>
                    <a:pt x="598" y="71"/>
                  </a:cubicBezTo>
                  <a:cubicBezTo>
                    <a:pt x="598" y="164"/>
                    <a:pt x="598" y="164"/>
                    <a:pt x="598" y="164"/>
                  </a:cubicBezTo>
                  <a:cubicBezTo>
                    <a:pt x="0" y="164"/>
                    <a:pt x="0" y="164"/>
                    <a:pt x="0" y="164"/>
                  </a:cubicBezTo>
                  <a:cubicBezTo>
                    <a:pt x="0" y="180"/>
                    <a:pt x="0" y="180"/>
                    <a:pt x="0" y="180"/>
                  </a:cubicBezTo>
                  <a:cubicBezTo>
                    <a:pt x="598" y="180"/>
                    <a:pt x="598" y="180"/>
                    <a:pt x="598" y="180"/>
                  </a:cubicBezTo>
                  <a:lnTo>
                    <a:pt x="606" y="18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íṡḻíḑe">
              <a:extLst>
                <a:ext uri="{FF2B5EF4-FFF2-40B4-BE49-F238E27FC236}">
                  <a16:creationId xmlns:a16="http://schemas.microsoft.com/office/drawing/2014/main" xmlns="" id="{FF3AAD75-1A69-4265-A483-AA5EF1FEE5C9}"/>
                </a:ext>
              </a:extLst>
            </p:cNvPr>
            <p:cNvSpPr/>
            <p:nvPr/>
          </p:nvSpPr>
          <p:spPr bwMode="auto">
            <a:xfrm>
              <a:off x="7096764" y="4627872"/>
              <a:ext cx="1236621" cy="348665"/>
            </a:xfrm>
            <a:custGeom>
              <a:avLst/>
              <a:gdLst>
                <a:gd name="T0" fmla="*/ 614 w 642"/>
                <a:gd name="T1" fmla="*/ 109 h 181"/>
                <a:gd name="T2" fmla="*/ 614 w 642"/>
                <a:gd name="T3" fmla="*/ 0 h 181"/>
                <a:gd name="T4" fmla="*/ 606 w 642"/>
                <a:gd name="T5" fmla="*/ 0 h 181"/>
                <a:gd name="T6" fmla="*/ 598 w 642"/>
                <a:gd name="T7" fmla="*/ 0 h 181"/>
                <a:gd name="T8" fmla="*/ 0 w 642"/>
                <a:gd name="T9" fmla="*/ 0 h 181"/>
                <a:gd name="T10" fmla="*/ 0 w 642"/>
                <a:gd name="T11" fmla="*/ 16 h 181"/>
                <a:gd name="T12" fmla="*/ 598 w 642"/>
                <a:gd name="T13" fmla="*/ 16 h 181"/>
                <a:gd name="T14" fmla="*/ 598 w 642"/>
                <a:gd name="T15" fmla="*/ 109 h 181"/>
                <a:gd name="T16" fmla="*/ 569 w 642"/>
                <a:gd name="T17" fmla="*/ 144 h 181"/>
                <a:gd name="T18" fmla="*/ 606 w 642"/>
                <a:gd name="T19" fmla="*/ 181 h 181"/>
                <a:gd name="T20" fmla="*/ 642 w 642"/>
                <a:gd name="T21" fmla="*/ 144 h 181"/>
                <a:gd name="T22" fmla="*/ 614 w 642"/>
                <a:gd name="T23" fmla="*/ 109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42" h="181">
                  <a:moveTo>
                    <a:pt x="614" y="109"/>
                  </a:moveTo>
                  <a:cubicBezTo>
                    <a:pt x="614" y="0"/>
                    <a:pt x="614" y="0"/>
                    <a:pt x="614" y="0"/>
                  </a:cubicBezTo>
                  <a:cubicBezTo>
                    <a:pt x="606" y="0"/>
                    <a:pt x="606" y="0"/>
                    <a:pt x="606" y="0"/>
                  </a:cubicBezTo>
                  <a:cubicBezTo>
                    <a:pt x="598" y="0"/>
                    <a:pt x="598" y="0"/>
                    <a:pt x="59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598" y="16"/>
                    <a:pt x="598" y="16"/>
                    <a:pt x="598" y="16"/>
                  </a:cubicBezTo>
                  <a:cubicBezTo>
                    <a:pt x="598" y="109"/>
                    <a:pt x="598" y="109"/>
                    <a:pt x="598" y="109"/>
                  </a:cubicBezTo>
                  <a:cubicBezTo>
                    <a:pt x="581" y="112"/>
                    <a:pt x="569" y="127"/>
                    <a:pt x="569" y="144"/>
                  </a:cubicBezTo>
                  <a:cubicBezTo>
                    <a:pt x="569" y="164"/>
                    <a:pt x="585" y="181"/>
                    <a:pt x="606" y="181"/>
                  </a:cubicBezTo>
                  <a:cubicBezTo>
                    <a:pt x="626" y="181"/>
                    <a:pt x="642" y="164"/>
                    <a:pt x="642" y="144"/>
                  </a:cubicBezTo>
                  <a:cubicBezTo>
                    <a:pt x="642" y="127"/>
                    <a:pt x="630" y="112"/>
                    <a:pt x="614" y="109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0" name="î$ḻíḓê">
              <a:extLst>
                <a:ext uri="{FF2B5EF4-FFF2-40B4-BE49-F238E27FC236}">
                  <a16:creationId xmlns:a16="http://schemas.microsoft.com/office/drawing/2014/main" xmlns="" id="{B711AB30-65FF-43A1-BC76-BFF8E55C88B9}"/>
                </a:ext>
              </a:extLst>
            </p:cNvPr>
            <p:cNvGrpSpPr/>
            <p:nvPr/>
          </p:nvGrpSpPr>
          <p:grpSpPr>
            <a:xfrm>
              <a:off x="4965554" y="1820224"/>
              <a:ext cx="2162653" cy="3650700"/>
              <a:chOff x="4972653" y="1597720"/>
              <a:chExt cx="2162653" cy="3650700"/>
            </a:xfrm>
          </p:grpSpPr>
          <p:sp>
            <p:nvSpPr>
              <p:cNvPr id="37" name="îSļïde">
                <a:extLst>
                  <a:ext uri="{FF2B5EF4-FFF2-40B4-BE49-F238E27FC236}">
                    <a16:creationId xmlns:a16="http://schemas.microsoft.com/office/drawing/2014/main" xmlns="" id="{293FDB84-DBCF-482E-BB30-8D383E6B3590}"/>
                  </a:ext>
                </a:extLst>
              </p:cNvPr>
              <p:cNvSpPr/>
              <p:nvPr/>
            </p:nvSpPr>
            <p:spPr bwMode="auto">
              <a:xfrm>
                <a:off x="5765166" y="4490406"/>
                <a:ext cx="577627" cy="729428"/>
              </a:xfrm>
              <a:custGeom>
                <a:avLst/>
                <a:gdLst>
                  <a:gd name="T0" fmla="*/ 148 w 248"/>
                  <a:gd name="T1" fmla="*/ 313 h 313"/>
                  <a:gd name="T2" fmla="*/ 100 w 248"/>
                  <a:gd name="T3" fmla="*/ 313 h 313"/>
                  <a:gd name="T4" fmla="*/ 0 w 248"/>
                  <a:gd name="T5" fmla="*/ 213 h 313"/>
                  <a:gd name="T6" fmla="*/ 0 w 248"/>
                  <a:gd name="T7" fmla="*/ 100 h 313"/>
                  <a:gd name="T8" fmla="*/ 100 w 248"/>
                  <a:gd name="T9" fmla="*/ 0 h 313"/>
                  <a:gd name="T10" fmla="*/ 148 w 248"/>
                  <a:gd name="T11" fmla="*/ 0 h 313"/>
                  <a:gd name="T12" fmla="*/ 248 w 248"/>
                  <a:gd name="T13" fmla="*/ 100 h 313"/>
                  <a:gd name="T14" fmla="*/ 248 w 248"/>
                  <a:gd name="T15" fmla="*/ 213 h 313"/>
                  <a:gd name="T16" fmla="*/ 148 w 248"/>
                  <a:gd name="T17" fmla="*/ 313 h 3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48" h="313">
                    <a:moveTo>
                      <a:pt x="148" y="313"/>
                    </a:moveTo>
                    <a:cubicBezTo>
                      <a:pt x="100" y="313"/>
                      <a:pt x="100" y="313"/>
                      <a:pt x="100" y="313"/>
                    </a:cubicBezTo>
                    <a:cubicBezTo>
                      <a:pt x="45" y="313"/>
                      <a:pt x="0" y="268"/>
                      <a:pt x="0" y="213"/>
                    </a:cubicBezTo>
                    <a:cubicBezTo>
                      <a:pt x="0" y="100"/>
                      <a:pt x="0" y="100"/>
                      <a:pt x="0" y="100"/>
                    </a:cubicBezTo>
                    <a:cubicBezTo>
                      <a:pt x="0" y="45"/>
                      <a:pt x="45" y="0"/>
                      <a:pt x="100" y="0"/>
                    </a:cubicBezTo>
                    <a:cubicBezTo>
                      <a:pt x="148" y="0"/>
                      <a:pt x="148" y="0"/>
                      <a:pt x="148" y="0"/>
                    </a:cubicBezTo>
                    <a:cubicBezTo>
                      <a:pt x="203" y="0"/>
                      <a:pt x="248" y="45"/>
                      <a:pt x="248" y="100"/>
                    </a:cubicBezTo>
                    <a:cubicBezTo>
                      <a:pt x="248" y="213"/>
                      <a:pt x="248" y="213"/>
                      <a:pt x="248" y="213"/>
                    </a:cubicBezTo>
                    <a:cubicBezTo>
                      <a:pt x="248" y="268"/>
                      <a:pt x="203" y="313"/>
                      <a:pt x="148" y="313"/>
                    </a:cubicBezTo>
                    <a:close/>
                  </a:path>
                </a:pathLst>
              </a:custGeom>
              <a:solidFill>
                <a:srgbClr val="9B9A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8" name="îṣ1idê">
                <a:extLst>
                  <a:ext uri="{FF2B5EF4-FFF2-40B4-BE49-F238E27FC236}">
                    <a16:creationId xmlns:a16="http://schemas.microsoft.com/office/drawing/2014/main" xmlns="" id="{D576B41F-975B-4CE1-858C-CB2A2FD45B72}"/>
                  </a:ext>
                </a:extLst>
              </p:cNvPr>
              <p:cNvSpPr/>
              <p:nvPr/>
            </p:nvSpPr>
            <p:spPr bwMode="auto">
              <a:xfrm>
                <a:off x="5685323" y="4481534"/>
                <a:ext cx="737313" cy="174471"/>
              </a:xfrm>
              <a:custGeom>
                <a:avLst/>
                <a:gdLst>
                  <a:gd name="T0" fmla="*/ 284 w 316"/>
                  <a:gd name="T1" fmla="*/ 75 h 75"/>
                  <a:gd name="T2" fmla="*/ 32 w 316"/>
                  <a:gd name="T3" fmla="*/ 75 h 75"/>
                  <a:gd name="T4" fmla="*/ 0 w 316"/>
                  <a:gd name="T5" fmla="*/ 43 h 75"/>
                  <a:gd name="T6" fmla="*/ 0 w 316"/>
                  <a:gd name="T7" fmla="*/ 32 h 75"/>
                  <a:gd name="T8" fmla="*/ 32 w 316"/>
                  <a:gd name="T9" fmla="*/ 0 h 75"/>
                  <a:gd name="T10" fmla="*/ 284 w 316"/>
                  <a:gd name="T11" fmla="*/ 0 h 75"/>
                  <a:gd name="T12" fmla="*/ 316 w 316"/>
                  <a:gd name="T13" fmla="*/ 32 h 75"/>
                  <a:gd name="T14" fmla="*/ 316 w 316"/>
                  <a:gd name="T15" fmla="*/ 43 h 75"/>
                  <a:gd name="T16" fmla="*/ 284 w 316"/>
                  <a:gd name="T17" fmla="*/ 75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16" h="75">
                    <a:moveTo>
                      <a:pt x="284" y="75"/>
                    </a:moveTo>
                    <a:cubicBezTo>
                      <a:pt x="32" y="75"/>
                      <a:pt x="32" y="75"/>
                      <a:pt x="32" y="75"/>
                    </a:cubicBezTo>
                    <a:cubicBezTo>
                      <a:pt x="15" y="75"/>
                      <a:pt x="0" y="61"/>
                      <a:pt x="0" y="43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0" y="15"/>
                      <a:pt x="15" y="0"/>
                      <a:pt x="32" y="0"/>
                    </a:cubicBezTo>
                    <a:cubicBezTo>
                      <a:pt x="284" y="0"/>
                      <a:pt x="284" y="0"/>
                      <a:pt x="284" y="0"/>
                    </a:cubicBezTo>
                    <a:cubicBezTo>
                      <a:pt x="301" y="0"/>
                      <a:pt x="316" y="15"/>
                      <a:pt x="316" y="32"/>
                    </a:cubicBezTo>
                    <a:cubicBezTo>
                      <a:pt x="316" y="43"/>
                      <a:pt x="316" y="43"/>
                      <a:pt x="316" y="43"/>
                    </a:cubicBezTo>
                    <a:cubicBezTo>
                      <a:pt x="316" y="61"/>
                      <a:pt x="301" y="75"/>
                      <a:pt x="284" y="75"/>
                    </a:cubicBezTo>
                    <a:close/>
                  </a:path>
                </a:pathLst>
              </a:custGeom>
              <a:solidFill>
                <a:srgbClr val="CDCC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9" name="íšļîdê">
                <a:extLst>
                  <a:ext uri="{FF2B5EF4-FFF2-40B4-BE49-F238E27FC236}">
                    <a16:creationId xmlns:a16="http://schemas.microsoft.com/office/drawing/2014/main" xmlns="" id="{08DE38A0-2939-44D9-A1DA-5594AC24EBCF}"/>
                  </a:ext>
                </a:extLst>
              </p:cNvPr>
              <p:cNvSpPr/>
              <p:nvPr/>
            </p:nvSpPr>
            <p:spPr bwMode="auto">
              <a:xfrm>
                <a:off x="5685323" y="4721063"/>
                <a:ext cx="737313" cy="175457"/>
              </a:xfrm>
              <a:custGeom>
                <a:avLst/>
                <a:gdLst>
                  <a:gd name="T0" fmla="*/ 284 w 316"/>
                  <a:gd name="T1" fmla="*/ 75 h 75"/>
                  <a:gd name="T2" fmla="*/ 32 w 316"/>
                  <a:gd name="T3" fmla="*/ 75 h 75"/>
                  <a:gd name="T4" fmla="*/ 0 w 316"/>
                  <a:gd name="T5" fmla="*/ 43 h 75"/>
                  <a:gd name="T6" fmla="*/ 0 w 316"/>
                  <a:gd name="T7" fmla="*/ 32 h 75"/>
                  <a:gd name="T8" fmla="*/ 32 w 316"/>
                  <a:gd name="T9" fmla="*/ 0 h 75"/>
                  <a:gd name="T10" fmla="*/ 284 w 316"/>
                  <a:gd name="T11" fmla="*/ 0 h 75"/>
                  <a:gd name="T12" fmla="*/ 316 w 316"/>
                  <a:gd name="T13" fmla="*/ 32 h 75"/>
                  <a:gd name="T14" fmla="*/ 316 w 316"/>
                  <a:gd name="T15" fmla="*/ 43 h 75"/>
                  <a:gd name="T16" fmla="*/ 284 w 316"/>
                  <a:gd name="T17" fmla="*/ 75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16" h="75">
                    <a:moveTo>
                      <a:pt x="284" y="75"/>
                    </a:moveTo>
                    <a:cubicBezTo>
                      <a:pt x="32" y="75"/>
                      <a:pt x="32" y="75"/>
                      <a:pt x="32" y="75"/>
                    </a:cubicBezTo>
                    <a:cubicBezTo>
                      <a:pt x="15" y="75"/>
                      <a:pt x="0" y="61"/>
                      <a:pt x="0" y="43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0" y="15"/>
                      <a:pt x="15" y="0"/>
                      <a:pt x="32" y="0"/>
                    </a:cubicBezTo>
                    <a:cubicBezTo>
                      <a:pt x="284" y="0"/>
                      <a:pt x="284" y="0"/>
                      <a:pt x="284" y="0"/>
                    </a:cubicBezTo>
                    <a:cubicBezTo>
                      <a:pt x="301" y="0"/>
                      <a:pt x="316" y="15"/>
                      <a:pt x="316" y="32"/>
                    </a:cubicBezTo>
                    <a:cubicBezTo>
                      <a:pt x="316" y="43"/>
                      <a:pt x="316" y="43"/>
                      <a:pt x="316" y="43"/>
                    </a:cubicBezTo>
                    <a:cubicBezTo>
                      <a:pt x="316" y="61"/>
                      <a:pt x="301" y="75"/>
                      <a:pt x="284" y="75"/>
                    </a:cubicBezTo>
                    <a:close/>
                  </a:path>
                </a:pathLst>
              </a:custGeom>
              <a:solidFill>
                <a:srgbClr val="CDCC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0" name="íṡlïďe">
                <a:extLst>
                  <a:ext uri="{FF2B5EF4-FFF2-40B4-BE49-F238E27FC236}">
                    <a16:creationId xmlns:a16="http://schemas.microsoft.com/office/drawing/2014/main" xmlns="" id="{744031D9-3EC3-4AC8-8C16-53E84FA4E9F9}"/>
                  </a:ext>
                </a:extLst>
              </p:cNvPr>
              <p:cNvSpPr/>
              <p:nvPr/>
            </p:nvSpPr>
            <p:spPr bwMode="auto">
              <a:xfrm>
                <a:off x="5685323" y="4954677"/>
                <a:ext cx="737313" cy="174471"/>
              </a:xfrm>
              <a:custGeom>
                <a:avLst/>
                <a:gdLst>
                  <a:gd name="T0" fmla="*/ 284 w 316"/>
                  <a:gd name="T1" fmla="*/ 75 h 75"/>
                  <a:gd name="T2" fmla="*/ 32 w 316"/>
                  <a:gd name="T3" fmla="*/ 75 h 75"/>
                  <a:gd name="T4" fmla="*/ 0 w 316"/>
                  <a:gd name="T5" fmla="*/ 43 h 75"/>
                  <a:gd name="T6" fmla="*/ 0 w 316"/>
                  <a:gd name="T7" fmla="*/ 32 h 75"/>
                  <a:gd name="T8" fmla="*/ 32 w 316"/>
                  <a:gd name="T9" fmla="*/ 0 h 75"/>
                  <a:gd name="T10" fmla="*/ 284 w 316"/>
                  <a:gd name="T11" fmla="*/ 0 h 75"/>
                  <a:gd name="T12" fmla="*/ 316 w 316"/>
                  <a:gd name="T13" fmla="*/ 32 h 75"/>
                  <a:gd name="T14" fmla="*/ 316 w 316"/>
                  <a:gd name="T15" fmla="*/ 43 h 75"/>
                  <a:gd name="T16" fmla="*/ 284 w 316"/>
                  <a:gd name="T17" fmla="*/ 75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16" h="75">
                    <a:moveTo>
                      <a:pt x="284" y="75"/>
                    </a:moveTo>
                    <a:cubicBezTo>
                      <a:pt x="32" y="75"/>
                      <a:pt x="32" y="75"/>
                      <a:pt x="32" y="75"/>
                    </a:cubicBezTo>
                    <a:cubicBezTo>
                      <a:pt x="15" y="75"/>
                      <a:pt x="0" y="60"/>
                      <a:pt x="0" y="43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0" y="15"/>
                      <a:pt x="15" y="0"/>
                      <a:pt x="32" y="0"/>
                    </a:cubicBezTo>
                    <a:cubicBezTo>
                      <a:pt x="284" y="0"/>
                      <a:pt x="284" y="0"/>
                      <a:pt x="284" y="0"/>
                    </a:cubicBezTo>
                    <a:cubicBezTo>
                      <a:pt x="301" y="0"/>
                      <a:pt x="316" y="15"/>
                      <a:pt x="316" y="32"/>
                    </a:cubicBezTo>
                    <a:cubicBezTo>
                      <a:pt x="316" y="43"/>
                      <a:pt x="316" y="43"/>
                      <a:pt x="316" y="43"/>
                    </a:cubicBezTo>
                    <a:cubicBezTo>
                      <a:pt x="316" y="60"/>
                      <a:pt x="301" y="75"/>
                      <a:pt x="284" y="75"/>
                    </a:cubicBezTo>
                    <a:close/>
                  </a:path>
                </a:pathLst>
              </a:custGeom>
              <a:solidFill>
                <a:srgbClr val="CDCC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1" name="íSlíďê">
                <a:extLst>
                  <a:ext uri="{FF2B5EF4-FFF2-40B4-BE49-F238E27FC236}">
                    <a16:creationId xmlns:a16="http://schemas.microsoft.com/office/drawing/2014/main" xmlns="" id="{183B8E15-4CDF-4D7C-8D8A-AAE15B3B5704}"/>
                  </a:ext>
                </a:extLst>
              </p:cNvPr>
              <p:cNvSpPr/>
              <p:nvPr/>
            </p:nvSpPr>
            <p:spPr bwMode="auto">
              <a:xfrm>
                <a:off x="5985965" y="5219834"/>
                <a:ext cx="136028" cy="28586"/>
              </a:xfrm>
              <a:custGeom>
                <a:avLst/>
                <a:gdLst>
                  <a:gd name="T0" fmla="*/ 0 w 58"/>
                  <a:gd name="T1" fmla="*/ 0 h 12"/>
                  <a:gd name="T2" fmla="*/ 29 w 58"/>
                  <a:gd name="T3" fmla="*/ 12 h 12"/>
                  <a:gd name="T4" fmla="*/ 58 w 58"/>
                  <a:gd name="T5" fmla="*/ 0 h 12"/>
                  <a:gd name="T6" fmla="*/ 0 w 58"/>
                  <a:gd name="T7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8" h="12">
                    <a:moveTo>
                      <a:pt x="0" y="0"/>
                    </a:moveTo>
                    <a:cubicBezTo>
                      <a:pt x="4" y="7"/>
                      <a:pt x="15" y="12"/>
                      <a:pt x="29" y="12"/>
                    </a:cubicBezTo>
                    <a:cubicBezTo>
                      <a:pt x="43" y="12"/>
                      <a:pt x="54" y="7"/>
                      <a:pt x="58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A5A6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2" name="iś1íďé">
                <a:extLst>
                  <a:ext uri="{FF2B5EF4-FFF2-40B4-BE49-F238E27FC236}">
                    <a16:creationId xmlns:a16="http://schemas.microsoft.com/office/drawing/2014/main" xmlns="" id="{5523419A-7A3B-462A-9F66-8B19105B9D5D}"/>
                  </a:ext>
                </a:extLst>
              </p:cNvPr>
              <p:cNvSpPr/>
              <p:nvPr/>
            </p:nvSpPr>
            <p:spPr bwMode="auto">
              <a:xfrm>
                <a:off x="5147124" y="2103390"/>
                <a:ext cx="1813710" cy="864470"/>
              </a:xfrm>
              <a:custGeom>
                <a:avLst/>
                <a:gdLst>
                  <a:gd name="T0" fmla="*/ 778 w 778"/>
                  <a:gd name="T1" fmla="*/ 371 h 371"/>
                  <a:gd name="T2" fmla="*/ 389 w 778"/>
                  <a:gd name="T3" fmla="*/ 0 h 371"/>
                  <a:gd name="T4" fmla="*/ 0 w 778"/>
                  <a:gd name="T5" fmla="*/ 371 h 371"/>
                  <a:gd name="T6" fmla="*/ 778 w 778"/>
                  <a:gd name="T7" fmla="*/ 371 h 3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78" h="371">
                    <a:moveTo>
                      <a:pt x="778" y="371"/>
                    </a:moveTo>
                    <a:cubicBezTo>
                      <a:pt x="769" y="164"/>
                      <a:pt x="598" y="0"/>
                      <a:pt x="389" y="0"/>
                    </a:cubicBezTo>
                    <a:cubicBezTo>
                      <a:pt x="180" y="0"/>
                      <a:pt x="9" y="164"/>
                      <a:pt x="0" y="371"/>
                    </a:cubicBezTo>
                    <a:lnTo>
                      <a:pt x="778" y="37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3" name="ïş1idè">
                <a:extLst>
                  <a:ext uri="{FF2B5EF4-FFF2-40B4-BE49-F238E27FC236}">
                    <a16:creationId xmlns:a16="http://schemas.microsoft.com/office/drawing/2014/main" xmlns="" id="{6DE9653A-293F-48AF-B9F2-CCC2859F95DE}"/>
                  </a:ext>
                </a:extLst>
              </p:cNvPr>
              <p:cNvSpPr/>
              <p:nvPr/>
            </p:nvSpPr>
            <p:spPr bwMode="auto">
              <a:xfrm>
                <a:off x="5606466" y="4049793"/>
                <a:ext cx="895026" cy="431743"/>
              </a:xfrm>
              <a:custGeom>
                <a:avLst/>
                <a:gdLst>
                  <a:gd name="T0" fmla="*/ 0 w 384"/>
                  <a:gd name="T1" fmla="*/ 0 h 185"/>
                  <a:gd name="T2" fmla="*/ 81 w 384"/>
                  <a:gd name="T3" fmla="*/ 185 h 185"/>
                  <a:gd name="T4" fmla="*/ 173 w 384"/>
                  <a:gd name="T5" fmla="*/ 185 h 185"/>
                  <a:gd name="T6" fmla="*/ 192 w 384"/>
                  <a:gd name="T7" fmla="*/ 185 h 185"/>
                  <a:gd name="T8" fmla="*/ 211 w 384"/>
                  <a:gd name="T9" fmla="*/ 185 h 185"/>
                  <a:gd name="T10" fmla="*/ 303 w 384"/>
                  <a:gd name="T11" fmla="*/ 185 h 185"/>
                  <a:gd name="T12" fmla="*/ 384 w 384"/>
                  <a:gd name="T13" fmla="*/ 0 h 185"/>
                  <a:gd name="T14" fmla="*/ 0 w 384"/>
                  <a:gd name="T15" fmla="*/ 0 h 1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84" h="185">
                    <a:moveTo>
                      <a:pt x="0" y="0"/>
                    </a:moveTo>
                    <a:cubicBezTo>
                      <a:pt x="40" y="63"/>
                      <a:pt x="77" y="135"/>
                      <a:pt x="81" y="185"/>
                    </a:cubicBezTo>
                    <a:cubicBezTo>
                      <a:pt x="173" y="185"/>
                      <a:pt x="173" y="185"/>
                      <a:pt x="173" y="185"/>
                    </a:cubicBezTo>
                    <a:cubicBezTo>
                      <a:pt x="192" y="185"/>
                      <a:pt x="192" y="185"/>
                      <a:pt x="192" y="185"/>
                    </a:cubicBezTo>
                    <a:cubicBezTo>
                      <a:pt x="211" y="185"/>
                      <a:pt x="211" y="185"/>
                      <a:pt x="211" y="185"/>
                    </a:cubicBezTo>
                    <a:cubicBezTo>
                      <a:pt x="303" y="185"/>
                      <a:pt x="303" y="185"/>
                      <a:pt x="303" y="185"/>
                    </a:cubicBezTo>
                    <a:cubicBezTo>
                      <a:pt x="307" y="135"/>
                      <a:pt x="344" y="63"/>
                      <a:pt x="384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4" name="iS1iďé">
                <a:extLst>
                  <a:ext uri="{FF2B5EF4-FFF2-40B4-BE49-F238E27FC236}">
                    <a16:creationId xmlns:a16="http://schemas.microsoft.com/office/drawing/2014/main" xmlns="" id="{029305F1-87B3-4137-AC72-1A851B544444}"/>
                  </a:ext>
                </a:extLst>
              </p:cNvPr>
              <p:cNvSpPr/>
              <p:nvPr/>
            </p:nvSpPr>
            <p:spPr bwMode="auto">
              <a:xfrm>
                <a:off x="5785865" y="1597720"/>
                <a:ext cx="119271" cy="405127"/>
              </a:xfrm>
              <a:custGeom>
                <a:avLst/>
                <a:gdLst>
                  <a:gd name="T0" fmla="*/ 41 w 51"/>
                  <a:gd name="T1" fmla="*/ 173 h 174"/>
                  <a:gd name="T2" fmla="*/ 41 w 51"/>
                  <a:gd name="T3" fmla="*/ 173 h 174"/>
                  <a:gd name="T4" fmla="*/ 28 w 51"/>
                  <a:gd name="T5" fmla="*/ 164 h 174"/>
                  <a:gd name="T6" fmla="*/ 1 w 51"/>
                  <a:gd name="T7" fmla="*/ 14 h 174"/>
                  <a:gd name="T8" fmla="*/ 11 w 51"/>
                  <a:gd name="T9" fmla="*/ 1 h 174"/>
                  <a:gd name="T10" fmla="*/ 11 w 51"/>
                  <a:gd name="T11" fmla="*/ 1 h 174"/>
                  <a:gd name="T12" fmla="*/ 24 w 51"/>
                  <a:gd name="T13" fmla="*/ 10 h 174"/>
                  <a:gd name="T14" fmla="*/ 50 w 51"/>
                  <a:gd name="T15" fmla="*/ 160 h 174"/>
                  <a:gd name="T16" fmla="*/ 41 w 51"/>
                  <a:gd name="T17" fmla="*/ 173 h 1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1" h="174">
                    <a:moveTo>
                      <a:pt x="41" y="173"/>
                    </a:moveTo>
                    <a:cubicBezTo>
                      <a:pt x="41" y="173"/>
                      <a:pt x="41" y="173"/>
                      <a:pt x="41" y="173"/>
                    </a:cubicBezTo>
                    <a:cubicBezTo>
                      <a:pt x="35" y="174"/>
                      <a:pt x="29" y="170"/>
                      <a:pt x="28" y="16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0" y="8"/>
                      <a:pt x="4" y="2"/>
                      <a:pt x="11" y="1"/>
                    </a:cubicBezTo>
                    <a:cubicBezTo>
                      <a:pt x="11" y="1"/>
                      <a:pt x="11" y="1"/>
                      <a:pt x="11" y="1"/>
                    </a:cubicBezTo>
                    <a:cubicBezTo>
                      <a:pt x="17" y="0"/>
                      <a:pt x="23" y="4"/>
                      <a:pt x="24" y="10"/>
                    </a:cubicBezTo>
                    <a:cubicBezTo>
                      <a:pt x="50" y="160"/>
                      <a:pt x="50" y="160"/>
                      <a:pt x="50" y="160"/>
                    </a:cubicBezTo>
                    <a:cubicBezTo>
                      <a:pt x="51" y="166"/>
                      <a:pt x="47" y="172"/>
                      <a:pt x="41" y="173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5" name="ïṥlidè">
                <a:extLst>
                  <a:ext uri="{FF2B5EF4-FFF2-40B4-BE49-F238E27FC236}">
                    <a16:creationId xmlns:a16="http://schemas.microsoft.com/office/drawing/2014/main" xmlns="" id="{852695F1-54D3-4105-B5D9-7F87AE6A710C}"/>
                  </a:ext>
                </a:extLst>
              </p:cNvPr>
              <p:cNvSpPr/>
              <p:nvPr/>
            </p:nvSpPr>
            <p:spPr bwMode="auto">
              <a:xfrm>
                <a:off x="5336381" y="1758391"/>
                <a:ext cx="237557" cy="367671"/>
              </a:xfrm>
              <a:custGeom>
                <a:avLst/>
                <a:gdLst>
                  <a:gd name="T0" fmla="*/ 95 w 102"/>
                  <a:gd name="T1" fmla="*/ 154 h 158"/>
                  <a:gd name="T2" fmla="*/ 95 w 102"/>
                  <a:gd name="T3" fmla="*/ 154 h 158"/>
                  <a:gd name="T4" fmla="*/ 79 w 102"/>
                  <a:gd name="T5" fmla="*/ 150 h 158"/>
                  <a:gd name="T6" fmla="*/ 3 w 102"/>
                  <a:gd name="T7" fmla="*/ 19 h 158"/>
                  <a:gd name="T8" fmla="*/ 8 w 102"/>
                  <a:gd name="T9" fmla="*/ 3 h 158"/>
                  <a:gd name="T10" fmla="*/ 8 w 102"/>
                  <a:gd name="T11" fmla="*/ 3 h 158"/>
                  <a:gd name="T12" fmla="*/ 23 w 102"/>
                  <a:gd name="T13" fmla="*/ 8 h 158"/>
                  <a:gd name="T14" fmla="*/ 99 w 102"/>
                  <a:gd name="T15" fmla="*/ 139 h 158"/>
                  <a:gd name="T16" fmla="*/ 95 w 102"/>
                  <a:gd name="T17" fmla="*/ 154 h 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2" h="158">
                    <a:moveTo>
                      <a:pt x="95" y="154"/>
                    </a:moveTo>
                    <a:cubicBezTo>
                      <a:pt x="95" y="154"/>
                      <a:pt x="95" y="154"/>
                      <a:pt x="95" y="154"/>
                    </a:cubicBezTo>
                    <a:cubicBezTo>
                      <a:pt x="89" y="158"/>
                      <a:pt x="82" y="156"/>
                      <a:pt x="79" y="150"/>
                    </a:cubicBezTo>
                    <a:cubicBezTo>
                      <a:pt x="3" y="19"/>
                      <a:pt x="3" y="19"/>
                      <a:pt x="3" y="19"/>
                    </a:cubicBezTo>
                    <a:cubicBezTo>
                      <a:pt x="0" y="14"/>
                      <a:pt x="2" y="7"/>
                      <a:pt x="8" y="3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13" y="0"/>
                      <a:pt x="20" y="2"/>
                      <a:pt x="23" y="8"/>
                    </a:cubicBezTo>
                    <a:cubicBezTo>
                      <a:pt x="99" y="139"/>
                      <a:pt x="99" y="139"/>
                      <a:pt x="99" y="139"/>
                    </a:cubicBezTo>
                    <a:cubicBezTo>
                      <a:pt x="102" y="144"/>
                      <a:pt x="100" y="151"/>
                      <a:pt x="95" y="154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6" name="ïŝ1îḍe">
                <a:extLst>
                  <a:ext uri="{FF2B5EF4-FFF2-40B4-BE49-F238E27FC236}">
                    <a16:creationId xmlns:a16="http://schemas.microsoft.com/office/drawing/2014/main" xmlns="" id="{815850DC-6D01-4113-A473-FA2889C29790}"/>
                  </a:ext>
                </a:extLst>
              </p:cNvPr>
              <p:cNvSpPr/>
              <p:nvPr/>
            </p:nvSpPr>
            <p:spPr bwMode="auto">
              <a:xfrm>
                <a:off x="6200850" y="1597720"/>
                <a:ext cx="119271" cy="405127"/>
              </a:xfrm>
              <a:custGeom>
                <a:avLst/>
                <a:gdLst>
                  <a:gd name="T0" fmla="*/ 11 w 51"/>
                  <a:gd name="T1" fmla="*/ 173 h 174"/>
                  <a:gd name="T2" fmla="*/ 11 w 51"/>
                  <a:gd name="T3" fmla="*/ 173 h 174"/>
                  <a:gd name="T4" fmla="*/ 2 w 51"/>
                  <a:gd name="T5" fmla="*/ 160 h 174"/>
                  <a:gd name="T6" fmla="*/ 28 w 51"/>
                  <a:gd name="T7" fmla="*/ 10 h 174"/>
                  <a:gd name="T8" fmla="*/ 41 w 51"/>
                  <a:gd name="T9" fmla="*/ 1 h 174"/>
                  <a:gd name="T10" fmla="*/ 41 w 51"/>
                  <a:gd name="T11" fmla="*/ 1 h 174"/>
                  <a:gd name="T12" fmla="*/ 50 w 51"/>
                  <a:gd name="T13" fmla="*/ 14 h 174"/>
                  <a:gd name="T14" fmla="*/ 24 w 51"/>
                  <a:gd name="T15" fmla="*/ 164 h 174"/>
                  <a:gd name="T16" fmla="*/ 11 w 51"/>
                  <a:gd name="T17" fmla="*/ 173 h 1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1" h="174">
                    <a:moveTo>
                      <a:pt x="11" y="173"/>
                    </a:moveTo>
                    <a:cubicBezTo>
                      <a:pt x="11" y="173"/>
                      <a:pt x="11" y="173"/>
                      <a:pt x="11" y="173"/>
                    </a:cubicBezTo>
                    <a:cubicBezTo>
                      <a:pt x="5" y="172"/>
                      <a:pt x="0" y="166"/>
                      <a:pt x="2" y="160"/>
                    </a:cubicBezTo>
                    <a:cubicBezTo>
                      <a:pt x="28" y="10"/>
                      <a:pt x="28" y="10"/>
                      <a:pt x="28" y="10"/>
                    </a:cubicBezTo>
                    <a:cubicBezTo>
                      <a:pt x="29" y="4"/>
                      <a:pt x="35" y="0"/>
                      <a:pt x="41" y="1"/>
                    </a:cubicBezTo>
                    <a:cubicBezTo>
                      <a:pt x="41" y="1"/>
                      <a:pt x="41" y="1"/>
                      <a:pt x="41" y="1"/>
                    </a:cubicBezTo>
                    <a:cubicBezTo>
                      <a:pt x="47" y="2"/>
                      <a:pt x="51" y="8"/>
                      <a:pt x="50" y="14"/>
                    </a:cubicBezTo>
                    <a:cubicBezTo>
                      <a:pt x="24" y="164"/>
                      <a:pt x="24" y="164"/>
                      <a:pt x="24" y="164"/>
                    </a:cubicBezTo>
                    <a:cubicBezTo>
                      <a:pt x="23" y="170"/>
                      <a:pt x="17" y="174"/>
                      <a:pt x="11" y="173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7" name="ïsḷiḓé">
                <a:extLst>
                  <a:ext uri="{FF2B5EF4-FFF2-40B4-BE49-F238E27FC236}">
                    <a16:creationId xmlns:a16="http://schemas.microsoft.com/office/drawing/2014/main" xmlns="" id="{A7CE14BD-3E1E-4CB0-8B1C-B30BCD561ED0}"/>
                  </a:ext>
                </a:extLst>
              </p:cNvPr>
              <p:cNvSpPr/>
              <p:nvPr/>
            </p:nvSpPr>
            <p:spPr bwMode="auto">
              <a:xfrm>
                <a:off x="6534021" y="1758391"/>
                <a:ext cx="235586" cy="367671"/>
              </a:xfrm>
              <a:custGeom>
                <a:avLst/>
                <a:gdLst>
                  <a:gd name="T0" fmla="*/ 7 w 101"/>
                  <a:gd name="T1" fmla="*/ 154 h 158"/>
                  <a:gd name="T2" fmla="*/ 7 w 101"/>
                  <a:gd name="T3" fmla="*/ 154 h 158"/>
                  <a:gd name="T4" fmla="*/ 3 w 101"/>
                  <a:gd name="T5" fmla="*/ 139 h 158"/>
                  <a:gd name="T6" fmla="*/ 78 w 101"/>
                  <a:gd name="T7" fmla="*/ 8 h 158"/>
                  <a:gd name="T8" fmla="*/ 94 w 101"/>
                  <a:gd name="T9" fmla="*/ 3 h 158"/>
                  <a:gd name="T10" fmla="*/ 94 w 101"/>
                  <a:gd name="T11" fmla="*/ 3 h 158"/>
                  <a:gd name="T12" fmla="*/ 98 w 101"/>
                  <a:gd name="T13" fmla="*/ 19 h 158"/>
                  <a:gd name="T14" fmla="*/ 23 w 101"/>
                  <a:gd name="T15" fmla="*/ 150 h 158"/>
                  <a:gd name="T16" fmla="*/ 7 w 101"/>
                  <a:gd name="T17" fmla="*/ 154 h 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1" h="158">
                    <a:moveTo>
                      <a:pt x="7" y="154"/>
                    </a:moveTo>
                    <a:cubicBezTo>
                      <a:pt x="7" y="154"/>
                      <a:pt x="7" y="154"/>
                      <a:pt x="7" y="154"/>
                    </a:cubicBezTo>
                    <a:cubicBezTo>
                      <a:pt x="1" y="151"/>
                      <a:pt x="0" y="144"/>
                      <a:pt x="3" y="139"/>
                    </a:cubicBezTo>
                    <a:cubicBezTo>
                      <a:pt x="78" y="8"/>
                      <a:pt x="78" y="8"/>
                      <a:pt x="78" y="8"/>
                    </a:cubicBezTo>
                    <a:cubicBezTo>
                      <a:pt x="82" y="2"/>
                      <a:pt x="89" y="0"/>
                      <a:pt x="94" y="3"/>
                    </a:cubicBezTo>
                    <a:cubicBezTo>
                      <a:pt x="94" y="3"/>
                      <a:pt x="94" y="3"/>
                      <a:pt x="94" y="3"/>
                    </a:cubicBezTo>
                    <a:cubicBezTo>
                      <a:pt x="100" y="7"/>
                      <a:pt x="101" y="14"/>
                      <a:pt x="98" y="19"/>
                    </a:cubicBezTo>
                    <a:cubicBezTo>
                      <a:pt x="23" y="150"/>
                      <a:pt x="23" y="150"/>
                      <a:pt x="23" y="150"/>
                    </a:cubicBezTo>
                    <a:cubicBezTo>
                      <a:pt x="19" y="156"/>
                      <a:pt x="12" y="158"/>
                      <a:pt x="7" y="154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8" name="ïSḻiďe">
                <a:extLst>
                  <a:ext uri="{FF2B5EF4-FFF2-40B4-BE49-F238E27FC236}">
                    <a16:creationId xmlns:a16="http://schemas.microsoft.com/office/drawing/2014/main" xmlns="" id="{0E59B782-86FB-4AE2-A7FD-279881FF2B83}"/>
                  </a:ext>
                </a:extLst>
              </p:cNvPr>
              <p:cNvSpPr/>
              <p:nvPr/>
            </p:nvSpPr>
            <p:spPr bwMode="auto">
              <a:xfrm>
                <a:off x="6804106" y="2065933"/>
                <a:ext cx="331200" cy="286843"/>
              </a:xfrm>
              <a:custGeom>
                <a:avLst/>
                <a:gdLst>
                  <a:gd name="T0" fmla="*/ 4 w 142"/>
                  <a:gd name="T1" fmla="*/ 118 h 123"/>
                  <a:gd name="T2" fmla="*/ 4 w 142"/>
                  <a:gd name="T3" fmla="*/ 118 h 123"/>
                  <a:gd name="T4" fmla="*/ 6 w 142"/>
                  <a:gd name="T5" fmla="*/ 101 h 123"/>
                  <a:gd name="T6" fmla="*/ 122 w 142"/>
                  <a:gd name="T7" fmla="*/ 4 h 123"/>
                  <a:gd name="T8" fmla="*/ 138 w 142"/>
                  <a:gd name="T9" fmla="*/ 6 h 123"/>
                  <a:gd name="T10" fmla="*/ 138 w 142"/>
                  <a:gd name="T11" fmla="*/ 6 h 123"/>
                  <a:gd name="T12" fmla="*/ 136 w 142"/>
                  <a:gd name="T13" fmla="*/ 22 h 123"/>
                  <a:gd name="T14" fmla="*/ 20 w 142"/>
                  <a:gd name="T15" fmla="*/ 119 h 123"/>
                  <a:gd name="T16" fmla="*/ 4 w 142"/>
                  <a:gd name="T17" fmla="*/ 118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2" h="123">
                    <a:moveTo>
                      <a:pt x="4" y="118"/>
                    </a:moveTo>
                    <a:cubicBezTo>
                      <a:pt x="4" y="118"/>
                      <a:pt x="4" y="118"/>
                      <a:pt x="4" y="118"/>
                    </a:cubicBezTo>
                    <a:cubicBezTo>
                      <a:pt x="0" y="113"/>
                      <a:pt x="1" y="106"/>
                      <a:pt x="6" y="101"/>
                    </a:cubicBezTo>
                    <a:cubicBezTo>
                      <a:pt x="122" y="4"/>
                      <a:pt x="122" y="4"/>
                      <a:pt x="122" y="4"/>
                    </a:cubicBezTo>
                    <a:cubicBezTo>
                      <a:pt x="127" y="0"/>
                      <a:pt x="134" y="1"/>
                      <a:pt x="138" y="6"/>
                    </a:cubicBezTo>
                    <a:cubicBezTo>
                      <a:pt x="138" y="6"/>
                      <a:pt x="138" y="6"/>
                      <a:pt x="138" y="6"/>
                    </a:cubicBezTo>
                    <a:cubicBezTo>
                      <a:pt x="142" y="10"/>
                      <a:pt x="141" y="18"/>
                      <a:pt x="136" y="22"/>
                    </a:cubicBezTo>
                    <a:cubicBezTo>
                      <a:pt x="20" y="119"/>
                      <a:pt x="20" y="119"/>
                      <a:pt x="20" y="119"/>
                    </a:cubicBezTo>
                    <a:cubicBezTo>
                      <a:pt x="16" y="123"/>
                      <a:pt x="8" y="122"/>
                      <a:pt x="4" y="118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9" name="îslïďê">
                <a:extLst>
                  <a:ext uri="{FF2B5EF4-FFF2-40B4-BE49-F238E27FC236}">
                    <a16:creationId xmlns:a16="http://schemas.microsoft.com/office/drawing/2014/main" xmlns="" id="{F5B5029B-D320-44E3-85ED-27CE61B28DB8}"/>
                  </a:ext>
                </a:extLst>
              </p:cNvPr>
              <p:cNvSpPr/>
              <p:nvPr/>
            </p:nvSpPr>
            <p:spPr bwMode="auto">
              <a:xfrm>
                <a:off x="4972653" y="2065933"/>
                <a:ext cx="328242" cy="286843"/>
              </a:xfrm>
              <a:custGeom>
                <a:avLst/>
                <a:gdLst>
                  <a:gd name="T0" fmla="*/ 137 w 141"/>
                  <a:gd name="T1" fmla="*/ 118 h 123"/>
                  <a:gd name="T2" fmla="*/ 137 w 141"/>
                  <a:gd name="T3" fmla="*/ 118 h 123"/>
                  <a:gd name="T4" fmla="*/ 121 w 141"/>
                  <a:gd name="T5" fmla="*/ 119 h 123"/>
                  <a:gd name="T6" fmla="*/ 5 w 141"/>
                  <a:gd name="T7" fmla="*/ 22 h 123"/>
                  <a:gd name="T8" fmla="*/ 4 w 141"/>
                  <a:gd name="T9" fmla="*/ 6 h 123"/>
                  <a:gd name="T10" fmla="*/ 4 w 141"/>
                  <a:gd name="T11" fmla="*/ 6 h 123"/>
                  <a:gd name="T12" fmla="*/ 20 w 141"/>
                  <a:gd name="T13" fmla="*/ 4 h 123"/>
                  <a:gd name="T14" fmla="*/ 136 w 141"/>
                  <a:gd name="T15" fmla="*/ 101 h 123"/>
                  <a:gd name="T16" fmla="*/ 137 w 141"/>
                  <a:gd name="T17" fmla="*/ 118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1" h="123">
                    <a:moveTo>
                      <a:pt x="137" y="118"/>
                    </a:moveTo>
                    <a:cubicBezTo>
                      <a:pt x="137" y="118"/>
                      <a:pt x="137" y="118"/>
                      <a:pt x="137" y="118"/>
                    </a:cubicBezTo>
                    <a:cubicBezTo>
                      <a:pt x="133" y="122"/>
                      <a:pt x="126" y="123"/>
                      <a:pt x="121" y="119"/>
                    </a:cubicBezTo>
                    <a:cubicBezTo>
                      <a:pt x="5" y="22"/>
                      <a:pt x="5" y="22"/>
                      <a:pt x="5" y="22"/>
                    </a:cubicBezTo>
                    <a:cubicBezTo>
                      <a:pt x="0" y="18"/>
                      <a:pt x="0" y="10"/>
                      <a:pt x="4" y="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8" y="1"/>
                      <a:pt x="15" y="0"/>
                      <a:pt x="20" y="4"/>
                    </a:cubicBezTo>
                    <a:cubicBezTo>
                      <a:pt x="136" y="101"/>
                      <a:pt x="136" y="101"/>
                      <a:pt x="136" y="101"/>
                    </a:cubicBezTo>
                    <a:cubicBezTo>
                      <a:pt x="141" y="106"/>
                      <a:pt x="141" y="113"/>
                      <a:pt x="137" y="118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11" name="iś1îḍè">
              <a:extLst>
                <a:ext uri="{FF2B5EF4-FFF2-40B4-BE49-F238E27FC236}">
                  <a16:creationId xmlns:a16="http://schemas.microsoft.com/office/drawing/2014/main" xmlns="" id="{CFE0E4A7-5649-4AFB-B708-C6BFBE2D6CED}"/>
                </a:ext>
              </a:extLst>
            </p:cNvPr>
            <p:cNvSpPr txBox="1"/>
            <p:nvPr/>
          </p:nvSpPr>
          <p:spPr>
            <a:xfrm>
              <a:off x="5144585" y="3332445"/>
              <a:ext cx="1804590" cy="626258"/>
            </a:xfrm>
            <a:prstGeom prst="rect">
              <a:avLst/>
            </a:prstGeom>
            <a:noFill/>
          </p:spPr>
          <p:txBody>
            <a:bodyPr wrap="none" anchor="ctr" anchorCtr="0">
              <a:normAutofit/>
            </a:bodyPr>
            <a:lstStyle/>
            <a:p>
              <a:pPr algn="ctr"/>
              <a:r>
                <a:rPr lang="en-US" altLang="zh-CN" sz="2800" b="1" dirty="0"/>
                <a:t>Keyword</a:t>
              </a:r>
              <a:endParaRPr lang="zh-CN" altLang="en-US" sz="2800" b="1" dirty="0"/>
            </a:p>
          </p:txBody>
        </p:sp>
        <p:grpSp>
          <p:nvGrpSpPr>
            <p:cNvPr id="12" name="iṡľíďè">
              <a:extLst>
                <a:ext uri="{FF2B5EF4-FFF2-40B4-BE49-F238E27FC236}">
                  <a16:creationId xmlns:a16="http://schemas.microsoft.com/office/drawing/2014/main" xmlns="" id="{BBF2D4BD-1ABB-4F1B-A1CC-649019E928BB}"/>
                </a:ext>
              </a:extLst>
            </p:cNvPr>
            <p:cNvGrpSpPr/>
            <p:nvPr/>
          </p:nvGrpSpPr>
          <p:grpSpPr>
            <a:xfrm>
              <a:off x="8066304" y="5108286"/>
              <a:ext cx="464344" cy="450850"/>
              <a:chOff x="8216107" y="4449763"/>
              <a:chExt cx="464344" cy="450850"/>
            </a:xfrm>
            <a:solidFill>
              <a:schemeClr val="accent4"/>
            </a:solidFill>
          </p:grpSpPr>
          <p:sp>
            <p:nvSpPr>
              <p:cNvPr id="35" name="îSlïḑe">
                <a:extLst>
                  <a:ext uri="{FF2B5EF4-FFF2-40B4-BE49-F238E27FC236}">
                    <a16:creationId xmlns:a16="http://schemas.microsoft.com/office/drawing/2014/main" xmlns="" id="{78B31B8B-BB30-4B57-BD73-8D3DA734B4DD}"/>
                  </a:ext>
                </a:extLst>
              </p:cNvPr>
              <p:cNvSpPr/>
              <p:nvPr/>
            </p:nvSpPr>
            <p:spPr bwMode="auto">
              <a:xfrm>
                <a:off x="8448675" y="4696619"/>
                <a:ext cx="57944" cy="5873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0"/>
                    </a:moveTo>
                    <a:cubicBezTo>
                      <a:pt x="4838" y="0"/>
                      <a:pt x="0" y="4841"/>
                      <a:pt x="0" y="10800"/>
                    </a:cubicBezTo>
                    <a:cubicBezTo>
                      <a:pt x="0" y="16758"/>
                      <a:pt x="4838" y="21599"/>
                      <a:pt x="10800" y="21599"/>
                    </a:cubicBezTo>
                    <a:cubicBezTo>
                      <a:pt x="16761" y="21599"/>
                      <a:pt x="21600" y="16758"/>
                      <a:pt x="21600" y="10800"/>
                    </a:cubicBezTo>
                    <a:cubicBezTo>
                      <a:pt x="21600" y="4841"/>
                      <a:pt x="16761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" name="îśļiḍê">
                <a:extLst>
                  <a:ext uri="{FF2B5EF4-FFF2-40B4-BE49-F238E27FC236}">
                    <a16:creationId xmlns:a16="http://schemas.microsoft.com/office/drawing/2014/main" xmlns="" id="{860DE1B6-B718-42A3-8C10-C50EC8AAF9B3}"/>
                  </a:ext>
                </a:extLst>
              </p:cNvPr>
              <p:cNvSpPr/>
              <p:nvPr/>
            </p:nvSpPr>
            <p:spPr bwMode="auto">
              <a:xfrm>
                <a:off x="8216107" y="4449763"/>
                <a:ext cx="464344" cy="450850"/>
              </a:xfrm>
              <a:custGeom>
                <a:avLst/>
                <a:gdLst>
                  <a:gd name="T0" fmla="*/ 10473 w 20946"/>
                  <a:gd name="T1" fmla="*/ 10800 h 21600"/>
                  <a:gd name="T2" fmla="*/ 10473 w 20946"/>
                  <a:gd name="T3" fmla="*/ 10800 h 21600"/>
                  <a:gd name="T4" fmla="*/ 10473 w 20946"/>
                  <a:gd name="T5" fmla="*/ 10800 h 21600"/>
                  <a:gd name="T6" fmla="*/ 10473 w 20946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946" h="21600">
                    <a:moveTo>
                      <a:pt x="18509" y="15329"/>
                    </a:moveTo>
                    <a:lnTo>
                      <a:pt x="11782" y="15329"/>
                    </a:lnTo>
                    <a:cubicBezTo>
                      <a:pt x="10699" y="15329"/>
                      <a:pt x="9818" y="14391"/>
                      <a:pt x="9818" y="13238"/>
                    </a:cubicBezTo>
                    <a:cubicBezTo>
                      <a:pt x="9818" y="12086"/>
                      <a:pt x="10699" y="11148"/>
                      <a:pt x="11782" y="11148"/>
                    </a:cubicBezTo>
                    <a:lnTo>
                      <a:pt x="17673" y="11148"/>
                    </a:lnTo>
                    <a:cubicBezTo>
                      <a:pt x="18077" y="11142"/>
                      <a:pt x="18477" y="10934"/>
                      <a:pt x="18721" y="10588"/>
                    </a:cubicBezTo>
                    <a:cubicBezTo>
                      <a:pt x="18789" y="10491"/>
                      <a:pt x="18842" y="10381"/>
                      <a:pt x="18885" y="10267"/>
                    </a:cubicBezTo>
                    <a:cubicBezTo>
                      <a:pt x="18890" y="10251"/>
                      <a:pt x="18901" y="10239"/>
                      <a:pt x="18906" y="10224"/>
                    </a:cubicBezTo>
                    <a:cubicBezTo>
                      <a:pt x="19377" y="10880"/>
                      <a:pt x="19636" y="11686"/>
                      <a:pt x="19636" y="12541"/>
                    </a:cubicBezTo>
                    <a:cubicBezTo>
                      <a:pt x="19636" y="13613"/>
                      <a:pt x="19230" y="14607"/>
                      <a:pt x="18509" y="15329"/>
                    </a:cubicBezTo>
                    <a:moveTo>
                      <a:pt x="17673" y="17767"/>
                    </a:moveTo>
                    <a:cubicBezTo>
                      <a:pt x="17673" y="19114"/>
                      <a:pt x="16647" y="20206"/>
                      <a:pt x="15382" y="20206"/>
                    </a:cubicBezTo>
                    <a:lnTo>
                      <a:pt x="3600" y="20206"/>
                    </a:lnTo>
                    <a:cubicBezTo>
                      <a:pt x="2334" y="20206"/>
                      <a:pt x="1309" y="19114"/>
                      <a:pt x="1309" y="17767"/>
                    </a:cubicBezTo>
                    <a:lnTo>
                      <a:pt x="1309" y="6786"/>
                    </a:lnTo>
                    <a:cubicBezTo>
                      <a:pt x="1931" y="7334"/>
                      <a:pt x="2730" y="7664"/>
                      <a:pt x="3600" y="7664"/>
                    </a:cubicBezTo>
                    <a:lnTo>
                      <a:pt x="14400" y="7664"/>
                    </a:lnTo>
                    <a:lnTo>
                      <a:pt x="17018" y="7664"/>
                    </a:lnTo>
                    <a:cubicBezTo>
                      <a:pt x="17379" y="7664"/>
                      <a:pt x="17673" y="7976"/>
                      <a:pt x="17673" y="8361"/>
                    </a:cubicBezTo>
                    <a:lnTo>
                      <a:pt x="17673" y="9754"/>
                    </a:lnTo>
                    <a:lnTo>
                      <a:pt x="11782" y="9754"/>
                    </a:lnTo>
                    <a:cubicBezTo>
                      <a:pt x="9974" y="9754"/>
                      <a:pt x="8509" y="11314"/>
                      <a:pt x="8509" y="13238"/>
                    </a:cubicBezTo>
                    <a:cubicBezTo>
                      <a:pt x="8509" y="15163"/>
                      <a:pt x="9974" y="16722"/>
                      <a:pt x="11782" y="16722"/>
                    </a:cubicBezTo>
                    <a:lnTo>
                      <a:pt x="17673" y="16722"/>
                    </a:lnTo>
                    <a:cubicBezTo>
                      <a:pt x="17673" y="16722"/>
                      <a:pt x="17673" y="17767"/>
                      <a:pt x="17673" y="17767"/>
                    </a:cubicBezTo>
                    <a:close/>
                    <a:moveTo>
                      <a:pt x="16363" y="5574"/>
                    </a:moveTo>
                    <a:lnTo>
                      <a:pt x="16363" y="6270"/>
                    </a:lnTo>
                    <a:lnTo>
                      <a:pt x="14400" y="6270"/>
                    </a:lnTo>
                    <a:lnTo>
                      <a:pt x="3600" y="6270"/>
                    </a:lnTo>
                    <a:cubicBezTo>
                      <a:pt x="3246" y="6270"/>
                      <a:pt x="2916" y="6179"/>
                      <a:pt x="2617" y="6027"/>
                    </a:cubicBezTo>
                    <a:lnTo>
                      <a:pt x="2617" y="5574"/>
                    </a:lnTo>
                    <a:cubicBezTo>
                      <a:pt x="2617" y="5574"/>
                      <a:pt x="16363" y="5574"/>
                      <a:pt x="16363" y="5574"/>
                    </a:cubicBezTo>
                    <a:close/>
                    <a:moveTo>
                      <a:pt x="16363" y="4877"/>
                    </a:moveTo>
                    <a:lnTo>
                      <a:pt x="2617" y="4877"/>
                    </a:lnTo>
                    <a:lnTo>
                      <a:pt x="2617" y="4180"/>
                    </a:lnTo>
                    <a:lnTo>
                      <a:pt x="16363" y="4180"/>
                    </a:lnTo>
                    <a:cubicBezTo>
                      <a:pt x="16363" y="4180"/>
                      <a:pt x="16363" y="4877"/>
                      <a:pt x="16363" y="4877"/>
                    </a:cubicBezTo>
                    <a:close/>
                    <a:moveTo>
                      <a:pt x="16363" y="3483"/>
                    </a:moveTo>
                    <a:lnTo>
                      <a:pt x="2617" y="3483"/>
                    </a:lnTo>
                    <a:lnTo>
                      <a:pt x="2617" y="2787"/>
                    </a:lnTo>
                    <a:lnTo>
                      <a:pt x="16363" y="2787"/>
                    </a:lnTo>
                    <a:cubicBezTo>
                      <a:pt x="16363" y="2787"/>
                      <a:pt x="16363" y="3483"/>
                      <a:pt x="16363" y="3483"/>
                    </a:cubicBezTo>
                    <a:close/>
                    <a:moveTo>
                      <a:pt x="3600" y="1393"/>
                    </a:moveTo>
                    <a:lnTo>
                      <a:pt x="14400" y="1393"/>
                    </a:lnTo>
                    <a:lnTo>
                      <a:pt x="17018" y="1393"/>
                    </a:lnTo>
                    <a:cubicBezTo>
                      <a:pt x="17379" y="1393"/>
                      <a:pt x="17673" y="1705"/>
                      <a:pt x="17673" y="2090"/>
                    </a:cubicBezTo>
                    <a:lnTo>
                      <a:pt x="17673" y="3832"/>
                    </a:lnTo>
                    <a:lnTo>
                      <a:pt x="17673" y="4180"/>
                    </a:lnTo>
                    <a:lnTo>
                      <a:pt x="17673" y="6398"/>
                    </a:lnTo>
                    <a:cubicBezTo>
                      <a:pt x="17466" y="6321"/>
                      <a:pt x="17249" y="6270"/>
                      <a:pt x="17018" y="6270"/>
                    </a:cubicBezTo>
                    <a:lnTo>
                      <a:pt x="17018" y="5574"/>
                    </a:lnTo>
                    <a:lnTo>
                      <a:pt x="17018" y="4180"/>
                    </a:lnTo>
                    <a:lnTo>
                      <a:pt x="17018" y="2787"/>
                    </a:lnTo>
                    <a:cubicBezTo>
                      <a:pt x="17018" y="2401"/>
                      <a:pt x="16724" y="2090"/>
                      <a:pt x="16363" y="2090"/>
                    </a:cubicBezTo>
                    <a:lnTo>
                      <a:pt x="2617" y="2090"/>
                    </a:lnTo>
                    <a:cubicBezTo>
                      <a:pt x="2256" y="2090"/>
                      <a:pt x="1963" y="2401"/>
                      <a:pt x="1963" y="2787"/>
                    </a:cubicBezTo>
                    <a:lnTo>
                      <a:pt x="1963" y="4180"/>
                    </a:lnTo>
                    <a:lnTo>
                      <a:pt x="1963" y="5534"/>
                    </a:lnTo>
                    <a:cubicBezTo>
                      <a:pt x="1559" y="5094"/>
                      <a:pt x="1309" y="4495"/>
                      <a:pt x="1309" y="3832"/>
                    </a:cubicBezTo>
                    <a:cubicBezTo>
                      <a:pt x="1309" y="2485"/>
                      <a:pt x="2334" y="1393"/>
                      <a:pt x="3600" y="1393"/>
                    </a:cubicBezTo>
                    <a:moveTo>
                      <a:pt x="18983" y="8361"/>
                    </a:moveTo>
                    <a:lnTo>
                      <a:pt x="18982" y="8361"/>
                    </a:lnTo>
                    <a:lnTo>
                      <a:pt x="18982" y="4180"/>
                    </a:lnTo>
                    <a:lnTo>
                      <a:pt x="18982" y="3832"/>
                    </a:lnTo>
                    <a:lnTo>
                      <a:pt x="18982" y="2090"/>
                    </a:lnTo>
                    <a:cubicBezTo>
                      <a:pt x="18982" y="935"/>
                      <a:pt x="18102" y="0"/>
                      <a:pt x="17018" y="0"/>
                    </a:cubicBezTo>
                    <a:lnTo>
                      <a:pt x="14400" y="0"/>
                    </a:lnTo>
                    <a:lnTo>
                      <a:pt x="3600" y="0"/>
                    </a:lnTo>
                    <a:cubicBezTo>
                      <a:pt x="1614" y="0"/>
                      <a:pt x="0" y="1719"/>
                      <a:pt x="0" y="3832"/>
                    </a:cubicBezTo>
                    <a:lnTo>
                      <a:pt x="0" y="17767"/>
                    </a:lnTo>
                    <a:cubicBezTo>
                      <a:pt x="0" y="19880"/>
                      <a:pt x="1614" y="21600"/>
                      <a:pt x="3600" y="21600"/>
                    </a:cubicBezTo>
                    <a:lnTo>
                      <a:pt x="15382" y="21600"/>
                    </a:lnTo>
                    <a:cubicBezTo>
                      <a:pt x="17366" y="21600"/>
                      <a:pt x="18982" y="19880"/>
                      <a:pt x="18982" y="17767"/>
                    </a:cubicBezTo>
                    <a:lnTo>
                      <a:pt x="18982" y="16722"/>
                    </a:lnTo>
                    <a:lnTo>
                      <a:pt x="18983" y="16722"/>
                    </a:lnTo>
                    <a:cubicBezTo>
                      <a:pt x="21600" y="14631"/>
                      <a:pt x="21600" y="10452"/>
                      <a:pt x="18983" y="8361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3" name="íṩḷïďé">
              <a:extLst>
                <a:ext uri="{FF2B5EF4-FFF2-40B4-BE49-F238E27FC236}">
                  <a16:creationId xmlns:a16="http://schemas.microsoft.com/office/drawing/2014/main" xmlns="" id="{269DBD05-F825-4D00-A06D-48D77C77B778}"/>
                </a:ext>
              </a:extLst>
            </p:cNvPr>
            <p:cNvGrpSpPr/>
            <p:nvPr/>
          </p:nvGrpSpPr>
          <p:grpSpPr>
            <a:xfrm>
              <a:off x="3689817" y="5108286"/>
              <a:ext cx="319088" cy="465138"/>
              <a:chOff x="5441157" y="4440238"/>
              <a:chExt cx="319088" cy="465138"/>
            </a:xfrm>
            <a:solidFill>
              <a:schemeClr val="accent5"/>
            </a:solidFill>
          </p:grpSpPr>
          <p:sp>
            <p:nvSpPr>
              <p:cNvPr id="32" name="íšlíḍê">
                <a:extLst>
                  <a:ext uri="{FF2B5EF4-FFF2-40B4-BE49-F238E27FC236}">
                    <a16:creationId xmlns:a16="http://schemas.microsoft.com/office/drawing/2014/main" xmlns="" id="{DB0DDBC0-01FF-4FE4-83E6-3093626151AA}"/>
                  </a:ext>
                </a:extLst>
              </p:cNvPr>
              <p:cNvSpPr/>
              <p:nvPr/>
            </p:nvSpPr>
            <p:spPr bwMode="auto">
              <a:xfrm>
                <a:off x="5441157" y="4440238"/>
                <a:ext cx="319088" cy="46513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636" y="3374"/>
                    </a:moveTo>
                    <a:lnTo>
                      <a:pt x="1963" y="3375"/>
                    </a:lnTo>
                    <a:lnTo>
                      <a:pt x="1963" y="2025"/>
                    </a:lnTo>
                    <a:cubicBezTo>
                      <a:pt x="1963" y="1653"/>
                      <a:pt x="2402" y="1350"/>
                      <a:pt x="2945" y="1350"/>
                    </a:cubicBezTo>
                    <a:lnTo>
                      <a:pt x="18654" y="1349"/>
                    </a:lnTo>
                    <a:cubicBezTo>
                      <a:pt x="19195" y="1349"/>
                      <a:pt x="19636" y="1652"/>
                      <a:pt x="19636" y="2024"/>
                    </a:cubicBezTo>
                    <a:cubicBezTo>
                      <a:pt x="19636" y="2024"/>
                      <a:pt x="19636" y="3374"/>
                      <a:pt x="19636" y="3374"/>
                    </a:cubicBezTo>
                    <a:close/>
                    <a:moveTo>
                      <a:pt x="19636" y="17546"/>
                    </a:moveTo>
                    <a:lnTo>
                      <a:pt x="1963" y="17547"/>
                    </a:lnTo>
                    <a:lnTo>
                      <a:pt x="1963" y="4050"/>
                    </a:lnTo>
                    <a:lnTo>
                      <a:pt x="19636" y="4049"/>
                    </a:lnTo>
                    <a:cubicBezTo>
                      <a:pt x="19636" y="4049"/>
                      <a:pt x="19636" y="17546"/>
                      <a:pt x="19636" y="17546"/>
                    </a:cubicBezTo>
                    <a:close/>
                    <a:moveTo>
                      <a:pt x="19636" y="19574"/>
                    </a:moveTo>
                    <a:cubicBezTo>
                      <a:pt x="19636" y="19946"/>
                      <a:pt x="19195" y="20249"/>
                      <a:pt x="18654" y="20249"/>
                    </a:cubicBezTo>
                    <a:lnTo>
                      <a:pt x="2945" y="20250"/>
                    </a:lnTo>
                    <a:cubicBezTo>
                      <a:pt x="2402" y="20250"/>
                      <a:pt x="1963" y="19947"/>
                      <a:pt x="1963" y="19575"/>
                    </a:cubicBezTo>
                    <a:lnTo>
                      <a:pt x="1963" y="18222"/>
                    </a:lnTo>
                    <a:lnTo>
                      <a:pt x="19636" y="18221"/>
                    </a:lnTo>
                    <a:cubicBezTo>
                      <a:pt x="19636" y="18221"/>
                      <a:pt x="19636" y="19574"/>
                      <a:pt x="19636" y="19574"/>
                    </a:cubicBezTo>
                    <a:close/>
                    <a:moveTo>
                      <a:pt x="18654" y="0"/>
                    </a:moveTo>
                    <a:lnTo>
                      <a:pt x="2945" y="0"/>
                    </a:lnTo>
                    <a:cubicBezTo>
                      <a:pt x="1317" y="0"/>
                      <a:pt x="0" y="907"/>
                      <a:pt x="0" y="2025"/>
                    </a:cubicBezTo>
                    <a:lnTo>
                      <a:pt x="0" y="19575"/>
                    </a:lnTo>
                    <a:cubicBezTo>
                      <a:pt x="0" y="20693"/>
                      <a:pt x="1317" y="21600"/>
                      <a:pt x="2945" y="21600"/>
                    </a:cubicBezTo>
                    <a:lnTo>
                      <a:pt x="18654" y="21599"/>
                    </a:lnTo>
                    <a:cubicBezTo>
                      <a:pt x="20280" y="21599"/>
                      <a:pt x="21600" y="20693"/>
                      <a:pt x="21600" y="19574"/>
                    </a:cubicBezTo>
                    <a:lnTo>
                      <a:pt x="21600" y="2024"/>
                    </a:lnTo>
                    <a:cubicBezTo>
                      <a:pt x="21600" y="906"/>
                      <a:pt x="20280" y="0"/>
                      <a:pt x="18654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" name="îšḷiḑe">
                <a:extLst>
                  <a:ext uri="{FF2B5EF4-FFF2-40B4-BE49-F238E27FC236}">
                    <a16:creationId xmlns:a16="http://schemas.microsoft.com/office/drawing/2014/main" xmlns="" id="{88794927-5FCE-4273-9267-34C9041702B1}"/>
                  </a:ext>
                </a:extLst>
              </p:cNvPr>
              <p:cNvSpPr/>
              <p:nvPr/>
            </p:nvSpPr>
            <p:spPr bwMode="auto">
              <a:xfrm>
                <a:off x="5571332" y="4483894"/>
                <a:ext cx="58738" cy="142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1600" y="10800"/>
                    </a:moveTo>
                    <a:cubicBezTo>
                      <a:pt x="21600" y="16758"/>
                      <a:pt x="20387" y="21599"/>
                      <a:pt x="18899" y="21599"/>
                    </a:cubicBezTo>
                    <a:lnTo>
                      <a:pt x="2699" y="21599"/>
                    </a:lnTo>
                    <a:cubicBezTo>
                      <a:pt x="1202" y="21599"/>
                      <a:pt x="0" y="16758"/>
                      <a:pt x="0" y="10800"/>
                    </a:cubicBezTo>
                    <a:cubicBezTo>
                      <a:pt x="0" y="4841"/>
                      <a:pt x="1202" y="0"/>
                      <a:pt x="2699" y="0"/>
                    </a:cubicBezTo>
                    <a:lnTo>
                      <a:pt x="18899" y="0"/>
                    </a:lnTo>
                    <a:cubicBezTo>
                      <a:pt x="20387" y="0"/>
                      <a:pt x="21600" y="4841"/>
                      <a:pt x="21600" y="1080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" name="ïšḻiḑe">
                <a:extLst>
                  <a:ext uri="{FF2B5EF4-FFF2-40B4-BE49-F238E27FC236}">
                    <a16:creationId xmlns:a16="http://schemas.microsoft.com/office/drawing/2014/main" xmlns="" id="{9CBA64AB-593D-455F-91FE-4E3EDD21BEF0}"/>
                  </a:ext>
                </a:extLst>
              </p:cNvPr>
              <p:cNvSpPr/>
              <p:nvPr/>
            </p:nvSpPr>
            <p:spPr bwMode="auto">
              <a:xfrm>
                <a:off x="5586413" y="4847432"/>
                <a:ext cx="28575" cy="142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1600" y="10800"/>
                    </a:moveTo>
                    <a:cubicBezTo>
                      <a:pt x="21600" y="16769"/>
                      <a:pt x="19174" y="21599"/>
                      <a:pt x="16199" y="21599"/>
                    </a:cubicBezTo>
                    <a:lnTo>
                      <a:pt x="5399" y="21599"/>
                    </a:lnTo>
                    <a:cubicBezTo>
                      <a:pt x="2404" y="21599"/>
                      <a:pt x="0" y="16769"/>
                      <a:pt x="0" y="10800"/>
                    </a:cubicBezTo>
                    <a:cubicBezTo>
                      <a:pt x="0" y="4830"/>
                      <a:pt x="2404" y="0"/>
                      <a:pt x="5399" y="0"/>
                    </a:cubicBezTo>
                    <a:lnTo>
                      <a:pt x="16199" y="0"/>
                    </a:lnTo>
                    <a:cubicBezTo>
                      <a:pt x="19174" y="0"/>
                      <a:pt x="21600" y="4830"/>
                      <a:pt x="21600" y="1080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4" name="îsḻïdè">
              <a:extLst>
                <a:ext uri="{FF2B5EF4-FFF2-40B4-BE49-F238E27FC236}">
                  <a16:creationId xmlns:a16="http://schemas.microsoft.com/office/drawing/2014/main" xmlns="" id="{3C3A0B0E-7893-438D-8B70-69453F70D68E}"/>
                </a:ext>
              </a:extLst>
            </p:cNvPr>
            <p:cNvGrpSpPr/>
            <p:nvPr/>
          </p:nvGrpSpPr>
          <p:grpSpPr>
            <a:xfrm>
              <a:off x="8007567" y="1930234"/>
              <a:ext cx="465138" cy="435769"/>
              <a:chOff x="5368132" y="3540125"/>
              <a:chExt cx="465138" cy="435769"/>
            </a:xfrm>
            <a:solidFill>
              <a:schemeClr val="accent3"/>
            </a:solidFill>
          </p:grpSpPr>
          <p:sp>
            <p:nvSpPr>
              <p:cNvPr id="30" name="ï$ḷîḍê">
                <a:extLst>
                  <a:ext uri="{FF2B5EF4-FFF2-40B4-BE49-F238E27FC236}">
                    <a16:creationId xmlns:a16="http://schemas.microsoft.com/office/drawing/2014/main" xmlns="" id="{D1A95B59-A433-4D1A-84AA-AD0286CD4013}"/>
                  </a:ext>
                </a:extLst>
              </p:cNvPr>
              <p:cNvSpPr/>
              <p:nvPr/>
            </p:nvSpPr>
            <p:spPr bwMode="auto">
              <a:xfrm>
                <a:off x="5426869" y="3598069"/>
                <a:ext cx="347663" cy="2325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699" y="20255"/>
                    </a:moveTo>
                    <a:lnTo>
                      <a:pt x="899" y="20255"/>
                    </a:lnTo>
                    <a:lnTo>
                      <a:pt x="899" y="1350"/>
                    </a:lnTo>
                    <a:lnTo>
                      <a:pt x="20699" y="1350"/>
                    </a:lnTo>
                    <a:cubicBezTo>
                      <a:pt x="20699" y="1350"/>
                      <a:pt x="20699" y="20255"/>
                      <a:pt x="20699" y="20255"/>
                    </a:cubicBezTo>
                    <a:close/>
                    <a:moveTo>
                      <a:pt x="20699" y="0"/>
                    </a:moveTo>
                    <a:lnTo>
                      <a:pt x="899" y="5"/>
                    </a:lnTo>
                    <a:cubicBezTo>
                      <a:pt x="402" y="5"/>
                      <a:pt x="0" y="603"/>
                      <a:pt x="0" y="1350"/>
                    </a:cubicBezTo>
                    <a:lnTo>
                      <a:pt x="0" y="20249"/>
                    </a:lnTo>
                    <a:cubicBezTo>
                      <a:pt x="0" y="20996"/>
                      <a:pt x="402" y="21599"/>
                      <a:pt x="899" y="21599"/>
                    </a:cubicBezTo>
                    <a:lnTo>
                      <a:pt x="20699" y="21599"/>
                    </a:lnTo>
                    <a:cubicBezTo>
                      <a:pt x="21197" y="21599"/>
                      <a:pt x="21600" y="20996"/>
                      <a:pt x="21600" y="20249"/>
                    </a:cubicBezTo>
                    <a:lnTo>
                      <a:pt x="21600" y="1350"/>
                    </a:lnTo>
                    <a:cubicBezTo>
                      <a:pt x="21600" y="603"/>
                      <a:pt x="21197" y="0"/>
                      <a:pt x="20699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" name="îşľîḍé">
                <a:extLst>
                  <a:ext uri="{FF2B5EF4-FFF2-40B4-BE49-F238E27FC236}">
                    <a16:creationId xmlns:a16="http://schemas.microsoft.com/office/drawing/2014/main" xmlns="" id="{6F109262-9219-4D55-8192-C59A0E90ED08}"/>
                  </a:ext>
                </a:extLst>
              </p:cNvPr>
              <p:cNvSpPr/>
              <p:nvPr/>
            </p:nvSpPr>
            <p:spPr bwMode="auto">
              <a:xfrm>
                <a:off x="5368132" y="3540125"/>
                <a:ext cx="465138" cy="4357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49" y="16562"/>
                    </a:moveTo>
                    <a:cubicBezTo>
                      <a:pt x="20249" y="16959"/>
                      <a:pt x="19946" y="17282"/>
                      <a:pt x="19575" y="17282"/>
                    </a:cubicBezTo>
                    <a:lnTo>
                      <a:pt x="13499" y="17282"/>
                    </a:lnTo>
                    <a:lnTo>
                      <a:pt x="8099" y="17282"/>
                    </a:lnTo>
                    <a:lnTo>
                      <a:pt x="2024" y="17282"/>
                    </a:lnTo>
                    <a:cubicBezTo>
                      <a:pt x="1651" y="17282"/>
                      <a:pt x="1349" y="16959"/>
                      <a:pt x="1349" y="16562"/>
                    </a:cubicBezTo>
                    <a:lnTo>
                      <a:pt x="1349" y="2160"/>
                    </a:lnTo>
                    <a:cubicBezTo>
                      <a:pt x="1349" y="1762"/>
                      <a:pt x="1651" y="1440"/>
                      <a:pt x="2024" y="1440"/>
                    </a:cubicBezTo>
                    <a:lnTo>
                      <a:pt x="19575" y="1440"/>
                    </a:lnTo>
                    <a:cubicBezTo>
                      <a:pt x="19946" y="1440"/>
                      <a:pt x="20249" y="1762"/>
                      <a:pt x="20249" y="2160"/>
                    </a:cubicBezTo>
                    <a:cubicBezTo>
                      <a:pt x="20249" y="2160"/>
                      <a:pt x="20249" y="16562"/>
                      <a:pt x="20249" y="16562"/>
                    </a:cubicBezTo>
                    <a:close/>
                    <a:moveTo>
                      <a:pt x="19575" y="0"/>
                    </a:moveTo>
                    <a:lnTo>
                      <a:pt x="2024" y="0"/>
                    </a:lnTo>
                    <a:cubicBezTo>
                      <a:pt x="905" y="0"/>
                      <a:pt x="0" y="966"/>
                      <a:pt x="0" y="2160"/>
                    </a:cubicBezTo>
                    <a:lnTo>
                      <a:pt x="0" y="16562"/>
                    </a:lnTo>
                    <a:cubicBezTo>
                      <a:pt x="0" y="17753"/>
                      <a:pt x="903" y="18718"/>
                      <a:pt x="2018" y="18721"/>
                    </a:cubicBezTo>
                    <a:lnTo>
                      <a:pt x="8774" y="18721"/>
                    </a:lnTo>
                    <a:lnTo>
                      <a:pt x="8774" y="19597"/>
                    </a:lnTo>
                    <a:lnTo>
                      <a:pt x="4561" y="20181"/>
                    </a:lnTo>
                    <a:cubicBezTo>
                      <a:pt x="4260" y="20262"/>
                      <a:pt x="4049" y="20549"/>
                      <a:pt x="4049" y="20879"/>
                    </a:cubicBezTo>
                    <a:cubicBezTo>
                      <a:pt x="4049" y="21277"/>
                      <a:pt x="4351" y="21599"/>
                      <a:pt x="4724" y="21599"/>
                    </a:cubicBezTo>
                    <a:lnTo>
                      <a:pt x="16874" y="21599"/>
                    </a:lnTo>
                    <a:cubicBezTo>
                      <a:pt x="17248" y="21599"/>
                      <a:pt x="17549" y="21277"/>
                      <a:pt x="17549" y="20879"/>
                    </a:cubicBezTo>
                    <a:cubicBezTo>
                      <a:pt x="17549" y="20549"/>
                      <a:pt x="17339" y="20262"/>
                      <a:pt x="17038" y="20181"/>
                    </a:cubicBezTo>
                    <a:lnTo>
                      <a:pt x="12824" y="19597"/>
                    </a:lnTo>
                    <a:lnTo>
                      <a:pt x="12824" y="18721"/>
                    </a:lnTo>
                    <a:lnTo>
                      <a:pt x="19581" y="18721"/>
                    </a:lnTo>
                    <a:cubicBezTo>
                      <a:pt x="20696" y="18718"/>
                      <a:pt x="21600" y="17753"/>
                      <a:pt x="21600" y="16562"/>
                    </a:cubicBezTo>
                    <a:lnTo>
                      <a:pt x="21600" y="2160"/>
                    </a:lnTo>
                    <a:cubicBezTo>
                      <a:pt x="21600" y="966"/>
                      <a:pt x="20692" y="0"/>
                      <a:pt x="19575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5" name="íṣļiḍê">
              <a:extLst>
                <a:ext uri="{FF2B5EF4-FFF2-40B4-BE49-F238E27FC236}">
                  <a16:creationId xmlns:a16="http://schemas.microsoft.com/office/drawing/2014/main" xmlns="" id="{D6DDA0BC-8C66-4E56-B220-A4D11DEE3603}"/>
                </a:ext>
              </a:extLst>
            </p:cNvPr>
            <p:cNvGrpSpPr/>
            <p:nvPr/>
          </p:nvGrpSpPr>
          <p:grpSpPr>
            <a:xfrm>
              <a:off x="3647155" y="1860757"/>
              <a:ext cx="319088" cy="465138"/>
              <a:chOff x="3582988" y="3510757"/>
              <a:chExt cx="319088" cy="465138"/>
            </a:xfrm>
            <a:solidFill>
              <a:schemeClr val="accent2"/>
            </a:solidFill>
          </p:grpSpPr>
          <p:sp>
            <p:nvSpPr>
              <p:cNvPr id="28" name="îṥḷíḑê">
                <a:extLst>
                  <a:ext uri="{FF2B5EF4-FFF2-40B4-BE49-F238E27FC236}">
                    <a16:creationId xmlns:a16="http://schemas.microsoft.com/office/drawing/2014/main" xmlns="" id="{DD2EC6F3-BD97-4346-9030-96BF82DE8BDB}"/>
                  </a:ext>
                </a:extLst>
              </p:cNvPr>
              <p:cNvSpPr/>
              <p:nvPr/>
            </p:nvSpPr>
            <p:spPr bwMode="auto">
              <a:xfrm>
                <a:off x="3582988" y="3510757"/>
                <a:ext cx="319088" cy="46513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5386" y="14175"/>
                    </a:moveTo>
                    <a:lnTo>
                      <a:pt x="6223" y="14175"/>
                    </a:lnTo>
                    <a:cubicBezTo>
                      <a:pt x="5734" y="13446"/>
                      <a:pt x="5147" y="12716"/>
                      <a:pt x="4568" y="12003"/>
                    </a:cubicBezTo>
                    <a:cubicBezTo>
                      <a:pt x="3287" y="10427"/>
                      <a:pt x="1963" y="8797"/>
                      <a:pt x="1963" y="7425"/>
                    </a:cubicBezTo>
                    <a:cubicBezTo>
                      <a:pt x="1963" y="4075"/>
                      <a:pt x="5927" y="1350"/>
                      <a:pt x="10800" y="1350"/>
                    </a:cubicBezTo>
                    <a:cubicBezTo>
                      <a:pt x="15672" y="1350"/>
                      <a:pt x="19636" y="4075"/>
                      <a:pt x="19636" y="7425"/>
                    </a:cubicBezTo>
                    <a:cubicBezTo>
                      <a:pt x="19636" y="8787"/>
                      <a:pt x="18312" y="10425"/>
                      <a:pt x="17029" y="12011"/>
                    </a:cubicBezTo>
                    <a:cubicBezTo>
                      <a:pt x="16455" y="12723"/>
                      <a:pt x="15873" y="13449"/>
                      <a:pt x="15386" y="14175"/>
                    </a:cubicBezTo>
                    <a:moveTo>
                      <a:pt x="10800" y="20249"/>
                    </a:moveTo>
                    <a:cubicBezTo>
                      <a:pt x="9805" y="20249"/>
                      <a:pt x="9347" y="20171"/>
                      <a:pt x="8839" y="19406"/>
                    </a:cubicBezTo>
                    <a:lnTo>
                      <a:pt x="13000" y="19048"/>
                    </a:lnTo>
                    <a:cubicBezTo>
                      <a:pt x="12398" y="20164"/>
                      <a:pt x="11959" y="20249"/>
                      <a:pt x="10800" y="20249"/>
                    </a:cubicBezTo>
                    <a:moveTo>
                      <a:pt x="7595" y="16813"/>
                    </a:moveTo>
                    <a:cubicBezTo>
                      <a:pt x="7417" y="16407"/>
                      <a:pt x="7215" y="15978"/>
                      <a:pt x="6991" y="15525"/>
                    </a:cubicBezTo>
                    <a:lnTo>
                      <a:pt x="14616" y="15525"/>
                    </a:lnTo>
                    <a:cubicBezTo>
                      <a:pt x="14496" y="15767"/>
                      <a:pt x="14375" y="16010"/>
                      <a:pt x="14270" y="16239"/>
                    </a:cubicBezTo>
                    <a:cubicBezTo>
                      <a:pt x="14270" y="16239"/>
                      <a:pt x="7595" y="16813"/>
                      <a:pt x="7595" y="16813"/>
                    </a:cubicBezTo>
                    <a:close/>
                    <a:moveTo>
                      <a:pt x="13345" y="18343"/>
                    </a:moveTo>
                    <a:lnTo>
                      <a:pt x="8476" y="18762"/>
                    </a:lnTo>
                    <a:cubicBezTo>
                      <a:pt x="8303" y="18416"/>
                      <a:pt x="8116" y="18011"/>
                      <a:pt x="7890" y="17483"/>
                    </a:cubicBezTo>
                    <a:cubicBezTo>
                      <a:pt x="7887" y="17477"/>
                      <a:pt x="7883" y="17469"/>
                      <a:pt x="7881" y="17462"/>
                    </a:cubicBezTo>
                    <a:lnTo>
                      <a:pt x="13957" y="16941"/>
                    </a:lnTo>
                    <a:cubicBezTo>
                      <a:pt x="13871" y="17140"/>
                      <a:pt x="13778" y="17350"/>
                      <a:pt x="13698" y="17537"/>
                    </a:cubicBezTo>
                    <a:cubicBezTo>
                      <a:pt x="13569" y="17841"/>
                      <a:pt x="13453" y="18104"/>
                      <a:pt x="13345" y="18343"/>
                    </a:cubicBezTo>
                    <a:moveTo>
                      <a:pt x="10800" y="0"/>
                    </a:moveTo>
                    <a:cubicBezTo>
                      <a:pt x="4835" y="0"/>
                      <a:pt x="0" y="3324"/>
                      <a:pt x="0" y="7425"/>
                    </a:cubicBezTo>
                    <a:cubicBezTo>
                      <a:pt x="0" y="10146"/>
                      <a:pt x="3621" y="13029"/>
                      <a:pt x="4939" y="15562"/>
                    </a:cubicBezTo>
                    <a:cubicBezTo>
                      <a:pt x="6906" y="19339"/>
                      <a:pt x="6688" y="21599"/>
                      <a:pt x="10800" y="21599"/>
                    </a:cubicBezTo>
                    <a:cubicBezTo>
                      <a:pt x="14972" y="21599"/>
                      <a:pt x="14692" y="19349"/>
                      <a:pt x="16660" y="15577"/>
                    </a:cubicBezTo>
                    <a:cubicBezTo>
                      <a:pt x="17983" y="13039"/>
                      <a:pt x="21600" y="10124"/>
                      <a:pt x="21600" y="7425"/>
                    </a:cubicBezTo>
                    <a:cubicBezTo>
                      <a:pt x="21600" y="3324"/>
                      <a:pt x="16764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" name="îŝḻiďé">
                <a:extLst>
                  <a:ext uri="{FF2B5EF4-FFF2-40B4-BE49-F238E27FC236}">
                    <a16:creationId xmlns:a16="http://schemas.microsoft.com/office/drawing/2014/main" xmlns="" id="{3F954CB5-4EF0-41A4-9DAA-2D1BDA6F6AC2}"/>
                  </a:ext>
                </a:extLst>
              </p:cNvPr>
              <p:cNvSpPr/>
              <p:nvPr/>
            </p:nvSpPr>
            <p:spPr bwMode="auto">
              <a:xfrm>
                <a:off x="3655219" y="3583782"/>
                <a:ext cx="94456" cy="94456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938" y="0"/>
                    </a:moveTo>
                    <a:cubicBezTo>
                      <a:pt x="8943" y="0"/>
                      <a:pt x="0" y="8942"/>
                      <a:pt x="0" y="19938"/>
                    </a:cubicBezTo>
                    <a:cubicBezTo>
                      <a:pt x="0" y="20855"/>
                      <a:pt x="743" y="21600"/>
                      <a:pt x="1661" y="21600"/>
                    </a:cubicBezTo>
                    <a:cubicBezTo>
                      <a:pt x="2579" y="21600"/>
                      <a:pt x="3323" y="20855"/>
                      <a:pt x="3323" y="19938"/>
                    </a:cubicBezTo>
                    <a:cubicBezTo>
                      <a:pt x="3323" y="10777"/>
                      <a:pt x="10777" y="3323"/>
                      <a:pt x="19938" y="3323"/>
                    </a:cubicBezTo>
                    <a:cubicBezTo>
                      <a:pt x="20856" y="3323"/>
                      <a:pt x="21600" y="2578"/>
                      <a:pt x="21600" y="1661"/>
                    </a:cubicBezTo>
                    <a:cubicBezTo>
                      <a:pt x="21600" y="744"/>
                      <a:pt x="20856" y="0"/>
                      <a:pt x="19938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6" name="ïṣľïḍè">
              <a:extLst>
                <a:ext uri="{FF2B5EF4-FFF2-40B4-BE49-F238E27FC236}">
                  <a16:creationId xmlns:a16="http://schemas.microsoft.com/office/drawing/2014/main" xmlns="" id="{0492DE5B-0CE1-44CF-A7C3-C2EA920545CA}"/>
                </a:ext>
              </a:extLst>
            </p:cNvPr>
            <p:cNvGrpSpPr/>
            <p:nvPr/>
          </p:nvGrpSpPr>
          <p:grpSpPr>
            <a:xfrm>
              <a:off x="8935756" y="2491389"/>
              <a:ext cx="2108063" cy="944997"/>
              <a:chOff x="8638517" y="1666958"/>
              <a:chExt cx="2108063" cy="944997"/>
            </a:xfrm>
          </p:grpSpPr>
          <p:sp>
            <p:nvSpPr>
              <p:cNvPr id="26" name="îŝľiďé">
                <a:extLst>
                  <a:ext uri="{FF2B5EF4-FFF2-40B4-BE49-F238E27FC236}">
                    <a16:creationId xmlns:a16="http://schemas.microsoft.com/office/drawing/2014/main" xmlns="" id="{39340196-E1AA-4B49-976A-BF366BB2B662}"/>
                  </a:ext>
                </a:extLst>
              </p:cNvPr>
              <p:cNvSpPr/>
              <p:nvPr/>
            </p:nvSpPr>
            <p:spPr bwMode="auto">
              <a:xfrm>
                <a:off x="8638517" y="2054556"/>
                <a:ext cx="2108063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3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27" name="íśḷíḋe">
                <a:extLst>
                  <a:ext uri="{FF2B5EF4-FFF2-40B4-BE49-F238E27FC236}">
                    <a16:creationId xmlns:a16="http://schemas.microsoft.com/office/drawing/2014/main" xmlns="" id="{4D5C24C6-4DD0-4193-AD42-019C1134797B}"/>
                  </a:ext>
                </a:extLst>
              </p:cNvPr>
              <p:cNvSpPr txBox="1"/>
              <p:nvPr/>
            </p:nvSpPr>
            <p:spPr bwMode="auto">
              <a:xfrm>
                <a:off x="8638517" y="1666958"/>
                <a:ext cx="2108063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</a:p>
            </p:txBody>
          </p:sp>
        </p:grpSp>
        <p:grpSp>
          <p:nvGrpSpPr>
            <p:cNvPr id="17" name="ïşḻîďé">
              <a:extLst>
                <a:ext uri="{FF2B5EF4-FFF2-40B4-BE49-F238E27FC236}">
                  <a16:creationId xmlns:a16="http://schemas.microsoft.com/office/drawing/2014/main" xmlns="" id="{258303A5-1D91-4401-9E6D-4A32ABDAF635}"/>
                </a:ext>
              </a:extLst>
            </p:cNvPr>
            <p:cNvGrpSpPr/>
            <p:nvPr/>
          </p:nvGrpSpPr>
          <p:grpSpPr>
            <a:xfrm>
              <a:off x="8935756" y="4031540"/>
              <a:ext cx="2108063" cy="944997"/>
              <a:chOff x="8638517" y="4878509"/>
              <a:chExt cx="2108063" cy="944997"/>
            </a:xfrm>
          </p:grpSpPr>
          <p:sp>
            <p:nvSpPr>
              <p:cNvPr id="24" name="işľíḓè">
                <a:extLst>
                  <a:ext uri="{FF2B5EF4-FFF2-40B4-BE49-F238E27FC236}">
                    <a16:creationId xmlns:a16="http://schemas.microsoft.com/office/drawing/2014/main" xmlns="" id="{39340196-E1AA-4B49-976A-BF366BB2B662}"/>
                  </a:ext>
                </a:extLst>
              </p:cNvPr>
              <p:cNvSpPr/>
              <p:nvPr/>
            </p:nvSpPr>
            <p:spPr bwMode="auto">
              <a:xfrm>
                <a:off x="8638517" y="5266107"/>
                <a:ext cx="2108063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3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25" name="íşľiḍe">
                <a:extLst>
                  <a:ext uri="{FF2B5EF4-FFF2-40B4-BE49-F238E27FC236}">
                    <a16:creationId xmlns:a16="http://schemas.microsoft.com/office/drawing/2014/main" xmlns="" id="{4D5C24C6-4DD0-4193-AD42-019C1134797B}"/>
                  </a:ext>
                </a:extLst>
              </p:cNvPr>
              <p:cNvSpPr txBox="1"/>
              <p:nvPr/>
            </p:nvSpPr>
            <p:spPr bwMode="auto">
              <a:xfrm>
                <a:off x="8638517" y="4878509"/>
                <a:ext cx="2108063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</a:p>
            </p:txBody>
          </p:sp>
        </p:grpSp>
        <p:grpSp>
          <p:nvGrpSpPr>
            <p:cNvPr id="18" name="íSľîḍê">
              <a:extLst>
                <a:ext uri="{FF2B5EF4-FFF2-40B4-BE49-F238E27FC236}">
                  <a16:creationId xmlns:a16="http://schemas.microsoft.com/office/drawing/2014/main" xmlns="" id="{494629BD-4B85-452F-9322-00B82028D693}"/>
                </a:ext>
              </a:extLst>
            </p:cNvPr>
            <p:cNvGrpSpPr/>
            <p:nvPr/>
          </p:nvGrpSpPr>
          <p:grpSpPr>
            <a:xfrm>
              <a:off x="1148181" y="4031540"/>
              <a:ext cx="2108063" cy="944997"/>
              <a:chOff x="1155280" y="4878509"/>
              <a:chExt cx="2108063" cy="944997"/>
            </a:xfrm>
          </p:grpSpPr>
          <p:sp>
            <p:nvSpPr>
              <p:cNvPr id="22" name="íṥlïḑê">
                <a:extLst>
                  <a:ext uri="{FF2B5EF4-FFF2-40B4-BE49-F238E27FC236}">
                    <a16:creationId xmlns:a16="http://schemas.microsoft.com/office/drawing/2014/main" xmlns="" id="{39340196-E1AA-4B49-976A-BF366BB2B662}"/>
                  </a:ext>
                </a:extLst>
              </p:cNvPr>
              <p:cNvSpPr/>
              <p:nvPr/>
            </p:nvSpPr>
            <p:spPr bwMode="auto">
              <a:xfrm>
                <a:off x="1155280" y="5266107"/>
                <a:ext cx="2108063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>
                  <a:lnSpc>
                    <a:spcPct val="13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23" name="íŝľiďé">
                <a:extLst>
                  <a:ext uri="{FF2B5EF4-FFF2-40B4-BE49-F238E27FC236}">
                    <a16:creationId xmlns:a16="http://schemas.microsoft.com/office/drawing/2014/main" xmlns="" id="{4D5C24C6-4DD0-4193-AD42-019C1134797B}"/>
                  </a:ext>
                </a:extLst>
              </p:cNvPr>
              <p:cNvSpPr txBox="1"/>
              <p:nvPr/>
            </p:nvSpPr>
            <p:spPr bwMode="auto">
              <a:xfrm>
                <a:off x="1155280" y="4878509"/>
                <a:ext cx="2108063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</a:p>
            </p:txBody>
          </p:sp>
        </p:grpSp>
        <p:grpSp>
          <p:nvGrpSpPr>
            <p:cNvPr id="19" name="îṧľïďe">
              <a:extLst>
                <a:ext uri="{FF2B5EF4-FFF2-40B4-BE49-F238E27FC236}">
                  <a16:creationId xmlns:a16="http://schemas.microsoft.com/office/drawing/2014/main" xmlns="" id="{E759FB52-85E8-406B-9BC8-FB54717F6EBA}"/>
                </a:ext>
              </a:extLst>
            </p:cNvPr>
            <p:cNvGrpSpPr/>
            <p:nvPr/>
          </p:nvGrpSpPr>
          <p:grpSpPr>
            <a:xfrm>
              <a:off x="1148181" y="2491389"/>
              <a:ext cx="2108063" cy="944997"/>
              <a:chOff x="1155280" y="1626425"/>
              <a:chExt cx="2108063" cy="944997"/>
            </a:xfrm>
          </p:grpSpPr>
          <p:sp>
            <p:nvSpPr>
              <p:cNvPr id="20" name="íṡ1ïḍe">
                <a:extLst>
                  <a:ext uri="{FF2B5EF4-FFF2-40B4-BE49-F238E27FC236}">
                    <a16:creationId xmlns:a16="http://schemas.microsoft.com/office/drawing/2014/main" xmlns="" id="{39340196-E1AA-4B49-976A-BF366BB2B662}"/>
                  </a:ext>
                </a:extLst>
              </p:cNvPr>
              <p:cNvSpPr/>
              <p:nvPr/>
            </p:nvSpPr>
            <p:spPr bwMode="auto">
              <a:xfrm>
                <a:off x="1155280" y="2014023"/>
                <a:ext cx="2108063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>
                  <a:lnSpc>
                    <a:spcPct val="13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21" name="îṡlîḋé">
                <a:extLst>
                  <a:ext uri="{FF2B5EF4-FFF2-40B4-BE49-F238E27FC236}">
                    <a16:creationId xmlns:a16="http://schemas.microsoft.com/office/drawing/2014/main" xmlns="" id="{4D5C24C6-4DD0-4193-AD42-019C1134797B}"/>
                  </a:ext>
                </a:extLst>
              </p:cNvPr>
              <p:cNvSpPr txBox="1"/>
              <p:nvPr/>
            </p:nvSpPr>
            <p:spPr bwMode="auto">
              <a:xfrm>
                <a:off x="1155280" y="1626425"/>
                <a:ext cx="2108063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1347068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EA659182-2331-4C1B-8709-FA000DB066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62AA514F-ED68-4376-A1F6-7799D0011A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84FB4A32-1E5C-4C3F-AE74-6FB3C38DFC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29</a:t>
            </a:fld>
            <a:endParaRPr lang="zh-CN" altLang="en-US"/>
          </a:p>
        </p:txBody>
      </p:sp>
      <p:grpSp>
        <p:nvGrpSpPr>
          <p:cNvPr id="5" name="3f20ab61-be3d-415b-a707-85c5e9afb3f0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5D032C46-58AF-42D3-BF27-EEE4EDB397F4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55375" y="1268760"/>
            <a:ext cx="10890682" cy="4753825"/>
            <a:chOff x="655375" y="1268760"/>
            <a:chExt cx="10890682" cy="4753825"/>
          </a:xfrm>
        </p:grpSpPr>
        <p:sp>
          <p:nvSpPr>
            <p:cNvPr id="6" name="îṧ1íďe">
              <a:extLst>
                <a:ext uri="{FF2B5EF4-FFF2-40B4-BE49-F238E27FC236}">
                  <a16:creationId xmlns:a16="http://schemas.microsoft.com/office/drawing/2014/main" xmlns="" id="{EC7E6F89-F119-4B66-A2F9-0F84260435B3}"/>
                </a:ext>
              </a:extLst>
            </p:cNvPr>
            <p:cNvSpPr/>
            <p:nvPr/>
          </p:nvSpPr>
          <p:spPr bwMode="auto">
            <a:xfrm>
              <a:off x="2029104" y="4682424"/>
              <a:ext cx="2744875" cy="1340161"/>
            </a:xfrm>
            <a:custGeom>
              <a:avLst/>
              <a:gdLst/>
              <a:ahLst/>
              <a:cxnLst>
                <a:cxn ang="0">
                  <a:pos x="764" y="0"/>
                </a:cxn>
                <a:cxn ang="0">
                  <a:pos x="1063" y="519"/>
                </a:cxn>
                <a:cxn ang="0">
                  <a:pos x="0" y="519"/>
                </a:cxn>
                <a:cxn ang="0">
                  <a:pos x="299" y="0"/>
                </a:cxn>
                <a:cxn ang="0">
                  <a:pos x="764" y="0"/>
                </a:cxn>
                <a:cxn ang="0">
                  <a:pos x="764" y="0"/>
                </a:cxn>
              </a:cxnLst>
              <a:rect l="0" t="0" r="r" b="b"/>
              <a:pathLst>
                <a:path w="1063" h="519">
                  <a:moveTo>
                    <a:pt x="764" y="0"/>
                  </a:moveTo>
                  <a:lnTo>
                    <a:pt x="1063" y="519"/>
                  </a:lnTo>
                  <a:lnTo>
                    <a:pt x="0" y="519"/>
                  </a:lnTo>
                  <a:lnTo>
                    <a:pt x="299" y="0"/>
                  </a:lnTo>
                  <a:lnTo>
                    <a:pt x="764" y="0"/>
                  </a:lnTo>
                  <a:lnTo>
                    <a:pt x="764" y="0"/>
                  </a:ln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 w="9525">
              <a:noFill/>
              <a:round/>
              <a:headEnd/>
              <a:tailEnd/>
            </a:ln>
            <a:effectLst/>
          </p:spPr>
          <p:txBody>
            <a:bodyPr lIns="90000" tIns="46800" rIns="90000" bIns="46800" anchor="ctr"/>
            <a:lstStyle/>
            <a:p>
              <a:pPr algn="ctr"/>
              <a:endParaRPr/>
            </a:p>
          </p:txBody>
        </p:sp>
        <p:sp>
          <p:nvSpPr>
            <p:cNvPr id="7" name="íSḻíḑè">
              <a:extLst>
                <a:ext uri="{FF2B5EF4-FFF2-40B4-BE49-F238E27FC236}">
                  <a16:creationId xmlns:a16="http://schemas.microsoft.com/office/drawing/2014/main" xmlns="" id="{3E5560AE-CCA8-47EA-A951-616BABAA3588}"/>
                </a:ext>
              </a:extLst>
            </p:cNvPr>
            <p:cNvSpPr/>
            <p:nvPr/>
          </p:nvSpPr>
          <p:spPr bwMode="auto">
            <a:xfrm>
              <a:off x="655375" y="1268760"/>
              <a:ext cx="2145806" cy="2378204"/>
            </a:xfrm>
            <a:custGeom>
              <a:avLst/>
              <a:gdLst/>
              <a:ahLst/>
              <a:cxnLst>
                <a:cxn ang="0">
                  <a:pos x="532" y="0"/>
                </a:cxn>
                <a:cxn ang="0">
                  <a:pos x="831" y="519"/>
                </a:cxn>
                <a:cxn ang="0">
                  <a:pos x="599" y="921"/>
                </a:cxn>
                <a:cxn ang="0">
                  <a:pos x="599" y="921"/>
                </a:cxn>
                <a:cxn ang="0">
                  <a:pos x="0" y="921"/>
                </a:cxn>
                <a:cxn ang="0">
                  <a:pos x="532" y="0"/>
                </a:cxn>
              </a:cxnLst>
              <a:rect l="0" t="0" r="r" b="b"/>
              <a:pathLst>
                <a:path w="831" h="921">
                  <a:moveTo>
                    <a:pt x="532" y="0"/>
                  </a:moveTo>
                  <a:lnTo>
                    <a:pt x="831" y="519"/>
                  </a:lnTo>
                  <a:lnTo>
                    <a:pt x="599" y="921"/>
                  </a:lnTo>
                  <a:lnTo>
                    <a:pt x="599" y="921"/>
                  </a:lnTo>
                  <a:lnTo>
                    <a:pt x="0" y="921"/>
                  </a:lnTo>
                  <a:lnTo>
                    <a:pt x="532" y="0"/>
                  </a:ln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 w="9525">
              <a:noFill/>
              <a:round/>
              <a:headEnd/>
              <a:tailEnd/>
            </a:ln>
            <a:effectLst/>
          </p:spPr>
          <p:txBody>
            <a:bodyPr lIns="90000" tIns="46800" rIns="90000" bIns="46800" anchor="ctr"/>
            <a:lstStyle/>
            <a:p>
              <a:pPr algn="ctr"/>
              <a:endParaRPr/>
            </a:p>
          </p:txBody>
        </p:sp>
        <p:sp>
          <p:nvSpPr>
            <p:cNvPr id="8" name="ïṣ1ídê">
              <a:extLst>
                <a:ext uri="{FF2B5EF4-FFF2-40B4-BE49-F238E27FC236}">
                  <a16:creationId xmlns:a16="http://schemas.microsoft.com/office/drawing/2014/main" xmlns="" id="{07FA8380-610A-4881-A716-5DEAF6AFCF5B}"/>
                </a:ext>
              </a:extLst>
            </p:cNvPr>
            <p:cNvSpPr/>
            <p:nvPr/>
          </p:nvSpPr>
          <p:spPr bwMode="auto">
            <a:xfrm>
              <a:off x="655375" y="3646963"/>
              <a:ext cx="2145806" cy="2375620"/>
            </a:xfrm>
            <a:custGeom>
              <a:avLst/>
              <a:gdLst/>
              <a:ahLst/>
              <a:cxnLst>
                <a:cxn ang="0">
                  <a:pos x="831" y="401"/>
                </a:cxn>
                <a:cxn ang="0">
                  <a:pos x="532" y="920"/>
                </a:cxn>
                <a:cxn ang="0">
                  <a:pos x="0" y="0"/>
                </a:cxn>
                <a:cxn ang="0">
                  <a:pos x="599" y="0"/>
                </a:cxn>
                <a:cxn ang="0">
                  <a:pos x="831" y="401"/>
                </a:cxn>
                <a:cxn ang="0">
                  <a:pos x="831" y="401"/>
                </a:cxn>
              </a:cxnLst>
              <a:rect l="0" t="0" r="r" b="b"/>
              <a:pathLst>
                <a:path w="831" h="920">
                  <a:moveTo>
                    <a:pt x="831" y="401"/>
                  </a:moveTo>
                  <a:lnTo>
                    <a:pt x="532" y="920"/>
                  </a:lnTo>
                  <a:lnTo>
                    <a:pt x="0" y="0"/>
                  </a:lnTo>
                  <a:lnTo>
                    <a:pt x="599" y="0"/>
                  </a:lnTo>
                  <a:lnTo>
                    <a:pt x="831" y="401"/>
                  </a:lnTo>
                  <a:lnTo>
                    <a:pt x="831" y="401"/>
                  </a:ln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 w="9525">
              <a:noFill/>
              <a:round/>
              <a:headEnd/>
              <a:tailEnd/>
            </a:ln>
            <a:effectLst/>
          </p:spPr>
          <p:txBody>
            <a:bodyPr lIns="90000" tIns="46800" rIns="90000" bIns="46800" anchor="ctr"/>
            <a:lstStyle/>
            <a:p>
              <a:pPr algn="ctr"/>
              <a:endParaRPr/>
            </a:p>
          </p:txBody>
        </p:sp>
        <p:sp>
          <p:nvSpPr>
            <p:cNvPr id="9" name="î$líḍe">
              <a:extLst>
                <a:ext uri="{FF2B5EF4-FFF2-40B4-BE49-F238E27FC236}">
                  <a16:creationId xmlns:a16="http://schemas.microsoft.com/office/drawing/2014/main" xmlns="" id="{F06C9D26-30EC-45B8-88E1-DA9C16C92B02}"/>
                </a:ext>
              </a:extLst>
            </p:cNvPr>
            <p:cNvSpPr/>
            <p:nvPr/>
          </p:nvSpPr>
          <p:spPr bwMode="auto">
            <a:xfrm>
              <a:off x="2029104" y="1268760"/>
              <a:ext cx="2744875" cy="134532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063" y="0"/>
                </a:cxn>
                <a:cxn ang="0">
                  <a:pos x="764" y="521"/>
                </a:cxn>
                <a:cxn ang="0">
                  <a:pos x="764" y="519"/>
                </a:cxn>
                <a:cxn ang="0">
                  <a:pos x="299" y="519"/>
                </a:cxn>
                <a:cxn ang="0">
                  <a:pos x="299" y="519"/>
                </a:cxn>
                <a:cxn ang="0">
                  <a:pos x="0" y="0"/>
                </a:cxn>
              </a:cxnLst>
              <a:rect l="0" t="0" r="r" b="b"/>
              <a:pathLst>
                <a:path w="1063" h="521">
                  <a:moveTo>
                    <a:pt x="0" y="0"/>
                  </a:moveTo>
                  <a:lnTo>
                    <a:pt x="1063" y="0"/>
                  </a:lnTo>
                  <a:lnTo>
                    <a:pt x="764" y="521"/>
                  </a:lnTo>
                  <a:lnTo>
                    <a:pt x="764" y="519"/>
                  </a:lnTo>
                  <a:lnTo>
                    <a:pt x="299" y="519"/>
                  </a:lnTo>
                  <a:lnTo>
                    <a:pt x="299" y="5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 w="9525">
              <a:noFill/>
              <a:round/>
              <a:headEnd/>
              <a:tailEnd/>
            </a:ln>
            <a:effectLst/>
          </p:spPr>
          <p:txBody>
            <a:bodyPr lIns="90000" tIns="46800" rIns="90000" bIns="46800" anchor="ctr"/>
            <a:lstStyle/>
            <a:p>
              <a:pPr algn="ctr"/>
              <a:endParaRPr/>
            </a:p>
          </p:txBody>
        </p:sp>
        <p:grpSp>
          <p:nvGrpSpPr>
            <p:cNvPr id="10" name="ïšļíde">
              <a:extLst>
                <a:ext uri="{FF2B5EF4-FFF2-40B4-BE49-F238E27FC236}">
                  <a16:creationId xmlns:a16="http://schemas.microsoft.com/office/drawing/2014/main" xmlns="" id="{A280BE7B-34FA-41E7-8F2B-60845C1A8C53}"/>
                </a:ext>
              </a:extLst>
            </p:cNvPr>
            <p:cNvGrpSpPr/>
            <p:nvPr/>
          </p:nvGrpSpPr>
          <p:grpSpPr>
            <a:xfrm>
              <a:off x="2202109" y="2608921"/>
              <a:ext cx="2398861" cy="2073505"/>
              <a:chOff x="1578203" y="2273298"/>
              <a:chExt cx="1474789" cy="1274763"/>
            </a:xfrm>
            <a:effectLst/>
          </p:grpSpPr>
          <p:sp>
            <p:nvSpPr>
              <p:cNvPr id="42" name="iŝ1îḓé">
                <a:extLst>
                  <a:ext uri="{FF2B5EF4-FFF2-40B4-BE49-F238E27FC236}">
                    <a16:creationId xmlns:a16="http://schemas.microsoft.com/office/drawing/2014/main" xmlns="" id="{44AD04CC-CE20-47A1-A110-080CDD5C9A41}"/>
                  </a:ext>
                </a:extLst>
              </p:cNvPr>
              <p:cNvSpPr/>
              <p:nvPr/>
            </p:nvSpPr>
            <p:spPr bwMode="auto">
              <a:xfrm>
                <a:off x="1578203" y="2273298"/>
                <a:ext cx="1474789" cy="1274763"/>
              </a:xfrm>
              <a:custGeom>
                <a:avLst/>
                <a:gdLst/>
                <a:ahLst/>
                <a:cxnLst>
                  <a:cxn ang="0">
                    <a:pos x="0" y="402"/>
                  </a:cxn>
                  <a:cxn ang="0">
                    <a:pos x="0" y="402"/>
                  </a:cxn>
                  <a:cxn ang="0">
                    <a:pos x="232" y="0"/>
                  </a:cxn>
                  <a:cxn ang="0">
                    <a:pos x="232" y="0"/>
                  </a:cxn>
                  <a:cxn ang="0">
                    <a:pos x="697" y="0"/>
                  </a:cxn>
                  <a:cxn ang="0">
                    <a:pos x="697" y="2"/>
                  </a:cxn>
                  <a:cxn ang="0">
                    <a:pos x="929" y="402"/>
                  </a:cxn>
                  <a:cxn ang="0">
                    <a:pos x="926" y="402"/>
                  </a:cxn>
                  <a:cxn ang="0">
                    <a:pos x="697" y="803"/>
                  </a:cxn>
                  <a:cxn ang="0">
                    <a:pos x="697" y="803"/>
                  </a:cxn>
                  <a:cxn ang="0">
                    <a:pos x="232" y="803"/>
                  </a:cxn>
                  <a:cxn ang="0">
                    <a:pos x="232" y="803"/>
                  </a:cxn>
                  <a:cxn ang="0">
                    <a:pos x="0" y="402"/>
                  </a:cxn>
                  <a:cxn ang="0">
                    <a:pos x="464" y="402"/>
                  </a:cxn>
                  <a:cxn ang="0">
                    <a:pos x="464" y="402"/>
                  </a:cxn>
                  <a:cxn ang="0">
                    <a:pos x="464" y="402"/>
                  </a:cxn>
                  <a:cxn ang="0">
                    <a:pos x="464" y="402"/>
                  </a:cxn>
                </a:cxnLst>
                <a:rect l="0" t="0" r="r" b="b"/>
                <a:pathLst>
                  <a:path w="929" h="803">
                    <a:moveTo>
                      <a:pt x="0" y="402"/>
                    </a:moveTo>
                    <a:lnTo>
                      <a:pt x="0" y="402"/>
                    </a:lnTo>
                    <a:lnTo>
                      <a:pt x="232" y="0"/>
                    </a:lnTo>
                    <a:lnTo>
                      <a:pt x="232" y="0"/>
                    </a:lnTo>
                    <a:lnTo>
                      <a:pt x="697" y="0"/>
                    </a:lnTo>
                    <a:lnTo>
                      <a:pt x="697" y="2"/>
                    </a:lnTo>
                    <a:lnTo>
                      <a:pt x="929" y="402"/>
                    </a:lnTo>
                    <a:lnTo>
                      <a:pt x="926" y="402"/>
                    </a:lnTo>
                    <a:lnTo>
                      <a:pt x="697" y="803"/>
                    </a:lnTo>
                    <a:lnTo>
                      <a:pt x="697" y="803"/>
                    </a:lnTo>
                    <a:lnTo>
                      <a:pt x="232" y="803"/>
                    </a:lnTo>
                    <a:lnTo>
                      <a:pt x="232" y="803"/>
                    </a:lnTo>
                    <a:lnTo>
                      <a:pt x="0" y="402"/>
                    </a:lnTo>
                    <a:close/>
                    <a:moveTo>
                      <a:pt x="464" y="402"/>
                    </a:moveTo>
                    <a:lnTo>
                      <a:pt x="464" y="402"/>
                    </a:lnTo>
                    <a:lnTo>
                      <a:pt x="464" y="402"/>
                    </a:lnTo>
                    <a:lnTo>
                      <a:pt x="464" y="402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 lIns="90000" tIns="46800" rIns="90000" bIns="46800" anchor="ctr"/>
              <a:lstStyle/>
              <a:p>
                <a:pPr algn="ctr"/>
                <a:endParaRPr/>
              </a:p>
            </p:txBody>
          </p:sp>
          <p:sp>
            <p:nvSpPr>
              <p:cNvPr id="43" name="íSḷíḋé">
                <a:extLst>
                  <a:ext uri="{FF2B5EF4-FFF2-40B4-BE49-F238E27FC236}">
                    <a16:creationId xmlns:a16="http://schemas.microsoft.com/office/drawing/2014/main" xmlns="" id="{7D3026E5-6858-451C-B714-62FE935E13E3}"/>
                  </a:ext>
                </a:extLst>
              </p:cNvPr>
              <p:cNvSpPr/>
              <p:nvPr/>
            </p:nvSpPr>
            <p:spPr bwMode="auto">
              <a:xfrm>
                <a:off x="2136793" y="2734468"/>
                <a:ext cx="357607" cy="352424"/>
              </a:xfrm>
              <a:custGeom>
                <a:avLst/>
                <a:gdLst/>
                <a:ahLst/>
                <a:cxnLst>
                  <a:cxn ang="0">
                    <a:pos x="59" y="63"/>
                  </a:cxn>
                  <a:cxn ang="0">
                    <a:pos x="55" y="61"/>
                  </a:cxn>
                  <a:cxn ang="0">
                    <a:pos x="42" y="48"/>
                  </a:cxn>
                  <a:cxn ang="0">
                    <a:pos x="27" y="53"/>
                  </a:cxn>
                  <a:cxn ang="0">
                    <a:pos x="0" y="26"/>
                  </a:cxn>
                  <a:cxn ang="0">
                    <a:pos x="27" y="0"/>
                  </a:cxn>
                  <a:cxn ang="0">
                    <a:pos x="54" y="26"/>
                  </a:cxn>
                  <a:cxn ang="0">
                    <a:pos x="49" y="41"/>
                  </a:cxn>
                  <a:cxn ang="0">
                    <a:pos x="62" y="54"/>
                  </a:cxn>
                  <a:cxn ang="0">
                    <a:pos x="64" y="58"/>
                  </a:cxn>
                  <a:cxn ang="0">
                    <a:pos x="59" y="63"/>
                  </a:cxn>
                  <a:cxn ang="0">
                    <a:pos x="27" y="9"/>
                  </a:cxn>
                  <a:cxn ang="0">
                    <a:pos x="10" y="26"/>
                  </a:cxn>
                  <a:cxn ang="0">
                    <a:pos x="27" y="43"/>
                  </a:cxn>
                  <a:cxn ang="0">
                    <a:pos x="44" y="26"/>
                  </a:cxn>
                  <a:cxn ang="0">
                    <a:pos x="27" y="9"/>
                  </a:cxn>
                </a:cxnLst>
                <a:rect l="0" t="0" r="r" b="b"/>
                <a:pathLst>
                  <a:path w="64" h="63">
                    <a:moveTo>
                      <a:pt x="59" y="63"/>
                    </a:moveTo>
                    <a:cubicBezTo>
                      <a:pt x="57" y="63"/>
                      <a:pt x="56" y="62"/>
                      <a:pt x="55" y="61"/>
                    </a:cubicBezTo>
                    <a:cubicBezTo>
                      <a:pt x="42" y="48"/>
                      <a:pt x="42" y="48"/>
                      <a:pt x="42" y="48"/>
                    </a:cubicBezTo>
                    <a:cubicBezTo>
                      <a:pt x="38" y="51"/>
                      <a:pt x="33" y="53"/>
                      <a:pt x="27" y="53"/>
                    </a:cubicBezTo>
                    <a:cubicBezTo>
                      <a:pt x="12" y="53"/>
                      <a:pt x="0" y="41"/>
                      <a:pt x="0" y="26"/>
                    </a:cubicBezTo>
                    <a:cubicBezTo>
                      <a:pt x="0" y="12"/>
                      <a:pt x="12" y="0"/>
                      <a:pt x="27" y="0"/>
                    </a:cubicBezTo>
                    <a:cubicBezTo>
                      <a:pt x="42" y="0"/>
                      <a:pt x="54" y="12"/>
                      <a:pt x="54" y="26"/>
                    </a:cubicBezTo>
                    <a:cubicBezTo>
                      <a:pt x="54" y="32"/>
                      <a:pt x="52" y="37"/>
                      <a:pt x="49" y="41"/>
                    </a:cubicBezTo>
                    <a:cubicBezTo>
                      <a:pt x="62" y="54"/>
                      <a:pt x="62" y="54"/>
                      <a:pt x="62" y="54"/>
                    </a:cubicBezTo>
                    <a:cubicBezTo>
                      <a:pt x="63" y="55"/>
                      <a:pt x="64" y="57"/>
                      <a:pt x="64" y="58"/>
                    </a:cubicBezTo>
                    <a:cubicBezTo>
                      <a:pt x="64" y="61"/>
                      <a:pt x="61" y="63"/>
                      <a:pt x="59" y="63"/>
                    </a:cubicBezTo>
                    <a:close/>
                    <a:moveTo>
                      <a:pt x="27" y="9"/>
                    </a:moveTo>
                    <a:cubicBezTo>
                      <a:pt x="18" y="9"/>
                      <a:pt x="10" y="17"/>
                      <a:pt x="10" y="26"/>
                    </a:cubicBezTo>
                    <a:cubicBezTo>
                      <a:pt x="10" y="36"/>
                      <a:pt x="18" y="43"/>
                      <a:pt x="27" y="43"/>
                    </a:cubicBezTo>
                    <a:cubicBezTo>
                      <a:pt x="37" y="43"/>
                      <a:pt x="44" y="36"/>
                      <a:pt x="44" y="26"/>
                    </a:cubicBezTo>
                    <a:cubicBezTo>
                      <a:pt x="44" y="17"/>
                      <a:pt x="37" y="9"/>
                      <a:pt x="27" y="9"/>
                    </a:cubicBezTo>
                    <a:close/>
                  </a:path>
                </a:pathLst>
              </a:custGeom>
              <a:solidFill>
                <a:schemeClr val="tx2"/>
              </a:solidFill>
              <a:ln w="9525">
                <a:noFill/>
                <a:round/>
                <a:headEnd/>
                <a:tailEnd/>
              </a:ln>
            </p:spPr>
            <p:txBody>
              <a:bodyPr lIns="90000" tIns="46800" rIns="90000" bIns="46800" anchor="ctr"/>
              <a:lstStyle/>
              <a:p>
                <a:pPr algn="ctr"/>
                <a:endParaRPr/>
              </a:p>
            </p:txBody>
          </p:sp>
        </p:grpSp>
        <p:sp>
          <p:nvSpPr>
            <p:cNvPr id="11" name="íṩ1îḋê">
              <a:extLst>
                <a:ext uri="{FF2B5EF4-FFF2-40B4-BE49-F238E27FC236}">
                  <a16:creationId xmlns:a16="http://schemas.microsoft.com/office/drawing/2014/main" xmlns="" id="{89E053B6-0098-4116-8F53-5103CC38C4F6}"/>
                </a:ext>
              </a:extLst>
            </p:cNvPr>
            <p:cNvSpPr txBox="1"/>
            <p:nvPr/>
          </p:nvSpPr>
          <p:spPr>
            <a:xfrm flipH="1">
              <a:off x="2399077" y="1743422"/>
              <a:ext cx="1983127" cy="396000"/>
            </a:xfrm>
            <a:prstGeom prst="rect">
              <a:avLst/>
            </a:prstGeom>
            <a:effectLst/>
          </p:spPr>
          <p:txBody>
            <a:bodyPr wrap="none" lIns="90000" tIns="46800" rIns="90000" bIns="46800" anchor="t" anchorCtr="0">
              <a:normAutofit/>
            </a:bodyPr>
            <a:lstStyle/>
            <a:p>
              <a:pPr algn="ctr">
                <a:spcBef>
                  <a:spcPct val="0"/>
                </a:spcBef>
                <a:defRPr/>
              </a:pPr>
              <a:r>
                <a:rPr lang="en-US" altLang="zh-CN" b="1" dirty="0"/>
                <a:t>Text here</a:t>
              </a:r>
              <a:endParaRPr lang="zh-CN" altLang="en-US" b="1" dirty="0"/>
            </a:p>
          </p:txBody>
        </p:sp>
        <p:sp>
          <p:nvSpPr>
            <p:cNvPr id="12" name="îşľiḓê">
              <a:extLst>
                <a:ext uri="{FF2B5EF4-FFF2-40B4-BE49-F238E27FC236}">
                  <a16:creationId xmlns:a16="http://schemas.microsoft.com/office/drawing/2014/main" xmlns="" id="{F4146476-51BA-4130-84C9-E1F11636B9E6}"/>
                </a:ext>
              </a:extLst>
            </p:cNvPr>
            <p:cNvSpPr txBox="1"/>
            <p:nvPr/>
          </p:nvSpPr>
          <p:spPr>
            <a:xfrm rot="18000000" flipH="1">
              <a:off x="892999" y="2563461"/>
              <a:ext cx="1983127" cy="396000"/>
            </a:xfrm>
            <a:prstGeom prst="rect">
              <a:avLst/>
            </a:prstGeom>
            <a:effectLst/>
          </p:spPr>
          <p:txBody>
            <a:bodyPr wrap="none" lIns="90000" tIns="46800" rIns="90000" bIns="46800" anchor="t" anchorCtr="0">
              <a:normAutofit/>
            </a:bodyPr>
            <a:lstStyle/>
            <a:p>
              <a:pPr algn="ctr">
                <a:spcBef>
                  <a:spcPct val="0"/>
                </a:spcBef>
                <a:defRPr/>
              </a:pPr>
              <a:r>
                <a:rPr lang="en-US" altLang="zh-CN" b="1" dirty="0"/>
                <a:t>Text here</a:t>
              </a:r>
              <a:endParaRPr lang="zh-CN" altLang="en-US" b="1" dirty="0"/>
            </a:p>
          </p:txBody>
        </p:sp>
        <p:sp>
          <p:nvSpPr>
            <p:cNvPr id="13" name="ï$ḷîdé">
              <a:extLst>
                <a:ext uri="{FF2B5EF4-FFF2-40B4-BE49-F238E27FC236}">
                  <a16:creationId xmlns:a16="http://schemas.microsoft.com/office/drawing/2014/main" xmlns="" id="{A9FADA78-5E4E-488E-87B6-70B6AF158863}"/>
                </a:ext>
              </a:extLst>
            </p:cNvPr>
            <p:cNvSpPr txBox="1"/>
            <p:nvPr/>
          </p:nvSpPr>
          <p:spPr>
            <a:xfrm flipH="1">
              <a:off x="2445557" y="5154504"/>
              <a:ext cx="1983127" cy="396000"/>
            </a:xfrm>
            <a:prstGeom prst="rect">
              <a:avLst/>
            </a:prstGeom>
            <a:effectLst/>
          </p:spPr>
          <p:txBody>
            <a:bodyPr wrap="none" lIns="90000" tIns="46800" rIns="90000" bIns="46800" anchor="t" anchorCtr="0">
              <a:normAutofit/>
            </a:bodyPr>
            <a:lstStyle/>
            <a:p>
              <a:pPr algn="ctr">
                <a:spcBef>
                  <a:spcPct val="0"/>
                </a:spcBef>
                <a:defRPr/>
              </a:pPr>
              <a:r>
                <a:rPr lang="en-US" altLang="zh-CN" b="1" dirty="0"/>
                <a:t>Text here</a:t>
              </a:r>
              <a:endParaRPr lang="zh-CN" altLang="en-US" b="1" dirty="0"/>
            </a:p>
          </p:txBody>
        </p:sp>
        <p:sp>
          <p:nvSpPr>
            <p:cNvPr id="14" name="ïsľiḍe">
              <a:extLst>
                <a:ext uri="{FF2B5EF4-FFF2-40B4-BE49-F238E27FC236}">
                  <a16:creationId xmlns:a16="http://schemas.microsoft.com/office/drawing/2014/main" xmlns="" id="{1FDF9BB6-2956-4C51-8F5C-A3C8320A6D5E}"/>
                </a:ext>
              </a:extLst>
            </p:cNvPr>
            <p:cNvSpPr txBox="1"/>
            <p:nvPr/>
          </p:nvSpPr>
          <p:spPr>
            <a:xfrm rot="3600000" flipH="1">
              <a:off x="925112" y="4335646"/>
              <a:ext cx="1983127" cy="396000"/>
            </a:xfrm>
            <a:prstGeom prst="rect">
              <a:avLst/>
            </a:prstGeom>
            <a:effectLst/>
          </p:spPr>
          <p:txBody>
            <a:bodyPr wrap="none" lIns="90000" tIns="46800" rIns="90000" bIns="46800" anchor="t" anchorCtr="0">
              <a:normAutofit/>
            </a:bodyPr>
            <a:lstStyle/>
            <a:p>
              <a:pPr algn="ctr">
                <a:spcBef>
                  <a:spcPct val="0"/>
                </a:spcBef>
                <a:defRPr/>
              </a:pPr>
              <a:r>
                <a:rPr lang="en-US" altLang="zh-CN" b="1" dirty="0"/>
                <a:t>Text here</a:t>
              </a:r>
              <a:endParaRPr lang="zh-CN" altLang="en-US" b="1" dirty="0"/>
            </a:p>
          </p:txBody>
        </p:sp>
        <p:grpSp>
          <p:nvGrpSpPr>
            <p:cNvPr id="15" name="îśľîďê">
              <a:extLst>
                <a:ext uri="{FF2B5EF4-FFF2-40B4-BE49-F238E27FC236}">
                  <a16:creationId xmlns:a16="http://schemas.microsoft.com/office/drawing/2014/main" xmlns="" id="{31C87070-F036-4DA6-BD17-181FFD6CB466}"/>
                </a:ext>
              </a:extLst>
            </p:cNvPr>
            <p:cNvGrpSpPr/>
            <p:nvPr/>
          </p:nvGrpSpPr>
          <p:grpSpPr>
            <a:xfrm>
              <a:off x="5597697" y="1615870"/>
              <a:ext cx="666274" cy="671027"/>
              <a:chOff x="5931156" y="1399652"/>
              <a:chExt cx="644626" cy="649224"/>
            </a:xfrm>
            <a:effectLst/>
          </p:grpSpPr>
          <p:sp>
            <p:nvSpPr>
              <p:cNvPr id="40" name="iŝlíďé">
                <a:extLst>
                  <a:ext uri="{FF2B5EF4-FFF2-40B4-BE49-F238E27FC236}">
                    <a16:creationId xmlns:a16="http://schemas.microsoft.com/office/drawing/2014/main" xmlns="" id="{F1A57B6B-291F-415E-85E0-473B695C9A34}"/>
                  </a:ext>
                </a:extLst>
              </p:cNvPr>
              <p:cNvSpPr/>
              <p:nvPr/>
            </p:nvSpPr>
            <p:spPr>
              <a:xfrm>
                <a:off x="5931156" y="1399652"/>
                <a:ext cx="644626" cy="649224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0000" tIns="46800" rIns="90000" bIns="46800" anchor="ctr"/>
              <a:lstStyle/>
              <a:p>
                <a:pPr algn="ctr"/>
                <a:endParaRPr/>
              </a:p>
            </p:txBody>
          </p:sp>
          <p:sp>
            <p:nvSpPr>
              <p:cNvPr id="41" name="îŝľîďé">
                <a:extLst>
                  <a:ext uri="{FF2B5EF4-FFF2-40B4-BE49-F238E27FC236}">
                    <a16:creationId xmlns:a16="http://schemas.microsoft.com/office/drawing/2014/main" xmlns="" id="{174E2FD3-8DDA-413A-990D-4018D768B681}"/>
                  </a:ext>
                </a:extLst>
              </p:cNvPr>
              <p:cNvSpPr/>
              <p:nvPr/>
            </p:nvSpPr>
            <p:spPr bwMode="auto">
              <a:xfrm>
                <a:off x="6057730" y="1551942"/>
                <a:ext cx="400552" cy="359916"/>
              </a:xfrm>
              <a:custGeom>
                <a:avLst/>
                <a:gdLst/>
                <a:ahLst/>
                <a:cxnLst>
                  <a:cxn ang="0">
                    <a:pos x="23" y="39"/>
                  </a:cxn>
                  <a:cxn ang="0">
                    <a:pos x="21" y="41"/>
                  </a:cxn>
                  <a:cxn ang="0">
                    <a:pos x="20" y="41"/>
                  </a:cxn>
                  <a:cxn ang="0">
                    <a:pos x="19" y="40"/>
                  </a:cxn>
                  <a:cxn ang="0">
                    <a:pos x="0" y="22"/>
                  </a:cxn>
                  <a:cxn ang="0">
                    <a:pos x="0" y="19"/>
                  </a:cxn>
                  <a:cxn ang="0">
                    <a:pos x="19" y="1"/>
                  </a:cxn>
                  <a:cxn ang="0">
                    <a:pos x="21" y="0"/>
                  </a:cxn>
                  <a:cxn ang="0">
                    <a:pos x="23" y="2"/>
                  </a:cxn>
                  <a:cxn ang="0">
                    <a:pos x="23" y="5"/>
                  </a:cxn>
                  <a:cxn ang="0">
                    <a:pos x="8" y="19"/>
                  </a:cxn>
                  <a:cxn ang="0">
                    <a:pos x="8" y="22"/>
                  </a:cxn>
                  <a:cxn ang="0">
                    <a:pos x="23" y="36"/>
                  </a:cxn>
                  <a:cxn ang="0">
                    <a:pos x="23" y="39"/>
                  </a:cxn>
                  <a:cxn ang="0">
                    <a:pos x="58" y="57"/>
                  </a:cxn>
                  <a:cxn ang="0">
                    <a:pos x="57" y="57"/>
                  </a:cxn>
                  <a:cxn ang="0">
                    <a:pos x="57" y="57"/>
                  </a:cxn>
                  <a:cxn ang="0">
                    <a:pos x="56" y="56"/>
                  </a:cxn>
                  <a:cxn ang="0">
                    <a:pos x="52" y="36"/>
                  </a:cxn>
                  <a:cxn ang="0">
                    <a:pos x="36" y="30"/>
                  </a:cxn>
                  <a:cxn ang="0">
                    <a:pos x="36" y="39"/>
                  </a:cxn>
                  <a:cxn ang="0">
                    <a:pos x="35" y="41"/>
                  </a:cxn>
                  <a:cxn ang="0">
                    <a:pos x="34" y="41"/>
                  </a:cxn>
                  <a:cxn ang="0">
                    <a:pos x="32" y="40"/>
                  </a:cxn>
                  <a:cxn ang="0">
                    <a:pos x="14" y="22"/>
                  </a:cxn>
                  <a:cxn ang="0">
                    <a:pos x="14" y="19"/>
                  </a:cxn>
                  <a:cxn ang="0">
                    <a:pos x="32" y="1"/>
                  </a:cxn>
                  <a:cxn ang="0">
                    <a:pos x="35" y="0"/>
                  </a:cxn>
                  <a:cxn ang="0">
                    <a:pos x="36" y="2"/>
                  </a:cxn>
                  <a:cxn ang="0">
                    <a:pos x="36" y="12"/>
                  </a:cxn>
                  <a:cxn ang="0">
                    <a:pos x="58" y="20"/>
                  </a:cxn>
                  <a:cxn ang="0">
                    <a:pos x="64" y="38"/>
                  </a:cxn>
                  <a:cxn ang="0">
                    <a:pos x="58" y="57"/>
                  </a:cxn>
                </a:cxnLst>
                <a:rect l="0" t="0" r="r" b="b"/>
                <a:pathLst>
                  <a:path w="64" h="57">
                    <a:moveTo>
                      <a:pt x="23" y="39"/>
                    </a:moveTo>
                    <a:cubicBezTo>
                      <a:pt x="23" y="40"/>
                      <a:pt x="22" y="41"/>
                      <a:pt x="21" y="41"/>
                    </a:cubicBezTo>
                    <a:cubicBezTo>
                      <a:pt x="21" y="41"/>
                      <a:pt x="21" y="41"/>
                      <a:pt x="20" y="41"/>
                    </a:cubicBezTo>
                    <a:cubicBezTo>
                      <a:pt x="20" y="41"/>
                      <a:pt x="19" y="41"/>
                      <a:pt x="19" y="40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0" y="21"/>
                      <a:pt x="0" y="20"/>
                      <a:pt x="0" y="19"/>
                    </a:cubicBezTo>
                    <a:cubicBezTo>
                      <a:pt x="19" y="1"/>
                      <a:pt x="19" y="1"/>
                      <a:pt x="19" y="1"/>
                    </a:cubicBezTo>
                    <a:cubicBezTo>
                      <a:pt x="19" y="0"/>
                      <a:pt x="20" y="0"/>
                      <a:pt x="21" y="0"/>
                    </a:cubicBezTo>
                    <a:cubicBezTo>
                      <a:pt x="22" y="1"/>
                      <a:pt x="23" y="1"/>
                      <a:pt x="23" y="2"/>
                    </a:cubicBezTo>
                    <a:cubicBezTo>
                      <a:pt x="23" y="5"/>
                      <a:pt x="23" y="5"/>
                      <a:pt x="23" y="5"/>
                    </a:cubicBezTo>
                    <a:cubicBezTo>
                      <a:pt x="8" y="19"/>
                      <a:pt x="8" y="19"/>
                      <a:pt x="8" y="19"/>
                    </a:cubicBezTo>
                    <a:cubicBezTo>
                      <a:pt x="8" y="20"/>
                      <a:pt x="8" y="21"/>
                      <a:pt x="8" y="22"/>
                    </a:cubicBezTo>
                    <a:cubicBezTo>
                      <a:pt x="23" y="36"/>
                      <a:pt x="23" y="36"/>
                      <a:pt x="23" y="36"/>
                    </a:cubicBezTo>
                    <a:lnTo>
                      <a:pt x="23" y="39"/>
                    </a:lnTo>
                    <a:close/>
                    <a:moveTo>
                      <a:pt x="58" y="57"/>
                    </a:moveTo>
                    <a:cubicBezTo>
                      <a:pt x="58" y="57"/>
                      <a:pt x="57" y="57"/>
                      <a:pt x="57" y="57"/>
                    </a:cubicBezTo>
                    <a:cubicBezTo>
                      <a:pt x="57" y="57"/>
                      <a:pt x="57" y="57"/>
                      <a:pt x="57" y="57"/>
                    </a:cubicBezTo>
                    <a:cubicBezTo>
                      <a:pt x="56" y="57"/>
                      <a:pt x="56" y="56"/>
                      <a:pt x="56" y="56"/>
                    </a:cubicBezTo>
                    <a:cubicBezTo>
                      <a:pt x="57" y="46"/>
                      <a:pt x="56" y="40"/>
                      <a:pt x="52" y="36"/>
                    </a:cubicBezTo>
                    <a:cubicBezTo>
                      <a:pt x="49" y="32"/>
                      <a:pt x="44" y="31"/>
                      <a:pt x="36" y="30"/>
                    </a:cubicBezTo>
                    <a:cubicBezTo>
                      <a:pt x="36" y="39"/>
                      <a:pt x="36" y="39"/>
                      <a:pt x="36" y="39"/>
                    </a:cubicBezTo>
                    <a:cubicBezTo>
                      <a:pt x="36" y="40"/>
                      <a:pt x="36" y="41"/>
                      <a:pt x="35" y="41"/>
                    </a:cubicBezTo>
                    <a:cubicBezTo>
                      <a:pt x="35" y="41"/>
                      <a:pt x="34" y="41"/>
                      <a:pt x="34" y="41"/>
                    </a:cubicBezTo>
                    <a:cubicBezTo>
                      <a:pt x="33" y="41"/>
                      <a:pt x="33" y="41"/>
                      <a:pt x="32" y="40"/>
                    </a:cubicBezTo>
                    <a:cubicBezTo>
                      <a:pt x="14" y="22"/>
                      <a:pt x="14" y="22"/>
                      <a:pt x="14" y="22"/>
                    </a:cubicBezTo>
                    <a:cubicBezTo>
                      <a:pt x="13" y="21"/>
                      <a:pt x="13" y="20"/>
                      <a:pt x="14" y="19"/>
                    </a:cubicBezTo>
                    <a:cubicBezTo>
                      <a:pt x="32" y="1"/>
                      <a:pt x="32" y="1"/>
                      <a:pt x="32" y="1"/>
                    </a:cubicBezTo>
                    <a:cubicBezTo>
                      <a:pt x="33" y="0"/>
                      <a:pt x="34" y="0"/>
                      <a:pt x="35" y="0"/>
                    </a:cubicBezTo>
                    <a:cubicBezTo>
                      <a:pt x="36" y="1"/>
                      <a:pt x="36" y="1"/>
                      <a:pt x="36" y="2"/>
                    </a:cubicBezTo>
                    <a:cubicBezTo>
                      <a:pt x="36" y="12"/>
                      <a:pt x="36" y="12"/>
                      <a:pt x="36" y="12"/>
                    </a:cubicBezTo>
                    <a:cubicBezTo>
                      <a:pt x="46" y="12"/>
                      <a:pt x="53" y="15"/>
                      <a:pt x="58" y="20"/>
                    </a:cubicBezTo>
                    <a:cubicBezTo>
                      <a:pt x="63" y="25"/>
                      <a:pt x="64" y="33"/>
                      <a:pt x="64" y="38"/>
                    </a:cubicBezTo>
                    <a:cubicBezTo>
                      <a:pt x="64" y="45"/>
                      <a:pt x="58" y="56"/>
                      <a:pt x="58" y="57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lIns="90000" tIns="46800" rIns="90000" bIns="46800" anchor="ctr"/>
              <a:lstStyle/>
              <a:p>
                <a:pPr algn="ctr"/>
                <a:endParaRPr/>
              </a:p>
            </p:txBody>
          </p:sp>
        </p:grpSp>
        <p:sp>
          <p:nvSpPr>
            <p:cNvPr id="16" name="ïş1íďè">
              <a:extLst>
                <a:ext uri="{FF2B5EF4-FFF2-40B4-BE49-F238E27FC236}">
                  <a16:creationId xmlns:a16="http://schemas.microsoft.com/office/drawing/2014/main" xmlns="" id="{8687AC16-59F3-4408-897E-46C72DDFA8D3}"/>
                </a:ext>
              </a:extLst>
            </p:cNvPr>
            <p:cNvSpPr/>
            <p:nvPr/>
          </p:nvSpPr>
          <p:spPr bwMode="auto">
            <a:xfrm>
              <a:off x="10678439" y="1502081"/>
              <a:ext cx="867618" cy="898604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0000" tIns="46800" rIns="90000" bIns="46800" anchor="ctr"/>
            <a:lstStyle/>
            <a:p>
              <a:pPr algn="ctr"/>
              <a:endParaRPr/>
            </a:p>
          </p:txBody>
        </p:sp>
        <p:sp>
          <p:nvSpPr>
            <p:cNvPr id="17" name="îşḻíḓè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6380448" y="1970155"/>
              <a:ext cx="3559140" cy="3753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18" name="ïşḻïḍe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6380448" y="1557274"/>
              <a:ext cx="3559140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grpSp>
          <p:nvGrpSpPr>
            <p:cNvPr id="19" name="íṣ1ïde">
              <a:extLst>
                <a:ext uri="{FF2B5EF4-FFF2-40B4-BE49-F238E27FC236}">
                  <a16:creationId xmlns:a16="http://schemas.microsoft.com/office/drawing/2014/main" xmlns="" id="{1D674A87-5059-4651-9D45-E771E613CF4E}"/>
                </a:ext>
              </a:extLst>
            </p:cNvPr>
            <p:cNvGrpSpPr/>
            <p:nvPr/>
          </p:nvGrpSpPr>
          <p:grpSpPr>
            <a:xfrm>
              <a:off x="5597697" y="2744467"/>
              <a:ext cx="666274" cy="671027"/>
              <a:chOff x="5950091" y="2237852"/>
              <a:chExt cx="644626" cy="649224"/>
            </a:xfrm>
            <a:effectLst/>
          </p:grpSpPr>
          <p:sp>
            <p:nvSpPr>
              <p:cNvPr id="38" name="iś1ïḑè">
                <a:extLst>
                  <a:ext uri="{FF2B5EF4-FFF2-40B4-BE49-F238E27FC236}">
                    <a16:creationId xmlns:a16="http://schemas.microsoft.com/office/drawing/2014/main" xmlns="" id="{ECF694A9-D882-4EEE-A8AB-1C5255AC351D}"/>
                  </a:ext>
                </a:extLst>
              </p:cNvPr>
              <p:cNvSpPr/>
              <p:nvPr/>
            </p:nvSpPr>
            <p:spPr>
              <a:xfrm flipH="1">
                <a:off x="5950091" y="2237852"/>
                <a:ext cx="644626" cy="649224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0000" tIns="46800" rIns="90000" bIns="46800" anchor="ctr"/>
              <a:lstStyle/>
              <a:p>
                <a:pPr algn="ctr"/>
                <a:endParaRPr/>
              </a:p>
            </p:txBody>
          </p:sp>
          <p:sp>
            <p:nvSpPr>
              <p:cNvPr id="39" name="îś1ïḍe">
                <a:extLst>
                  <a:ext uri="{FF2B5EF4-FFF2-40B4-BE49-F238E27FC236}">
                    <a16:creationId xmlns:a16="http://schemas.microsoft.com/office/drawing/2014/main" xmlns="" id="{01C0FEDE-9CF1-4A6A-8C86-D6BE6A6C93D9}"/>
                  </a:ext>
                </a:extLst>
              </p:cNvPr>
              <p:cNvSpPr/>
              <p:nvPr/>
            </p:nvSpPr>
            <p:spPr bwMode="auto">
              <a:xfrm>
                <a:off x="6100406" y="2400386"/>
                <a:ext cx="315200" cy="347304"/>
              </a:xfrm>
              <a:custGeom>
                <a:avLst/>
                <a:gdLst/>
                <a:ahLst/>
                <a:cxnLst>
                  <a:cxn ang="0">
                    <a:pos x="40" y="55"/>
                  </a:cxn>
                  <a:cxn ang="0">
                    <a:pos x="32" y="51"/>
                  </a:cxn>
                  <a:cxn ang="0">
                    <a:pos x="4" y="24"/>
                  </a:cxn>
                  <a:cxn ang="0">
                    <a:pos x="0" y="14"/>
                  </a:cxn>
                  <a:cxn ang="0">
                    <a:pos x="13" y="0"/>
                  </a:cxn>
                  <a:cxn ang="0">
                    <a:pos x="23" y="5"/>
                  </a:cxn>
                  <a:cxn ang="0">
                    <a:pos x="45" y="26"/>
                  </a:cxn>
                  <a:cxn ang="0">
                    <a:pos x="45" y="27"/>
                  </a:cxn>
                  <a:cxn ang="0">
                    <a:pos x="42" y="30"/>
                  </a:cxn>
                  <a:cxn ang="0">
                    <a:pos x="42" y="29"/>
                  </a:cxn>
                  <a:cxn ang="0">
                    <a:pos x="20" y="8"/>
                  </a:cxn>
                  <a:cxn ang="0">
                    <a:pos x="13" y="5"/>
                  </a:cxn>
                  <a:cxn ang="0">
                    <a:pos x="4" y="14"/>
                  </a:cxn>
                  <a:cxn ang="0">
                    <a:pos x="7" y="21"/>
                  </a:cxn>
                  <a:cxn ang="0">
                    <a:pos x="35" y="48"/>
                  </a:cxn>
                  <a:cxn ang="0">
                    <a:pos x="40" y="50"/>
                  </a:cxn>
                  <a:cxn ang="0">
                    <a:pos x="45" y="45"/>
                  </a:cxn>
                  <a:cxn ang="0">
                    <a:pos x="43" y="40"/>
                  </a:cxn>
                  <a:cxn ang="0">
                    <a:pos x="22" y="19"/>
                  </a:cxn>
                  <a:cxn ang="0">
                    <a:pos x="20" y="18"/>
                  </a:cxn>
                  <a:cxn ang="0">
                    <a:pos x="18" y="21"/>
                  </a:cxn>
                  <a:cxn ang="0">
                    <a:pos x="19" y="23"/>
                  </a:cxn>
                  <a:cxn ang="0">
                    <a:pos x="33" y="38"/>
                  </a:cxn>
                  <a:cxn ang="0">
                    <a:pos x="34" y="38"/>
                  </a:cxn>
                  <a:cxn ang="0">
                    <a:pos x="31" y="41"/>
                  </a:cxn>
                  <a:cxn ang="0">
                    <a:pos x="30" y="41"/>
                  </a:cxn>
                  <a:cxn ang="0">
                    <a:pos x="16" y="26"/>
                  </a:cxn>
                  <a:cxn ang="0">
                    <a:pos x="13" y="21"/>
                  </a:cxn>
                  <a:cxn ang="0">
                    <a:pos x="20" y="14"/>
                  </a:cxn>
                  <a:cxn ang="0">
                    <a:pos x="26" y="16"/>
                  </a:cxn>
                  <a:cxn ang="0">
                    <a:pos x="46" y="37"/>
                  </a:cxn>
                  <a:cxn ang="0">
                    <a:pos x="50" y="45"/>
                  </a:cxn>
                  <a:cxn ang="0">
                    <a:pos x="40" y="55"/>
                  </a:cxn>
                </a:cxnLst>
                <a:rect l="0" t="0" r="r" b="b"/>
                <a:pathLst>
                  <a:path w="50" h="55">
                    <a:moveTo>
                      <a:pt x="40" y="55"/>
                    </a:moveTo>
                    <a:cubicBezTo>
                      <a:pt x="37" y="55"/>
                      <a:pt x="34" y="54"/>
                      <a:pt x="32" y="51"/>
                    </a:cubicBezTo>
                    <a:cubicBezTo>
                      <a:pt x="4" y="24"/>
                      <a:pt x="4" y="24"/>
                      <a:pt x="4" y="24"/>
                    </a:cubicBezTo>
                    <a:cubicBezTo>
                      <a:pt x="1" y="21"/>
                      <a:pt x="0" y="18"/>
                      <a:pt x="0" y="14"/>
                    </a:cubicBezTo>
                    <a:cubicBezTo>
                      <a:pt x="0" y="7"/>
                      <a:pt x="6" y="0"/>
                      <a:pt x="13" y="0"/>
                    </a:cubicBezTo>
                    <a:cubicBezTo>
                      <a:pt x="17" y="0"/>
                      <a:pt x="21" y="2"/>
                      <a:pt x="23" y="5"/>
                    </a:cubicBezTo>
                    <a:cubicBezTo>
                      <a:pt x="45" y="26"/>
                      <a:pt x="45" y="26"/>
                      <a:pt x="45" y="26"/>
                    </a:cubicBezTo>
                    <a:cubicBezTo>
                      <a:pt x="45" y="26"/>
                      <a:pt x="45" y="27"/>
                      <a:pt x="45" y="27"/>
                    </a:cubicBezTo>
                    <a:cubicBezTo>
                      <a:pt x="45" y="28"/>
                      <a:pt x="43" y="30"/>
                      <a:pt x="42" y="30"/>
                    </a:cubicBezTo>
                    <a:cubicBezTo>
                      <a:pt x="42" y="30"/>
                      <a:pt x="42" y="30"/>
                      <a:pt x="42" y="29"/>
                    </a:cubicBezTo>
                    <a:cubicBezTo>
                      <a:pt x="20" y="8"/>
                      <a:pt x="20" y="8"/>
                      <a:pt x="20" y="8"/>
                    </a:cubicBezTo>
                    <a:cubicBezTo>
                      <a:pt x="18" y="6"/>
                      <a:pt x="16" y="5"/>
                      <a:pt x="13" y="5"/>
                    </a:cubicBezTo>
                    <a:cubicBezTo>
                      <a:pt x="8" y="5"/>
                      <a:pt x="4" y="9"/>
                      <a:pt x="4" y="14"/>
                    </a:cubicBezTo>
                    <a:cubicBezTo>
                      <a:pt x="4" y="16"/>
                      <a:pt x="5" y="19"/>
                      <a:pt x="7" y="21"/>
                    </a:cubicBezTo>
                    <a:cubicBezTo>
                      <a:pt x="35" y="48"/>
                      <a:pt x="35" y="48"/>
                      <a:pt x="35" y="48"/>
                    </a:cubicBezTo>
                    <a:cubicBezTo>
                      <a:pt x="36" y="50"/>
                      <a:pt x="38" y="50"/>
                      <a:pt x="40" y="50"/>
                    </a:cubicBezTo>
                    <a:cubicBezTo>
                      <a:pt x="43" y="50"/>
                      <a:pt x="45" y="48"/>
                      <a:pt x="45" y="45"/>
                    </a:cubicBezTo>
                    <a:cubicBezTo>
                      <a:pt x="45" y="43"/>
                      <a:pt x="44" y="41"/>
                      <a:pt x="43" y="40"/>
                    </a:cubicBezTo>
                    <a:cubicBezTo>
                      <a:pt x="22" y="19"/>
                      <a:pt x="22" y="19"/>
                      <a:pt x="22" y="19"/>
                    </a:cubicBezTo>
                    <a:cubicBezTo>
                      <a:pt x="22" y="19"/>
                      <a:pt x="21" y="18"/>
                      <a:pt x="20" y="18"/>
                    </a:cubicBezTo>
                    <a:cubicBezTo>
                      <a:pt x="19" y="18"/>
                      <a:pt x="18" y="19"/>
                      <a:pt x="18" y="21"/>
                    </a:cubicBezTo>
                    <a:cubicBezTo>
                      <a:pt x="18" y="22"/>
                      <a:pt x="18" y="22"/>
                      <a:pt x="19" y="23"/>
                    </a:cubicBezTo>
                    <a:cubicBezTo>
                      <a:pt x="33" y="38"/>
                      <a:pt x="33" y="38"/>
                      <a:pt x="33" y="38"/>
                    </a:cubicBezTo>
                    <a:cubicBezTo>
                      <a:pt x="34" y="38"/>
                      <a:pt x="34" y="38"/>
                      <a:pt x="34" y="38"/>
                    </a:cubicBezTo>
                    <a:cubicBezTo>
                      <a:pt x="34" y="39"/>
                      <a:pt x="32" y="41"/>
                      <a:pt x="31" y="41"/>
                    </a:cubicBezTo>
                    <a:cubicBezTo>
                      <a:pt x="31" y="41"/>
                      <a:pt x="30" y="41"/>
                      <a:pt x="30" y="41"/>
                    </a:cubicBezTo>
                    <a:cubicBezTo>
                      <a:pt x="16" y="26"/>
                      <a:pt x="16" y="26"/>
                      <a:pt x="16" y="26"/>
                    </a:cubicBezTo>
                    <a:cubicBezTo>
                      <a:pt x="14" y="25"/>
                      <a:pt x="13" y="23"/>
                      <a:pt x="13" y="21"/>
                    </a:cubicBezTo>
                    <a:cubicBezTo>
                      <a:pt x="13" y="17"/>
                      <a:pt x="16" y="14"/>
                      <a:pt x="20" y="14"/>
                    </a:cubicBezTo>
                    <a:cubicBezTo>
                      <a:pt x="22" y="14"/>
                      <a:pt x="24" y="15"/>
                      <a:pt x="26" y="16"/>
                    </a:cubicBezTo>
                    <a:cubicBezTo>
                      <a:pt x="46" y="37"/>
                      <a:pt x="46" y="37"/>
                      <a:pt x="46" y="37"/>
                    </a:cubicBezTo>
                    <a:cubicBezTo>
                      <a:pt x="49" y="39"/>
                      <a:pt x="50" y="42"/>
                      <a:pt x="50" y="45"/>
                    </a:cubicBezTo>
                    <a:cubicBezTo>
                      <a:pt x="50" y="51"/>
                      <a:pt x="46" y="55"/>
                      <a:pt x="40" y="55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lIns="90000" tIns="46800" rIns="90000" bIns="46800" anchor="ctr"/>
              <a:lstStyle/>
              <a:p>
                <a:pPr algn="ctr"/>
                <a:endParaRPr/>
              </a:p>
            </p:txBody>
          </p:sp>
        </p:grpSp>
        <p:sp>
          <p:nvSpPr>
            <p:cNvPr id="20" name="íṡliḑe">
              <a:extLst>
                <a:ext uri="{FF2B5EF4-FFF2-40B4-BE49-F238E27FC236}">
                  <a16:creationId xmlns:a16="http://schemas.microsoft.com/office/drawing/2014/main" xmlns="" id="{8E2F89BB-F254-4D40-82F5-3B185052ABC1}"/>
                </a:ext>
              </a:extLst>
            </p:cNvPr>
            <p:cNvSpPr/>
            <p:nvPr/>
          </p:nvSpPr>
          <p:spPr bwMode="auto">
            <a:xfrm>
              <a:off x="10678439" y="2630678"/>
              <a:ext cx="867618" cy="898604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0000" tIns="46800" rIns="90000" bIns="46800" anchor="ctr"/>
            <a:lstStyle/>
            <a:p>
              <a:pPr algn="ctr"/>
              <a:endParaRPr/>
            </a:p>
          </p:txBody>
        </p:sp>
        <p:sp>
          <p:nvSpPr>
            <p:cNvPr id="21" name="îṡlïḍè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6380448" y="3098752"/>
              <a:ext cx="3559140" cy="3753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22" name="íŝ1ïḍê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6380448" y="2685871"/>
              <a:ext cx="3559140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grpSp>
          <p:nvGrpSpPr>
            <p:cNvPr id="23" name="îşḻiḑe">
              <a:extLst>
                <a:ext uri="{FF2B5EF4-FFF2-40B4-BE49-F238E27FC236}">
                  <a16:creationId xmlns:a16="http://schemas.microsoft.com/office/drawing/2014/main" xmlns="" id="{34DCCA07-A493-4804-BA72-C3EED67D583E}"/>
                </a:ext>
              </a:extLst>
            </p:cNvPr>
            <p:cNvGrpSpPr/>
            <p:nvPr/>
          </p:nvGrpSpPr>
          <p:grpSpPr>
            <a:xfrm>
              <a:off x="5597697" y="3873064"/>
              <a:ext cx="666274" cy="671027"/>
              <a:chOff x="5931156" y="3059486"/>
              <a:chExt cx="644626" cy="649224"/>
            </a:xfrm>
            <a:effectLst/>
          </p:grpSpPr>
          <p:sp>
            <p:nvSpPr>
              <p:cNvPr id="36" name="îṣlíḋé">
                <a:extLst>
                  <a:ext uri="{FF2B5EF4-FFF2-40B4-BE49-F238E27FC236}">
                    <a16:creationId xmlns:a16="http://schemas.microsoft.com/office/drawing/2014/main" xmlns="" id="{F5A17995-4840-4B05-A423-0B9AD321E013}"/>
                  </a:ext>
                </a:extLst>
              </p:cNvPr>
              <p:cNvSpPr/>
              <p:nvPr/>
            </p:nvSpPr>
            <p:spPr>
              <a:xfrm>
                <a:off x="5931156" y="3059486"/>
                <a:ext cx="644626" cy="649224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0000" tIns="46800" rIns="90000" bIns="46800" anchor="ctr"/>
              <a:lstStyle/>
              <a:p>
                <a:pPr algn="ctr"/>
                <a:endParaRPr/>
              </a:p>
            </p:txBody>
          </p:sp>
          <p:sp>
            <p:nvSpPr>
              <p:cNvPr id="37" name="ísľîďé">
                <a:extLst>
                  <a:ext uri="{FF2B5EF4-FFF2-40B4-BE49-F238E27FC236}">
                    <a16:creationId xmlns:a16="http://schemas.microsoft.com/office/drawing/2014/main" xmlns="" id="{057AEE02-5F7C-4887-9B86-7BE8D2FDFAAE}"/>
                  </a:ext>
                </a:extLst>
              </p:cNvPr>
              <p:cNvSpPr/>
              <p:nvPr/>
            </p:nvSpPr>
            <p:spPr bwMode="auto">
              <a:xfrm>
                <a:off x="6058775" y="3227031"/>
                <a:ext cx="398463" cy="345165"/>
              </a:xfrm>
              <a:custGeom>
                <a:avLst/>
                <a:gdLst/>
                <a:ahLst/>
                <a:cxnLst>
                  <a:cxn ang="0">
                    <a:pos x="67" y="63"/>
                  </a:cxn>
                  <a:cxn ang="0">
                    <a:pos x="0" y="57"/>
                  </a:cxn>
                  <a:cxn ang="0">
                    <a:pos x="7" y="0"/>
                  </a:cxn>
                  <a:cxn ang="0">
                    <a:pos x="73" y="6"/>
                  </a:cxn>
                  <a:cxn ang="0">
                    <a:pos x="15" y="7"/>
                  </a:cxn>
                  <a:cxn ang="0">
                    <a:pos x="8" y="4"/>
                  </a:cxn>
                  <a:cxn ang="0">
                    <a:pos x="5" y="12"/>
                  </a:cxn>
                  <a:cxn ang="0">
                    <a:pos x="13" y="14"/>
                  </a:cxn>
                  <a:cxn ang="0">
                    <a:pos x="15" y="7"/>
                  </a:cxn>
                  <a:cxn ang="0">
                    <a:pos x="13" y="19"/>
                  </a:cxn>
                  <a:cxn ang="0">
                    <a:pos x="5" y="21"/>
                  </a:cxn>
                  <a:cxn ang="0">
                    <a:pos x="8" y="29"/>
                  </a:cxn>
                  <a:cxn ang="0">
                    <a:pos x="15" y="26"/>
                  </a:cxn>
                  <a:cxn ang="0">
                    <a:pos x="15" y="36"/>
                  </a:cxn>
                  <a:cxn ang="0">
                    <a:pos x="8" y="34"/>
                  </a:cxn>
                  <a:cxn ang="0">
                    <a:pos x="5" y="41"/>
                  </a:cxn>
                  <a:cxn ang="0">
                    <a:pos x="13" y="43"/>
                  </a:cxn>
                  <a:cxn ang="0">
                    <a:pos x="15" y="36"/>
                  </a:cxn>
                  <a:cxn ang="0">
                    <a:pos x="13" y="48"/>
                  </a:cxn>
                  <a:cxn ang="0">
                    <a:pos x="5" y="51"/>
                  </a:cxn>
                  <a:cxn ang="0">
                    <a:pos x="8" y="58"/>
                  </a:cxn>
                  <a:cxn ang="0">
                    <a:pos x="15" y="55"/>
                  </a:cxn>
                  <a:cxn ang="0">
                    <a:pos x="54" y="7"/>
                  </a:cxn>
                  <a:cxn ang="0">
                    <a:pos x="22" y="4"/>
                  </a:cxn>
                  <a:cxn ang="0">
                    <a:pos x="20" y="26"/>
                  </a:cxn>
                  <a:cxn ang="0">
                    <a:pos x="51" y="29"/>
                  </a:cxn>
                  <a:cxn ang="0">
                    <a:pos x="54" y="7"/>
                  </a:cxn>
                  <a:cxn ang="0">
                    <a:pos x="51" y="34"/>
                  </a:cxn>
                  <a:cxn ang="0">
                    <a:pos x="20" y="36"/>
                  </a:cxn>
                  <a:cxn ang="0">
                    <a:pos x="22" y="58"/>
                  </a:cxn>
                  <a:cxn ang="0">
                    <a:pos x="54" y="55"/>
                  </a:cxn>
                  <a:cxn ang="0">
                    <a:pos x="68" y="7"/>
                  </a:cxn>
                  <a:cxn ang="0">
                    <a:pos x="61" y="4"/>
                  </a:cxn>
                  <a:cxn ang="0">
                    <a:pos x="59" y="12"/>
                  </a:cxn>
                  <a:cxn ang="0">
                    <a:pos x="66" y="14"/>
                  </a:cxn>
                  <a:cxn ang="0">
                    <a:pos x="68" y="7"/>
                  </a:cxn>
                  <a:cxn ang="0">
                    <a:pos x="66" y="19"/>
                  </a:cxn>
                  <a:cxn ang="0">
                    <a:pos x="59" y="21"/>
                  </a:cxn>
                  <a:cxn ang="0">
                    <a:pos x="61" y="29"/>
                  </a:cxn>
                  <a:cxn ang="0">
                    <a:pos x="68" y="26"/>
                  </a:cxn>
                  <a:cxn ang="0">
                    <a:pos x="68" y="36"/>
                  </a:cxn>
                  <a:cxn ang="0">
                    <a:pos x="61" y="34"/>
                  </a:cxn>
                  <a:cxn ang="0">
                    <a:pos x="59" y="41"/>
                  </a:cxn>
                  <a:cxn ang="0">
                    <a:pos x="66" y="43"/>
                  </a:cxn>
                  <a:cxn ang="0">
                    <a:pos x="68" y="36"/>
                  </a:cxn>
                  <a:cxn ang="0">
                    <a:pos x="66" y="48"/>
                  </a:cxn>
                  <a:cxn ang="0">
                    <a:pos x="59" y="51"/>
                  </a:cxn>
                  <a:cxn ang="0">
                    <a:pos x="61" y="58"/>
                  </a:cxn>
                  <a:cxn ang="0">
                    <a:pos x="68" y="55"/>
                  </a:cxn>
                </a:cxnLst>
                <a:rect l="0" t="0" r="r" b="b"/>
                <a:pathLst>
                  <a:path w="73" h="63">
                    <a:moveTo>
                      <a:pt x="73" y="57"/>
                    </a:moveTo>
                    <a:cubicBezTo>
                      <a:pt x="73" y="60"/>
                      <a:pt x="71" y="63"/>
                      <a:pt x="67" y="63"/>
                    </a:cubicBezTo>
                    <a:cubicBezTo>
                      <a:pt x="7" y="63"/>
                      <a:pt x="7" y="63"/>
                      <a:pt x="7" y="63"/>
                    </a:cubicBezTo>
                    <a:cubicBezTo>
                      <a:pt x="3" y="63"/>
                      <a:pt x="0" y="60"/>
                      <a:pt x="0" y="57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2"/>
                      <a:pt x="3" y="0"/>
                      <a:pt x="7" y="0"/>
                    </a:cubicBezTo>
                    <a:cubicBezTo>
                      <a:pt x="67" y="0"/>
                      <a:pt x="67" y="0"/>
                      <a:pt x="67" y="0"/>
                    </a:cubicBezTo>
                    <a:cubicBezTo>
                      <a:pt x="71" y="0"/>
                      <a:pt x="73" y="2"/>
                      <a:pt x="73" y="6"/>
                    </a:cubicBezTo>
                    <a:lnTo>
                      <a:pt x="73" y="57"/>
                    </a:lnTo>
                    <a:close/>
                    <a:moveTo>
                      <a:pt x="15" y="7"/>
                    </a:moveTo>
                    <a:cubicBezTo>
                      <a:pt x="15" y="6"/>
                      <a:pt x="14" y="4"/>
                      <a:pt x="13" y="4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6" y="4"/>
                      <a:pt x="5" y="6"/>
                      <a:pt x="5" y="7"/>
                    </a:cubicBezTo>
                    <a:cubicBezTo>
                      <a:pt x="5" y="12"/>
                      <a:pt x="5" y="12"/>
                      <a:pt x="5" y="12"/>
                    </a:cubicBezTo>
                    <a:cubicBezTo>
                      <a:pt x="5" y="13"/>
                      <a:pt x="6" y="14"/>
                      <a:pt x="8" y="14"/>
                    </a:cubicBezTo>
                    <a:cubicBezTo>
                      <a:pt x="13" y="14"/>
                      <a:pt x="13" y="14"/>
                      <a:pt x="13" y="14"/>
                    </a:cubicBezTo>
                    <a:cubicBezTo>
                      <a:pt x="14" y="14"/>
                      <a:pt x="15" y="13"/>
                      <a:pt x="15" y="12"/>
                    </a:cubicBezTo>
                    <a:lnTo>
                      <a:pt x="15" y="7"/>
                    </a:lnTo>
                    <a:close/>
                    <a:moveTo>
                      <a:pt x="15" y="21"/>
                    </a:moveTo>
                    <a:cubicBezTo>
                      <a:pt x="15" y="20"/>
                      <a:pt x="14" y="19"/>
                      <a:pt x="13" y="19"/>
                    </a:cubicBezTo>
                    <a:cubicBezTo>
                      <a:pt x="8" y="19"/>
                      <a:pt x="8" y="19"/>
                      <a:pt x="8" y="19"/>
                    </a:cubicBezTo>
                    <a:cubicBezTo>
                      <a:pt x="6" y="19"/>
                      <a:pt x="5" y="20"/>
                      <a:pt x="5" y="21"/>
                    </a:cubicBezTo>
                    <a:cubicBezTo>
                      <a:pt x="5" y="26"/>
                      <a:pt x="5" y="26"/>
                      <a:pt x="5" y="26"/>
                    </a:cubicBezTo>
                    <a:cubicBezTo>
                      <a:pt x="5" y="28"/>
                      <a:pt x="6" y="29"/>
                      <a:pt x="8" y="29"/>
                    </a:cubicBezTo>
                    <a:cubicBezTo>
                      <a:pt x="13" y="29"/>
                      <a:pt x="13" y="29"/>
                      <a:pt x="13" y="29"/>
                    </a:cubicBezTo>
                    <a:cubicBezTo>
                      <a:pt x="14" y="29"/>
                      <a:pt x="15" y="28"/>
                      <a:pt x="15" y="26"/>
                    </a:cubicBezTo>
                    <a:lnTo>
                      <a:pt x="15" y="21"/>
                    </a:lnTo>
                    <a:close/>
                    <a:moveTo>
                      <a:pt x="15" y="36"/>
                    </a:moveTo>
                    <a:cubicBezTo>
                      <a:pt x="15" y="35"/>
                      <a:pt x="14" y="34"/>
                      <a:pt x="13" y="34"/>
                    </a:cubicBezTo>
                    <a:cubicBezTo>
                      <a:pt x="8" y="34"/>
                      <a:pt x="8" y="34"/>
                      <a:pt x="8" y="34"/>
                    </a:cubicBezTo>
                    <a:cubicBezTo>
                      <a:pt x="6" y="34"/>
                      <a:pt x="5" y="35"/>
                      <a:pt x="5" y="36"/>
                    </a:cubicBezTo>
                    <a:cubicBezTo>
                      <a:pt x="5" y="41"/>
                      <a:pt x="5" y="41"/>
                      <a:pt x="5" y="41"/>
                    </a:cubicBezTo>
                    <a:cubicBezTo>
                      <a:pt x="5" y="42"/>
                      <a:pt x="6" y="43"/>
                      <a:pt x="8" y="43"/>
                    </a:cubicBezTo>
                    <a:cubicBezTo>
                      <a:pt x="13" y="43"/>
                      <a:pt x="13" y="43"/>
                      <a:pt x="13" y="43"/>
                    </a:cubicBezTo>
                    <a:cubicBezTo>
                      <a:pt x="14" y="43"/>
                      <a:pt x="15" y="42"/>
                      <a:pt x="15" y="41"/>
                    </a:cubicBezTo>
                    <a:lnTo>
                      <a:pt x="15" y="36"/>
                    </a:lnTo>
                    <a:close/>
                    <a:moveTo>
                      <a:pt x="15" y="51"/>
                    </a:moveTo>
                    <a:cubicBezTo>
                      <a:pt x="15" y="49"/>
                      <a:pt x="14" y="48"/>
                      <a:pt x="13" y="48"/>
                    </a:cubicBezTo>
                    <a:cubicBezTo>
                      <a:pt x="8" y="48"/>
                      <a:pt x="8" y="48"/>
                      <a:pt x="8" y="48"/>
                    </a:cubicBezTo>
                    <a:cubicBezTo>
                      <a:pt x="6" y="48"/>
                      <a:pt x="5" y="49"/>
                      <a:pt x="5" y="51"/>
                    </a:cubicBezTo>
                    <a:cubicBezTo>
                      <a:pt x="5" y="55"/>
                      <a:pt x="5" y="55"/>
                      <a:pt x="5" y="55"/>
                    </a:cubicBezTo>
                    <a:cubicBezTo>
                      <a:pt x="5" y="57"/>
                      <a:pt x="6" y="58"/>
                      <a:pt x="8" y="58"/>
                    </a:cubicBezTo>
                    <a:cubicBezTo>
                      <a:pt x="13" y="58"/>
                      <a:pt x="13" y="58"/>
                      <a:pt x="13" y="58"/>
                    </a:cubicBezTo>
                    <a:cubicBezTo>
                      <a:pt x="14" y="58"/>
                      <a:pt x="15" y="57"/>
                      <a:pt x="15" y="55"/>
                    </a:cubicBezTo>
                    <a:lnTo>
                      <a:pt x="15" y="51"/>
                    </a:lnTo>
                    <a:close/>
                    <a:moveTo>
                      <a:pt x="54" y="7"/>
                    </a:moveTo>
                    <a:cubicBezTo>
                      <a:pt x="54" y="6"/>
                      <a:pt x="53" y="4"/>
                      <a:pt x="51" y="4"/>
                    </a:cubicBezTo>
                    <a:cubicBezTo>
                      <a:pt x="22" y="4"/>
                      <a:pt x="22" y="4"/>
                      <a:pt x="22" y="4"/>
                    </a:cubicBezTo>
                    <a:cubicBezTo>
                      <a:pt x="21" y="4"/>
                      <a:pt x="20" y="6"/>
                      <a:pt x="20" y="7"/>
                    </a:cubicBezTo>
                    <a:cubicBezTo>
                      <a:pt x="20" y="26"/>
                      <a:pt x="20" y="26"/>
                      <a:pt x="20" y="26"/>
                    </a:cubicBezTo>
                    <a:cubicBezTo>
                      <a:pt x="20" y="28"/>
                      <a:pt x="21" y="29"/>
                      <a:pt x="22" y="29"/>
                    </a:cubicBezTo>
                    <a:cubicBezTo>
                      <a:pt x="51" y="29"/>
                      <a:pt x="51" y="29"/>
                      <a:pt x="51" y="29"/>
                    </a:cubicBezTo>
                    <a:cubicBezTo>
                      <a:pt x="53" y="29"/>
                      <a:pt x="54" y="28"/>
                      <a:pt x="54" y="26"/>
                    </a:cubicBezTo>
                    <a:lnTo>
                      <a:pt x="54" y="7"/>
                    </a:lnTo>
                    <a:close/>
                    <a:moveTo>
                      <a:pt x="54" y="36"/>
                    </a:moveTo>
                    <a:cubicBezTo>
                      <a:pt x="54" y="35"/>
                      <a:pt x="53" y="34"/>
                      <a:pt x="51" y="34"/>
                    </a:cubicBezTo>
                    <a:cubicBezTo>
                      <a:pt x="22" y="34"/>
                      <a:pt x="22" y="34"/>
                      <a:pt x="22" y="34"/>
                    </a:cubicBezTo>
                    <a:cubicBezTo>
                      <a:pt x="21" y="34"/>
                      <a:pt x="20" y="35"/>
                      <a:pt x="20" y="36"/>
                    </a:cubicBezTo>
                    <a:cubicBezTo>
                      <a:pt x="20" y="55"/>
                      <a:pt x="20" y="55"/>
                      <a:pt x="20" y="55"/>
                    </a:cubicBezTo>
                    <a:cubicBezTo>
                      <a:pt x="20" y="57"/>
                      <a:pt x="21" y="58"/>
                      <a:pt x="22" y="58"/>
                    </a:cubicBezTo>
                    <a:cubicBezTo>
                      <a:pt x="51" y="58"/>
                      <a:pt x="51" y="58"/>
                      <a:pt x="51" y="58"/>
                    </a:cubicBezTo>
                    <a:cubicBezTo>
                      <a:pt x="53" y="58"/>
                      <a:pt x="54" y="57"/>
                      <a:pt x="54" y="55"/>
                    </a:cubicBezTo>
                    <a:lnTo>
                      <a:pt x="54" y="36"/>
                    </a:lnTo>
                    <a:close/>
                    <a:moveTo>
                      <a:pt x="68" y="7"/>
                    </a:moveTo>
                    <a:cubicBezTo>
                      <a:pt x="68" y="6"/>
                      <a:pt x="67" y="4"/>
                      <a:pt x="66" y="4"/>
                    </a:cubicBezTo>
                    <a:cubicBezTo>
                      <a:pt x="61" y="4"/>
                      <a:pt x="61" y="4"/>
                      <a:pt x="61" y="4"/>
                    </a:cubicBezTo>
                    <a:cubicBezTo>
                      <a:pt x="60" y="4"/>
                      <a:pt x="59" y="6"/>
                      <a:pt x="59" y="7"/>
                    </a:cubicBezTo>
                    <a:cubicBezTo>
                      <a:pt x="59" y="12"/>
                      <a:pt x="59" y="12"/>
                      <a:pt x="59" y="12"/>
                    </a:cubicBezTo>
                    <a:cubicBezTo>
                      <a:pt x="59" y="13"/>
                      <a:pt x="60" y="14"/>
                      <a:pt x="61" y="14"/>
                    </a:cubicBezTo>
                    <a:cubicBezTo>
                      <a:pt x="66" y="14"/>
                      <a:pt x="66" y="14"/>
                      <a:pt x="66" y="14"/>
                    </a:cubicBezTo>
                    <a:cubicBezTo>
                      <a:pt x="67" y="14"/>
                      <a:pt x="68" y="13"/>
                      <a:pt x="68" y="12"/>
                    </a:cubicBezTo>
                    <a:lnTo>
                      <a:pt x="68" y="7"/>
                    </a:lnTo>
                    <a:close/>
                    <a:moveTo>
                      <a:pt x="68" y="21"/>
                    </a:moveTo>
                    <a:cubicBezTo>
                      <a:pt x="68" y="20"/>
                      <a:pt x="67" y="19"/>
                      <a:pt x="66" y="19"/>
                    </a:cubicBezTo>
                    <a:cubicBezTo>
                      <a:pt x="61" y="19"/>
                      <a:pt x="61" y="19"/>
                      <a:pt x="61" y="19"/>
                    </a:cubicBezTo>
                    <a:cubicBezTo>
                      <a:pt x="60" y="19"/>
                      <a:pt x="59" y="20"/>
                      <a:pt x="59" y="2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59" y="28"/>
                      <a:pt x="60" y="29"/>
                      <a:pt x="61" y="29"/>
                    </a:cubicBezTo>
                    <a:cubicBezTo>
                      <a:pt x="66" y="29"/>
                      <a:pt x="66" y="29"/>
                      <a:pt x="66" y="29"/>
                    </a:cubicBezTo>
                    <a:cubicBezTo>
                      <a:pt x="67" y="29"/>
                      <a:pt x="68" y="28"/>
                      <a:pt x="68" y="26"/>
                    </a:cubicBezTo>
                    <a:lnTo>
                      <a:pt x="68" y="21"/>
                    </a:lnTo>
                    <a:close/>
                    <a:moveTo>
                      <a:pt x="68" y="36"/>
                    </a:moveTo>
                    <a:cubicBezTo>
                      <a:pt x="68" y="35"/>
                      <a:pt x="67" y="34"/>
                      <a:pt x="66" y="34"/>
                    </a:cubicBezTo>
                    <a:cubicBezTo>
                      <a:pt x="61" y="34"/>
                      <a:pt x="61" y="34"/>
                      <a:pt x="61" y="34"/>
                    </a:cubicBezTo>
                    <a:cubicBezTo>
                      <a:pt x="60" y="34"/>
                      <a:pt x="59" y="35"/>
                      <a:pt x="59" y="36"/>
                    </a:cubicBezTo>
                    <a:cubicBezTo>
                      <a:pt x="59" y="41"/>
                      <a:pt x="59" y="41"/>
                      <a:pt x="59" y="41"/>
                    </a:cubicBezTo>
                    <a:cubicBezTo>
                      <a:pt x="59" y="42"/>
                      <a:pt x="60" y="43"/>
                      <a:pt x="61" y="43"/>
                    </a:cubicBezTo>
                    <a:cubicBezTo>
                      <a:pt x="66" y="43"/>
                      <a:pt x="66" y="43"/>
                      <a:pt x="66" y="43"/>
                    </a:cubicBezTo>
                    <a:cubicBezTo>
                      <a:pt x="67" y="43"/>
                      <a:pt x="68" y="42"/>
                      <a:pt x="68" y="41"/>
                    </a:cubicBezTo>
                    <a:lnTo>
                      <a:pt x="68" y="36"/>
                    </a:lnTo>
                    <a:close/>
                    <a:moveTo>
                      <a:pt x="68" y="51"/>
                    </a:moveTo>
                    <a:cubicBezTo>
                      <a:pt x="68" y="49"/>
                      <a:pt x="67" y="48"/>
                      <a:pt x="66" y="48"/>
                    </a:cubicBezTo>
                    <a:cubicBezTo>
                      <a:pt x="61" y="48"/>
                      <a:pt x="61" y="48"/>
                      <a:pt x="61" y="48"/>
                    </a:cubicBezTo>
                    <a:cubicBezTo>
                      <a:pt x="60" y="48"/>
                      <a:pt x="59" y="49"/>
                      <a:pt x="59" y="51"/>
                    </a:cubicBezTo>
                    <a:cubicBezTo>
                      <a:pt x="59" y="55"/>
                      <a:pt x="59" y="55"/>
                      <a:pt x="59" y="55"/>
                    </a:cubicBezTo>
                    <a:cubicBezTo>
                      <a:pt x="59" y="57"/>
                      <a:pt x="60" y="58"/>
                      <a:pt x="61" y="58"/>
                    </a:cubicBezTo>
                    <a:cubicBezTo>
                      <a:pt x="66" y="58"/>
                      <a:pt x="66" y="58"/>
                      <a:pt x="66" y="58"/>
                    </a:cubicBezTo>
                    <a:cubicBezTo>
                      <a:pt x="67" y="58"/>
                      <a:pt x="68" y="57"/>
                      <a:pt x="68" y="55"/>
                    </a:cubicBezTo>
                    <a:lnTo>
                      <a:pt x="68" y="51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lIns="90000" tIns="46800" rIns="90000" bIns="46800" anchor="ctr"/>
              <a:lstStyle/>
              <a:p>
                <a:pPr algn="ctr"/>
                <a:endParaRPr/>
              </a:p>
            </p:txBody>
          </p:sp>
        </p:grpSp>
        <p:sp>
          <p:nvSpPr>
            <p:cNvPr id="24" name="íŝľïďè">
              <a:extLst>
                <a:ext uri="{FF2B5EF4-FFF2-40B4-BE49-F238E27FC236}">
                  <a16:creationId xmlns:a16="http://schemas.microsoft.com/office/drawing/2014/main" xmlns="" id="{671FC9EB-6DFF-4F92-AADC-585129090828}"/>
                </a:ext>
              </a:extLst>
            </p:cNvPr>
            <p:cNvSpPr/>
            <p:nvPr/>
          </p:nvSpPr>
          <p:spPr bwMode="auto">
            <a:xfrm>
              <a:off x="10678439" y="3759275"/>
              <a:ext cx="867618" cy="898604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0000" tIns="46800" rIns="90000" bIns="46800" anchor="ctr"/>
            <a:lstStyle/>
            <a:p>
              <a:pPr algn="ctr"/>
              <a:endParaRPr/>
            </a:p>
          </p:txBody>
        </p:sp>
        <p:sp>
          <p:nvSpPr>
            <p:cNvPr id="25" name="iŝlïḋe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6380448" y="4227349"/>
              <a:ext cx="3559140" cy="3753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26" name="îṡḷîḍê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6380448" y="3814468"/>
              <a:ext cx="3559140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grpSp>
          <p:nvGrpSpPr>
            <p:cNvPr id="27" name="iṧ1iḍé">
              <a:extLst>
                <a:ext uri="{FF2B5EF4-FFF2-40B4-BE49-F238E27FC236}">
                  <a16:creationId xmlns:a16="http://schemas.microsoft.com/office/drawing/2014/main" xmlns="" id="{D59AA854-0C7E-4EF7-ADBF-505663831236}"/>
                </a:ext>
              </a:extLst>
            </p:cNvPr>
            <p:cNvGrpSpPr/>
            <p:nvPr/>
          </p:nvGrpSpPr>
          <p:grpSpPr>
            <a:xfrm>
              <a:off x="5597697" y="5001661"/>
              <a:ext cx="666274" cy="671027"/>
              <a:chOff x="5937844" y="3877809"/>
              <a:chExt cx="644626" cy="649224"/>
            </a:xfrm>
            <a:effectLst/>
          </p:grpSpPr>
          <p:sp>
            <p:nvSpPr>
              <p:cNvPr id="34" name="íŝḻiḋê">
                <a:extLst>
                  <a:ext uri="{FF2B5EF4-FFF2-40B4-BE49-F238E27FC236}">
                    <a16:creationId xmlns:a16="http://schemas.microsoft.com/office/drawing/2014/main" xmlns="" id="{6FED7BF0-A6AF-4EA7-BBAA-F7BA2CE99E06}"/>
                  </a:ext>
                </a:extLst>
              </p:cNvPr>
              <p:cNvSpPr/>
              <p:nvPr/>
            </p:nvSpPr>
            <p:spPr>
              <a:xfrm flipH="1">
                <a:off x="5937844" y="3877809"/>
                <a:ext cx="644626" cy="649224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0000" tIns="46800" rIns="90000" bIns="46800" anchor="ctr"/>
              <a:lstStyle/>
              <a:p>
                <a:pPr algn="ctr"/>
                <a:endParaRPr/>
              </a:p>
            </p:txBody>
          </p:sp>
          <p:sp>
            <p:nvSpPr>
              <p:cNvPr id="35" name="ïS1îḓé">
                <a:extLst>
                  <a:ext uri="{FF2B5EF4-FFF2-40B4-BE49-F238E27FC236}">
                    <a16:creationId xmlns:a16="http://schemas.microsoft.com/office/drawing/2014/main" xmlns="" id="{6009B133-1F42-4E57-8C08-C6675A8D1F14}"/>
                  </a:ext>
                </a:extLst>
              </p:cNvPr>
              <p:cNvSpPr/>
              <p:nvPr/>
            </p:nvSpPr>
            <p:spPr bwMode="auto">
              <a:xfrm>
                <a:off x="6018978" y="4057735"/>
                <a:ext cx="478057" cy="320400"/>
              </a:xfrm>
              <a:custGeom>
                <a:avLst/>
                <a:gdLst/>
                <a:ahLst/>
                <a:cxnLst>
                  <a:cxn ang="0">
                    <a:pos x="86" y="15"/>
                  </a:cxn>
                  <a:cxn ang="0">
                    <a:pos x="44" y="29"/>
                  </a:cxn>
                  <a:cxn ang="0">
                    <a:pos x="43" y="29"/>
                  </a:cxn>
                  <a:cxn ang="0">
                    <a:pos x="43" y="29"/>
                  </a:cxn>
                  <a:cxn ang="0">
                    <a:pos x="18" y="21"/>
                  </a:cxn>
                  <a:cxn ang="0">
                    <a:pos x="14" y="32"/>
                  </a:cxn>
                  <a:cxn ang="0">
                    <a:pos x="17" y="36"/>
                  </a:cxn>
                  <a:cxn ang="0">
                    <a:pos x="15" y="40"/>
                  </a:cxn>
                  <a:cxn ang="0">
                    <a:pos x="17" y="56"/>
                  </a:cxn>
                  <a:cxn ang="0">
                    <a:pos x="16" y="57"/>
                  </a:cxn>
                  <a:cxn ang="0">
                    <a:pos x="16" y="58"/>
                  </a:cxn>
                  <a:cxn ang="0">
                    <a:pos x="8" y="58"/>
                  </a:cxn>
                  <a:cxn ang="0">
                    <a:pos x="7" y="57"/>
                  </a:cxn>
                  <a:cxn ang="0">
                    <a:pos x="7" y="56"/>
                  </a:cxn>
                  <a:cxn ang="0">
                    <a:pos x="9" y="40"/>
                  </a:cxn>
                  <a:cxn ang="0">
                    <a:pos x="7" y="36"/>
                  </a:cxn>
                  <a:cxn ang="0">
                    <a:pos x="10" y="32"/>
                  </a:cxn>
                  <a:cxn ang="0">
                    <a:pos x="13" y="19"/>
                  </a:cxn>
                  <a:cxn ang="0">
                    <a:pos x="1" y="15"/>
                  </a:cxn>
                  <a:cxn ang="0">
                    <a:pos x="0" y="14"/>
                  </a:cxn>
                  <a:cxn ang="0">
                    <a:pos x="1" y="13"/>
                  </a:cxn>
                  <a:cxn ang="0">
                    <a:pos x="43" y="0"/>
                  </a:cxn>
                  <a:cxn ang="0">
                    <a:pos x="43" y="0"/>
                  </a:cxn>
                  <a:cxn ang="0">
                    <a:pos x="44" y="0"/>
                  </a:cxn>
                  <a:cxn ang="0">
                    <a:pos x="86" y="13"/>
                  </a:cxn>
                  <a:cxn ang="0">
                    <a:pos x="87" y="14"/>
                  </a:cxn>
                  <a:cxn ang="0">
                    <a:pos x="86" y="15"/>
                  </a:cxn>
                  <a:cxn ang="0">
                    <a:pos x="68" y="38"/>
                  </a:cxn>
                  <a:cxn ang="0">
                    <a:pos x="43" y="48"/>
                  </a:cxn>
                  <a:cxn ang="0">
                    <a:pos x="19" y="38"/>
                  </a:cxn>
                  <a:cxn ang="0">
                    <a:pos x="20" y="26"/>
                  </a:cxn>
                  <a:cxn ang="0">
                    <a:pos x="42" y="33"/>
                  </a:cxn>
                  <a:cxn ang="0">
                    <a:pos x="43" y="34"/>
                  </a:cxn>
                  <a:cxn ang="0">
                    <a:pos x="45" y="33"/>
                  </a:cxn>
                  <a:cxn ang="0">
                    <a:pos x="67" y="26"/>
                  </a:cxn>
                  <a:cxn ang="0">
                    <a:pos x="68" y="38"/>
                  </a:cxn>
                </a:cxnLst>
                <a:rect l="0" t="0" r="r" b="b"/>
                <a:pathLst>
                  <a:path w="87" h="58">
                    <a:moveTo>
                      <a:pt x="86" y="15"/>
                    </a:moveTo>
                    <a:cubicBezTo>
                      <a:pt x="44" y="29"/>
                      <a:pt x="44" y="29"/>
                      <a:pt x="44" y="29"/>
                    </a:cubicBezTo>
                    <a:cubicBezTo>
                      <a:pt x="44" y="29"/>
                      <a:pt x="44" y="29"/>
                      <a:pt x="43" y="29"/>
                    </a:cubicBezTo>
                    <a:cubicBezTo>
                      <a:pt x="43" y="29"/>
                      <a:pt x="43" y="29"/>
                      <a:pt x="43" y="29"/>
                    </a:cubicBezTo>
                    <a:cubicBezTo>
                      <a:pt x="18" y="21"/>
                      <a:pt x="18" y="21"/>
                      <a:pt x="18" y="21"/>
                    </a:cubicBezTo>
                    <a:cubicBezTo>
                      <a:pt x="16" y="23"/>
                      <a:pt x="15" y="27"/>
                      <a:pt x="14" y="32"/>
                    </a:cubicBezTo>
                    <a:cubicBezTo>
                      <a:pt x="16" y="33"/>
                      <a:pt x="17" y="34"/>
                      <a:pt x="17" y="36"/>
                    </a:cubicBezTo>
                    <a:cubicBezTo>
                      <a:pt x="17" y="38"/>
                      <a:pt x="16" y="39"/>
                      <a:pt x="15" y="40"/>
                    </a:cubicBezTo>
                    <a:cubicBezTo>
                      <a:pt x="17" y="56"/>
                      <a:pt x="17" y="56"/>
                      <a:pt x="17" y="56"/>
                    </a:cubicBezTo>
                    <a:cubicBezTo>
                      <a:pt x="17" y="57"/>
                      <a:pt x="17" y="57"/>
                      <a:pt x="16" y="57"/>
                    </a:cubicBezTo>
                    <a:cubicBezTo>
                      <a:pt x="16" y="58"/>
                      <a:pt x="16" y="58"/>
                      <a:pt x="16" y="58"/>
                    </a:cubicBezTo>
                    <a:cubicBezTo>
                      <a:pt x="8" y="58"/>
                      <a:pt x="8" y="58"/>
                      <a:pt x="8" y="58"/>
                    </a:cubicBezTo>
                    <a:cubicBezTo>
                      <a:pt x="8" y="58"/>
                      <a:pt x="8" y="58"/>
                      <a:pt x="7" y="57"/>
                    </a:cubicBezTo>
                    <a:cubicBezTo>
                      <a:pt x="7" y="57"/>
                      <a:pt x="7" y="57"/>
                      <a:pt x="7" y="56"/>
                    </a:cubicBezTo>
                    <a:cubicBezTo>
                      <a:pt x="9" y="40"/>
                      <a:pt x="9" y="40"/>
                      <a:pt x="9" y="40"/>
                    </a:cubicBezTo>
                    <a:cubicBezTo>
                      <a:pt x="8" y="39"/>
                      <a:pt x="7" y="38"/>
                      <a:pt x="7" y="36"/>
                    </a:cubicBezTo>
                    <a:cubicBezTo>
                      <a:pt x="7" y="34"/>
                      <a:pt x="8" y="33"/>
                      <a:pt x="10" y="32"/>
                    </a:cubicBezTo>
                    <a:cubicBezTo>
                      <a:pt x="10" y="27"/>
                      <a:pt x="11" y="23"/>
                      <a:pt x="13" y="19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0" y="15"/>
                      <a:pt x="0" y="15"/>
                      <a:pt x="0" y="14"/>
                    </a:cubicBezTo>
                    <a:cubicBezTo>
                      <a:pt x="0" y="14"/>
                      <a:pt x="0" y="13"/>
                      <a:pt x="1" y="13"/>
                    </a:cubicBezTo>
                    <a:cubicBezTo>
                      <a:pt x="43" y="0"/>
                      <a:pt x="43" y="0"/>
                      <a:pt x="43" y="0"/>
                    </a:cubicBezTo>
                    <a:cubicBezTo>
                      <a:pt x="43" y="0"/>
                      <a:pt x="43" y="0"/>
                      <a:pt x="43" y="0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86" y="13"/>
                      <a:pt x="86" y="13"/>
                      <a:pt x="86" y="13"/>
                    </a:cubicBezTo>
                    <a:cubicBezTo>
                      <a:pt x="87" y="13"/>
                      <a:pt x="87" y="14"/>
                      <a:pt x="87" y="14"/>
                    </a:cubicBezTo>
                    <a:cubicBezTo>
                      <a:pt x="87" y="15"/>
                      <a:pt x="87" y="15"/>
                      <a:pt x="86" y="15"/>
                    </a:cubicBezTo>
                    <a:close/>
                    <a:moveTo>
                      <a:pt x="68" y="38"/>
                    </a:moveTo>
                    <a:cubicBezTo>
                      <a:pt x="68" y="44"/>
                      <a:pt x="57" y="48"/>
                      <a:pt x="43" y="48"/>
                    </a:cubicBezTo>
                    <a:cubicBezTo>
                      <a:pt x="30" y="48"/>
                      <a:pt x="19" y="44"/>
                      <a:pt x="19" y="38"/>
                    </a:cubicBezTo>
                    <a:cubicBezTo>
                      <a:pt x="20" y="26"/>
                      <a:pt x="20" y="26"/>
                      <a:pt x="20" y="26"/>
                    </a:cubicBezTo>
                    <a:cubicBezTo>
                      <a:pt x="42" y="33"/>
                      <a:pt x="42" y="33"/>
                      <a:pt x="42" y="33"/>
                    </a:cubicBezTo>
                    <a:cubicBezTo>
                      <a:pt x="42" y="33"/>
                      <a:pt x="43" y="34"/>
                      <a:pt x="43" y="34"/>
                    </a:cubicBezTo>
                    <a:cubicBezTo>
                      <a:pt x="44" y="34"/>
                      <a:pt x="45" y="33"/>
                      <a:pt x="45" y="33"/>
                    </a:cubicBezTo>
                    <a:cubicBezTo>
                      <a:pt x="67" y="26"/>
                      <a:pt x="67" y="26"/>
                      <a:pt x="67" y="26"/>
                    </a:cubicBezTo>
                    <a:lnTo>
                      <a:pt x="68" y="38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lIns="90000" tIns="46800" rIns="90000" bIns="46800" anchor="ctr"/>
              <a:lstStyle/>
              <a:p>
                <a:pPr algn="ctr"/>
                <a:endParaRPr/>
              </a:p>
            </p:txBody>
          </p:sp>
        </p:grpSp>
        <p:sp>
          <p:nvSpPr>
            <p:cNvPr id="28" name="îsľîḍê">
              <a:extLst>
                <a:ext uri="{FF2B5EF4-FFF2-40B4-BE49-F238E27FC236}">
                  <a16:creationId xmlns:a16="http://schemas.microsoft.com/office/drawing/2014/main" xmlns="" id="{5CCB61DB-4D80-4C68-9E37-647D430C54E5}"/>
                </a:ext>
              </a:extLst>
            </p:cNvPr>
            <p:cNvSpPr/>
            <p:nvPr/>
          </p:nvSpPr>
          <p:spPr bwMode="auto">
            <a:xfrm>
              <a:off x="10678439" y="4887872"/>
              <a:ext cx="867618" cy="898604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0000" tIns="46800" rIns="90000" bIns="46800" anchor="ctr"/>
            <a:lstStyle/>
            <a:p>
              <a:pPr algn="ctr"/>
              <a:endParaRPr/>
            </a:p>
          </p:txBody>
        </p:sp>
        <p:sp>
          <p:nvSpPr>
            <p:cNvPr id="29" name="iṩḻîḑé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6380448" y="5355946"/>
              <a:ext cx="3559140" cy="3753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30" name="îŝľiḓê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6380448" y="4943065"/>
              <a:ext cx="3559140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cxnSp>
          <p:nvCxnSpPr>
            <p:cNvPr id="31" name="直接连接符 30">
              <a:extLst>
                <a:ext uri="{FF2B5EF4-FFF2-40B4-BE49-F238E27FC236}">
                  <a16:creationId xmlns:a16="http://schemas.microsoft.com/office/drawing/2014/main" xmlns="" id="{0B035B63-2D53-405B-817E-1880390253BB}"/>
                </a:ext>
              </a:extLst>
            </p:cNvPr>
            <p:cNvCxnSpPr/>
            <p:nvPr/>
          </p:nvCxnSpPr>
          <p:spPr>
            <a:xfrm>
              <a:off x="6472518" y="2457862"/>
              <a:ext cx="3375000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连接符 31">
              <a:extLst>
                <a:ext uri="{FF2B5EF4-FFF2-40B4-BE49-F238E27FC236}">
                  <a16:creationId xmlns:a16="http://schemas.microsoft.com/office/drawing/2014/main" xmlns="" id="{AA61AA5C-E350-42EF-8F08-7F3E6657651F}"/>
                </a:ext>
              </a:extLst>
            </p:cNvPr>
            <p:cNvCxnSpPr/>
            <p:nvPr/>
          </p:nvCxnSpPr>
          <p:spPr>
            <a:xfrm>
              <a:off x="6472518" y="3575926"/>
              <a:ext cx="3375000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>
              <a:extLst>
                <a:ext uri="{FF2B5EF4-FFF2-40B4-BE49-F238E27FC236}">
                  <a16:creationId xmlns:a16="http://schemas.microsoft.com/office/drawing/2014/main" xmlns="" id="{C019784C-E545-45C2-A40F-E809274303D3}"/>
                </a:ext>
              </a:extLst>
            </p:cNvPr>
            <p:cNvCxnSpPr/>
            <p:nvPr/>
          </p:nvCxnSpPr>
          <p:spPr>
            <a:xfrm>
              <a:off x="6472518" y="4697465"/>
              <a:ext cx="3375000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2238201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 userDrawn="1">
            <p:ph type="title"/>
          </p:nvPr>
        </p:nvSpPr>
        <p:spPr/>
        <p:txBody>
          <a:bodyPr/>
          <a:lstStyle/>
          <a:p>
            <a:r>
              <a:rPr lang="en-US" altLang="zh-CN"/>
              <a:t>Section Header Here</a:t>
            </a:r>
            <a:endParaRPr lang="zh-CN" altLang="en-US" dirty="0"/>
          </a:p>
        </p:txBody>
      </p:sp>
      <p:sp>
        <p:nvSpPr>
          <p:cNvPr id="6" name="文本占位符 5"/>
          <p:cNvSpPr>
            <a:spLocks noGrp="1"/>
          </p:cNvSpPr>
          <p:nvPr userDrawn="1">
            <p:ph type="body" idx="1"/>
          </p:nvPr>
        </p:nvSpPr>
        <p:spPr/>
        <p:txBody>
          <a:bodyPr/>
          <a:lstStyle/>
          <a:p>
            <a:pPr lvl="0"/>
            <a:r>
              <a:rPr lang="en-US" altLang="zh-CN"/>
              <a:t>Supporting text here.</a:t>
            </a:r>
          </a:p>
          <a:p>
            <a:pPr lvl="0"/>
            <a:r>
              <a:rPr lang="en-US" altLang="zh-CN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xmlns="" id="{2EFB42E7-B9E4-4C8A-8C19-2A7343C21262}"/>
              </a:ext>
            </a:extLst>
          </p:cNvPr>
          <p:cNvSpPr txBox="1"/>
          <p:nvPr/>
        </p:nvSpPr>
        <p:spPr>
          <a:xfrm>
            <a:off x="5718203" y="1097951"/>
            <a:ext cx="755594" cy="907574"/>
          </a:xfrm>
          <a:prstGeom prst="rect">
            <a:avLst/>
          </a:prstGeom>
          <a:noFill/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dirty="0">
                <a:solidFill>
                  <a:schemeClr val="accent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01</a:t>
            </a:r>
            <a:endParaRPr lang="zh-CN" altLang="en-US" dirty="0">
              <a:solidFill>
                <a:schemeClr val="accent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71597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351F2251-AAC3-458E-B4BF-71E7DC50E2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50C46955-E70D-4FE0-9F5F-8A9140CF13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59ACB834-9C20-464A-BB3B-BDDE768749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30</a:t>
            </a:fld>
            <a:endParaRPr lang="zh-CN" altLang="en-US"/>
          </a:p>
        </p:txBody>
      </p:sp>
      <p:grpSp>
        <p:nvGrpSpPr>
          <p:cNvPr id="5" name="3fdc859c-3785-4149-a096-95cefc1dc621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C93E5A2C-2093-4F58-AD44-206E0D30D9B4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769972" y="1351390"/>
            <a:ext cx="8837397" cy="4375463"/>
            <a:chOff x="1769972" y="1351390"/>
            <a:chExt cx="8837397" cy="4375463"/>
          </a:xfrm>
        </p:grpSpPr>
        <p:grpSp>
          <p:nvGrpSpPr>
            <p:cNvPr id="6" name="ïŝľïḋè">
              <a:extLst>
                <a:ext uri="{FF2B5EF4-FFF2-40B4-BE49-F238E27FC236}">
                  <a16:creationId xmlns:a16="http://schemas.microsoft.com/office/drawing/2014/main" xmlns="" id="{621B7717-E15D-488F-8398-EE48B0C4491D}"/>
                </a:ext>
              </a:extLst>
            </p:cNvPr>
            <p:cNvGrpSpPr/>
            <p:nvPr/>
          </p:nvGrpSpPr>
          <p:grpSpPr>
            <a:xfrm>
              <a:off x="1811645" y="3924946"/>
              <a:ext cx="1809556" cy="80673"/>
              <a:chOff x="2055030" y="1463669"/>
              <a:chExt cx="2304256" cy="544908"/>
            </a:xfrm>
          </p:grpSpPr>
          <p:sp>
            <p:nvSpPr>
              <p:cNvPr id="56" name="íş1ídê">
                <a:extLst>
                  <a:ext uri="{FF2B5EF4-FFF2-40B4-BE49-F238E27FC236}">
                    <a16:creationId xmlns:a16="http://schemas.microsoft.com/office/drawing/2014/main" xmlns="" id="{7441BF8E-488C-441D-ADB6-B77D564C2D30}"/>
                  </a:ext>
                </a:extLst>
              </p:cNvPr>
              <p:cNvSpPr/>
              <p:nvPr/>
            </p:nvSpPr>
            <p:spPr>
              <a:xfrm>
                <a:off x="2055030" y="1463670"/>
                <a:ext cx="576064" cy="544907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7" name="í$ľîdè">
                <a:extLst>
                  <a:ext uri="{FF2B5EF4-FFF2-40B4-BE49-F238E27FC236}">
                    <a16:creationId xmlns:a16="http://schemas.microsoft.com/office/drawing/2014/main" xmlns="" id="{980D6C08-2293-4900-877E-BBF64C8BD0FA}"/>
                  </a:ext>
                </a:extLst>
              </p:cNvPr>
              <p:cNvSpPr/>
              <p:nvPr/>
            </p:nvSpPr>
            <p:spPr>
              <a:xfrm>
                <a:off x="2631094" y="1463670"/>
                <a:ext cx="576064" cy="544907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2">
                  <a:shade val="50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8" name="î$ľiḓè">
                <a:extLst>
                  <a:ext uri="{FF2B5EF4-FFF2-40B4-BE49-F238E27FC236}">
                    <a16:creationId xmlns:a16="http://schemas.microsoft.com/office/drawing/2014/main" xmlns="" id="{DD41D6C2-CBFE-4768-BFAB-8A25C0E570D0}"/>
                  </a:ext>
                </a:extLst>
              </p:cNvPr>
              <p:cNvSpPr/>
              <p:nvPr/>
            </p:nvSpPr>
            <p:spPr>
              <a:xfrm>
                <a:off x="3207158" y="1463669"/>
                <a:ext cx="576064" cy="544907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9" name="iṡḻiḓè">
                <a:extLst>
                  <a:ext uri="{FF2B5EF4-FFF2-40B4-BE49-F238E27FC236}">
                    <a16:creationId xmlns:a16="http://schemas.microsoft.com/office/drawing/2014/main" xmlns="" id="{87E8B6E2-946D-4A2A-A77E-3EC6EFAB6D22}"/>
                  </a:ext>
                </a:extLst>
              </p:cNvPr>
              <p:cNvSpPr/>
              <p:nvPr/>
            </p:nvSpPr>
            <p:spPr>
              <a:xfrm>
                <a:off x="3783222" y="1463670"/>
                <a:ext cx="576064" cy="544907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4">
                  <a:shade val="50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7" name="işḻîḓé">
              <a:extLst>
                <a:ext uri="{FF2B5EF4-FFF2-40B4-BE49-F238E27FC236}">
                  <a16:creationId xmlns:a16="http://schemas.microsoft.com/office/drawing/2014/main" xmlns="" id="{00DBC706-9145-4EB3-A941-67A781267FCD}"/>
                </a:ext>
              </a:extLst>
            </p:cNvPr>
            <p:cNvGrpSpPr/>
            <p:nvPr/>
          </p:nvGrpSpPr>
          <p:grpSpPr>
            <a:xfrm>
              <a:off x="1909781" y="1638204"/>
              <a:ext cx="1918822" cy="1885888"/>
              <a:chOff x="2112375" y="1878926"/>
              <a:chExt cx="2259925" cy="2221137"/>
            </a:xfrm>
          </p:grpSpPr>
          <p:sp>
            <p:nvSpPr>
              <p:cNvPr id="48" name="íṩḷïde">
                <a:extLst>
                  <a:ext uri="{FF2B5EF4-FFF2-40B4-BE49-F238E27FC236}">
                    <a16:creationId xmlns:a16="http://schemas.microsoft.com/office/drawing/2014/main" xmlns="" id="{487C3262-001F-4B52-BD9F-7165D8B13417}"/>
                  </a:ext>
                </a:extLst>
              </p:cNvPr>
              <p:cNvSpPr/>
              <p:nvPr/>
            </p:nvSpPr>
            <p:spPr>
              <a:xfrm>
                <a:off x="3732929" y="2784505"/>
                <a:ext cx="301699" cy="301699"/>
              </a:xfrm>
              <a:prstGeom prst="ellipse">
                <a:avLst/>
              </a:prstGeom>
              <a:solidFill>
                <a:schemeClr val="accent6">
                  <a:alpha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9" name="îṥ1ïďè">
                <a:extLst>
                  <a:ext uri="{FF2B5EF4-FFF2-40B4-BE49-F238E27FC236}">
                    <a16:creationId xmlns:a16="http://schemas.microsoft.com/office/drawing/2014/main" xmlns="" id="{97081A28-A991-40B9-ACF7-16C318428508}"/>
                  </a:ext>
                </a:extLst>
              </p:cNvPr>
              <p:cNvSpPr/>
              <p:nvPr/>
            </p:nvSpPr>
            <p:spPr>
              <a:xfrm>
                <a:off x="2112375" y="2491566"/>
                <a:ext cx="689359" cy="689359"/>
              </a:xfrm>
              <a:prstGeom prst="ellipse">
                <a:avLst/>
              </a:prstGeom>
              <a:solidFill>
                <a:schemeClr val="accent3">
                  <a:alpha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0" name="iṩḷîḋê">
                <a:extLst>
                  <a:ext uri="{FF2B5EF4-FFF2-40B4-BE49-F238E27FC236}">
                    <a16:creationId xmlns:a16="http://schemas.microsoft.com/office/drawing/2014/main" xmlns="" id="{4AA6E379-3B17-4CCE-BBA9-958F924FFBD9}"/>
                  </a:ext>
                </a:extLst>
              </p:cNvPr>
              <p:cNvSpPr/>
              <p:nvPr/>
            </p:nvSpPr>
            <p:spPr>
              <a:xfrm>
                <a:off x="2569408" y="2535400"/>
                <a:ext cx="1233713" cy="1233713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>
                <a:normAutofit/>
              </a:bodyPr>
              <a:lstStyle/>
              <a:p>
                <a:pPr algn="ctr"/>
                <a:r>
                  <a:rPr lang="en-US" altLang="zh-CN" sz="1600" b="1" dirty="0">
                    <a:solidFill>
                      <a:schemeClr val="bg1"/>
                    </a:solidFill>
                  </a:rPr>
                  <a:t>Text here</a:t>
                </a:r>
                <a:endParaRPr lang="zh-CN" altLang="en-US" sz="16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51" name="îṩ1ïdè">
                <a:extLst>
                  <a:ext uri="{FF2B5EF4-FFF2-40B4-BE49-F238E27FC236}">
                    <a16:creationId xmlns:a16="http://schemas.microsoft.com/office/drawing/2014/main" xmlns="" id="{E8AEC95F-3AA0-4760-AF8E-586B855BEA5D}"/>
                  </a:ext>
                </a:extLst>
              </p:cNvPr>
              <p:cNvSpPr/>
              <p:nvPr/>
            </p:nvSpPr>
            <p:spPr>
              <a:xfrm>
                <a:off x="3395255" y="3123018"/>
                <a:ext cx="977045" cy="977045"/>
              </a:xfrm>
              <a:prstGeom prst="ellipse">
                <a:avLst/>
              </a:prstGeom>
              <a:solidFill>
                <a:schemeClr val="accent4">
                  <a:alpha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2" name="îśḻidê">
                <a:extLst>
                  <a:ext uri="{FF2B5EF4-FFF2-40B4-BE49-F238E27FC236}">
                    <a16:creationId xmlns:a16="http://schemas.microsoft.com/office/drawing/2014/main" xmlns="" id="{8678E69B-EFF2-4B24-86DD-E687A07D97EB}"/>
                  </a:ext>
                </a:extLst>
              </p:cNvPr>
              <p:cNvSpPr/>
              <p:nvPr/>
            </p:nvSpPr>
            <p:spPr>
              <a:xfrm>
                <a:off x="2586696" y="1878926"/>
                <a:ext cx="836082" cy="836083"/>
              </a:xfrm>
              <a:prstGeom prst="ellipse">
                <a:avLst/>
              </a:prstGeom>
              <a:solidFill>
                <a:schemeClr val="accent2">
                  <a:alpha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3" name="ïślîďé">
                <a:extLst>
                  <a:ext uri="{FF2B5EF4-FFF2-40B4-BE49-F238E27FC236}">
                    <a16:creationId xmlns:a16="http://schemas.microsoft.com/office/drawing/2014/main" xmlns="" id="{F9E72C64-7C7D-4D3D-8AB7-FEAF636FFE33}"/>
                  </a:ext>
                </a:extLst>
              </p:cNvPr>
              <p:cNvSpPr/>
              <p:nvPr/>
            </p:nvSpPr>
            <p:spPr>
              <a:xfrm>
                <a:off x="3402468" y="2353845"/>
                <a:ext cx="513006" cy="513007"/>
              </a:xfrm>
              <a:prstGeom prst="ellipse">
                <a:avLst/>
              </a:prstGeom>
              <a:solidFill>
                <a:schemeClr val="accent1">
                  <a:alpha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4" name="iś1íďé">
                <a:extLst>
                  <a:ext uri="{FF2B5EF4-FFF2-40B4-BE49-F238E27FC236}">
                    <a16:creationId xmlns:a16="http://schemas.microsoft.com/office/drawing/2014/main" xmlns="" id="{55A6F3CF-26D7-4330-9C65-588EE20F49F9}"/>
                  </a:ext>
                </a:extLst>
              </p:cNvPr>
              <p:cNvSpPr/>
              <p:nvPr/>
            </p:nvSpPr>
            <p:spPr>
              <a:xfrm>
                <a:off x="2123311" y="3197453"/>
                <a:ext cx="786179" cy="786179"/>
              </a:xfrm>
              <a:prstGeom prst="ellipse">
                <a:avLst/>
              </a:prstGeom>
              <a:solidFill>
                <a:schemeClr val="accent5">
                  <a:alpha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5" name="íŝlïḓe">
                <a:extLst>
                  <a:ext uri="{FF2B5EF4-FFF2-40B4-BE49-F238E27FC236}">
                    <a16:creationId xmlns:a16="http://schemas.microsoft.com/office/drawing/2014/main" xmlns="" id="{D1159CA8-2D09-4C08-8D59-BC8D9F31C379}"/>
                  </a:ext>
                </a:extLst>
              </p:cNvPr>
              <p:cNvSpPr/>
              <p:nvPr/>
            </p:nvSpPr>
            <p:spPr>
              <a:xfrm>
                <a:off x="2931478" y="3641543"/>
                <a:ext cx="301699" cy="301699"/>
              </a:xfrm>
              <a:prstGeom prst="ellipse">
                <a:avLst/>
              </a:prstGeom>
              <a:solidFill>
                <a:schemeClr val="accent6">
                  <a:alpha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8" name="îŝļïḓè">
              <a:extLst>
                <a:ext uri="{FF2B5EF4-FFF2-40B4-BE49-F238E27FC236}">
                  <a16:creationId xmlns:a16="http://schemas.microsoft.com/office/drawing/2014/main" xmlns="" id="{0AA04E54-F068-49D0-ADA5-BDD194A82B40}"/>
                </a:ext>
              </a:extLst>
            </p:cNvPr>
            <p:cNvGrpSpPr/>
            <p:nvPr/>
          </p:nvGrpSpPr>
          <p:grpSpPr>
            <a:xfrm>
              <a:off x="5094403" y="3885489"/>
              <a:ext cx="1809556" cy="80673"/>
              <a:chOff x="2055030" y="1463669"/>
              <a:chExt cx="2304256" cy="544908"/>
            </a:xfrm>
          </p:grpSpPr>
          <p:sp>
            <p:nvSpPr>
              <p:cNvPr id="44" name="ïṩ1iḑe">
                <a:extLst>
                  <a:ext uri="{FF2B5EF4-FFF2-40B4-BE49-F238E27FC236}">
                    <a16:creationId xmlns:a16="http://schemas.microsoft.com/office/drawing/2014/main" xmlns="" id="{DD2839F8-DE9E-477B-897D-566ECB94B636}"/>
                  </a:ext>
                </a:extLst>
              </p:cNvPr>
              <p:cNvSpPr/>
              <p:nvPr/>
            </p:nvSpPr>
            <p:spPr>
              <a:xfrm>
                <a:off x="2055030" y="1463670"/>
                <a:ext cx="576064" cy="544907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5" name="íṣľíḍê">
                <a:extLst>
                  <a:ext uri="{FF2B5EF4-FFF2-40B4-BE49-F238E27FC236}">
                    <a16:creationId xmlns:a16="http://schemas.microsoft.com/office/drawing/2014/main" xmlns="" id="{3DD2CA9C-A70F-475D-A6F7-73D943C43DEE}"/>
                  </a:ext>
                </a:extLst>
              </p:cNvPr>
              <p:cNvSpPr/>
              <p:nvPr/>
            </p:nvSpPr>
            <p:spPr>
              <a:xfrm>
                <a:off x="2631094" y="1463670"/>
                <a:ext cx="576064" cy="544907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2">
                  <a:shade val="50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6" name="iṥľídé">
                <a:extLst>
                  <a:ext uri="{FF2B5EF4-FFF2-40B4-BE49-F238E27FC236}">
                    <a16:creationId xmlns:a16="http://schemas.microsoft.com/office/drawing/2014/main" xmlns="" id="{005AC163-6AC3-4C8B-8C6E-216F95B89C0A}"/>
                  </a:ext>
                </a:extLst>
              </p:cNvPr>
              <p:cNvSpPr/>
              <p:nvPr/>
            </p:nvSpPr>
            <p:spPr>
              <a:xfrm>
                <a:off x="3207158" y="1463669"/>
                <a:ext cx="576064" cy="544907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7" name="iṥľiḍê">
                <a:extLst>
                  <a:ext uri="{FF2B5EF4-FFF2-40B4-BE49-F238E27FC236}">
                    <a16:creationId xmlns:a16="http://schemas.microsoft.com/office/drawing/2014/main" xmlns="" id="{B4DCF2E0-38A9-4DBC-B20C-21BB4D6C105F}"/>
                  </a:ext>
                </a:extLst>
              </p:cNvPr>
              <p:cNvSpPr/>
              <p:nvPr/>
            </p:nvSpPr>
            <p:spPr>
              <a:xfrm>
                <a:off x="3783222" y="1463670"/>
                <a:ext cx="576064" cy="544907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4">
                  <a:shade val="50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9" name="îśḻiḍé">
              <a:extLst>
                <a:ext uri="{FF2B5EF4-FFF2-40B4-BE49-F238E27FC236}">
                  <a16:creationId xmlns:a16="http://schemas.microsoft.com/office/drawing/2014/main" xmlns="" id="{FA50EFBE-20C3-4510-8D15-840A3828A8CC}"/>
                </a:ext>
              </a:extLst>
            </p:cNvPr>
            <p:cNvGrpSpPr/>
            <p:nvPr/>
          </p:nvGrpSpPr>
          <p:grpSpPr>
            <a:xfrm>
              <a:off x="4940878" y="1351390"/>
              <a:ext cx="2422188" cy="2380608"/>
              <a:chOff x="5175229" y="1842112"/>
              <a:chExt cx="2259925" cy="2221137"/>
            </a:xfrm>
          </p:grpSpPr>
          <p:sp>
            <p:nvSpPr>
              <p:cNvPr id="36" name="ï$ļîḑè">
                <a:extLst>
                  <a:ext uri="{FF2B5EF4-FFF2-40B4-BE49-F238E27FC236}">
                    <a16:creationId xmlns:a16="http://schemas.microsoft.com/office/drawing/2014/main" xmlns="" id="{8BC80583-EDB0-4664-B4DC-EF2B1266B9B8}"/>
                  </a:ext>
                </a:extLst>
              </p:cNvPr>
              <p:cNvSpPr/>
              <p:nvPr/>
            </p:nvSpPr>
            <p:spPr>
              <a:xfrm>
                <a:off x="6795783" y="2747691"/>
                <a:ext cx="301699" cy="301699"/>
              </a:xfrm>
              <a:prstGeom prst="ellipse">
                <a:avLst/>
              </a:prstGeom>
              <a:solidFill>
                <a:schemeClr val="accent6">
                  <a:alpha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" name="iṣľîḋé">
                <a:extLst>
                  <a:ext uri="{FF2B5EF4-FFF2-40B4-BE49-F238E27FC236}">
                    <a16:creationId xmlns:a16="http://schemas.microsoft.com/office/drawing/2014/main" xmlns="" id="{0D2AD16B-5C24-4A2C-BDCB-CB67AE64FBBD}"/>
                  </a:ext>
                </a:extLst>
              </p:cNvPr>
              <p:cNvSpPr/>
              <p:nvPr/>
            </p:nvSpPr>
            <p:spPr>
              <a:xfrm>
                <a:off x="5175229" y="2454752"/>
                <a:ext cx="689359" cy="689359"/>
              </a:xfrm>
              <a:prstGeom prst="ellipse">
                <a:avLst/>
              </a:prstGeom>
              <a:solidFill>
                <a:schemeClr val="accent3">
                  <a:alpha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8" name="ïšḷïḍè">
                <a:extLst>
                  <a:ext uri="{FF2B5EF4-FFF2-40B4-BE49-F238E27FC236}">
                    <a16:creationId xmlns:a16="http://schemas.microsoft.com/office/drawing/2014/main" xmlns="" id="{860BDFB1-FD60-42D6-B0BE-A11C308E6221}"/>
                  </a:ext>
                </a:extLst>
              </p:cNvPr>
              <p:cNvSpPr/>
              <p:nvPr/>
            </p:nvSpPr>
            <p:spPr>
              <a:xfrm>
                <a:off x="5632262" y="2498586"/>
                <a:ext cx="1233713" cy="1233713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>
                <a:normAutofit/>
              </a:bodyPr>
              <a:lstStyle/>
              <a:p>
                <a:pPr algn="ctr"/>
                <a:r>
                  <a:rPr lang="en-US" altLang="zh-CN" sz="1600" b="1" dirty="0">
                    <a:solidFill>
                      <a:schemeClr val="bg1"/>
                    </a:solidFill>
                  </a:rPr>
                  <a:t>Text here</a:t>
                </a:r>
                <a:endParaRPr lang="zh-CN" altLang="en-US" sz="16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39" name="işḻíḋè">
                <a:extLst>
                  <a:ext uri="{FF2B5EF4-FFF2-40B4-BE49-F238E27FC236}">
                    <a16:creationId xmlns:a16="http://schemas.microsoft.com/office/drawing/2014/main" xmlns="" id="{2A5F3779-D82E-4277-9E9E-80DE1CCA4629}"/>
                  </a:ext>
                </a:extLst>
              </p:cNvPr>
              <p:cNvSpPr/>
              <p:nvPr/>
            </p:nvSpPr>
            <p:spPr>
              <a:xfrm>
                <a:off x="6458109" y="3086204"/>
                <a:ext cx="977045" cy="977045"/>
              </a:xfrm>
              <a:prstGeom prst="ellipse">
                <a:avLst/>
              </a:prstGeom>
              <a:solidFill>
                <a:schemeClr val="accent1">
                  <a:alpha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0" name="işḷîḓè">
                <a:extLst>
                  <a:ext uri="{FF2B5EF4-FFF2-40B4-BE49-F238E27FC236}">
                    <a16:creationId xmlns:a16="http://schemas.microsoft.com/office/drawing/2014/main" xmlns="" id="{9CF7D321-7F0E-4BAE-ACD9-6036A756B2BA}"/>
                  </a:ext>
                </a:extLst>
              </p:cNvPr>
              <p:cNvSpPr/>
              <p:nvPr/>
            </p:nvSpPr>
            <p:spPr>
              <a:xfrm>
                <a:off x="5649550" y="1842112"/>
                <a:ext cx="836082" cy="836083"/>
              </a:xfrm>
              <a:prstGeom prst="ellipse">
                <a:avLst/>
              </a:prstGeom>
              <a:solidFill>
                <a:schemeClr val="accent4">
                  <a:alpha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1" name="îṣḻiḋè">
                <a:extLst>
                  <a:ext uri="{FF2B5EF4-FFF2-40B4-BE49-F238E27FC236}">
                    <a16:creationId xmlns:a16="http://schemas.microsoft.com/office/drawing/2014/main" xmlns="" id="{0367926F-7CB8-4FF0-B862-B9AC4F511D1D}"/>
                  </a:ext>
                </a:extLst>
              </p:cNvPr>
              <p:cNvSpPr/>
              <p:nvPr/>
            </p:nvSpPr>
            <p:spPr>
              <a:xfrm>
                <a:off x="6465322" y="2317031"/>
                <a:ext cx="513006" cy="513007"/>
              </a:xfrm>
              <a:prstGeom prst="ellipse">
                <a:avLst/>
              </a:prstGeom>
              <a:solidFill>
                <a:schemeClr val="accent5">
                  <a:alpha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2" name="îŝ1idê">
                <a:extLst>
                  <a:ext uri="{FF2B5EF4-FFF2-40B4-BE49-F238E27FC236}">
                    <a16:creationId xmlns:a16="http://schemas.microsoft.com/office/drawing/2014/main" xmlns="" id="{D4CE1CA4-FBF2-4607-8CC0-625EC913C656}"/>
                  </a:ext>
                </a:extLst>
              </p:cNvPr>
              <p:cNvSpPr/>
              <p:nvPr/>
            </p:nvSpPr>
            <p:spPr>
              <a:xfrm>
                <a:off x="5186165" y="3160639"/>
                <a:ext cx="786179" cy="786179"/>
              </a:xfrm>
              <a:prstGeom prst="ellipse">
                <a:avLst/>
              </a:prstGeom>
              <a:solidFill>
                <a:schemeClr val="accent3">
                  <a:alpha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3" name="íṡlîḍe">
                <a:extLst>
                  <a:ext uri="{FF2B5EF4-FFF2-40B4-BE49-F238E27FC236}">
                    <a16:creationId xmlns:a16="http://schemas.microsoft.com/office/drawing/2014/main" xmlns="" id="{D4246948-6333-432F-BCED-BD13EE67038B}"/>
                  </a:ext>
                </a:extLst>
              </p:cNvPr>
              <p:cNvSpPr/>
              <p:nvPr/>
            </p:nvSpPr>
            <p:spPr>
              <a:xfrm>
                <a:off x="5994332" y="3604729"/>
                <a:ext cx="301699" cy="301699"/>
              </a:xfrm>
              <a:prstGeom prst="ellipse">
                <a:avLst/>
              </a:prstGeom>
              <a:solidFill>
                <a:schemeClr val="accent2">
                  <a:alpha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0" name="işliḋè">
              <a:extLst>
                <a:ext uri="{FF2B5EF4-FFF2-40B4-BE49-F238E27FC236}">
                  <a16:creationId xmlns:a16="http://schemas.microsoft.com/office/drawing/2014/main" xmlns="" id="{24EA2022-A835-4FC7-918F-8867FE288EF2}"/>
                </a:ext>
              </a:extLst>
            </p:cNvPr>
            <p:cNvGrpSpPr/>
            <p:nvPr/>
          </p:nvGrpSpPr>
          <p:grpSpPr>
            <a:xfrm>
              <a:off x="8570778" y="3846032"/>
              <a:ext cx="1809556" cy="80673"/>
              <a:chOff x="2055030" y="1463669"/>
              <a:chExt cx="2304256" cy="544908"/>
            </a:xfrm>
          </p:grpSpPr>
          <p:sp>
            <p:nvSpPr>
              <p:cNvPr id="32" name="ï$1iďé">
                <a:extLst>
                  <a:ext uri="{FF2B5EF4-FFF2-40B4-BE49-F238E27FC236}">
                    <a16:creationId xmlns:a16="http://schemas.microsoft.com/office/drawing/2014/main" xmlns="" id="{F0F9449B-A97D-404D-B896-C895563ADD8D}"/>
                  </a:ext>
                </a:extLst>
              </p:cNvPr>
              <p:cNvSpPr/>
              <p:nvPr/>
            </p:nvSpPr>
            <p:spPr>
              <a:xfrm>
                <a:off x="2055030" y="1463670"/>
                <a:ext cx="576064" cy="544907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" name="iṩḻiḍé">
                <a:extLst>
                  <a:ext uri="{FF2B5EF4-FFF2-40B4-BE49-F238E27FC236}">
                    <a16:creationId xmlns:a16="http://schemas.microsoft.com/office/drawing/2014/main" xmlns="" id="{4110CF83-26A6-4BC6-9581-29335DCBFD48}"/>
                  </a:ext>
                </a:extLst>
              </p:cNvPr>
              <p:cNvSpPr/>
              <p:nvPr/>
            </p:nvSpPr>
            <p:spPr>
              <a:xfrm>
                <a:off x="2631094" y="1463670"/>
                <a:ext cx="576064" cy="544907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2">
                  <a:shade val="50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" name="îṥḻidé">
                <a:extLst>
                  <a:ext uri="{FF2B5EF4-FFF2-40B4-BE49-F238E27FC236}">
                    <a16:creationId xmlns:a16="http://schemas.microsoft.com/office/drawing/2014/main" xmlns="" id="{4B0D178B-8205-4869-B349-AAC012CF454F}"/>
                  </a:ext>
                </a:extLst>
              </p:cNvPr>
              <p:cNvSpPr/>
              <p:nvPr/>
            </p:nvSpPr>
            <p:spPr>
              <a:xfrm>
                <a:off x="3207158" y="1463669"/>
                <a:ext cx="576064" cy="544907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" name="îŝļíḋé">
                <a:extLst>
                  <a:ext uri="{FF2B5EF4-FFF2-40B4-BE49-F238E27FC236}">
                    <a16:creationId xmlns:a16="http://schemas.microsoft.com/office/drawing/2014/main" xmlns="" id="{05B12489-B350-402A-A6F3-B1A526E55468}"/>
                  </a:ext>
                </a:extLst>
              </p:cNvPr>
              <p:cNvSpPr/>
              <p:nvPr/>
            </p:nvSpPr>
            <p:spPr>
              <a:xfrm>
                <a:off x="3783222" y="1463670"/>
                <a:ext cx="576064" cy="544907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4">
                  <a:shade val="50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1" name="isļide">
              <a:extLst>
                <a:ext uri="{FF2B5EF4-FFF2-40B4-BE49-F238E27FC236}">
                  <a16:creationId xmlns:a16="http://schemas.microsoft.com/office/drawing/2014/main" xmlns="" id="{C73EF381-BF3A-4852-9B1B-09CDFD8418D9}"/>
                </a:ext>
              </a:extLst>
            </p:cNvPr>
            <p:cNvGrpSpPr/>
            <p:nvPr/>
          </p:nvGrpSpPr>
          <p:grpSpPr>
            <a:xfrm>
              <a:off x="8668914" y="1559290"/>
              <a:ext cx="1918822" cy="1885888"/>
              <a:chOff x="8418731" y="1805298"/>
              <a:chExt cx="2259925" cy="2221137"/>
            </a:xfrm>
          </p:grpSpPr>
          <p:sp>
            <p:nvSpPr>
              <p:cNvPr id="24" name="i$ḻidê">
                <a:extLst>
                  <a:ext uri="{FF2B5EF4-FFF2-40B4-BE49-F238E27FC236}">
                    <a16:creationId xmlns:a16="http://schemas.microsoft.com/office/drawing/2014/main" xmlns="" id="{0E7C83CA-110D-4F74-A145-84C14D339FBE}"/>
                  </a:ext>
                </a:extLst>
              </p:cNvPr>
              <p:cNvSpPr/>
              <p:nvPr/>
            </p:nvSpPr>
            <p:spPr>
              <a:xfrm>
                <a:off x="10039285" y="2710877"/>
                <a:ext cx="301699" cy="301699"/>
              </a:xfrm>
              <a:prstGeom prst="ellipse">
                <a:avLst/>
              </a:prstGeom>
              <a:solidFill>
                <a:schemeClr val="accent1">
                  <a:alpha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iṥľîḓè">
                <a:extLst>
                  <a:ext uri="{FF2B5EF4-FFF2-40B4-BE49-F238E27FC236}">
                    <a16:creationId xmlns:a16="http://schemas.microsoft.com/office/drawing/2014/main" xmlns="" id="{CDA62537-613A-4A2F-9EA9-EA34126DD99B}"/>
                  </a:ext>
                </a:extLst>
              </p:cNvPr>
              <p:cNvSpPr/>
              <p:nvPr/>
            </p:nvSpPr>
            <p:spPr>
              <a:xfrm>
                <a:off x="8418731" y="2417938"/>
                <a:ext cx="689359" cy="689359"/>
              </a:xfrm>
              <a:prstGeom prst="ellipse">
                <a:avLst/>
              </a:prstGeom>
              <a:solidFill>
                <a:schemeClr val="accent4">
                  <a:alpha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iṥḷíďê">
                <a:extLst>
                  <a:ext uri="{FF2B5EF4-FFF2-40B4-BE49-F238E27FC236}">
                    <a16:creationId xmlns:a16="http://schemas.microsoft.com/office/drawing/2014/main" xmlns="" id="{9451AE67-65AD-468B-8324-D56338B14207}"/>
                  </a:ext>
                </a:extLst>
              </p:cNvPr>
              <p:cNvSpPr/>
              <p:nvPr/>
            </p:nvSpPr>
            <p:spPr>
              <a:xfrm>
                <a:off x="8875764" y="2461772"/>
                <a:ext cx="1233713" cy="1233713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>
                <a:normAutofit/>
              </a:bodyPr>
              <a:lstStyle/>
              <a:p>
                <a:pPr algn="ctr"/>
                <a:r>
                  <a:rPr lang="en-US" altLang="zh-CN" sz="1600" b="1" dirty="0">
                    <a:solidFill>
                      <a:schemeClr val="bg1"/>
                    </a:solidFill>
                  </a:rPr>
                  <a:t>Text here</a:t>
                </a:r>
                <a:endParaRPr lang="zh-CN" altLang="en-US" sz="16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27" name="íṣlîḍè">
                <a:extLst>
                  <a:ext uri="{FF2B5EF4-FFF2-40B4-BE49-F238E27FC236}">
                    <a16:creationId xmlns:a16="http://schemas.microsoft.com/office/drawing/2014/main" xmlns="" id="{5913A925-F3CA-4060-B13D-A862CEFEE281}"/>
                  </a:ext>
                </a:extLst>
              </p:cNvPr>
              <p:cNvSpPr/>
              <p:nvPr/>
            </p:nvSpPr>
            <p:spPr>
              <a:xfrm>
                <a:off x="9701611" y="3049390"/>
                <a:ext cx="977045" cy="977045"/>
              </a:xfrm>
              <a:prstGeom prst="ellipse">
                <a:avLst/>
              </a:prstGeom>
              <a:solidFill>
                <a:schemeClr val="accent2">
                  <a:alpha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" name="ïsľîďê">
                <a:extLst>
                  <a:ext uri="{FF2B5EF4-FFF2-40B4-BE49-F238E27FC236}">
                    <a16:creationId xmlns:a16="http://schemas.microsoft.com/office/drawing/2014/main" xmlns="" id="{7F4EE541-ABDE-4E05-9A59-5041FF7A41B0}"/>
                  </a:ext>
                </a:extLst>
              </p:cNvPr>
              <p:cNvSpPr/>
              <p:nvPr/>
            </p:nvSpPr>
            <p:spPr>
              <a:xfrm>
                <a:off x="8893052" y="1805298"/>
                <a:ext cx="836082" cy="836083"/>
              </a:xfrm>
              <a:prstGeom prst="ellipse">
                <a:avLst/>
              </a:prstGeom>
              <a:solidFill>
                <a:schemeClr val="accent5">
                  <a:alpha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" name="îṥḻíďé">
                <a:extLst>
                  <a:ext uri="{FF2B5EF4-FFF2-40B4-BE49-F238E27FC236}">
                    <a16:creationId xmlns:a16="http://schemas.microsoft.com/office/drawing/2014/main" xmlns="" id="{0295CA82-7AC0-4546-BB67-C0D6B3804C02}"/>
                  </a:ext>
                </a:extLst>
              </p:cNvPr>
              <p:cNvSpPr/>
              <p:nvPr/>
            </p:nvSpPr>
            <p:spPr>
              <a:xfrm>
                <a:off x="9708824" y="2280217"/>
                <a:ext cx="513006" cy="513007"/>
              </a:xfrm>
              <a:prstGeom prst="ellipse">
                <a:avLst/>
              </a:prstGeom>
              <a:solidFill>
                <a:schemeClr val="accent6">
                  <a:alpha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" name="îSľïďê">
                <a:extLst>
                  <a:ext uri="{FF2B5EF4-FFF2-40B4-BE49-F238E27FC236}">
                    <a16:creationId xmlns:a16="http://schemas.microsoft.com/office/drawing/2014/main" xmlns="" id="{5953B1ED-A12E-480E-85D8-38009456E8BA}"/>
                  </a:ext>
                </a:extLst>
              </p:cNvPr>
              <p:cNvSpPr/>
              <p:nvPr/>
            </p:nvSpPr>
            <p:spPr>
              <a:xfrm>
                <a:off x="8429667" y="3123825"/>
                <a:ext cx="786179" cy="786179"/>
              </a:xfrm>
              <a:prstGeom prst="ellipse">
                <a:avLst/>
              </a:prstGeom>
              <a:solidFill>
                <a:schemeClr val="accent4">
                  <a:alpha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" name="isḷíďè">
                <a:extLst>
                  <a:ext uri="{FF2B5EF4-FFF2-40B4-BE49-F238E27FC236}">
                    <a16:creationId xmlns:a16="http://schemas.microsoft.com/office/drawing/2014/main" xmlns="" id="{EB086B2E-43FE-4513-861D-A7477AE6D91A}"/>
                  </a:ext>
                </a:extLst>
              </p:cNvPr>
              <p:cNvSpPr/>
              <p:nvPr/>
            </p:nvSpPr>
            <p:spPr>
              <a:xfrm>
                <a:off x="9237834" y="3567915"/>
                <a:ext cx="301699" cy="301699"/>
              </a:xfrm>
              <a:prstGeom prst="ellipse">
                <a:avLst/>
              </a:prstGeom>
              <a:solidFill>
                <a:schemeClr val="accent3">
                  <a:alpha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2" name="i$ļíḋê">
              <a:extLst>
                <a:ext uri="{FF2B5EF4-FFF2-40B4-BE49-F238E27FC236}">
                  <a16:creationId xmlns:a16="http://schemas.microsoft.com/office/drawing/2014/main" xmlns="" id="{5D08E275-64DE-4703-AE5C-491AEEE2C74D}"/>
                </a:ext>
              </a:extLst>
            </p:cNvPr>
            <p:cNvGrpSpPr/>
            <p:nvPr/>
          </p:nvGrpSpPr>
          <p:grpSpPr>
            <a:xfrm>
              <a:off x="1769972" y="4195512"/>
              <a:ext cx="2078253" cy="1529770"/>
              <a:chOff x="1812747" y="4231872"/>
              <a:chExt cx="2078253" cy="1529770"/>
            </a:xfrm>
          </p:grpSpPr>
          <p:sp>
            <p:nvSpPr>
              <p:cNvPr id="21" name="ïśḷîďé">
                <a:extLst>
                  <a:ext uri="{FF2B5EF4-FFF2-40B4-BE49-F238E27FC236}">
                    <a16:creationId xmlns:a16="http://schemas.microsoft.com/office/drawing/2014/main" xmlns="" id="{53BB1C6E-4714-4842-B492-72575647FE30}"/>
                  </a:ext>
                </a:extLst>
              </p:cNvPr>
              <p:cNvSpPr/>
              <p:nvPr/>
            </p:nvSpPr>
            <p:spPr>
              <a:xfrm>
                <a:off x="2422108" y="4619469"/>
                <a:ext cx="859530" cy="584774"/>
              </a:xfrm>
              <a:prstGeom prst="rect">
                <a:avLst/>
              </a:prstGeom>
            </p:spPr>
            <p:txBody>
              <a:bodyPr wrap="none">
                <a:normAutofit/>
              </a:bodyPr>
              <a:lstStyle/>
              <a:p>
                <a:pPr algn="ctr"/>
                <a:r>
                  <a:rPr lang="id-ID" altLang="zh-CN" sz="3200" dirty="0">
                    <a:latin typeface="Impact" panose="020B0806030902050204" pitchFamily="34" charset="0"/>
                  </a:rPr>
                  <a:t>17 %</a:t>
                </a:r>
              </a:p>
            </p:txBody>
          </p:sp>
          <p:sp>
            <p:nvSpPr>
              <p:cNvPr id="22" name="íṥḻídê">
                <a:extLst>
                  <a:ext uri="{FF2B5EF4-FFF2-40B4-BE49-F238E27FC236}">
                    <a16:creationId xmlns:a16="http://schemas.microsoft.com/office/drawing/2014/main" xmlns="" id="{39340196-E1AA-4B49-976A-BF366BB2B662}"/>
                  </a:ext>
                </a:extLst>
              </p:cNvPr>
              <p:cNvSpPr/>
              <p:nvPr/>
            </p:nvSpPr>
            <p:spPr bwMode="auto">
              <a:xfrm>
                <a:off x="1812747" y="5204243"/>
                <a:ext cx="2078253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30000"/>
                  </a:lnSpc>
                </a:pPr>
                <a:r>
                  <a:rPr lang="en-US" altLang="zh-CN" sz="1100" dirty="0"/>
                  <a:t>Copy paste fonts. Choose the only option to retain text</a:t>
                </a:r>
              </a:p>
            </p:txBody>
          </p:sp>
          <p:sp>
            <p:nvSpPr>
              <p:cNvPr id="23" name="îṩļîde">
                <a:extLst>
                  <a:ext uri="{FF2B5EF4-FFF2-40B4-BE49-F238E27FC236}">
                    <a16:creationId xmlns:a16="http://schemas.microsoft.com/office/drawing/2014/main" xmlns="" id="{4D5C24C6-4DD0-4193-AD42-019C1134797B}"/>
                  </a:ext>
                </a:extLst>
              </p:cNvPr>
              <p:cNvSpPr txBox="1"/>
              <p:nvPr/>
            </p:nvSpPr>
            <p:spPr bwMode="auto">
              <a:xfrm>
                <a:off x="1902747" y="4231872"/>
                <a:ext cx="1898253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13" name="îsľíḓé">
              <a:extLst>
                <a:ext uri="{FF2B5EF4-FFF2-40B4-BE49-F238E27FC236}">
                  <a16:creationId xmlns:a16="http://schemas.microsoft.com/office/drawing/2014/main" xmlns="" id="{224FD995-5737-4D73-91CD-7835DD494607}"/>
                </a:ext>
              </a:extLst>
            </p:cNvPr>
            <p:cNvGrpSpPr/>
            <p:nvPr/>
          </p:nvGrpSpPr>
          <p:grpSpPr>
            <a:xfrm>
              <a:off x="5052735" y="4197083"/>
              <a:ext cx="2078253" cy="1529770"/>
              <a:chOff x="1812747" y="4231872"/>
              <a:chExt cx="2078253" cy="1529770"/>
            </a:xfrm>
          </p:grpSpPr>
          <p:sp>
            <p:nvSpPr>
              <p:cNvPr id="18" name="îšļiďê">
                <a:extLst>
                  <a:ext uri="{FF2B5EF4-FFF2-40B4-BE49-F238E27FC236}">
                    <a16:creationId xmlns:a16="http://schemas.microsoft.com/office/drawing/2014/main" xmlns="" id="{8FDA4AB3-2004-4F1B-9415-F7039494ED6D}"/>
                  </a:ext>
                </a:extLst>
              </p:cNvPr>
              <p:cNvSpPr/>
              <p:nvPr/>
            </p:nvSpPr>
            <p:spPr>
              <a:xfrm>
                <a:off x="2422108" y="4619469"/>
                <a:ext cx="859530" cy="584774"/>
              </a:xfrm>
              <a:prstGeom prst="rect">
                <a:avLst/>
              </a:prstGeom>
            </p:spPr>
            <p:txBody>
              <a:bodyPr wrap="none">
                <a:normAutofit/>
              </a:bodyPr>
              <a:lstStyle/>
              <a:p>
                <a:pPr algn="ctr"/>
                <a:r>
                  <a:rPr lang="en-US" altLang="zh-CN" sz="3200" dirty="0">
                    <a:solidFill>
                      <a:schemeClr val="accent1"/>
                    </a:solidFill>
                    <a:latin typeface="Impact" panose="020B0806030902050204" pitchFamily="34" charset="0"/>
                  </a:rPr>
                  <a:t>66</a:t>
                </a:r>
                <a:r>
                  <a:rPr lang="id-ID" altLang="zh-CN" sz="3200" dirty="0">
                    <a:solidFill>
                      <a:schemeClr val="accent1"/>
                    </a:solidFill>
                    <a:latin typeface="Impact" panose="020B0806030902050204" pitchFamily="34" charset="0"/>
                  </a:rPr>
                  <a:t> %</a:t>
                </a:r>
              </a:p>
            </p:txBody>
          </p:sp>
          <p:sp>
            <p:nvSpPr>
              <p:cNvPr id="19" name="íṥļíḑè">
                <a:extLst>
                  <a:ext uri="{FF2B5EF4-FFF2-40B4-BE49-F238E27FC236}">
                    <a16:creationId xmlns:a16="http://schemas.microsoft.com/office/drawing/2014/main" xmlns="" id="{39340196-E1AA-4B49-976A-BF366BB2B662}"/>
                  </a:ext>
                </a:extLst>
              </p:cNvPr>
              <p:cNvSpPr/>
              <p:nvPr/>
            </p:nvSpPr>
            <p:spPr bwMode="auto">
              <a:xfrm>
                <a:off x="1812747" y="5204243"/>
                <a:ext cx="2078253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30000"/>
                  </a:lnSpc>
                </a:pPr>
                <a:r>
                  <a:rPr lang="en-US" altLang="zh-CN" sz="1100" dirty="0"/>
                  <a:t>Copy paste fonts. Choose the only option to retain text</a:t>
                </a:r>
              </a:p>
            </p:txBody>
          </p:sp>
          <p:sp>
            <p:nvSpPr>
              <p:cNvPr id="20" name="îṥlïḓé">
                <a:extLst>
                  <a:ext uri="{FF2B5EF4-FFF2-40B4-BE49-F238E27FC236}">
                    <a16:creationId xmlns:a16="http://schemas.microsoft.com/office/drawing/2014/main" xmlns="" id="{4D5C24C6-4DD0-4193-AD42-019C1134797B}"/>
                  </a:ext>
                </a:extLst>
              </p:cNvPr>
              <p:cNvSpPr txBox="1"/>
              <p:nvPr/>
            </p:nvSpPr>
            <p:spPr bwMode="auto">
              <a:xfrm>
                <a:off x="1902747" y="4231872"/>
                <a:ext cx="1898253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14" name="ïśļîďé">
              <a:extLst>
                <a:ext uri="{FF2B5EF4-FFF2-40B4-BE49-F238E27FC236}">
                  <a16:creationId xmlns:a16="http://schemas.microsoft.com/office/drawing/2014/main" xmlns="" id="{F2A487BC-6ABC-4627-9693-08BC3A9FDBAB}"/>
                </a:ext>
              </a:extLst>
            </p:cNvPr>
            <p:cNvGrpSpPr/>
            <p:nvPr/>
          </p:nvGrpSpPr>
          <p:grpSpPr>
            <a:xfrm>
              <a:off x="8529116" y="4195512"/>
              <a:ext cx="2078253" cy="1529770"/>
              <a:chOff x="1812747" y="4231872"/>
              <a:chExt cx="2078253" cy="1529770"/>
            </a:xfrm>
          </p:grpSpPr>
          <p:sp>
            <p:nvSpPr>
              <p:cNvPr id="15" name="iṧļíďè">
                <a:extLst>
                  <a:ext uri="{FF2B5EF4-FFF2-40B4-BE49-F238E27FC236}">
                    <a16:creationId xmlns:a16="http://schemas.microsoft.com/office/drawing/2014/main" xmlns="" id="{4D78FAA8-D877-4662-8DEA-758D28AA595B}"/>
                  </a:ext>
                </a:extLst>
              </p:cNvPr>
              <p:cNvSpPr/>
              <p:nvPr/>
            </p:nvSpPr>
            <p:spPr>
              <a:xfrm>
                <a:off x="2422108" y="4619469"/>
                <a:ext cx="859530" cy="584774"/>
              </a:xfrm>
              <a:prstGeom prst="rect">
                <a:avLst/>
              </a:prstGeom>
            </p:spPr>
            <p:txBody>
              <a:bodyPr wrap="none">
                <a:normAutofit/>
              </a:bodyPr>
              <a:lstStyle/>
              <a:p>
                <a:pPr algn="ctr"/>
                <a:r>
                  <a:rPr lang="en-US" altLang="zh-CN" sz="3200" dirty="0">
                    <a:latin typeface="Impact" panose="020B0806030902050204" pitchFamily="34" charset="0"/>
                  </a:rPr>
                  <a:t>34</a:t>
                </a:r>
                <a:r>
                  <a:rPr lang="id-ID" altLang="zh-CN" sz="3200" dirty="0">
                    <a:latin typeface="Impact" panose="020B0806030902050204" pitchFamily="34" charset="0"/>
                  </a:rPr>
                  <a:t> %</a:t>
                </a:r>
              </a:p>
            </p:txBody>
          </p:sp>
          <p:sp>
            <p:nvSpPr>
              <p:cNvPr id="16" name="ï$ḻîḋé">
                <a:extLst>
                  <a:ext uri="{FF2B5EF4-FFF2-40B4-BE49-F238E27FC236}">
                    <a16:creationId xmlns:a16="http://schemas.microsoft.com/office/drawing/2014/main" xmlns="" id="{39340196-E1AA-4B49-976A-BF366BB2B662}"/>
                  </a:ext>
                </a:extLst>
              </p:cNvPr>
              <p:cNvSpPr/>
              <p:nvPr/>
            </p:nvSpPr>
            <p:spPr bwMode="auto">
              <a:xfrm>
                <a:off x="1812747" y="5204243"/>
                <a:ext cx="2078253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30000"/>
                  </a:lnSpc>
                </a:pPr>
                <a:r>
                  <a:rPr lang="en-US" altLang="zh-CN" sz="1100" dirty="0"/>
                  <a:t>Copy paste fonts. Choose the only option to retain text</a:t>
                </a:r>
              </a:p>
            </p:txBody>
          </p:sp>
          <p:sp>
            <p:nvSpPr>
              <p:cNvPr id="17" name="iś1îďe">
                <a:extLst>
                  <a:ext uri="{FF2B5EF4-FFF2-40B4-BE49-F238E27FC236}">
                    <a16:creationId xmlns:a16="http://schemas.microsoft.com/office/drawing/2014/main" xmlns="" id="{4D5C24C6-4DD0-4193-AD42-019C1134797B}"/>
                  </a:ext>
                </a:extLst>
              </p:cNvPr>
              <p:cNvSpPr txBox="1"/>
              <p:nvPr/>
            </p:nvSpPr>
            <p:spPr bwMode="auto">
              <a:xfrm>
                <a:off x="1902747" y="4231872"/>
                <a:ext cx="1898253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1450499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97BFB3EA-9F17-4072-9C03-A24B061200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B34C41C9-83D7-46CE-A330-70A42C7494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BBAC7C54-543E-4F1E-9E5C-12C9CD8B81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31</a:t>
            </a:fld>
            <a:endParaRPr lang="zh-CN" altLang="en-US"/>
          </a:p>
        </p:txBody>
      </p:sp>
      <p:grpSp>
        <p:nvGrpSpPr>
          <p:cNvPr id="5" name="6b3ce8c0-03ad-4df5-b749-2a12d94d07d1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0D8E8FF1-17D8-4371-A25B-93D7C502AC70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371000" y="1764000"/>
            <a:ext cx="9450000" cy="3912923"/>
            <a:chOff x="1371000" y="1764000"/>
            <a:chExt cx="9450000" cy="3912923"/>
          </a:xfrm>
        </p:grpSpPr>
        <p:grpSp>
          <p:nvGrpSpPr>
            <p:cNvPr id="6" name="iṥ1iďê">
              <a:extLst>
                <a:ext uri="{FF2B5EF4-FFF2-40B4-BE49-F238E27FC236}">
                  <a16:creationId xmlns:a16="http://schemas.microsoft.com/office/drawing/2014/main" xmlns="" id="{31ABDB3F-C28B-436B-965D-196B8D21E3B4}"/>
                </a:ext>
              </a:extLst>
            </p:cNvPr>
            <p:cNvGrpSpPr/>
            <p:nvPr/>
          </p:nvGrpSpPr>
          <p:grpSpPr>
            <a:xfrm>
              <a:off x="4848446" y="1933556"/>
              <a:ext cx="2495109" cy="3436970"/>
              <a:chOff x="1476375" y="2300288"/>
              <a:chExt cx="2876550" cy="3962399"/>
            </a:xfrm>
          </p:grpSpPr>
          <p:sp>
            <p:nvSpPr>
              <p:cNvPr id="63" name="îṡľîḍè">
                <a:extLst>
                  <a:ext uri="{FF2B5EF4-FFF2-40B4-BE49-F238E27FC236}">
                    <a16:creationId xmlns:a16="http://schemas.microsoft.com/office/drawing/2014/main" xmlns="" id="{621EDFCB-7022-40E9-ADC5-9DBC93D8BF4B}"/>
                  </a:ext>
                </a:extLst>
              </p:cNvPr>
              <p:cNvSpPr/>
              <p:nvPr/>
            </p:nvSpPr>
            <p:spPr>
              <a:xfrm>
                <a:off x="1476375" y="2481262"/>
                <a:ext cx="2876550" cy="3781425"/>
              </a:xfrm>
              <a:prstGeom prst="roundRect">
                <a:avLst>
                  <a:gd name="adj" fmla="val 9051"/>
                </a:avLst>
              </a:prstGeom>
              <a:solidFill>
                <a:schemeClr val="tx2">
                  <a:lumMod val="40000"/>
                  <a:lumOff val="60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4" name="îṧ1ïďe">
                <a:extLst>
                  <a:ext uri="{FF2B5EF4-FFF2-40B4-BE49-F238E27FC236}">
                    <a16:creationId xmlns:a16="http://schemas.microsoft.com/office/drawing/2014/main" xmlns="" id="{A93740EF-014D-4D07-9903-CB9A12A779E2}"/>
                  </a:ext>
                </a:extLst>
              </p:cNvPr>
              <p:cNvSpPr/>
              <p:nvPr/>
            </p:nvSpPr>
            <p:spPr>
              <a:xfrm>
                <a:off x="1673821" y="2752344"/>
                <a:ext cx="2481658" cy="3338893"/>
              </a:xfrm>
              <a:prstGeom prst="roundRect">
                <a:avLst>
                  <a:gd name="adj" fmla="val 9051"/>
                </a:avLst>
              </a:prstGeom>
              <a:solidFill>
                <a:schemeClr val="bg1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5" name="iŝlîḍê">
                <a:extLst>
                  <a:ext uri="{FF2B5EF4-FFF2-40B4-BE49-F238E27FC236}">
                    <a16:creationId xmlns:a16="http://schemas.microsoft.com/office/drawing/2014/main" xmlns="" id="{01A12DF9-FD60-423C-86D7-539190CEF004}"/>
                  </a:ext>
                </a:extLst>
              </p:cNvPr>
              <p:cNvSpPr/>
              <p:nvPr/>
            </p:nvSpPr>
            <p:spPr>
              <a:xfrm>
                <a:off x="1990726" y="2895601"/>
                <a:ext cx="195262" cy="195262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6" name="iṡḻîḓé">
                <a:extLst>
                  <a:ext uri="{FF2B5EF4-FFF2-40B4-BE49-F238E27FC236}">
                    <a16:creationId xmlns:a16="http://schemas.microsoft.com/office/drawing/2014/main" xmlns="" id="{2BAD0276-154D-4266-8844-C3BD014A3168}"/>
                  </a:ext>
                </a:extLst>
              </p:cNvPr>
              <p:cNvSpPr/>
              <p:nvPr/>
            </p:nvSpPr>
            <p:spPr>
              <a:xfrm>
                <a:off x="2383434" y="2895601"/>
                <a:ext cx="195262" cy="195262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7" name="îṩ1iḋe">
                <a:extLst>
                  <a:ext uri="{FF2B5EF4-FFF2-40B4-BE49-F238E27FC236}">
                    <a16:creationId xmlns:a16="http://schemas.microsoft.com/office/drawing/2014/main" xmlns="" id="{D341CEAF-E119-464C-B925-C14A67D91D7A}"/>
                  </a:ext>
                </a:extLst>
              </p:cNvPr>
              <p:cNvSpPr/>
              <p:nvPr/>
            </p:nvSpPr>
            <p:spPr>
              <a:xfrm>
                <a:off x="3248026" y="2895601"/>
                <a:ext cx="195262" cy="195262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8" name="íŝ1idè">
                <a:extLst>
                  <a:ext uri="{FF2B5EF4-FFF2-40B4-BE49-F238E27FC236}">
                    <a16:creationId xmlns:a16="http://schemas.microsoft.com/office/drawing/2014/main" xmlns="" id="{5C568B8D-E625-4253-8A86-01D64B36D33E}"/>
                  </a:ext>
                </a:extLst>
              </p:cNvPr>
              <p:cNvSpPr/>
              <p:nvPr/>
            </p:nvSpPr>
            <p:spPr>
              <a:xfrm>
                <a:off x="3640734" y="2895601"/>
                <a:ext cx="195262" cy="195262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9" name="îṧļiḋe">
                <a:extLst>
                  <a:ext uri="{FF2B5EF4-FFF2-40B4-BE49-F238E27FC236}">
                    <a16:creationId xmlns:a16="http://schemas.microsoft.com/office/drawing/2014/main" xmlns="" id="{D74A1F9D-DE4A-4B08-A024-2626FF60217E}"/>
                  </a:ext>
                </a:extLst>
              </p:cNvPr>
              <p:cNvSpPr/>
              <p:nvPr/>
            </p:nvSpPr>
            <p:spPr>
              <a:xfrm>
                <a:off x="2032398" y="2300288"/>
                <a:ext cx="111918" cy="728661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85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0" name="îşľiďê">
                <a:extLst>
                  <a:ext uri="{FF2B5EF4-FFF2-40B4-BE49-F238E27FC236}">
                    <a16:creationId xmlns:a16="http://schemas.microsoft.com/office/drawing/2014/main" xmlns="" id="{EA13E930-E4B4-4349-AE26-AAD66F6A3283}"/>
                  </a:ext>
                </a:extLst>
              </p:cNvPr>
              <p:cNvSpPr/>
              <p:nvPr/>
            </p:nvSpPr>
            <p:spPr>
              <a:xfrm>
                <a:off x="2425106" y="2300288"/>
                <a:ext cx="111918" cy="728661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85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1" name="íŝ1iďê">
                <a:extLst>
                  <a:ext uri="{FF2B5EF4-FFF2-40B4-BE49-F238E27FC236}">
                    <a16:creationId xmlns:a16="http://schemas.microsoft.com/office/drawing/2014/main" xmlns="" id="{5F1BB08F-8FF3-4BA7-BAE0-60AB80A71D43}"/>
                  </a:ext>
                </a:extLst>
              </p:cNvPr>
              <p:cNvSpPr/>
              <p:nvPr/>
            </p:nvSpPr>
            <p:spPr>
              <a:xfrm>
                <a:off x="3289698" y="2300288"/>
                <a:ext cx="111918" cy="728661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85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2" name="î$ļïdê">
                <a:extLst>
                  <a:ext uri="{FF2B5EF4-FFF2-40B4-BE49-F238E27FC236}">
                    <a16:creationId xmlns:a16="http://schemas.microsoft.com/office/drawing/2014/main" xmlns="" id="{0BBFB635-723F-46E7-9BD4-0747585AF674}"/>
                  </a:ext>
                </a:extLst>
              </p:cNvPr>
              <p:cNvSpPr/>
              <p:nvPr/>
            </p:nvSpPr>
            <p:spPr>
              <a:xfrm>
                <a:off x="3682406" y="2300288"/>
                <a:ext cx="111918" cy="728661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85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3" name="íṩļïḍe">
                <a:extLst>
                  <a:ext uri="{FF2B5EF4-FFF2-40B4-BE49-F238E27FC236}">
                    <a16:creationId xmlns:a16="http://schemas.microsoft.com/office/drawing/2014/main" xmlns="" id="{CD2F4C43-F1D8-4B29-AE5C-7723AFA04870}"/>
                  </a:ext>
                </a:extLst>
              </p:cNvPr>
              <p:cNvSpPr/>
              <p:nvPr/>
            </p:nvSpPr>
            <p:spPr>
              <a:xfrm>
                <a:off x="1710929" y="3400427"/>
                <a:ext cx="866774" cy="866774"/>
              </a:xfrm>
              <a:prstGeom prst="ellipse">
                <a:avLst/>
              </a:prstGeom>
              <a:solidFill>
                <a:schemeClr val="accent1">
                  <a:alpha val="75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4" name="išļïdé">
                <a:extLst>
                  <a:ext uri="{FF2B5EF4-FFF2-40B4-BE49-F238E27FC236}">
                    <a16:creationId xmlns:a16="http://schemas.microsoft.com/office/drawing/2014/main" xmlns="" id="{1A7B4119-8045-4AE7-AD25-1AD023009B47}"/>
                  </a:ext>
                </a:extLst>
              </p:cNvPr>
              <p:cNvSpPr/>
              <p:nvPr/>
            </p:nvSpPr>
            <p:spPr>
              <a:xfrm>
                <a:off x="2465091" y="3400427"/>
                <a:ext cx="866774" cy="866774"/>
              </a:xfrm>
              <a:prstGeom prst="ellipse">
                <a:avLst/>
              </a:prstGeom>
              <a:solidFill>
                <a:schemeClr val="accent2">
                  <a:alpha val="73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5" name="íSlîḓê">
                <a:extLst>
                  <a:ext uri="{FF2B5EF4-FFF2-40B4-BE49-F238E27FC236}">
                    <a16:creationId xmlns:a16="http://schemas.microsoft.com/office/drawing/2014/main" xmlns="" id="{B41C09A2-2D0B-4EF0-979E-5909B6719790}"/>
                  </a:ext>
                </a:extLst>
              </p:cNvPr>
              <p:cNvSpPr/>
              <p:nvPr/>
            </p:nvSpPr>
            <p:spPr>
              <a:xfrm>
                <a:off x="3219253" y="3400427"/>
                <a:ext cx="866774" cy="866774"/>
              </a:xfrm>
              <a:prstGeom prst="ellipse">
                <a:avLst/>
              </a:prstGeom>
              <a:solidFill>
                <a:schemeClr val="accent4">
                  <a:alpha val="76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6" name="iṡļiḓè">
                <a:extLst>
                  <a:ext uri="{FF2B5EF4-FFF2-40B4-BE49-F238E27FC236}">
                    <a16:creationId xmlns:a16="http://schemas.microsoft.com/office/drawing/2014/main" xmlns="" id="{D75B32A6-51CE-448D-8A52-970BD116FCC2}"/>
                  </a:ext>
                </a:extLst>
              </p:cNvPr>
              <p:cNvSpPr/>
              <p:nvPr/>
            </p:nvSpPr>
            <p:spPr>
              <a:xfrm>
                <a:off x="1710929" y="4563626"/>
                <a:ext cx="866774" cy="866774"/>
              </a:xfrm>
              <a:prstGeom prst="ellipse">
                <a:avLst/>
              </a:prstGeom>
              <a:solidFill>
                <a:schemeClr val="accent1">
                  <a:alpha val="75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7" name="i$ḻiḑê">
                <a:extLst>
                  <a:ext uri="{FF2B5EF4-FFF2-40B4-BE49-F238E27FC236}">
                    <a16:creationId xmlns:a16="http://schemas.microsoft.com/office/drawing/2014/main" xmlns="" id="{84868037-263A-4D50-8148-0824C1E28837}"/>
                  </a:ext>
                </a:extLst>
              </p:cNvPr>
              <p:cNvSpPr/>
              <p:nvPr/>
            </p:nvSpPr>
            <p:spPr>
              <a:xfrm>
                <a:off x="2465091" y="4563626"/>
                <a:ext cx="866774" cy="866774"/>
              </a:xfrm>
              <a:prstGeom prst="ellipse">
                <a:avLst/>
              </a:prstGeom>
              <a:solidFill>
                <a:schemeClr val="accent2">
                  <a:alpha val="73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8" name="îṣḷîḓé">
                <a:extLst>
                  <a:ext uri="{FF2B5EF4-FFF2-40B4-BE49-F238E27FC236}">
                    <a16:creationId xmlns:a16="http://schemas.microsoft.com/office/drawing/2014/main" xmlns="" id="{2D15DEA3-68CA-4804-8CB0-CC5449FE39FB}"/>
                  </a:ext>
                </a:extLst>
              </p:cNvPr>
              <p:cNvSpPr/>
              <p:nvPr/>
            </p:nvSpPr>
            <p:spPr>
              <a:xfrm>
                <a:off x="3219253" y="4563626"/>
                <a:ext cx="866774" cy="866774"/>
              </a:xfrm>
              <a:prstGeom prst="ellipse">
                <a:avLst/>
              </a:prstGeom>
              <a:solidFill>
                <a:schemeClr val="accent4">
                  <a:alpha val="76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7" name="iśḷidè">
              <a:extLst>
                <a:ext uri="{FF2B5EF4-FFF2-40B4-BE49-F238E27FC236}">
                  <a16:creationId xmlns:a16="http://schemas.microsoft.com/office/drawing/2014/main" xmlns="" id="{BD6E297F-55BA-4FD8-BA35-E4CA5A48CB84}"/>
                </a:ext>
              </a:extLst>
            </p:cNvPr>
            <p:cNvGrpSpPr/>
            <p:nvPr/>
          </p:nvGrpSpPr>
          <p:grpSpPr>
            <a:xfrm>
              <a:off x="3801000" y="1927611"/>
              <a:ext cx="541385" cy="541385"/>
              <a:chOff x="3898701" y="1972611"/>
              <a:chExt cx="541385" cy="541385"/>
            </a:xfrm>
          </p:grpSpPr>
          <p:sp>
            <p:nvSpPr>
              <p:cNvPr id="61" name="îṧľide">
                <a:extLst>
                  <a:ext uri="{FF2B5EF4-FFF2-40B4-BE49-F238E27FC236}">
                    <a16:creationId xmlns:a16="http://schemas.microsoft.com/office/drawing/2014/main" xmlns="" id="{289B7A14-91DE-43E6-99DA-E4FEC46DEDCD}"/>
                  </a:ext>
                </a:extLst>
              </p:cNvPr>
              <p:cNvSpPr/>
              <p:nvPr/>
            </p:nvSpPr>
            <p:spPr>
              <a:xfrm>
                <a:off x="3898701" y="1972611"/>
                <a:ext cx="541385" cy="541385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2" name="íṩḷíḓê">
                <a:extLst>
                  <a:ext uri="{FF2B5EF4-FFF2-40B4-BE49-F238E27FC236}">
                    <a16:creationId xmlns:a16="http://schemas.microsoft.com/office/drawing/2014/main" xmlns="" id="{6D0823F1-1BB2-47AF-9D94-7F29520DA507}"/>
                  </a:ext>
                </a:extLst>
              </p:cNvPr>
              <p:cNvSpPr/>
              <p:nvPr/>
            </p:nvSpPr>
            <p:spPr bwMode="auto">
              <a:xfrm>
                <a:off x="4006354" y="2080264"/>
                <a:ext cx="326078" cy="326078"/>
              </a:xfrm>
              <a:custGeom>
                <a:avLst/>
                <a:gdLst>
                  <a:gd name="T0" fmla="*/ 177354294 w 21600"/>
                  <a:gd name="T1" fmla="*/ 119619947 h 21600"/>
                  <a:gd name="T2" fmla="*/ 181994773 w 21600"/>
                  <a:gd name="T3" fmla="*/ 90970153 h 21600"/>
                  <a:gd name="T4" fmla="*/ 90997440 w 21600"/>
                  <a:gd name="T5" fmla="*/ 0 h 21600"/>
                  <a:gd name="T6" fmla="*/ 0 w 21600"/>
                  <a:gd name="T7" fmla="*/ 90970153 h 21600"/>
                  <a:gd name="T8" fmla="*/ 90997440 w 21600"/>
                  <a:gd name="T9" fmla="*/ 181941690 h 21600"/>
                  <a:gd name="T10" fmla="*/ 119632265 w 21600"/>
                  <a:gd name="T11" fmla="*/ 177314796 h 21600"/>
                  <a:gd name="T12" fmla="*/ 140353873 w 21600"/>
                  <a:gd name="T13" fmla="*/ 198036404 h 21600"/>
                  <a:gd name="T14" fmla="*/ 184433669 w 21600"/>
                  <a:gd name="T15" fmla="*/ 198036404 h 21600"/>
                  <a:gd name="T16" fmla="*/ 184433669 w 21600"/>
                  <a:gd name="T17" fmla="*/ 242088912 h 21600"/>
                  <a:gd name="T18" fmla="*/ 184513921 w 21600"/>
                  <a:gd name="T19" fmla="*/ 242169283 h 21600"/>
                  <a:gd name="T20" fmla="*/ 228567695 w 21600"/>
                  <a:gd name="T21" fmla="*/ 242169283 h 21600"/>
                  <a:gd name="T22" fmla="*/ 228567695 w 21600"/>
                  <a:gd name="T23" fmla="*/ 286223057 h 21600"/>
                  <a:gd name="T24" fmla="*/ 228660384 w 21600"/>
                  <a:gd name="T25" fmla="*/ 286302043 h 21600"/>
                  <a:gd name="T26" fmla="*/ 286355233 w 21600"/>
                  <a:gd name="T27" fmla="*/ 286302043 h 21600"/>
                  <a:gd name="T28" fmla="*/ 286355233 w 21600"/>
                  <a:gd name="T29" fmla="*/ 286355233 h 21600"/>
                  <a:gd name="T30" fmla="*/ 286355233 w 21600"/>
                  <a:gd name="T31" fmla="*/ 228580132 h 21600"/>
                  <a:gd name="T32" fmla="*/ 177354294 w 21600"/>
                  <a:gd name="T33" fmla="*/ 119619947 h 21600"/>
                  <a:gd name="T34" fmla="*/ 72066037 w 21600"/>
                  <a:gd name="T35" fmla="*/ 102106942 h 21600"/>
                  <a:gd name="T36" fmla="*/ 41349250 w 21600"/>
                  <a:gd name="T37" fmla="*/ 71416187 h 21600"/>
                  <a:gd name="T38" fmla="*/ 72066037 w 21600"/>
                  <a:gd name="T39" fmla="*/ 40712996 h 21600"/>
                  <a:gd name="T40" fmla="*/ 102769110 w 21600"/>
                  <a:gd name="T41" fmla="*/ 71416187 h 21600"/>
                  <a:gd name="T42" fmla="*/ 72066037 w 21600"/>
                  <a:gd name="T43" fmla="*/ 102106942 h 21600"/>
                  <a:gd name="T44" fmla="*/ 72066037 w 21600"/>
                  <a:gd name="T45" fmla="*/ 102106942 h 21600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0" t="0" r="r" b="b"/>
                <a:pathLst>
                  <a:path w="21600" h="21600">
                    <a:moveTo>
                      <a:pt x="13378" y="9023"/>
                    </a:moveTo>
                    <a:cubicBezTo>
                      <a:pt x="13604" y="8343"/>
                      <a:pt x="13728" y="7617"/>
                      <a:pt x="13728" y="6862"/>
                    </a:cubicBezTo>
                    <a:cubicBezTo>
                      <a:pt x="13728" y="3072"/>
                      <a:pt x="10655" y="0"/>
                      <a:pt x="6864" y="0"/>
                    </a:cubicBezTo>
                    <a:cubicBezTo>
                      <a:pt x="3073" y="0"/>
                      <a:pt x="0" y="3072"/>
                      <a:pt x="0" y="6862"/>
                    </a:cubicBezTo>
                    <a:cubicBezTo>
                      <a:pt x="0" y="10652"/>
                      <a:pt x="3073" y="13724"/>
                      <a:pt x="6864" y="13724"/>
                    </a:cubicBezTo>
                    <a:cubicBezTo>
                      <a:pt x="7619" y="13724"/>
                      <a:pt x="8345" y="13600"/>
                      <a:pt x="9024" y="13375"/>
                    </a:cubicBezTo>
                    <a:lnTo>
                      <a:pt x="10587" y="14938"/>
                    </a:lnTo>
                    <a:lnTo>
                      <a:pt x="13912" y="14938"/>
                    </a:lnTo>
                    <a:lnTo>
                      <a:pt x="13912" y="18261"/>
                    </a:lnTo>
                    <a:lnTo>
                      <a:pt x="13918" y="18267"/>
                    </a:lnTo>
                    <a:lnTo>
                      <a:pt x="17241" y="18267"/>
                    </a:lnTo>
                    <a:lnTo>
                      <a:pt x="17241" y="21590"/>
                    </a:lnTo>
                    <a:lnTo>
                      <a:pt x="17248" y="21596"/>
                    </a:lnTo>
                    <a:lnTo>
                      <a:pt x="21600" y="21596"/>
                    </a:lnTo>
                    <a:lnTo>
                      <a:pt x="21600" y="21600"/>
                    </a:lnTo>
                    <a:lnTo>
                      <a:pt x="21600" y="17242"/>
                    </a:lnTo>
                    <a:lnTo>
                      <a:pt x="13378" y="9023"/>
                    </a:lnTo>
                    <a:close/>
                    <a:moveTo>
                      <a:pt x="5436" y="7702"/>
                    </a:moveTo>
                    <a:cubicBezTo>
                      <a:pt x="4157" y="7702"/>
                      <a:pt x="3119" y="6665"/>
                      <a:pt x="3119" y="5387"/>
                    </a:cubicBezTo>
                    <a:cubicBezTo>
                      <a:pt x="3119" y="4108"/>
                      <a:pt x="4157" y="3071"/>
                      <a:pt x="5436" y="3071"/>
                    </a:cubicBezTo>
                    <a:cubicBezTo>
                      <a:pt x="6715" y="3071"/>
                      <a:pt x="7752" y="4108"/>
                      <a:pt x="7752" y="5387"/>
                    </a:cubicBezTo>
                    <a:cubicBezTo>
                      <a:pt x="7751" y="6665"/>
                      <a:pt x="6715" y="7702"/>
                      <a:pt x="5436" y="7702"/>
                    </a:cubicBezTo>
                    <a:close/>
                    <a:moveTo>
                      <a:pt x="5436" y="7702"/>
                    </a:moveTo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8" name="işľîďe">
              <a:extLst>
                <a:ext uri="{FF2B5EF4-FFF2-40B4-BE49-F238E27FC236}">
                  <a16:creationId xmlns:a16="http://schemas.microsoft.com/office/drawing/2014/main" xmlns="" id="{9EDAE741-CDFE-419A-B3F3-687457E9A44F}"/>
                </a:ext>
              </a:extLst>
            </p:cNvPr>
            <p:cNvGrpSpPr/>
            <p:nvPr/>
          </p:nvGrpSpPr>
          <p:grpSpPr>
            <a:xfrm>
              <a:off x="3801000" y="3411574"/>
              <a:ext cx="541385" cy="541385"/>
              <a:chOff x="3898701" y="3481028"/>
              <a:chExt cx="541385" cy="541385"/>
            </a:xfrm>
          </p:grpSpPr>
          <p:sp>
            <p:nvSpPr>
              <p:cNvPr id="59" name="îşľïďé">
                <a:extLst>
                  <a:ext uri="{FF2B5EF4-FFF2-40B4-BE49-F238E27FC236}">
                    <a16:creationId xmlns:a16="http://schemas.microsoft.com/office/drawing/2014/main" xmlns="" id="{9D9E5018-94FA-472D-9FA6-49C4B387B8E8}"/>
                  </a:ext>
                </a:extLst>
              </p:cNvPr>
              <p:cNvSpPr/>
              <p:nvPr/>
            </p:nvSpPr>
            <p:spPr>
              <a:xfrm>
                <a:off x="3898701" y="3481028"/>
                <a:ext cx="541385" cy="541385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0" name="íśḷiďe">
                <a:extLst>
                  <a:ext uri="{FF2B5EF4-FFF2-40B4-BE49-F238E27FC236}">
                    <a16:creationId xmlns:a16="http://schemas.microsoft.com/office/drawing/2014/main" xmlns="" id="{D4B0C319-9AEC-4E89-9FEA-DE815D0678F0}"/>
                  </a:ext>
                </a:extLst>
              </p:cNvPr>
              <p:cNvSpPr/>
              <p:nvPr/>
            </p:nvSpPr>
            <p:spPr bwMode="auto">
              <a:xfrm>
                <a:off x="4015097" y="3575726"/>
                <a:ext cx="308593" cy="351988"/>
              </a:xfrm>
              <a:custGeom>
                <a:avLst/>
                <a:gdLst>
                  <a:gd name="T0" fmla="*/ 145512959 w 21600"/>
                  <a:gd name="T1" fmla="*/ 203073433 h 21600"/>
                  <a:gd name="T2" fmla="*/ 145802623 w 21600"/>
                  <a:gd name="T3" fmla="*/ 194761133 h 21600"/>
                  <a:gd name="T4" fmla="*/ 145802623 w 21600"/>
                  <a:gd name="T5" fmla="*/ 125373600 h 21600"/>
                  <a:gd name="T6" fmla="*/ 104926995 w 21600"/>
                  <a:gd name="T7" fmla="*/ 39943277 h 21600"/>
                  <a:gd name="T8" fmla="*/ 105749513 w 21600"/>
                  <a:gd name="T9" fmla="*/ 31392540 h 21600"/>
                  <a:gd name="T10" fmla="*/ 84532065 w 21600"/>
                  <a:gd name="T11" fmla="*/ 0 h 21600"/>
                  <a:gd name="T12" fmla="*/ 63314533 w 21600"/>
                  <a:gd name="T13" fmla="*/ 31392540 h 21600"/>
                  <a:gd name="T14" fmla="*/ 64145452 w 21600"/>
                  <a:gd name="T15" fmla="*/ 39996478 h 21600"/>
                  <a:gd name="T16" fmla="*/ 23363023 w 21600"/>
                  <a:gd name="T17" fmla="*/ 125385918 h 21600"/>
                  <a:gd name="T18" fmla="*/ 23363023 w 21600"/>
                  <a:gd name="T19" fmla="*/ 194761133 h 21600"/>
                  <a:gd name="T20" fmla="*/ 23645246 w 21600"/>
                  <a:gd name="T21" fmla="*/ 203100602 h 21600"/>
                  <a:gd name="T22" fmla="*/ 0 w 21600"/>
                  <a:gd name="T23" fmla="*/ 236998693 h 21600"/>
                  <a:gd name="T24" fmla="*/ 9272957 w 21600"/>
                  <a:gd name="T25" fmla="*/ 250706436 h 21600"/>
                  <a:gd name="T26" fmla="*/ 63534281 w 21600"/>
                  <a:gd name="T27" fmla="*/ 250706436 h 21600"/>
                  <a:gd name="T28" fmla="*/ 63314533 w 21600"/>
                  <a:gd name="T29" fmla="*/ 254962705 h 21600"/>
                  <a:gd name="T30" fmla="*/ 84532065 w 21600"/>
                  <a:gd name="T31" fmla="*/ 286355233 h 21600"/>
                  <a:gd name="T32" fmla="*/ 105749513 w 21600"/>
                  <a:gd name="T33" fmla="*/ 254962705 h 21600"/>
                  <a:gd name="T34" fmla="*/ 105529766 w 21600"/>
                  <a:gd name="T35" fmla="*/ 250706436 h 21600"/>
                  <a:gd name="T36" fmla="*/ 159908522 w 21600"/>
                  <a:gd name="T37" fmla="*/ 250706436 h 21600"/>
                  <a:gd name="T38" fmla="*/ 169173962 w 21600"/>
                  <a:gd name="T39" fmla="*/ 236998693 h 21600"/>
                  <a:gd name="T40" fmla="*/ 145512959 w 21600"/>
                  <a:gd name="T41" fmla="*/ 203073433 h 21600"/>
                  <a:gd name="T42" fmla="*/ 72721479 w 21600"/>
                  <a:gd name="T43" fmla="*/ 31392540 h 21600"/>
                  <a:gd name="T44" fmla="*/ 84532065 w 21600"/>
                  <a:gd name="T45" fmla="*/ 13920288 h 21600"/>
                  <a:gd name="T46" fmla="*/ 96343451 w 21600"/>
                  <a:gd name="T47" fmla="*/ 31392540 h 21600"/>
                  <a:gd name="T48" fmla="*/ 95802281 w 21600"/>
                  <a:gd name="T49" fmla="*/ 36338135 h 21600"/>
                  <a:gd name="T50" fmla="*/ 84587024 w 21600"/>
                  <a:gd name="T51" fmla="*/ 34799986 h 21600"/>
                  <a:gd name="T52" fmla="*/ 73269292 w 21600"/>
                  <a:gd name="T53" fmla="*/ 36364156 h 21600"/>
                  <a:gd name="T54" fmla="*/ 72721479 w 21600"/>
                  <a:gd name="T55" fmla="*/ 31392540 h 21600"/>
                  <a:gd name="T56" fmla="*/ 72721479 w 21600"/>
                  <a:gd name="T57" fmla="*/ 31392540 h 21600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</a:gdLst>
                <a:ahLst/>
                <a:cxnLst>
                  <a:cxn ang="T58">
                    <a:pos x="T0" y="T1"/>
                  </a:cxn>
                  <a:cxn ang="T59">
                    <a:pos x="T2" y="T3"/>
                  </a:cxn>
                  <a:cxn ang="T60">
                    <a:pos x="T4" y="T5"/>
                  </a:cxn>
                  <a:cxn ang="T61">
                    <a:pos x="T6" y="T7"/>
                  </a:cxn>
                  <a:cxn ang="T62">
                    <a:pos x="T8" y="T9"/>
                  </a:cxn>
                  <a:cxn ang="T63">
                    <a:pos x="T10" y="T11"/>
                  </a:cxn>
                  <a:cxn ang="T64">
                    <a:pos x="T12" y="T13"/>
                  </a:cxn>
                  <a:cxn ang="T65">
                    <a:pos x="T14" y="T15"/>
                  </a:cxn>
                  <a:cxn ang="T66">
                    <a:pos x="T16" y="T17"/>
                  </a:cxn>
                  <a:cxn ang="T67">
                    <a:pos x="T18" y="T19"/>
                  </a:cxn>
                  <a:cxn ang="T68">
                    <a:pos x="T20" y="T21"/>
                  </a:cxn>
                  <a:cxn ang="T69">
                    <a:pos x="T22" y="T23"/>
                  </a:cxn>
                  <a:cxn ang="T70">
                    <a:pos x="T24" y="T25"/>
                  </a:cxn>
                  <a:cxn ang="T71">
                    <a:pos x="T26" y="T27"/>
                  </a:cxn>
                  <a:cxn ang="T72">
                    <a:pos x="T28" y="T29"/>
                  </a:cxn>
                  <a:cxn ang="T73">
                    <a:pos x="T30" y="T31"/>
                  </a:cxn>
                  <a:cxn ang="T74">
                    <a:pos x="T32" y="T33"/>
                  </a:cxn>
                  <a:cxn ang="T75">
                    <a:pos x="T34" y="T35"/>
                  </a:cxn>
                  <a:cxn ang="T76">
                    <a:pos x="T36" y="T37"/>
                  </a:cxn>
                  <a:cxn ang="T77">
                    <a:pos x="T38" y="T39"/>
                  </a:cxn>
                  <a:cxn ang="T78">
                    <a:pos x="T40" y="T41"/>
                  </a:cxn>
                  <a:cxn ang="T79">
                    <a:pos x="T42" y="T43"/>
                  </a:cxn>
                  <a:cxn ang="T80">
                    <a:pos x="T44" y="T45"/>
                  </a:cxn>
                  <a:cxn ang="T81">
                    <a:pos x="T46" y="T47"/>
                  </a:cxn>
                  <a:cxn ang="T82">
                    <a:pos x="T48" y="T49"/>
                  </a:cxn>
                  <a:cxn ang="T83">
                    <a:pos x="T50" y="T51"/>
                  </a:cxn>
                  <a:cxn ang="T84">
                    <a:pos x="T52" y="T53"/>
                  </a:cxn>
                  <a:cxn ang="T85">
                    <a:pos x="T54" y="T55"/>
                  </a:cxn>
                  <a:cxn ang="T86">
                    <a:pos x="T56" y="T57"/>
                  </a:cxn>
                </a:cxnLst>
                <a:rect l="0" t="0" r="r" b="b"/>
                <a:pathLst>
                  <a:path w="21600" h="21600">
                    <a:moveTo>
                      <a:pt x="18579" y="15318"/>
                    </a:moveTo>
                    <a:cubicBezTo>
                      <a:pt x="18603" y="15119"/>
                      <a:pt x="18616" y="14912"/>
                      <a:pt x="18616" y="14691"/>
                    </a:cubicBezTo>
                    <a:lnTo>
                      <a:pt x="18616" y="9457"/>
                    </a:lnTo>
                    <a:cubicBezTo>
                      <a:pt x="18616" y="6480"/>
                      <a:pt x="16437" y="3949"/>
                      <a:pt x="13397" y="3013"/>
                    </a:cubicBezTo>
                    <a:cubicBezTo>
                      <a:pt x="13464" y="2807"/>
                      <a:pt x="13502" y="2592"/>
                      <a:pt x="13502" y="2368"/>
                    </a:cubicBezTo>
                    <a:cubicBezTo>
                      <a:pt x="13502" y="1061"/>
                      <a:pt x="12289" y="0"/>
                      <a:pt x="10793" y="0"/>
                    </a:cubicBezTo>
                    <a:cubicBezTo>
                      <a:pt x="9297" y="0"/>
                      <a:pt x="8084" y="1060"/>
                      <a:pt x="8084" y="2368"/>
                    </a:cubicBezTo>
                    <a:cubicBezTo>
                      <a:pt x="8084" y="2593"/>
                      <a:pt x="8122" y="2810"/>
                      <a:pt x="8190" y="3017"/>
                    </a:cubicBezTo>
                    <a:cubicBezTo>
                      <a:pt x="5156" y="3956"/>
                      <a:pt x="2983" y="6484"/>
                      <a:pt x="2983" y="9458"/>
                    </a:cubicBezTo>
                    <a:lnTo>
                      <a:pt x="2983" y="14691"/>
                    </a:lnTo>
                    <a:cubicBezTo>
                      <a:pt x="2983" y="14912"/>
                      <a:pt x="2996" y="15121"/>
                      <a:pt x="3019" y="15320"/>
                    </a:cubicBezTo>
                    <a:lnTo>
                      <a:pt x="0" y="17877"/>
                    </a:lnTo>
                    <a:cubicBezTo>
                      <a:pt x="0" y="18448"/>
                      <a:pt x="530" y="18911"/>
                      <a:pt x="1184" y="18911"/>
                    </a:cubicBezTo>
                    <a:lnTo>
                      <a:pt x="8112" y="18911"/>
                    </a:lnTo>
                    <a:cubicBezTo>
                      <a:pt x="8096" y="19017"/>
                      <a:pt x="8084" y="19123"/>
                      <a:pt x="8084" y="19232"/>
                    </a:cubicBezTo>
                    <a:cubicBezTo>
                      <a:pt x="8084" y="20540"/>
                      <a:pt x="9297" y="21600"/>
                      <a:pt x="10793" y="21600"/>
                    </a:cubicBezTo>
                    <a:cubicBezTo>
                      <a:pt x="12289" y="21600"/>
                      <a:pt x="13502" y="20540"/>
                      <a:pt x="13502" y="19232"/>
                    </a:cubicBezTo>
                    <a:cubicBezTo>
                      <a:pt x="13502" y="19123"/>
                      <a:pt x="13490" y="19016"/>
                      <a:pt x="13474" y="18911"/>
                    </a:cubicBezTo>
                    <a:lnTo>
                      <a:pt x="20417" y="18911"/>
                    </a:lnTo>
                    <a:cubicBezTo>
                      <a:pt x="21070" y="18911"/>
                      <a:pt x="21600" y="18448"/>
                      <a:pt x="21600" y="17877"/>
                    </a:cubicBezTo>
                    <a:lnTo>
                      <a:pt x="18579" y="15318"/>
                    </a:lnTo>
                    <a:close/>
                    <a:moveTo>
                      <a:pt x="9285" y="2368"/>
                    </a:moveTo>
                    <a:cubicBezTo>
                      <a:pt x="9285" y="1641"/>
                      <a:pt x="9962" y="1050"/>
                      <a:pt x="10793" y="1050"/>
                    </a:cubicBezTo>
                    <a:cubicBezTo>
                      <a:pt x="11624" y="1050"/>
                      <a:pt x="12301" y="1641"/>
                      <a:pt x="12301" y="2368"/>
                    </a:cubicBezTo>
                    <a:cubicBezTo>
                      <a:pt x="12301" y="2498"/>
                      <a:pt x="12272" y="2622"/>
                      <a:pt x="12232" y="2741"/>
                    </a:cubicBezTo>
                    <a:cubicBezTo>
                      <a:pt x="11767" y="2666"/>
                      <a:pt x="11289" y="2625"/>
                      <a:pt x="10800" y="2625"/>
                    </a:cubicBezTo>
                    <a:cubicBezTo>
                      <a:pt x="10306" y="2625"/>
                      <a:pt x="9824" y="2666"/>
                      <a:pt x="9355" y="2743"/>
                    </a:cubicBezTo>
                    <a:cubicBezTo>
                      <a:pt x="9314" y="2623"/>
                      <a:pt x="9285" y="2499"/>
                      <a:pt x="9285" y="2368"/>
                    </a:cubicBezTo>
                    <a:close/>
                    <a:moveTo>
                      <a:pt x="9285" y="2368"/>
                    </a:moveTo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9" name="iṧḻiḓé">
              <a:extLst>
                <a:ext uri="{FF2B5EF4-FFF2-40B4-BE49-F238E27FC236}">
                  <a16:creationId xmlns:a16="http://schemas.microsoft.com/office/drawing/2014/main" xmlns="" id="{03F5FB06-7AFF-4760-89E8-BE6ABEE5226A}"/>
                </a:ext>
              </a:extLst>
            </p:cNvPr>
            <p:cNvGrpSpPr/>
            <p:nvPr/>
          </p:nvGrpSpPr>
          <p:grpSpPr>
            <a:xfrm>
              <a:off x="3801000" y="4895537"/>
              <a:ext cx="541385" cy="541385"/>
              <a:chOff x="3898701" y="4940537"/>
              <a:chExt cx="541385" cy="541385"/>
            </a:xfrm>
          </p:grpSpPr>
          <p:sp>
            <p:nvSpPr>
              <p:cNvPr id="57" name="íšlïdè">
                <a:extLst>
                  <a:ext uri="{FF2B5EF4-FFF2-40B4-BE49-F238E27FC236}">
                    <a16:creationId xmlns:a16="http://schemas.microsoft.com/office/drawing/2014/main" xmlns="" id="{27D889FE-9FC6-4417-A3DB-CD264815ABA7}"/>
                  </a:ext>
                </a:extLst>
              </p:cNvPr>
              <p:cNvSpPr/>
              <p:nvPr/>
            </p:nvSpPr>
            <p:spPr>
              <a:xfrm>
                <a:off x="3898701" y="4940537"/>
                <a:ext cx="541385" cy="541385"/>
              </a:xfrm>
              <a:prstGeom prst="ellipse">
                <a:avLst/>
              </a:prstGeom>
              <a:solidFill>
                <a:schemeClr val="accent5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8" name="ïŝlîďe">
                <a:extLst>
                  <a:ext uri="{FF2B5EF4-FFF2-40B4-BE49-F238E27FC236}">
                    <a16:creationId xmlns:a16="http://schemas.microsoft.com/office/drawing/2014/main" xmlns="" id="{DB48BB01-F4FC-48E2-98EF-84762B5EB942}"/>
                  </a:ext>
                </a:extLst>
              </p:cNvPr>
              <p:cNvSpPr/>
              <p:nvPr/>
            </p:nvSpPr>
            <p:spPr bwMode="auto">
              <a:xfrm>
                <a:off x="3998389" y="5027651"/>
                <a:ext cx="342008" cy="367156"/>
              </a:xfrm>
              <a:custGeom>
                <a:avLst/>
                <a:gdLst>
                  <a:gd name="T0" fmla="*/ 201595705 w 21600"/>
                  <a:gd name="T1" fmla="*/ 190811269 h 21600"/>
                  <a:gd name="T2" fmla="*/ 187592182 w 21600"/>
                  <a:gd name="T3" fmla="*/ 208164918 h 21600"/>
                  <a:gd name="T4" fmla="*/ 187752038 w 21600"/>
                  <a:gd name="T5" fmla="*/ 210192294 h 21600"/>
                  <a:gd name="T6" fmla="*/ 161460495 w 21600"/>
                  <a:gd name="T7" fmla="*/ 231219137 h 21600"/>
                  <a:gd name="T8" fmla="*/ 128262652 w 21600"/>
                  <a:gd name="T9" fmla="*/ 238391082 h 21600"/>
                  <a:gd name="T10" fmla="*/ 119149403 w 21600"/>
                  <a:gd name="T11" fmla="*/ 185693870 h 21600"/>
                  <a:gd name="T12" fmla="*/ 117292923 w 21600"/>
                  <a:gd name="T13" fmla="*/ 120030070 h 21600"/>
                  <a:gd name="T14" fmla="*/ 154692970 w 21600"/>
                  <a:gd name="T15" fmla="*/ 120030070 h 21600"/>
                  <a:gd name="T16" fmla="*/ 169246679 w 21600"/>
                  <a:gd name="T17" fmla="*/ 116013538 h 21600"/>
                  <a:gd name="T18" fmla="*/ 178309081 w 21600"/>
                  <a:gd name="T19" fmla="*/ 121846296 h 21600"/>
                  <a:gd name="T20" fmla="*/ 189438676 w 21600"/>
                  <a:gd name="T21" fmla="*/ 108059450 h 21600"/>
                  <a:gd name="T22" fmla="*/ 178309081 w 21600"/>
                  <a:gd name="T23" fmla="*/ 94259126 h 21600"/>
                  <a:gd name="T24" fmla="*/ 168947157 w 21600"/>
                  <a:gd name="T25" fmla="*/ 100649045 h 21600"/>
                  <a:gd name="T26" fmla="*/ 116743727 w 21600"/>
                  <a:gd name="T27" fmla="*/ 100649045 h 21600"/>
                  <a:gd name="T28" fmla="*/ 115795006 w 21600"/>
                  <a:gd name="T29" fmla="*/ 67360039 h 21600"/>
                  <a:gd name="T30" fmla="*/ 135378766 w 21600"/>
                  <a:gd name="T31" fmla="*/ 34455253 h 21600"/>
                  <a:gd name="T32" fmla="*/ 107580421 w 21600"/>
                  <a:gd name="T33" fmla="*/ 0 h 21600"/>
                  <a:gd name="T34" fmla="*/ 79792072 w 21600"/>
                  <a:gd name="T35" fmla="*/ 34455253 h 21600"/>
                  <a:gd name="T36" fmla="*/ 99795237 w 21600"/>
                  <a:gd name="T37" fmla="*/ 67505810 h 21600"/>
                  <a:gd name="T38" fmla="*/ 98846616 w 21600"/>
                  <a:gd name="T39" fmla="*/ 100649045 h 21600"/>
                  <a:gd name="T40" fmla="*/ 46543272 w 21600"/>
                  <a:gd name="T41" fmla="*/ 100649045 h 21600"/>
                  <a:gd name="T42" fmla="*/ 37181348 w 21600"/>
                  <a:gd name="T43" fmla="*/ 94271445 h 21600"/>
                  <a:gd name="T44" fmla="*/ 26051763 w 21600"/>
                  <a:gd name="T45" fmla="*/ 108059450 h 21600"/>
                  <a:gd name="T46" fmla="*/ 37181348 w 21600"/>
                  <a:gd name="T47" fmla="*/ 121846296 h 21600"/>
                  <a:gd name="T48" fmla="*/ 46294607 w 21600"/>
                  <a:gd name="T49" fmla="*/ 115934434 h 21600"/>
                  <a:gd name="T50" fmla="*/ 60897374 w 21600"/>
                  <a:gd name="T51" fmla="*/ 120030070 h 21600"/>
                  <a:gd name="T52" fmla="*/ 98307316 w 21600"/>
                  <a:gd name="T53" fmla="*/ 120030070 h 21600"/>
                  <a:gd name="T54" fmla="*/ 96440941 w 21600"/>
                  <a:gd name="T55" fmla="*/ 185706188 h 21600"/>
                  <a:gd name="T56" fmla="*/ 87507319 w 21600"/>
                  <a:gd name="T57" fmla="*/ 237382914 h 21600"/>
                  <a:gd name="T58" fmla="*/ 47661734 w 21600"/>
                  <a:gd name="T59" fmla="*/ 226048548 h 21600"/>
                  <a:gd name="T60" fmla="*/ 27788349 w 21600"/>
                  <a:gd name="T61" fmla="*/ 210828560 h 21600"/>
                  <a:gd name="T62" fmla="*/ 28008047 w 21600"/>
                  <a:gd name="T63" fmla="*/ 208177236 h 21600"/>
                  <a:gd name="T64" fmla="*/ 14004523 w 21600"/>
                  <a:gd name="T65" fmla="*/ 190811269 h 21600"/>
                  <a:gd name="T66" fmla="*/ 0 w 21600"/>
                  <a:gd name="T67" fmla="*/ 208177236 h 21600"/>
                  <a:gd name="T68" fmla="*/ 14004523 w 21600"/>
                  <a:gd name="T69" fmla="*/ 225530885 h 21600"/>
                  <a:gd name="T70" fmla="*/ 17118241 w 21600"/>
                  <a:gd name="T71" fmla="*/ 225067560 h 21600"/>
                  <a:gd name="T72" fmla="*/ 39067705 w 21600"/>
                  <a:gd name="T73" fmla="*/ 245456871 h 21600"/>
                  <a:gd name="T74" fmla="*/ 82057973 w 21600"/>
                  <a:gd name="T75" fmla="*/ 270977155 h 21600"/>
                  <a:gd name="T76" fmla="*/ 108229521 w 21600"/>
                  <a:gd name="T77" fmla="*/ 286355233 h 21600"/>
                  <a:gd name="T78" fmla="*/ 133132946 w 21600"/>
                  <a:gd name="T79" fmla="*/ 271308186 h 21600"/>
                  <a:gd name="T80" fmla="*/ 176652419 w 21600"/>
                  <a:gd name="T81" fmla="*/ 245456871 h 21600"/>
                  <a:gd name="T82" fmla="*/ 198492083 w 21600"/>
                  <a:gd name="T83" fmla="*/ 225067560 h 21600"/>
                  <a:gd name="T84" fmla="*/ 201595705 w 21600"/>
                  <a:gd name="T85" fmla="*/ 225530885 h 21600"/>
                  <a:gd name="T86" fmla="*/ 215600229 w 21600"/>
                  <a:gd name="T87" fmla="*/ 208177236 h 21600"/>
                  <a:gd name="T88" fmla="*/ 201595705 w 21600"/>
                  <a:gd name="T89" fmla="*/ 190811269 h 21600"/>
                  <a:gd name="T90" fmla="*/ 92817999 w 21600"/>
                  <a:gd name="T91" fmla="*/ 34455253 h 21600"/>
                  <a:gd name="T92" fmla="*/ 107580421 w 21600"/>
                  <a:gd name="T93" fmla="*/ 16147786 h 21600"/>
                  <a:gd name="T94" fmla="*/ 122352929 w 21600"/>
                  <a:gd name="T95" fmla="*/ 34455253 h 21600"/>
                  <a:gd name="T96" fmla="*/ 107580421 w 21600"/>
                  <a:gd name="T97" fmla="*/ 52750402 h 21600"/>
                  <a:gd name="T98" fmla="*/ 92817999 w 21600"/>
                  <a:gd name="T99" fmla="*/ 34455253 h 21600"/>
                  <a:gd name="T100" fmla="*/ 92817999 w 21600"/>
                  <a:gd name="T101" fmla="*/ 34455253 h 21600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</a:gdLst>
                <a:ahLst/>
                <a:cxnLst>
                  <a:cxn ang="T102">
                    <a:pos x="T0" y="T1"/>
                  </a:cxn>
                  <a:cxn ang="T103">
                    <a:pos x="T2" y="T3"/>
                  </a:cxn>
                  <a:cxn ang="T104">
                    <a:pos x="T4" y="T5"/>
                  </a:cxn>
                  <a:cxn ang="T105">
                    <a:pos x="T6" y="T7"/>
                  </a:cxn>
                  <a:cxn ang="T106">
                    <a:pos x="T8" y="T9"/>
                  </a:cxn>
                  <a:cxn ang="T107">
                    <a:pos x="T10" y="T11"/>
                  </a:cxn>
                  <a:cxn ang="T108">
                    <a:pos x="T12" y="T13"/>
                  </a:cxn>
                  <a:cxn ang="T109">
                    <a:pos x="T14" y="T15"/>
                  </a:cxn>
                  <a:cxn ang="T110">
                    <a:pos x="T16" y="T17"/>
                  </a:cxn>
                  <a:cxn ang="T111">
                    <a:pos x="T18" y="T19"/>
                  </a:cxn>
                  <a:cxn ang="T112">
                    <a:pos x="T20" y="T21"/>
                  </a:cxn>
                  <a:cxn ang="T113">
                    <a:pos x="T22" y="T23"/>
                  </a:cxn>
                  <a:cxn ang="T114">
                    <a:pos x="T24" y="T25"/>
                  </a:cxn>
                  <a:cxn ang="T115">
                    <a:pos x="T26" y="T27"/>
                  </a:cxn>
                  <a:cxn ang="T116">
                    <a:pos x="T28" y="T29"/>
                  </a:cxn>
                  <a:cxn ang="T117">
                    <a:pos x="T30" y="T31"/>
                  </a:cxn>
                  <a:cxn ang="T118">
                    <a:pos x="T32" y="T33"/>
                  </a:cxn>
                  <a:cxn ang="T119">
                    <a:pos x="T34" y="T35"/>
                  </a:cxn>
                  <a:cxn ang="T120">
                    <a:pos x="T36" y="T37"/>
                  </a:cxn>
                  <a:cxn ang="T121">
                    <a:pos x="T38" y="T39"/>
                  </a:cxn>
                  <a:cxn ang="T122">
                    <a:pos x="T40" y="T41"/>
                  </a:cxn>
                  <a:cxn ang="T123">
                    <a:pos x="T42" y="T43"/>
                  </a:cxn>
                  <a:cxn ang="T124">
                    <a:pos x="T44" y="T45"/>
                  </a:cxn>
                  <a:cxn ang="T125">
                    <a:pos x="T46" y="T47"/>
                  </a:cxn>
                  <a:cxn ang="T126">
                    <a:pos x="T48" y="T49"/>
                  </a:cxn>
                  <a:cxn ang="T127">
                    <a:pos x="T50" y="T51"/>
                  </a:cxn>
                  <a:cxn ang="T128">
                    <a:pos x="T52" y="T53"/>
                  </a:cxn>
                  <a:cxn ang="T129">
                    <a:pos x="T54" y="T55"/>
                  </a:cxn>
                  <a:cxn ang="T130">
                    <a:pos x="T56" y="T57"/>
                  </a:cxn>
                  <a:cxn ang="T131">
                    <a:pos x="T58" y="T59"/>
                  </a:cxn>
                  <a:cxn ang="T132">
                    <a:pos x="T60" y="T61"/>
                  </a:cxn>
                  <a:cxn ang="T133">
                    <a:pos x="T62" y="T63"/>
                  </a:cxn>
                  <a:cxn ang="T134">
                    <a:pos x="T64" y="T65"/>
                  </a:cxn>
                  <a:cxn ang="T135">
                    <a:pos x="T66" y="T67"/>
                  </a:cxn>
                  <a:cxn ang="T136">
                    <a:pos x="T68" y="T69"/>
                  </a:cxn>
                  <a:cxn ang="T137">
                    <a:pos x="T70" y="T71"/>
                  </a:cxn>
                  <a:cxn ang="T138">
                    <a:pos x="T72" y="T73"/>
                  </a:cxn>
                  <a:cxn ang="T139">
                    <a:pos x="T74" y="T75"/>
                  </a:cxn>
                  <a:cxn ang="T140">
                    <a:pos x="T76" y="T77"/>
                  </a:cxn>
                  <a:cxn ang="T141">
                    <a:pos x="T78" y="T79"/>
                  </a:cxn>
                  <a:cxn ang="T142">
                    <a:pos x="T80" y="T81"/>
                  </a:cxn>
                  <a:cxn ang="T143">
                    <a:pos x="T82" y="T83"/>
                  </a:cxn>
                  <a:cxn ang="T144">
                    <a:pos x="T84" y="T85"/>
                  </a:cxn>
                  <a:cxn ang="T145">
                    <a:pos x="T86" y="T87"/>
                  </a:cxn>
                  <a:cxn ang="T146">
                    <a:pos x="T88" y="T89"/>
                  </a:cxn>
                  <a:cxn ang="T147">
                    <a:pos x="T90" y="T91"/>
                  </a:cxn>
                  <a:cxn ang="T148">
                    <a:pos x="T92" y="T93"/>
                  </a:cxn>
                  <a:cxn ang="T149">
                    <a:pos x="T94" y="T95"/>
                  </a:cxn>
                  <a:cxn ang="T150">
                    <a:pos x="T96" y="T97"/>
                  </a:cxn>
                  <a:cxn ang="T151">
                    <a:pos x="T98" y="T99"/>
                  </a:cxn>
                  <a:cxn ang="T152">
                    <a:pos x="T100" y="T101"/>
                  </a:cxn>
                </a:cxnLst>
                <a:rect l="0" t="0" r="r" b="b"/>
                <a:pathLst>
                  <a:path w="21600" h="21600">
                    <a:moveTo>
                      <a:pt x="20197" y="14393"/>
                    </a:moveTo>
                    <a:cubicBezTo>
                      <a:pt x="19422" y="14393"/>
                      <a:pt x="18794" y="14979"/>
                      <a:pt x="18794" y="15702"/>
                    </a:cubicBezTo>
                    <a:cubicBezTo>
                      <a:pt x="18794" y="15755"/>
                      <a:pt x="18804" y="15804"/>
                      <a:pt x="18810" y="15855"/>
                    </a:cubicBezTo>
                    <a:cubicBezTo>
                      <a:pt x="18191" y="16270"/>
                      <a:pt x="17267" y="16825"/>
                      <a:pt x="16176" y="17441"/>
                    </a:cubicBezTo>
                    <a:cubicBezTo>
                      <a:pt x="15167" y="18013"/>
                      <a:pt x="14017" y="18040"/>
                      <a:pt x="12850" y="17982"/>
                    </a:cubicBezTo>
                    <a:lnTo>
                      <a:pt x="11937" y="14007"/>
                    </a:lnTo>
                    <a:cubicBezTo>
                      <a:pt x="11937" y="14007"/>
                      <a:pt x="11842" y="11487"/>
                      <a:pt x="11751" y="9054"/>
                    </a:cubicBezTo>
                    <a:lnTo>
                      <a:pt x="15498" y="9054"/>
                    </a:lnTo>
                    <a:lnTo>
                      <a:pt x="16956" y="8751"/>
                    </a:lnTo>
                    <a:cubicBezTo>
                      <a:pt x="17159" y="9017"/>
                      <a:pt x="17489" y="9191"/>
                      <a:pt x="17864" y="9191"/>
                    </a:cubicBezTo>
                    <a:cubicBezTo>
                      <a:pt x="18479" y="9191"/>
                      <a:pt x="18979" y="8725"/>
                      <a:pt x="18979" y="8151"/>
                    </a:cubicBezTo>
                    <a:cubicBezTo>
                      <a:pt x="18979" y="7576"/>
                      <a:pt x="18479" y="7110"/>
                      <a:pt x="17864" y="7110"/>
                    </a:cubicBezTo>
                    <a:cubicBezTo>
                      <a:pt x="17469" y="7110"/>
                      <a:pt x="17124" y="7303"/>
                      <a:pt x="16926" y="7592"/>
                    </a:cubicBezTo>
                    <a:lnTo>
                      <a:pt x="11696" y="7592"/>
                    </a:lnTo>
                    <a:cubicBezTo>
                      <a:pt x="11656" y="6536"/>
                      <a:pt x="11622" y="5616"/>
                      <a:pt x="11601" y="5081"/>
                    </a:cubicBezTo>
                    <a:cubicBezTo>
                      <a:pt x="12737" y="4753"/>
                      <a:pt x="13563" y="3766"/>
                      <a:pt x="13563" y="2599"/>
                    </a:cubicBezTo>
                    <a:cubicBezTo>
                      <a:pt x="13563" y="1163"/>
                      <a:pt x="12316" y="0"/>
                      <a:pt x="10778" y="0"/>
                    </a:cubicBezTo>
                    <a:cubicBezTo>
                      <a:pt x="9240" y="0"/>
                      <a:pt x="7994" y="1163"/>
                      <a:pt x="7994" y="2599"/>
                    </a:cubicBezTo>
                    <a:cubicBezTo>
                      <a:pt x="7994" y="3781"/>
                      <a:pt x="8840" y="4777"/>
                      <a:pt x="9998" y="5092"/>
                    </a:cubicBezTo>
                    <a:cubicBezTo>
                      <a:pt x="9978" y="5628"/>
                      <a:pt x="9943" y="6543"/>
                      <a:pt x="9903" y="7592"/>
                    </a:cubicBezTo>
                    <a:lnTo>
                      <a:pt x="4663" y="7592"/>
                    </a:lnTo>
                    <a:cubicBezTo>
                      <a:pt x="4465" y="7303"/>
                      <a:pt x="4120" y="7111"/>
                      <a:pt x="3725" y="7111"/>
                    </a:cubicBezTo>
                    <a:cubicBezTo>
                      <a:pt x="3109" y="7111"/>
                      <a:pt x="2610" y="7576"/>
                      <a:pt x="2610" y="8151"/>
                    </a:cubicBezTo>
                    <a:cubicBezTo>
                      <a:pt x="2610" y="8725"/>
                      <a:pt x="3109" y="9191"/>
                      <a:pt x="3725" y="9191"/>
                    </a:cubicBezTo>
                    <a:cubicBezTo>
                      <a:pt x="4104" y="9191"/>
                      <a:pt x="4437" y="9014"/>
                      <a:pt x="4638" y="8745"/>
                    </a:cubicBezTo>
                    <a:lnTo>
                      <a:pt x="6101" y="9054"/>
                    </a:lnTo>
                    <a:lnTo>
                      <a:pt x="9849" y="9054"/>
                    </a:lnTo>
                    <a:cubicBezTo>
                      <a:pt x="9758" y="11487"/>
                      <a:pt x="9662" y="14008"/>
                      <a:pt x="9662" y="14008"/>
                    </a:cubicBezTo>
                    <a:lnTo>
                      <a:pt x="8767" y="17906"/>
                    </a:lnTo>
                    <a:cubicBezTo>
                      <a:pt x="7327" y="17896"/>
                      <a:pt x="5923" y="17761"/>
                      <a:pt x="4775" y="17051"/>
                    </a:cubicBezTo>
                    <a:cubicBezTo>
                      <a:pt x="3962" y="16551"/>
                      <a:pt x="3276" y="16270"/>
                      <a:pt x="2784" y="15903"/>
                    </a:cubicBezTo>
                    <a:cubicBezTo>
                      <a:pt x="2795" y="15837"/>
                      <a:pt x="2806" y="15771"/>
                      <a:pt x="2806" y="15703"/>
                    </a:cubicBezTo>
                    <a:cubicBezTo>
                      <a:pt x="2806" y="14980"/>
                      <a:pt x="2178" y="14393"/>
                      <a:pt x="1403" y="14393"/>
                    </a:cubicBezTo>
                    <a:cubicBezTo>
                      <a:pt x="628" y="14393"/>
                      <a:pt x="0" y="14980"/>
                      <a:pt x="0" y="15703"/>
                    </a:cubicBezTo>
                    <a:cubicBezTo>
                      <a:pt x="0" y="16426"/>
                      <a:pt x="628" y="17012"/>
                      <a:pt x="1403" y="17012"/>
                    </a:cubicBezTo>
                    <a:cubicBezTo>
                      <a:pt x="1510" y="17012"/>
                      <a:pt x="1614" y="16998"/>
                      <a:pt x="1715" y="16977"/>
                    </a:cubicBezTo>
                    <a:cubicBezTo>
                      <a:pt x="2247" y="17399"/>
                      <a:pt x="3003" y="17955"/>
                      <a:pt x="3914" y="18515"/>
                    </a:cubicBezTo>
                    <a:cubicBezTo>
                      <a:pt x="5121" y="19253"/>
                      <a:pt x="6602" y="20007"/>
                      <a:pt x="8221" y="20440"/>
                    </a:cubicBezTo>
                    <a:cubicBezTo>
                      <a:pt x="8477" y="20583"/>
                      <a:pt x="10318" y="21600"/>
                      <a:pt x="10843" y="21600"/>
                    </a:cubicBezTo>
                    <a:cubicBezTo>
                      <a:pt x="11346" y="21600"/>
                      <a:pt x="12980" y="20671"/>
                      <a:pt x="13338" y="20465"/>
                    </a:cubicBezTo>
                    <a:cubicBezTo>
                      <a:pt x="14974" y="20035"/>
                      <a:pt x="16475" y="19266"/>
                      <a:pt x="17698" y="18515"/>
                    </a:cubicBezTo>
                    <a:cubicBezTo>
                      <a:pt x="18603" y="17955"/>
                      <a:pt x="19354" y="17398"/>
                      <a:pt x="19886" y="16977"/>
                    </a:cubicBezTo>
                    <a:cubicBezTo>
                      <a:pt x="19986" y="16999"/>
                      <a:pt x="20090" y="17012"/>
                      <a:pt x="20197" y="17012"/>
                    </a:cubicBezTo>
                    <a:cubicBezTo>
                      <a:pt x="20972" y="17012"/>
                      <a:pt x="21600" y="16426"/>
                      <a:pt x="21600" y="15703"/>
                    </a:cubicBezTo>
                    <a:cubicBezTo>
                      <a:pt x="21600" y="14979"/>
                      <a:pt x="20972" y="14393"/>
                      <a:pt x="20197" y="14393"/>
                    </a:cubicBezTo>
                    <a:close/>
                    <a:moveTo>
                      <a:pt x="9299" y="2599"/>
                    </a:moveTo>
                    <a:cubicBezTo>
                      <a:pt x="9299" y="1837"/>
                      <a:pt x="9963" y="1218"/>
                      <a:pt x="10778" y="1218"/>
                    </a:cubicBezTo>
                    <a:cubicBezTo>
                      <a:pt x="11594" y="1218"/>
                      <a:pt x="12258" y="1837"/>
                      <a:pt x="12258" y="2599"/>
                    </a:cubicBezTo>
                    <a:cubicBezTo>
                      <a:pt x="12258" y="3360"/>
                      <a:pt x="11595" y="3979"/>
                      <a:pt x="10778" y="3979"/>
                    </a:cubicBezTo>
                    <a:cubicBezTo>
                      <a:pt x="9963" y="3979"/>
                      <a:pt x="9299" y="3360"/>
                      <a:pt x="9299" y="2599"/>
                    </a:cubicBezTo>
                    <a:close/>
                    <a:moveTo>
                      <a:pt x="9299" y="2599"/>
                    </a:moveTo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0" name="iṣ1ïḓê">
              <a:extLst>
                <a:ext uri="{FF2B5EF4-FFF2-40B4-BE49-F238E27FC236}">
                  <a16:creationId xmlns:a16="http://schemas.microsoft.com/office/drawing/2014/main" xmlns="" id="{6C671EEE-DDF8-4571-8C75-B4E159E2F8C0}"/>
                </a:ext>
              </a:extLst>
            </p:cNvPr>
            <p:cNvGrpSpPr/>
            <p:nvPr/>
          </p:nvGrpSpPr>
          <p:grpSpPr>
            <a:xfrm>
              <a:off x="7849615" y="3411574"/>
              <a:ext cx="541385" cy="541385"/>
              <a:chOff x="7925612" y="3485120"/>
              <a:chExt cx="541385" cy="541385"/>
            </a:xfrm>
          </p:grpSpPr>
          <p:sp>
            <p:nvSpPr>
              <p:cNvPr id="50" name="íṧľíḓè">
                <a:extLst>
                  <a:ext uri="{FF2B5EF4-FFF2-40B4-BE49-F238E27FC236}">
                    <a16:creationId xmlns:a16="http://schemas.microsoft.com/office/drawing/2014/main" xmlns="" id="{0D85A99A-17C3-49D2-BC65-9472155B9D8D}"/>
                  </a:ext>
                </a:extLst>
              </p:cNvPr>
              <p:cNvSpPr/>
              <p:nvPr/>
            </p:nvSpPr>
            <p:spPr>
              <a:xfrm>
                <a:off x="7925612" y="3485120"/>
                <a:ext cx="541385" cy="541385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51" name="işḷíḓê">
                <a:extLst>
                  <a:ext uri="{FF2B5EF4-FFF2-40B4-BE49-F238E27FC236}">
                    <a16:creationId xmlns:a16="http://schemas.microsoft.com/office/drawing/2014/main" xmlns="" id="{B30F9954-53BB-48A5-8D07-CBC88803DF1A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8009094" y="3568602"/>
                <a:ext cx="374422" cy="374420"/>
                <a:chOff x="0" y="0"/>
                <a:chExt cx="577" cy="574"/>
              </a:xfrm>
              <a:solidFill>
                <a:srgbClr val="FFFFFF"/>
              </a:solidFill>
            </p:grpSpPr>
            <p:sp>
              <p:nvSpPr>
                <p:cNvPr id="52" name="ïŝľiḍé">
                  <a:extLst>
                    <a:ext uri="{FF2B5EF4-FFF2-40B4-BE49-F238E27FC236}">
                      <a16:creationId xmlns:a16="http://schemas.microsoft.com/office/drawing/2014/main" xmlns="" id="{9F286DEA-C0A8-4D62-A0F9-9E441B5A955C}"/>
                    </a:ext>
                  </a:extLst>
                </p:cNvPr>
                <p:cNvSpPr/>
                <p:nvPr/>
              </p:nvSpPr>
              <p:spPr bwMode="auto">
                <a:xfrm>
                  <a:off x="368" y="368"/>
                  <a:ext cx="205" cy="204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w 21600"/>
                    <a:gd name="T7" fmla="*/ 0 h 21600"/>
                    <a:gd name="T8" fmla="*/ 0 w 21600"/>
                    <a:gd name="T9" fmla="*/ 0 h 21600"/>
                    <a:gd name="T10" fmla="*/ 0 w 21600"/>
                    <a:gd name="T11" fmla="*/ 0 h 21600"/>
                    <a:gd name="T12" fmla="*/ 0 w 21600"/>
                    <a:gd name="T13" fmla="*/ 0 h 21600"/>
                    <a:gd name="T14" fmla="*/ 0 w 21600"/>
                    <a:gd name="T15" fmla="*/ 0 h 21600"/>
                    <a:gd name="T16" fmla="*/ 0 w 21600"/>
                    <a:gd name="T17" fmla="*/ 0 h 21600"/>
                    <a:gd name="T18" fmla="*/ 0 w 21600"/>
                    <a:gd name="T19" fmla="*/ 0 h 21600"/>
                    <a:gd name="T20" fmla="*/ 0 w 21600"/>
                    <a:gd name="T21" fmla="*/ 0 h 21600"/>
                    <a:gd name="T22" fmla="*/ 0 w 21600"/>
                    <a:gd name="T23" fmla="*/ 0 h 21600"/>
                    <a:gd name="T24" fmla="*/ 0 w 21600"/>
                    <a:gd name="T25" fmla="*/ 0 h 21600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</a:gdLst>
                  <a:ahLst/>
                  <a:cxnLst>
                    <a:cxn ang="T26">
                      <a:pos x="T0" y="T1"/>
                    </a:cxn>
                    <a:cxn ang="T27">
                      <a:pos x="T2" y="T3"/>
                    </a:cxn>
                    <a:cxn ang="T28">
                      <a:pos x="T4" y="T5"/>
                    </a:cxn>
                    <a:cxn ang="T29">
                      <a:pos x="T6" y="T7"/>
                    </a:cxn>
                    <a:cxn ang="T30">
                      <a:pos x="T8" y="T9"/>
                    </a:cxn>
                    <a:cxn ang="T31">
                      <a:pos x="T10" y="T11"/>
                    </a:cxn>
                    <a:cxn ang="T32">
                      <a:pos x="T12" y="T13"/>
                    </a:cxn>
                    <a:cxn ang="T33">
                      <a:pos x="T14" y="T15"/>
                    </a:cxn>
                    <a:cxn ang="T34">
                      <a:pos x="T16" y="T17"/>
                    </a:cxn>
                    <a:cxn ang="T35">
                      <a:pos x="T18" y="T19"/>
                    </a:cxn>
                    <a:cxn ang="T36">
                      <a:pos x="T20" y="T21"/>
                    </a:cxn>
                    <a:cxn ang="T37">
                      <a:pos x="T22" y="T23"/>
                    </a:cxn>
                    <a:cxn ang="T38">
                      <a:pos x="T24" y="T25"/>
                    </a:cxn>
                  </a:cxnLst>
                  <a:rect l="0" t="0" r="r" b="b"/>
                  <a:pathLst>
                    <a:path w="21600" h="21600">
                      <a:moveTo>
                        <a:pt x="18447" y="8564"/>
                      </a:moveTo>
                      <a:lnTo>
                        <a:pt x="6893" y="0"/>
                      </a:lnTo>
                      <a:lnTo>
                        <a:pt x="0" y="6909"/>
                      </a:lnTo>
                      <a:lnTo>
                        <a:pt x="8514" y="18507"/>
                      </a:lnTo>
                      <a:cubicBezTo>
                        <a:pt x="10541" y="16972"/>
                        <a:pt x="14706" y="18290"/>
                        <a:pt x="18327" y="21600"/>
                      </a:cubicBezTo>
                      <a:lnTo>
                        <a:pt x="21600" y="18319"/>
                      </a:lnTo>
                      <a:cubicBezTo>
                        <a:pt x="18344" y="14739"/>
                        <a:pt x="17015" y="10625"/>
                        <a:pt x="18447" y="8564"/>
                      </a:cubicBezTo>
                      <a:close/>
                      <a:moveTo>
                        <a:pt x="14477" y="14461"/>
                      </a:moveTo>
                      <a:cubicBezTo>
                        <a:pt x="13723" y="15214"/>
                        <a:pt x="12501" y="15214"/>
                        <a:pt x="11748" y="14461"/>
                      </a:cubicBezTo>
                      <a:cubicBezTo>
                        <a:pt x="10995" y="13705"/>
                        <a:pt x="10995" y="12479"/>
                        <a:pt x="11749" y="11725"/>
                      </a:cubicBezTo>
                      <a:cubicBezTo>
                        <a:pt x="12502" y="10969"/>
                        <a:pt x="13724" y="10969"/>
                        <a:pt x="14477" y="11725"/>
                      </a:cubicBezTo>
                      <a:cubicBezTo>
                        <a:pt x="15230" y="12479"/>
                        <a:pt x="15230" y="13705"/>
                        <a:pt x="14477" y="14461"/>
                      </a:cubicBezTo>
                      <a:close/>
                      <a:moveTo>
                        <a:pt x="14477" y="14461"/>
                      </a:move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 w="25400" cap="flat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3" name="íşḷïḋè">
                  <a:extLst>
                    <a:ext uri="{FF2B5EF4-FFF2-40B4-BE49-F238E27FC236}">
                      <a16:creationId xmlns:a16="http://schemas.microsoft.com/office/drawing/2014/main" xmlns="" id="{5ACB5D4A-AC57-4A90-B436-E41D35C9202E}"/>
                    </a:ext>
                  </a:extLst>
                </p:cNvPr>
                <p:cNvSpPr/>
                <p:nvPr/>
              </p:nvSpPr>
              <p:spPr bwMode="auto">
                <a:xfrm>
                  <a:off x="328" y="304"/>
                  <a:ext cx="107" cy="130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w 21600"/>
                    <a:gd name="T7" fmla="*/ 0 h 21600"/>
                    <a:gd name="T8" fmla="*/ 0 w 21600"/>
                    <a:gd name="T9" fmla="*/ 0 h 21600"/>
                    <a:gd name="T10" fmla="*/ 0 w 21600"/>
                    <a:gd name="T11" fmla="*/ 0 h 21600"/>
                    <a:gd name="T12" fmla="*/ 0 w 21600"/>
                    <a:gd name="T13" fmla="*/ 0 h 21600"/>
                    <a:gd name="T14" fmla="*/ 0 w 21600"/>
                    <a:gd name="T15" fmla="*/ 0 h 21600"/>
                    <a:gd name="T16" fmla="*/ 0 w 21600"/>
                    <a:gd name="T17" fmla="*/ 0 h 21600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0" t="0" r="r" b="b"/>
                  <a:pathLst>
                    <a:path w="21600" h="21600">
                      <a:moveTo>
                        <a:pt x="14544" y="0"/>
                      </a:moveTo>
                      <a:lnTo>
                        <a:pt x="13967" y="562"/>
                      </a:lnTo>
                      <a:cubicBezTo>
                        <a:pt x="14018" y="3961"/>
                        <a:pt x="12593" y="7264"/>
                        <a:pt x="9866" y="9922"/>
                      </a:cubicBezTo>
                      <a:lnTo>
                        <a:pt x="24" y="19504"/>
                      </a:lnTo>
                      <a:cubicBezTo>
                        <a:pt x="18" y="19554"/>
                        <a:pt x="6" y="19602"/>
                        <a:pt x="0" y="19652"/>
                      </a:cubicBezTo>
                      <a:lnTo>
                        <a:pt x="2371" y="21600"/>
                      </a:lnTo>
                      <a:lnTo>
                        <a:pt x="21600" y="5798"/>
                      </a:lnTo>
                      <a:lnTo>
                        <a:pt x="14544" y="0"/>
                      </a:lnTo>
                      <a:close/>
                      <a:moveTo>
                        <a:pt x="14544" y="0"/>
                      </a:move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 w="25400" cap="flat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4" name="ïṣḻiďe">
                  <a:extLst>
                    <a:ext uri="{FF2B5EF4-FFF2-40B4-BE49-F238E27FC236}">
                      <a16:creationId xmlns:a16="http://schemas.microsoft.com/office/drawing/2014/main" xmlns="" id="{A09AC4A9-DBBD-4960-A7FF-C866403EDF4C}"/>
                    </a:ext>
                  </a:extLst>
                </p:cNvPr>
                <p:cNvSpPr/>
                <p:nvPr/>
              </p:nvSpPr>
              <p:spPr bwMode="auto">
                <a:xfrm>
                  <a:off x="0" y="0"/>
                  <a:ext cx="297" cy="289"/>
                </a:xfrm>
                <a:custGeom>
                  <a:avLst/>
                  <a:gdLst>
                    <a:gd name="T0" fmla="*/ 0 w 21222"/>
                    <a:gd name="T1" fmla="*/ 0 h 21211"/>
                    <a:gd name="T2" fmla="*/ 0 w 21222"/>
                    <a:gd name="T3" fmla="*/ 0 h 21211"/>
                    <a:gd name="T4" fmla="*/ 0 w 21222"/>
                    <a:gd name="T5" fmla="*/ 0 h 21211"/>
                    <a:gd name="T6" fmla="*/ 0 w 21222"/>
                    <a:gd name="T7" fmla="*/ 0 h 21211"/>
                    <a:gd name="T8" fmla="*/ 0 w 21222"/>
                    <a:gd name="T9" fmla="*/ 0 h 21211"/>
                    <a:gd name="T10" fmla="*/ 0 w 21222"/>
                    <a:gd name="T11" fmla="*/ 0 h 21211"/>
                    <a:gd name="T12" fmla="*/ 0 w 21222"/>
                    <a:gd name="T13" fmla="*/ 0 h 21211"/>
                    <a:gd name="T14" fmla="*/ 0 w 21222"/>
                    <a:gd name="T15" fmla="*/ 0 h 21211"/>
                    <a:gd name="T16" fmla="*/ 0 w 21222"/>
                    <a:gd name="T17" fmla="*/ 0 h 21211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0" t="0" r="r" b="b"/>
                  <a:pathLst>
                    <a:path w="21222" h="21211">
                      <a:moveTo>
                        <a:pt x="15153" y="21211"/>
                      </a:moveTo>
                      <a:lnTo>
                        <a:pt x="17409" y="18463"/>
                      </a:lnTo>
                      <a:cubicBezTo>
                        <a:pt x="18368" y="17292"/>
                        <a:pt x="19694" y="16530"/>
                        <a:pt x="21146" y="16293"/>
                      </a:cubicBezTo>
                      <a:lnTo>
                        <a:pt x="21222" y="16201"/>
                      </a:lnTo>
                      <a:lnTo>
                        <a:pt x="6603" y="1165"/>
                      </a:lnTo>
                      <a:cubicBezTo>
                        <a:pt x="5093" y="-389"/>
                        <a:pt x="2643" y="-389"/>
                        <a:pt x="1133" y="1165"/>
                      </a:cubicBezTo>
                      <a:cubicBezTo>
                        <a:pt x="-378" y="2718"/>
                        <a:pt x="-378" y="5237"/>
                        <a:pt x="1133" y="6791"/>
                      </a:cubicBezTo>
                      <a:lnTo>
                        <a:pt x="15153" y="21211"/>
                      </a:lnTo>
                      <a:close/>
                      <a:moveTo>
                        <a:pt x="15153" y="21211"/>
                      </a:move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 w="25400" cap="flat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5" name="ïṩľíḍe">
                  <a:extLst>
                    <a:ext uri="{FF2B5EF4-FFF2-40B4-BE49-F238E27FC236}">
                      <a16:creationId xmlns:a16="http://schemas.microsoft.com/office/drawing/2014/main" xmlns="" id="{A368DF36-3DD3-4E93-A6AF-FAFA77DA4810}"/>
                    </a:ext>
                  </a:extLst>
                </p:cNvPr>
                <p:cNvSpPr/>
                <p:nvPr/>
              </p:nvSpPr>
              <p:spPr bwMode="auto">
                <a:xfrm>
                  <a:off x="0" y="328"/>
                  <a:ext cx="298" cy="246"/>
                </a:xfrm>
                <a:custGeom>
                  <a:avLst/>
                  <a:gdLst>
                    <a:gd name="T0" fmla="*/ 0 w 21116"/>
                    <a:gd name="T1" fmla="*/ 0 h 21374"/>
                    <a:gd name="T2" fmla="*/ 0 w 21116"/>
                    <a:gd name="T3" fmla="*/ 0 h 21374"/>
                    <a:gd name="T4" fmla="*/ 0 w 21116"/>
                    <a:gd name="T5" fmla="*/ 0 h 21374"/>
                    <a:gd name="T6" fmla="*/ 0 w 21116"/>
                    <a:gd name="T7" fmla="*/ 0 h 21374"/>
                    <a:gd name="T8" fmla="*/ 0 w 21116"/>
                    <a:gd name="T9" fmla="*/ 0 h 21374"/>
                    <a:gd name="T10" fmla="*/ 0 w 21116"/>
                    <a:gd name="T11" fmla="*/ 0 h 21374"/>
                    <a:gd name="T12" fmla="*/ 0 w 21116"/>
                    <a:gd name="T13" fmla="*/ 0 h 21374"/>
                    <a:gd name="T14" fmla="*/ 0 w 21116"/>
                    <a:gd name="T15" fmla="*/ 0 h 21374"/>
                    <a:gd name="T16" fmla="*/ 0 w 21116"/>
                    <a:gd name="T17" fmla="*/ 0 h 21374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0" t="0" r="r" b="b"/>
                  <a:pathLst>
                    <a:path w="21116" h="21374">
                      <a:moveTo>
                        <a:pt x="17024" y="721"/>
                      </a:moveTo>
                      <a:cubicBezTo>
                        <a:pt x="16543" y="427"/>
                        <a:pt x="16052" y="191"/>
                        <a:pt x="15571" y="0"/>
                      </a:cubicBezTo>
                      <a:cubicBezTo>
                        <a:pt x="13915" y="235"/>
                        <a:pt x="7378" y="2037"/>
                        <a:pt x="6834" y="8291"/>
                      </a:cubicBezTo>
                      <a:cubicBezTo>
                        <a:pt x="6063" y="17146"/>
                        <a:pt x="1254" y="15657"/>
                        <a:pt x="153" y="15771"/>
                      </a:cubicBezTo>
                      <a:cubicBezTo>
                        <a:pt x="-484" y="15837"/>
                        <a:pt x="743" y="21126"/>
                        <a:pt x="6046" y="21364"/>
                      </a:cubicBezTo>
                      <a:cubicBezTo>
                        <a:pt x="11298" y="21600"/>
                        <a:pt x="20647" y="17485"/>
                        <a:pt x="21032" y="7006"/>
                      </a:cubicBezTo>
                      <a:lnTo>
                        <a:pt x="21116" y="6884"/>
                      </a:lnTo>
                      <a:cubicBezTo>
                        <a:pt x="20449" y="3612"/>
                        <a:pt x="18811" y="1844"/>
                        <a:pt x="17024" y="721"/>
                      </a:cubicBezTo>
                      <a:close/>
                      <a:moveTo>
                        <a:pt x="17024" y="721"/>
                      </a:move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 w="25400" cap="flat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6" name="î$1íḍe">
                  <a:extLst>
                    <a:ext uri="{FF2B5EF4-FFF2-40B4-BE49-F238E27FC236}">
                      <a16:creationId xmlns:a16="http://schemas.microsoft.com/office/drawing/2014/main" xmlns="" id="{CC1F53A7-1D1E-4509-B616-2CE114992038}"/>
                    </a:ext>
                  </a:extLst>
                </p:cNvPr>
                <p:cNvSpPr/>
                <p:nvPr/>
              </p:nvSpPr>
              <p:spPr bwMode="auto">
                <a:xfrm>
                  <a:off x="240" y="0"/>
                  <a:ext cx="337" cy="385"/>
                </a:xfrm>
                <a:custGeom>
                  <a:avLst/>
                  <a:gdLst>
                    <a:gd name="T0" fmla="*/ 0 w 21345"/>
                    <a:gd name="T1" fmla="*/ 0 h 21376"/>
                    <a:gd name="T2" fmla="*/ 0 w 21345"/>
                    <a:gd name="T3" fmla="*/ 0 h 21376"/>
                    <a:gd name="T4" fmla="*/ 0 w 21345"/>
                    <a:gd name="T5" fmla="*/ 0 h 21376"/>
                    <a:gd name="T6" fmla="*/ 0 w 21345"/>
                    <a:gd name="T7" fmla="*/ 0 h 21376"/>
                    <a:gd name="T8" fmla="*/ 0 w 21345"/>
                    <a:gd name="T9" fmla="*/ 0 h 21376"/>
                    <a:gd name="T10" fmla="*/ 0 w 21345"/>
                    <a:gd name="T11" fmla="*/ 0 h 21376"/>
                    <a:gd name="T12" fmla="*/ 0 w 21345"/>
                    <a:gd name="T13" fmla="*/ 0 h 21376"/>
                    <a:gd name="T14" fmla="*/ 0 w 21345"/>
                    <a:gd name="T15" fmla="*/ 0 h 21376"/>
                    <a:gd name="T16" fmla="*/ 0 w 21345"/>
                    <a:gd name="T17" fmla="*/ 0 h 21376"/>
                    <a:gd name="T18" fmla="*/ 0 w 21345"/>
                    <a:gd name="T19" fmla="*/ 0 h 21376"/>
                    <a:gd name="T20" fmla="*/ 0 w 21345"/>
                    <a:gd name="T21" fmla="*/ 0 h 21376"/>
                    <a:gd name="T22" fmla="*/ 0 w 21345"/>
                    <a:gd name="T23" fmla="*/ 0 h 2137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0" t="0" r="r" b="b"/>
                  <a:pathLst>
                    <a:path w="21345" h="21376">
                      <a:moveTo>
                        <a:pt x="7963" y="16438"/>
                      </a:moveTo>
                      <a:lnTo>
                        <a:pt x="20844" y="3060"/>
                      </a:lnTo>
                      <a:cubicBezTo>
                        <a:pt x="21600" y="2274"/>
                        <a:pt x="21488" y="1102"/>
                        <a:pt x="20592" y="438"/>
                      </a:cubicBezTo>
                      <a:cubicBezTo>
                        <a:pt x="19696" y="-224"/>
                        <a:pt x="18359" y="-125"/>
                        <a:pt x="17602" y="661"/>
                      </a:cubicBezTo>
                      <a:lnTo>
                        <a:pt x="4720" y="14039"/>
                      </a:lnTo>
                      <a:cubicBezTo>
                        <a:pt x="3698" y="14005"/>
                        <a:pt x="2666" y="14368"/>
                        <a:pt x="1957" y="15106"/>
                      </a:cubicBezTo>
                      <a:lnTo>
                        <a:pt x="0" y="17139"/>
                      </a:lnTo>
                      <a:cubicBezTo>
                        <a:pt x="266" y="17232"/>
                        <a:pt x="533" y="17334"/>
                        <a:pt x="800" y="17450"/>
                      </a:cubicBezTo>
                      <a:cubicBezTo>
                        <a:pt x="2456" y="18154"/>
                        <a:pt x="4079" y="19406"/>
                        <a:pt x="4942" y="21376"/>
                      </a:cubicBezTo>
                      <a:lnTo>
                        <a:pt x="7225" y="19005"/>
                      </a:lnTo>
                      <a:cubicBezTo>
                        <a:pt x="7936" y="18266"/>
                        <a:pt x="8172" y="17316"/>
                        <a:pt x="7963" y="16438"/>
                      </a:cubicBezTo>
                      <a:close/>
                      <a:moveTo>
                        <a:pt x="7963" y="16438"/>
                      </a:move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 w="25400" cap="flat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  <p:grpSp>
          <p:nvGrpSpPr>
            <p:cNvPr id="11" name="ïšḻíďé">
              <a:extLst>
                <a:ext uri="{FF2B5EF4-FFF2-40B4-BE49-F238E27FC236}">
                  <a16:creationId xmlns:a16="http://schemas.microsoft.com/office/drawing/2014/main" xmlns="" id="{A0E55223-814D-4C84-BA8F-9D3D4C516279}"/>
                </a:ext>
              </a:extLst>
            </p:cNvPr>
            <p:cNvGrpSpPr/>
            <p:nvPr/>
          </p:nvGrpSpPr>
          <p:grpSpPr>
            <a:xfrm>
              <a:off x="7849615" y="1927611"/>
              <a:ext cx="541385" cy="541385"/>
              <a:chOff x="7927916" y="1972611"/>
              <a:chExt cx="541385" cy="541385"/>
            </a:xfrm>
          </p:grpSpPr>
          <p:sp>
            <p:nvSpPr>
              <p:cNvPr id="40" name="íşļíḋe">
                <a:extLst>
                  <a:ext uri="{FF2B5EF4-FFF2-40B4-BE49-F238E27FC236}">
                    <a16:creationId xmlns:a16="http://schemas.microsoft.com/office/drawing/2014/main" xmlns="" id="{C4D2EB14-C756-401F-90E3-5B1E9E7BF5B4}"/>
                  </a:ext>
                </a:extLst>
              </p:cNvPr>
              <p:cNvSpPr/>
              <p:nvPr/>
            </p:nvSpPr>
            <p:spPr>
              <a:xfrm>
                <a:off x="7927916" y="1972611"/>
                <a:ext cx="541385" cy="541385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41" name="iṡḷîḓè">
                <a:extLst>
                  <a:ext uri="{FF2B5EF4-FFF2-40B4-BE49-F238E27FC236}">
                    <a16:creationId xmlns:a16="http://schemas.microsoft.com/office/drawing/2014/main" xmlns="" id="{9D60282A-31FD-42F0-9FC7-CE8EA6DA1E77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8008833" y="2057374"/>
                <a:ext cx="379554" cy="371858"/>
                <a:chOff x="0" y="0"/>
                <a:chExt cx="581" cy="573"/>
              </a:xfrm>
              <a:solidFill>
                <a:srgbClr val="FFFFFF"/>
              </a:solidFill>
            </p:grpSpPr>
            <p:sp>
              <p:nvSpPr>
                <p:cNvPr id="42" name="ïśľîḍe">
                  <a:extLst>
                    <a:ext uri="{FF2B5EF4-FFF2-40B4-BE49-F238E27FC236}">
                      <a16:creationId xmlns:a16="http://schemas.microsoft.com/office/drawing/2014/main" xmlns="" id="{E083733B-B656-4E71-A080-84FB98523656}"/>
                    </a:ext>
                  </a:extLst>
                </p:cNvPr>
                <p:cNvSpPr/>
                <p:nvPr/>
              </p:nvSpPr>
              <p:spPr bwMode="auto">
                <a:xfrm>
                  <a:off x="256" y="0"/>
                  <a:ext cx="72" cy="181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w 21600"/>
                    <a:gd name="T7" fmla="*/ 0 h 21600"/>
                    <a:gd name="T8" fmla="*/ 0 w 21600"/>
                    <a:gd name="T9" fmla="*/ 0 h 21600"/>
                    <a:gd name="T10" fmla="*/ 0 w 21600"/>
                    <a:gd name="T11" fmla="*/ 0 h 21600"/>
                    <a:gd name="T12" fmla="*/ 0 w 21600"/>
                    <a:gd name="T13" fmla="*/ 0 h 21600"/>
                    <a:gd name="T14" fmla="*/ 0 w 21600"/>
                    <a:gd name="T15" fmla="*/ 0 h 21600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21600" h="21600">
                      <a:moveTo>
                        <a:pt x="10799" y="0"/>
                      </a:moveTo>
                      <a:cubicBezTo>
                        <a:pt x="4833" y="0"/>
                        <a:pt x="0" y="1476"/>
                        <a:pt x="0" y="3295"/>
                      </a:cubicBezTo>
                      <a:lnTo>
                        <a:pt x="0" y="18305"/>
                      </a:lnTo>
                      <a:cubicBezTo>
                        <a:pt x="0" y="20125"/>
                        <a:pt x="4833" y="21600"/>
                        <a:pt x="10799" y="21600"/>
                      </a:cubicBezTo>
                      <a:cubicBezTo>
                        <a:pt x="16762" y="21600"/>
                        <a:pt x="21600" y="20125"/>
                        <a:pt x="21600" y="18305"/>
                      </a:cubicBezTo>
                      <a:lnTo>
                        <a:pt x="21600" y="3295"/>
                      </a:lnTo>
                      <a:cubicBezTo>
                        <a:pt x="21600" y="1476"/>
                        <a:pt x="16762" y="0"/>
                        <a:pt x="10799" y="0"/>
                      </a:cubicBezTo>
                      <a:close/>
                      <a:moveTo>
                        <a:pt x="10799" y="0"/>
                      </a:move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 w="25400" cap="flat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3" name="îşľîḑè">
                  <a:extLst>
                    <a:ext uri="{FF2B5EF4-FFF2-40B4-BE49-F238E27FC236}">
                      <a16:creationId xmlns:a16="http://schemas.microsoft.com/office/drawing/2014/main" xmlns="" id="{09C184AC-AD14-4865-8476-79D09CDF3D11}"/>
                    </a:ext>
                  </a:extLst>
                </p:cNvPr>
                <p:cNvSpPr/>
                <p:nvPr/>
              </p:nvSpPr>
              <p:spPr bwMode="auto">
                <a:xfrm>
                  <a:off x="256" y="392"/>
                  <a:ext cx="72" cy="181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w 21600"/>
                    <a:gd name="T7" fmla="*/ 0 h 21600"/>
                    <a:gd name="T8" fmla="*/ 0 w 21600"/>
                    <a:gd name="T9" fmla="*/ 0 h 21600"/>
                    <a:gd name="T10" fmla="*/ 0 w 21600"/>
                    <a:gd name="T11" fmla="*/ 0 h 21600"/>
                    <a:gd name="T12" fmla="*/ 0 w 21600"/>
                    <a:gd name="T13" fmla="*/ 0 h 21600"/>
                    <a:gd name="T14" fmla="*/ 0 w 21600"/>
                    <a:gd name="T15" fmla="*/ 0 h 21600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21600" h="21600">
                      <a:moveTo>
                        <a:pt x="10799" y="0"/>
                      </a:moveTo>
                      <a:cubicBezTo>
                        <a:pt x="4833" y="0"/>
                        <a:pt x="0" y="1476"/>
                        <a:pt x="0" y="3295"/>
                      </a:cubicBezTo>
                      <a:lnTo>
                        <a:pt x="0" y="18305"/>
                      </a:lnTo>
                      <a:cubicBezTo>
                        <a:pt x="0" y="20125"/>
                        <a:pt x="4833" y="21600"/>
                        <a:pt x="10799" y="21600"/>
                      </a:cubicBezTo>
                      <a:cubicBezTo>
                        <a:pt x="16762" y="21600"/>
                        <a:pt x="21600" y="20125"/>
                        <a:pt x="21600" y="18305"/>
                      </a:cubicBezTo>
                      <a:lnTo>
                        <a:pt x="21600" y="3295"/>
                      </a:lnTo>
                      <a:cubicBezTo>
                        <a:pt x="21600" y="1476"/>
                        <a:pt x="16762" y="0"/>
                        <a:pt x="10799" y="0"/>
                      </a:cubicBezTo>
                      <a:close/>
                      <a:moveTo>
                        <a:pt x="10799" y="0"/>
                      </a:move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 w="25400" cap="flat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4" name="isḻiḑè">
                  <a:extLst>
                    <a:ext uri="{FF2B5EF4-FFF2-40B4-BE49-F238E27FC236}">
                      <a16:creationId xmlns:a16="http://schemas.microsoft.com/office/drawing/2014/main" xmlns="" id="{7AC84911-5C10-415A-84D1-A36248C5D7EB}"/>
                    </a:ext>
                  </a:extLst>
                </p:cNvPr>
                <p:cNvSpPr/>
                <p:nvPr/>
              </p:nvSpPr>
              <p:spPr bwMode="auto">
                <a:xfrm>
                  <a:off x="400" y="248"/>
                  <a:ext cx="181" cy="72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w 21600"/>
                    <a:gd name="T7" fmla="*/ 0 h 21600"/>
                    <a:gd name="T8" fmla="*/ 0 w 21600"/>
                    <a:gd name="T9" fmla="*/ 0 h 21600"/>
                    <a:gd name="T10" fmla="*/ 0 w 21600"/>
                    <a:gd name="T11" fmla="*/ 0 h 21600"/>
                    <a:gd name="T12" fmla="*/ 0 w 21600"/>
                    <a:gd name="T13" fmla="*/ 0 h 21600"/>
                    <a:gd name="T14" fmla="*/ 0 w 21600"/>
                    <a:gd name="T15" fmla="*/ 0 h 21600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21600" h="21600">
                      <a:moveTo>
                        <a:pt x="18305" y="0"/>
                      </a:moveTo>
                      <a:lnTo>
                        <a:pt x="3295" y="0"/>
                      </a:lnTo>
                      <a:cubicBezTo>
                        <a:pt x="1475" y="0"/>
                        <a:pt x="0" y="4834"/>
                        <a:pt x="0" y="10798"/>
                      </a:cubicBezTo>
                      <a:cubicBezTo>
                        <a:pt x="0" y="16762"/>
                        <a:pt x="1475" y="21600"/>
                        <a:pt x="3295" y="21600"/>
                      </a:cubicBezTo>
                      <a:lnTo>
                        <a:pt x="18305" y="21600"/>
                      </a:lnTo>
                      <a:cubicBezTo>
                        <a:pt x="20124" y="21600"/>
                        <a:pt x="21600" y="16762"/>
                        <a:pt x="21600" y="10798"/>
                      </a:cubicBezTo>
                      <a:cubicBezTo>
                        <a:pt x="21600" y="4834"/>
                        <a:pt x="20124" y="0"/>
                        <a:pt x="18305" y="0"/>
                      </a:cubicBezTo>
                      <a:close/>
                      <a:moveTo>
                        <a:pt x="18305" y="0"/>
                      </a:move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 w="25400" cap="flat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5" name="ïṥľíḍè">
                  <a:extLst>
                    <a:ext uri="{FF2B5EF4-FFF2-40B4-BE49-F238E27FC236}">
                      <a16:creationId xmlns:a16="http://schemas.microsoft.com/office/drawing/2014/main" xmlns="" id="{D50756AE-B261-48ED-8E00-354EAC3EB992}"/>
                    </a:ext>
                  </a:extLst>
                </p:cNvPr>
                <p:cNvSpPr/>
                <p:nvPr/>
              </p:nvSpPr>
              <p:spPr bwMode="auto">
                <a:xfrm>
                  <a:off x="0" y="248"/>
                  <a:ext cx="181" cy="72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w 21600"/>
                    <a:gd name="T7" fmla="*/ 0 h 21600"/>
                    <a:gd name="T8" fmla="*/ 0 w 21600"/>
                    <a:gd name="T9" fmla="*/ 0 h 21600"/>
                    <a:gd name="T10" fmla="*/ 0 w 21600"/>
                    <a:gd name="T11" fmla="*/ 0 h 21600"/>
                    <a:gd name="T12" fmla="*/ 0 w 21600"/>
                    <a:gd name="T13" fmla="*/ 0 h 21600"/>
                    <a:gd name="T14" fmla="*/ 0 w 21600"/>
                    <a:gd name="T15" fmla="*/ 0 h 21600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21600" h="21600">
                      <a:moveTo>
                        <a:pt x="21600" y="10798"/>
                      </a:moveTo>
                      <a:cubicBezTo>
                        <a:pt x="21600" y="4834"/>
                        <a:pt x="20124" y="0"/>
                        <a:pt x="18304" y="0"/>
                      </a:cubicBezTo>
                      <a:lnTo>
                        <a:pt x="3295" y="0"/>
                      </a:lnTo>
                      <a:cubicBezTo>
                        <a:pt x="1475" y="0"/>
                        <a:pt x="0" y="4834"/>
                        <a:pt x="0" y="10798"/>
                      </a:cubicBezTo>
                      <a:cubicBezTo>
                        <a:pt x="0" y="16762"/>
                        <a:pt x="1475" y="21600"/>
                        <a:pt x="3295" y="21600"/>
                      </a:cubicBezTo>
                      <a:lnTo>
                        <a:pt x="18304" y="21600"/>
                      </a:lnTo>
                      <a:cubicBezTo>
                        <a:pt x="20124" y="21600"/>
                        <a:pt x="21600" y="16764"/>
                        <a:pt x="21600" y="10798"/>
                      </a:cubicBezTo>
                      <a:close/>
                      <a:moveTo>
                        <a:pt x="21600" y="10798"/>
                      </a:move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 w="25400" cap="flat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6" name="îSľîḑè">
                  <a:extLst>
                    <a:ext uri="{FF2B5EF4-FFF2-40B4-BE49-F238E27FC236}">
                      <a16:creationId xmlns:a16="http://schemas.microsoft.com/office/drawing/2014/main" xmlns="" id="{CB4C1631-E5FB-43DA-966D-4F1C827357B0}"/>
                    </a:ext>
                  </a:extLst>
                </p:cNvPr>
                <p:cNvSpPr/>
                <p:nvPr/>
              </p:nvSpPr>
              <p:spPr bwMode="auto">
                <a:xfrm>
                  <a:off x="352" y="64"/>
                  <a:ext cx="153" cy="153"/>
                </a:xfrm>
                <a:custGeom>
                  <a:avLst/>
                  <a:gdLst>
                    <a:gd name="T0" fmla="*/ 0 w 20488"/>
                    <a:gd name="T1" fmla="*/ 0 h 20489"/>
                    <a:gd name="T2" fmla="*/ 0 w 20488"/>
                    <a:gd name="T3" fmla="*/ 0 h 20489"/>
                    <a:gd name="T4" fmla="*/ 0 w 20488"/>
                    <a:gd name="T5" fmla="*/ 0 h 20489"/>
                    <a:gd name="T6" fmla="*/ 0 w 20488"/>
                    <a:gd name="T7" fmla="*/ 0 h 20489"/>
                    <a:gd name="T8" fmla="*/ 0 w 20488"/>
                    <a:gd name="T9" fmla="*/ 0 h 20489"/>
                    <a:gd name="T10" fmla="*/ 0 w 20488"/>
                    <a:gd name="T11" fmla="*/ 0 h 20489"/>
                    <a:gd name="T12" fmla="*/ 0 w 20488"/>
                    <a:gd name="T13" fmla="*/ 0 h 20489"/>
                    <a:gd name="T14" fmla="*/ 0 w 20488"/>
                    <a:gd name="T15" fmla="*/ 0 h 20489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20488" h="20489">
                      <a:moveTo>
                        <a:pt x="7697" y="19601"/>
                      </a:moveTo>
                      <a:lnTo>
                        <a:pt x="19601" y="7697"/>
                      </a:lnTo>
                      <a:cubicBezTo>
                        <a:pt x="21044" y="6253"/>
                        <a:pt x="20690" y="3557"/>
                        <a:pt x="18809" y="1678"/>
                      </a:cubicBezTo>
                      <a:cubicBezTo>
                        <a:pt x="16928" y="-203"/>
                        <a:pt x="14234" y="-555"/>
                        <a:pt x="12792" y="887"/>
                      </a:cubicBezTo>
                      <a:lnTo>
                        <a:pt x="888" y="12791"/>
                      </a:lnTo>
                      <a:cubicBezTo>
                        <a:pt x="-556" y="14235"/>
                        <a:pt x="-202" y="16928"/>
                        <a:pt x="1679" y="18809"/>
                      </a:cubicBezTo>
                      <a:cubicBezTo>
                        <a:pt x="3558" y="20690"/>
                        <a:pt x="6252" y="21045"/>
                        <a:pt x="7697" y="19601"/>
                      </a:cubicBezTo>
                      <a:close/>
                      <a:moveTo>
                        <a:pt x="7697" y="19601"/>
                      </a:move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 w="25400" cap="flat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7" name="ïṣľîḍé">
                  <a:extLst>
                    <a:ext uri="{FF2B5EF4-FFF2-40B4-BE49-F238E27FC236}">
                      <a16:creationId xmlns:a16="http://schemas.microsoft.com/office/drawing/2014/main" xmlns="" id="{AEA89B1C-E0A9-42E8-AE70-49187E69D350}"/>
                    </a:ext>
                  </a:extLst>
                </p:cNvPr>
                <p:cNvSpPr/>
                <p:nvPr/>
              </p:nvSpPr>
              <p:spPr bwMode="auto">
                <a:xfrm>
                  <a:off x="72" y="344"/>
                  <a:ext cx="153" cy="153"/>
                </a:xfrm>
                <a:custGeom>
                  <a:avLst/>
                  <a:gdLst>
                    <a:gd name="T0" fmla="*/ 0 w 20489"/>
                    <a:gd name="T1" fmla="*/ 0 h 20488"/>
                    <a:gd name="T2" fmla="*/ 0 w 20489"/>
                    <a:gd name="T3" fmla="*/ 0 h 20488"/>
                    <a:gd name="T4" fmla="*/ 0 w 20489"/>
                    <a:gd name="T5" fmla="*/ 0 h 20488"/>
                    <a:gd name="T6" fmla="*/ 0 w 20489"/>
                    <a:gd name="T7" fmla="*/ 0 h 20488"/>
                    <a:gd name="T8" fmla="*/ 0 w 20489"/>
                    <a:gd name="T9" fmla="*/ 0 h 20488"/>
                    <a:gd name="T10" fmla="*/ 0 w 20489"/>
                    <a:gd name="T11" fmla="*/ 0 h 20488"/>
                    <a:gd name="T12" fmla="*/ 0 w 20489"/>
                    <a:gd name="T13" fmla="*/ 0 h 20488"/>
                    <a:gd name="T14" fmla="*/ 0 w 20489"/>
                    <a:gd name="T15" fmla="*/ 0 h 20488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20489" h="20488">
                      <a:moveTo>
                        <a:pt x="12792" y="888"/>
                      </a:moveTo>
                      <a:lnTo>
                        <a:pt x="888" y="12792"/>
                      </a:lnTo>
                      <a:cubicBezTo>
                        <a:pt x="-556" y="14236"/>
                        <a:pt x="-202" y="16929"/>
                        <a:pt x="1679" y="18809"/>
                      </a:cubicBezTo>
                      <a:cubicBezTo>
                        <a:pt x="3558" y="20689"/>
                        <a:pt x="6253" y="21044"/>
                        <a:pt x="7697" y="19601"/>
                      </a:cubicBezTo>
                      <a:lnTo>
                        <a:pt x="19601" y="7697"/>
                      </a:lnTo>
                      <a:cubicBezTo>
                        <a:pt x="21044" y="6254"/>
                        <a:pt x="20690" y="3559"/>
                        <a:pt x="18810" y="1679"/>
                      </a:cubicBezTo>
                      <a:cubicBezTo>
                        <a:pt x="16929" y="-203"/>
                        <a:pt x="14235" y="-556"/>
                        <a:pt x="12792" y="888"/>
                      </a:cubicBezTo>
                      <a:close/>
                      <a:moveTo>
                        <a:pt x="12792" y="888"/>
                      </a:move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 w="25400" cap="flat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8" name="îś1iḑè">
                  <a:extLst>
                    <a:ext uri="{FF2B5EF4-FFF2-40B4-BE49-F238E27FC236}">
                      <a16:creationId xmlns:a16="http://schemas.microsoft.com/office/drawing/2014/main" xmlns="" id="{07154CC9-973B-4341-8F90-6FE71873B8BE}"/>
                    </a:ext>
                  </a:extLst>
                </p:cNvPr>
                <p:cNvSpPr/>
                <p:nvPr/>
              </p:nvSpPr>
              <p:spPr bwMode="auto">
                <a:xfrm>
                  <a:off x="352" y="344"/>
                  <a:ext cx="153" cy="153"/>
                </a:xfrm>
                <a:custGeom>
                  <a:avLst/>
                  <a:gdLst>
                    <a:gd name="T0" fmla="*/ 0 w 20489"/>
                    <a:gd name="T1" fmla="*/ 0 h 20489"/>
                    <a:gd name="T2" fmla="*/ 0 w 20489"/>
                    <a:gd name="T3" fmla="*/ 0 h 20489"/>
                    <a:gd name="T4" fmla="*/ 0 w 20489"/>
                    <a:gd name="T5" fmla="*/ 0 h 20489"/>
                    <a:gd name="T6" fmla="*/ 0 w 20489"/>
                    <a:gd name="T7" fmla="*/ 0 h 20489"/>
                    <a:gd name="T8" fmla="*/ 0 w 20489"/>
                    <a:gd name="T9" fmla="*/ 0 h 20489"/>
                    <a:gd name="T10" fmla="*/ 0 w 20489"/>
                    <a:gd name="T11" fmla="*/ 0 h 20489"/>
                    <a:gd name="T12" fmla="*/ 0 w 20489"/>
                    <a:gd name="T13" fmla="*/ 0 h 20489"/>
                    <a:gd name="T14" fmla="*/ 0 w 20489"/>
                    <a:gd name="T15" fmla="*/ 0 h 20489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20489" h="20489">
                      <a:moveTo>
                        <a:pt x="7696" y="888"/>
                      </a:moveTo>
                      <a:cubicBezTo>
                        <a:pt x="6251" y="-556"/>
                        <a:pt x="3559" y="-202"/>
                        <a:pt x="1679" y="1678"/>
                      </a:cubicBezTo>
                      <a:cubicBezTo>
                        <a:pt x="-201" y="3558"/>
                        <a:pt x="-556" y="6251"/>
                        <a:pt x="888" y="7697"/>
                      </a:cubicBezTo>
                      <a:lnTo>
                        <a:pt x="12792" y="19601"/>
                      </a:lnTo>
                      <a:cubicBezTo>
                        <a:pt x="14236" y="21044"/>
                        <a:pt x="16932" y="20690"/>
                        <a:pt x="18811" y="18810"/>
                      </a:cubicBezTo>
                      <a:cubicBezTo>
                        <a:pt x="20691" y="16929"/>
                        <a:pt x="21044" y="14236"/>
                        <a:pt x="19601" y="12793"/>
                      </a:cubicBezTo>
                      <a:lnTo>
                        <a:pt x="7696" y="888"/>
                      </a:lnTo>
                      <a:close/>
                      <a:moveTo>
                        <a:pt x="7696" y="888"/>
                      </a:move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 w="25400" cap="flat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9" name="ïšļïḋè">
                  <a:extLst>
                    <a:ext uri="{FF2B5EF4-FFF2-40B4-BE49-F238E27FC236}">
                      <a16:creationId xmlns:a16="http://schemas.microsoft.com/office/drawing/2014/main" xmlns="" id="{C63A8996-99AD-4A9E-ACCA-877DFECDD1FD}"/>
                    </a:ext>
                  </a:extLst>
                </p:cNvPr>
                <p:cNvSpPr/>
                <p:nvPr/>
              </p:nvSpPr>
              <p:spPr bwMode="auto">
                <a:xfrm>
                  <a:off x="71" y="71"/>
                  <a:ext cx="154" cy="154"/>
                </a:xfrm>
                <a:custGeom>
                  <a:avLst/>
                  <a:gdLst>
                    <a:gd name="T0" fmla="*/ 0 w 20489"/>
                    <a:gd name="T1" fmla="*/ 0 h 20489"/>
                    <a:gd name="T2" fmla="*/ 0 w 20489"/>
                    <a:gd name="T3" fmla="*/ 0 h 20489"/>
                    <a:gd name="T4" fmla="*/ 0 w 20489"/>
                    <a:gd name="T5" fmla="*/ 0 h 20489"/>
                    <a:gd name="T6" fmla="*/ 0 w 20489"/>
                    <a:gd name="T7" fmla="*/ 0 h 20489"/>
                    <a:gd name="T8" fmla="*/ 0 w 20489"/>
                    <a:gd name="T9" fmla="*/ 0 h 20489"/>
                    <a:gd name="T10" fmla="*/ 0 w 20489"/>
                    <a:gd name="T11" fmla="*/ 0 h 20489"/>
                    <a:gd name="T12" fmla="*/ 0 w 20489"/>
                    <a:gd name="T13" fmla="*/ 0 h 20489"/>
                    <a:gd name="T14" fmla="*/ 0 w 20489"/>
                    <a:gd name="T15" fmla="*/ 0 h 20489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20489" h="20489">
                      <a:moveTo>
                        <a:pt x="12792" y="19602"/>
                      </a:moveTo>
                      <a:cubicBezTo>
                        <a:pt x="14235" y="21045"/>
                        <a:pt x="16930" y="20691"/>
                        <a:pt x="18811" y="18810"/>
                      </a:cubicBezTo>
                      <a:cubicBezTo>
                        <a:pt x="20691" y="16930"/>
                        <a:pt x="21044" y="14236"/>
                        <a:pt x="19601" y="12793"/>
                      </a:cubicBezTo>
                      <a:lnTo>
                        <a:pt x="7696" y="888"/>
                      </a:lnTo>
                      <a:cubicBezTo>
                        <a:pt x="6252" y="-555"/>
                        <a:pt x="3560" y="-202"/>
                        <a:pt x="1679" y="1679"/>
                      </a:cubicBezTo>
                      <a:cubicBezTo>
                        <a:pt x="-201" y="3559"/>
                        <a:pt x="-556" y="6254"/>
                        <a:pt x="887" y="7697"/>
                      </a:cubicBezTo>
                      <a:lnTo>
                        <a:pt x="12792" y="19602"/>
                      </a:lnTo>
                      <a:close/>
                      <a:moveTo>
                        <a:pt x="12792" y="19602"/>
                      </a:move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 w="25400" cap="flat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  <p:grpSp>
          <p:nvGrpSpPr>
            <p:cNvPr id="12" name="iślïḑê">
              <a:extLst>
                <a:ext uri="{FF2B5EF4-FFF2-40B4-BE49-F238E27FC236}">
                  <a16:creationId xmlns:a16="http://schemas.microsoft.com/office/drawing/2014/main" xmlns="" id="{388A4F7C-C6C6-4DF8-8A3F-33FF4EB09B79}"/>
                </a:ext>
              </a:extLst>
            </p:cNvPr>
            <p:cNvGrpSpPr/>
            <p:nvPr/>
          </p:nvGrpSpPr>
          <p:grpSpPr>
            <a:xfrm>
              <a:off x="7849615" y="4895537"/>
              <a:ext cx="541385" cy="541385"/>
              <a:chOff x="7927978" y="4940537"/>
              <a:chExt cx="541385" cy="541385"/>
            </a:xfrm>
          </p:grpSpPr>
          <p:sp>
            <p:nvSpPr>
              <p:cNvPr id="35" name="isliḍê">
                <a:extLst>
                  <a:ext uri="{FF2B5EF4-FFF2-40B4-BE49-F238E27FC236}">
                    <a16:creationId xmlns:a16="http://schemas.microsoft.com/office/drawing/2014/main" xmlns="" id="{4675A718-5BD6-45D1-B6BC-DD90AA2BBD3F}"/>
                  </a:ext>
                </a:extLst>
              </p:cNvPr>
              <p:cNvSpPr/>
              <p:nvPr/>
            </p:nvSpPr>
            <p:spPr>
              <a:xfrm>
                <a:off x="7927978" y="4940537"/>
                <a:ext cx="541385" cy="541385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36" name="išḷíde">
                <a:extLst>
                  <a:ext uri="{FF2B5EF4-FFF2-40B4-BE49-F238E27FC236}">
                    <a16:creationId xmlns:a16="http://schemas.microsoft.com/office/drawing/2014/main" xmlns="" id="{4A87F46F-8BA6-445E-8B47-62F98486086E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8011460" y="5024019"/>
                <a:ext cx="374422" cy="374422"/>
                <a:chOff x="0" y="0"/>
                <a:chExt cx="571" cy="576"/>
              </a:xfrm>
              <a:solidFill>
                <a:srgbClr val="FFFFFF"/>
              </a:solidFill>
            </p:grpSpPr>
            <p:sp>
              <p:nvSpPr>
                <p:cNvPr id="37" name="ïṩḷiďè">
                  <a:extLst>
                    <a:ext uri="{FF2B5EF4-FFF2-40B4-BE49-F238E27FC236}">
                      <a16:creationId xmlns:a16="http://schemas.microsoft.com/office/drawing/2014/main" xmlns="" id="{FE970043-2725-48F6-B66E-4B684A5F4449}"/>
                    </a:ext>
                  </a:extLst>
                </p:cNvPr>
                <p:cNvSpPr/>
                <p:nvPr/>
              </p:nvSpPr>
              <p:spPr bwMode="auto">
                <a:xfrm>
                  <a:off x="88" y="368"/>
                  <a:ext cx="182" cy="208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w 21600"/>
                    <a:gd name="T7" fmla="*/ 0 h 21600"/>
                    <a:gd name="T8" fmla="*/ 0 w 21600"/>
                    <a:gd name="T9" fmla="*/ 0 h 21600"/>
                    <a:gd name="T10" fmla="*/ 0 w 21600"/>
                    <a:gd name="T11" fmla="*/ 0 h 21600"/>
                    <a:gd name="T12" fmla="*/ 0 w 21600"/>
                    <a:gd name="T13" fmla="*/ 0 h 21600"/>
                    <a:gd name="T14" fmla="*/ 0 w 21600"/>
                    <a:gd name="T15" fmla="*/ 0 h 21600"/>
                    <a:gd name="T16" fmla="*/ 0 w 21600"/>
                    <a:gd name="T17" fmla="*/ 0 h 21600"/>
                    <a:gd name="T18" fmla="*/ 0 w 21600"/>
                    <a:gd name="T19" fmla="*/ 0 h 21600"/>
                    <a:gd name="T20" fmla="*/ 0 w 21600"/>
                    <a:gd name="T21" fmla="*/ 0 h 21600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0" t="0" r="r" b="b"/>
                  <a:pathLst>
                    <a:path w="21600" h="21600">
                      <a:moveTo>
                        <a:pt x="0" y="0"/>
                      </a:moveTo>
                      <a:lnTo>
                        <a:pt x="4113" y="5025"/>
                      </a:lnTo>
                      <a:lnTo>
                        <a:pt x="4113" y="18406"/>
                      </a:lnTo>
                      <a:cubicBezTo>
                        <a:pt x="4113" y="20169"/>
                        <a:pt x="5748" y="21600"/>
                        <a:pt x="7763" y="21600"/>
                      </a:cubicBezTo>
                      <a:lnTo>
                        <a:pt x="17951" y="21600"/>
                      </a:lnTo>
                      <a:cubicBezTo>
                        <a:pt x="19966" y="21600"/>
                        <a:pt x="21600" y="20169"/>
                        <a:pt x="21600" y="18406"/>
                      </a:cubicBezTo>
                      <a:lnTo>
                        <a:pt x="17434" y="5025"/>
                      </a:lnTo>
                      <a:lnTo>
                        <a:pt x="19779" y="1821"/>
                      </a:lnTo>
                      <a:cubicBezTo>
                        <a:pt x="14571" y="906"/>
                        <a:pt x="9477" y="313"/>
                        <a:pt x="5095" y="313"/>
                      </a:cubicBezTo>
                      <a:cubicBezTo>
                        <a:pt x="3263" y="313"/>
                        <a:pt x="1571" y="201"/>
                        <a:pt x="0" y="0"/>
                      </a:cubicBezTo>
                      <a:close/>
                      <a:moveTo>
                        <a:pt x="0" y="0"/>
                      </a:move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 w="25400" cap="flat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8" name="îşliḓê">
                  <a:extLst>
                    <a:ext uri="{FF2B5EF4-FFF2-40B4-BE49-F238E27FC236}">
                      <a16:creationId xmlns:a16="http://schemas.microsoft.com/office/drawing/2014/main" xmlns="" id="{2882CFAF-401F-450B-9CF6-805E4377FD96}"/>
                    </a:ext>
                  </a:extLst>
                </p:cNvPr>
                <p:cNvSpPr/>
                <p:nvPr/>
              </p:nvSpPr>
              <p:spPr bwMode="auto">
                <a:xfrm>
                  <a:off x="176" y="0"/>
                  <a:ext cx="395" cy="437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w 21600"/>
                    <a:gd name="T7" fmla="*/ 0 h 21600"/>
                    <a:gd name="T8" fmla="*/ 0 w 21600"/>
                    <a:gd name="T9" fmla="*/ 0 h 21600"/>
                    <a:gd name="T10" fmla="*/ 0 w 21600"/>
                    <a:gd name="T11" fmla="*/ 0 h 216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21600" h="21600">
                      <a:moveTo>
                        <a:pt x="0" y="15750"/>
                      </a:moveTo>
                      <a:cubicBezTo>
                        <a:pt x="8522" y="16492"/>
                        <a:pt x="20175" y="20356"/>
                        <a:pt x="21600" y="21600"/>
                      </a:cubicBezTo>
                      <a:lnTo>
                        <a:pt x="21600" y="0"/>
                      </a:lnTo>
                      <a:cubicBezTo>
                        <a:pt x="19877" y="1348"/>
                        <a:pt x="8354" y="5075"/>
                        <a:pt x="0" y="5783"/>
                      </a:cubicBezTo>
                      <a:lnTo>
                        <a:pt x="0" y="15750"/>
                      </a:lnTo>
                      <a:close/>
                      <a:moveTo>
                        <a:pt x="0" y="15750"/>
                      </a:move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 w="25400" cap="flat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9" name="ïṩļíḑè">
                  <a:extLst>
                    <a:ext uri="{FF2B5EF4-FFF2-40B4-BE49-F238E27FC236}">
                      <a16:creationId xmlns:a16="http://schemas.microsoft.com/office/drawing/2014/main" xmlns="" id="{38F95F42-21FB-4E63-8BA6-538C1E5F1B8A}"/>
                    </a:ext>
                  </a:extLst>
                </p:cNvPr>
                <p:cNvSpPr/>
                <p:nvPr/>
              </p:nvSpPr>
              <p:spPr bwMode="auto">
                <a:xfrm>
                  <a:off x="0" y="120"/>
                  <a:ext cx="114" cy="195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w 21600"/>
                    <a:gd name="T7" fmla="*/ 0 h 21600"/>
                    <a:gd name="T8" fmla="*/ 0 w 21600"/>
                    <a:gd name="T9" fmla="*/ 0 h 2160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21600" h="21600">
                      <a:moveTo>
                        <a:pt x="21600" y="21600"/>
                      </a:moveTo>
                      <a:lnTo>
                        <a:pt x="21600" y="0"/>
                      </a:lnTo>
                      <a:cubicBezTo>
                        <a:pt x="4123" y="761"/>
                        <a:pt x="0" y="7019"/>
                        <a:pt x="0" y="10870"/>
                      </a:cubicBezTo>
                      <a:cubicBezTo>
                        <a:pt x="0" y="15025"/>
                        <a:pt x="3935" y="20934"/>
                        <a:pt x="21600" y="21600"/>
                      </a:cubicBezTo>
                      <a:close/>
                      <a:moveTo>
                        <a:pt x="21600" y="21600"/>
                      </a:move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 w="25400" cap="flat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  <p:grpSp>
          <p:nvGrpSpPr>
            <p:cNvPr id="13" name="ïśľïde">
              <a:extLst>
                <a:ext uri="{FF2B5EF4-FFF2-40B4-BE49-F238E27FC236}">
                  <a16:creationId xmlns:a16="http://schemas.microsoft.com/office/drawing/2014/main" xmlns="" id="{06EB33F3-17E3-4DE9-8AB0-409DA9281082}"/>
                </a:ext>
              </a:extLst>
            </p:cNvPr>
            <p:cNvGrpSpPr/>
            <p:nvPr/>
          </p:nvGrpSpPr>
          <p:grpSpPr>
            <a:xfrm>
              <a:off x="8493868" y="1764000"/>
              <a:ext cx="2327132" cy="944997"/>
              <a:chOff x="9169213" y="1404000"/>
              <a:chExt cx="2327132" cy="944997"/>
            </a:xfrm>
          </p:grpSpPr>
          <p:sp>
            <p:nvSpPr>
              <p:cNvPr id="33" name="íṧḻïḑé">
                <a:extLst>
                  <a:ext uri="{FF2B5EF4-FFF2-40B4-BE49-F238E27FC236}">
                    <a16:creationId xmlns:a16="http://schemas.microsoft.com/office/drawing/2014/main" xmlns="" id="{39340196-E1AA-4B49-976A-BF366BB2B662}"/>
                  </a:ext>
                </a:extLst>
              </p:cNvPr>
              <p:cNvSpPr/>
              <p:nvPr/>
            </p:nvSpPr>
            <p:spPr bwMode="auto">
              <a:xfrm>
                <a:off x="9169213" y="1791598"/>
                <a:ext cx="2327132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3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34" name="îšḷiḍé">
                <a:extLst>
                  <a:ext uri="{FF2B5EF4-FFF2-40B4-BE49-F238E27FC236}">
                    <a16:creationId xmlns:a16="http://schemas.microsoft.com/office/drawing/2014/main" xmlns="" id="{4D5C24C6-4DD0-4193-AD42-019C1134797B}"/>
                  </a:ext>
                </a:extLst>
              </p:cNvPr>
              <p:cNvSpPr txBox="1"/>
              <p:nvPr/>
            </p:nvSpPr>
            <p:spPr bwMode="auto">
              <a:xfrm>
                <a:off x="9169213" y="1404000"/>
                <a:ext cx="2327132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</a:p>
            </p:txBody>
          </p:sp>
        </p:grpSp>
        <p:grpSp>
          <p:nvGrpSpPr>
            <p:cNvPr id="14" name="ïṧlíḓê">
              <a:extLst>
                <a:ext uri="{FF2B5EF4-FFF2-40B4-BE49-F238E27FC236}">
                  <a16:creationId xmlns:a16="http://schemas.microsoft.com/office/drawing/2014/main" xmlns="" id="{FA087C0F-E221-46B8-8165-CD8281880AF2}"/>
                </a:ext>
              </a:extLst>
            </p:cNvPr>
            <p:cNvGrpSpPr/>
            <p:nvPr/>
          </p:nvGrpSpPr>
          <p:grpSpPr>
            <a:xfrm>
              <a:off x="8493868" y="3247963"/>
              <a:ext cx="2327132" cy="944997"/>
              <a:chOff x="9169213" y="3143017"/>
              <a:chExt cx="2327132" cy="944997"/>
            </a:xfrm>
          </p:grpSpPr>
          <p:sp>
            <p:nvSpPr>
              <p:cNvPr id="31" name="iṧlîďê">
                <a:extLst>
                  <a:ext uri="{FF2B5EF4-FFF2-40B4-BE49-F238E27FC236}">
                    <a16:creationId xmlns:a16="http://schemas.microsoft.com/office/drawing/2014/main" xmlns="" id="{39340196-E1AA-4B49-976A-BF366BB2B662}"/>
                  </a:ext>
                </a:extLst>
              </p:cNvPr>
              <p:cNvSpPr/>
              <p:nvPr/>
            </p:nvSpPr>
            <p:spPr bwMode="auto">
              <a:xfrm>
                <a:off x="9169213" y="3530615"/>
                <a:ext cx="2327132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3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32" name="ïṥlîḍé">
                <a:extLst>
                  <a:ext uri="{FF2B5EF4-FFF2-40B4-BE49-F238E27FC236}">
                    <a16:creationId xmlns:a16="http://schemas.microsoft.com/office/drawing/2014/main" xmlns="" id="{4D5C24C6-4DD0-4193-AD42-019C1134797B}"/>
                  </a:ext>
                </a:extLst>
              </p:cNvPr>
              <p:cNvSpPr txBox="1"/>
              <p:nvPr/>
            </p:nvSpPr>
            <p:spPr bwMode="auto">
              <a:xfrm>
                <a:off x="9169213" y="3143017"/>
                <a:ext cx="2327132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</a:p>
            </p:txBody>
          </p:sp>
        </p:grpSp>
        <p:grpSp>
          <p:nvGrpSpPr>
            <p:cNvPr id="15" name="iŝḻídè">
              <a:extLst>
                <a:ext uri="{FF2B5EF4-FFF2-40B4-BE49-F238E27FC236}">
                  <a16:creationId xmlns:a16="http://schemas.microsoft.com/office/drawing/2014/main" xmlns="" id="{61116C89-774D-4DC7-A160-71EAE03209D2}"/>
                </a:ext>
              </a:extLst>
            </p:cNvPr>
            <p:cNvGrpSpPr/>
            <p:nvPr/>
          </p:nvGrpSpPr>
          <p:grpSpPr>
            <a:xfrm>
              <a:off x="8493868" y="4731926"/>
              <a:ext cx="2327132" cy="944997"/>
              <a:chOff x="9169213" y="4825649"/>
              <a:chExt cx="2327132" cy="944997"/>
            </a:xfrm>
          </p:grpSpPr>
          <p:sp>
            <p:nvSpPr>
              <p:cNvPr id="29" name="iŝ1îďê">
                <a:extLst>
                  <a:ext uri="{FF2B5EF4-FFF2-40B4-BE49-F238E27FC236}">
                    <a16:creationId xmlns:a16="http://schemas.microsoft.com/office/drawing/2014/main" xmlns="" id="{39340196-E1AA-4B49-976A-BF366BB2B662}"/>
                  </a:ext>
                </a:extLst>
              </p:cNvPr>
              <p:cNvSpPr/>
              <p:nvPr/>
            </p:nvSpPr>
            <p:spPr bwMode="auto">
              <a:xfrm>
                <a:off x="9169213" y="5213247"/>
                <a:ext cx="2327132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3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30" name="îšļïďé">
                <a:extLst>
                  <a:ext uri="{FF2B5EF4-FFF2-40B4-BE49-F238E27FC236}">
                    <a16:creationId xmlns:a16="http://schemas.microsoft.com/office/drawing/2014/main" xmlns="" id="{4D5C24C6-4DD0-4193-AD42-019C1134797B}"/>
                  </a:ext>
                </a:extLst>
              </p:cNvPr>
              <p:cNvSpPr txBox="1"/>
              <p:nvPr/>
            </p:nvSpPr>
            <p:spPr bwMode="auto">
              <a:xfrm>
                <a:off x="9169213" y="4825649"/>
                <a:ext cx="2327132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</a:p>
            </p:txBody>
          </p:sp>
        </p:grpSp>
        <p:grpSp>
          <p:nvGrpSpPr>
            <p:cNvPr id="16" name="ïṣḻîḓè">
              <a:extLst>
                <a:ext uri="{FF2B5EF4-FFF2-40B4-BE49-F238E27FC236}">
                  <a16:creationId xmlns:a16="http://schemas.microsoft.com/office/drawing/2014/main" xmlns="" id="{D2309CDE-BC51-4ABE-ABB9-C6410832F149}"/>
                </a:ext>
              </a:extLst>
            </p:cNvPr>
            <p:cNvGrpSpPr/>
            <p:nvPr/>
          </p:nvGrpSpPr>
          <p:grpSpPr>
            <a:xfrm>
              <a:off x="1371000" y="1764000"/>
              <a:ext cx="2327132" cy="944997"/>
              <a:chOff x="676675" y="1404000"/>
              <a:chExt cx="2327132" cy="944997"/>
            </a:xfrm>
          </p:grpSpPr>
          <p:sp>
            <p:nvSpPr>
              <p:cNvPr id="27" name="ïšḻíḑe">
                <a:extLst>
                  <a:ext uri="{FF2B5EF4-FFF2-40B4-BE49-F238E27FC236}">
                    <a16:creationId xmlns:a16="http://schemas.microsoft.com/office/drawing/2014/main" xmlns="" id="{39340196-E1AA-4B49-976A-BF366BB2B662}"/>
                  </a:ext>
                </a:extLst>
              </p:cNvPr>
              <p:cNvSpPr/>
              <p:nvPr/>
            </p:nvSpPr>
            <p:spPr bwMode="auto">
              <a:xfrm>
                <a:off x="676675" y="1791598"/>
                <a:ext cx="2327132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>
                  <a:lnSpc>
                    <a:spcPct val="13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28" name="îṥľïďê">
                <a:extLst>
                  <a:ext uri="{FF2B5EF4-FFF2-40B4-BE49-F238E27FC236}">
                    <a16:creationId xmlns:a16="http://schemas.microsoft.com/office/drawing/2014/main" xmlns="" id="{4D5C24C6-4DD0-4193-AD42-019C1134797B}"/>
                  </a:ext>
                </a:extLst>
              </p:cNvPr>
              <p:cNvSpPr txBox="1"/>
              <p:nvPr/>
            </p:nvSpPr>
            <p:spPr bwMode="auto">
              <a:xfrm>
                <a:off x="676675" y="1404000"/>
                <a:ext cx="2327132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</a:p>
            </p:txBody>
          </p:sp>
        </p:grpSp>
        <p:grpSp>
          <p:nvGrpSpPr>
            <p:cNvPr id="17" name="î$ľïḋê">
              <a:extLst>
                <a:ext uri="{FF2B5EF4-FFF2-40B4-BE49-F238E27FC236}">
                  <a16:creationId xmlns:a16="http://schemas.microsoft.com/office/drawing/2014/main" xmlns="" id="{8C5CB9C8-B64E-4D92-8D74-D22F6CB4D03D}"/>
                </a:ext>
              </a:extLst>
            </p:cNvPr>
            <p:cNvGrpSpPr/>
            <p:nvPr/>
          </p:nvGrpSpPr>
          <p:grpSpPr>
            <a:xfrm>
              <a:off x="1371000" y="3247963"/>
              <a:ext cx="2327132" cy="944997"/>
              <a:chOff x="676675" y="3143017"/>
              <a:chExt cx="2327132" cy="944997"/>
            </a:xfrm>
          </p:grpSpPr>
          <p:sp>
            <p:nvSpPr>
              <p:cNvPr id="25" name="îṡļîḑê">
                <a:extLst>
                  <a:ext uri="{FF2B5EF4-FFF2-40B4-BE49-F238E27FC236}">
                    <a16:creationId xmlns:a16="http://schemas.microsoft.com/office/drawing/2014/main" xmlns="" id="{39340196-E1AA-4B49-976A-BF366BB2B662}"/>
                  </a:ext>
                </a:extLst>
              </p:cNvPr>
              <p:cNvSpPr/>
              <p:nvPr/>
            </p:nvSpPr>
            <p:spPr bwMode="auto">
              <a:xfrm>
                <a:off x="676675" y="3530615"/>
                <a:ext cx="2327132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>
                  <a:lnSpc>
                    <a:spcPct val="13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26" name="iṧľiďê">
                <a:extLst>
                  <a:ext uri="{FF2B5EF4-FFF2-40B4-BE49-F238E27FC236}">
                    <a16:creationId xmlns:a16="http://schemas.microsoft.com/office/drawing/2014/main" xmlns="" id="{4D5C24C6-4DD0-4193-AD42-019C1134797B}"/>
                  </a:ext>
                </a:extLst>
              </p:cNvPr>
              <p:cNvSpPr txBox="1"/>
              <p:nvPr/>
            </p:nvSpPr>
            <p:spPr bwMode="auto">
              <a:xfrm>
                <a:off x="676675" y="3143017"/>
                <a:ext cx="2327132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</a:p>
            </p:txBody>
          </p:sp>
        </p:grpSp>
        <p:grpSp>
          <p:nvGrpSpPr>
            <p:cNvPr id="18" name="iṡḻîḓé">
              <a:extLst>
                <a:ext uri="{FF2B5EF4-FFF2-40B4-BE49-F238E27FC236}">
                  <a16:creationId xmlns:a16="http://schemas.microsoft.com/office/drawing/2014/main" xmlns="" id="{2E0EB3B5-C27A-4AB8-B41A-ECF26A0DAF64}"/>
                </a:ext>
              </a:extLst>
            </p:cNvPr>
            <p:cNvGrpSpPr/>
            <p:nvPr/>
          </p:nvGrpSpPr>
          <p:grpSpPr>
            <a:xfrm>
              <a:off x="1371000" y="4731926"/>
              <a:ext cx="2327132" cy="944997"/>
              <a:chOff x="676675" y="4825649"/>
              <a:chExt cx="2327132" cy="944997"/>
            </a:xfrm>
          </p:grpSpPr>
          <p:sp>
            <p:nvSpPr>
              <p:cNvPr id="23" name="íšḻiḍé">
                <a:extLst>
                  <a:ext uri="{FF2B5EF4-FFF2-40B4-BE49-F238E27FC236}">
                    <a16:creationId xmlns:a16="http://schemas.microsoft.com/office/drawing/2014/main" xmlns="" id="{39340196-E1AA-4B49-976A-BF366BB2B662}"/>
                  </a:ext>
                </a:extLst>
              </p:cNvPr>
              <p:cNvSpPr/>
              <p:nvPr/>
            </p:nvSpPr>
            <p:spPr bwMode="auto">
              <a:xfrm>
                <a:off x="676675" y="5213247"/>
                <a:ext cx="2327132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>
                  <a:lnSpc>
                    <a:spcPct val="13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24" name="ïsḻîḑe">
                <a:extLst>
                  <a:ext uri="{FF2B5EF4-FFF2-40B4-BE49-F238E27FC236}">
                    <a16:creationId xmlns:a16="http://schemas.microsoft.com/office/drawing/2014/main" xmlns="" id="{4D5C24C6-4DD0-4193-AD42-019C1134797B}"/>
                  </a:ext>
                </a:extLst>
              </p:cNvPr>
              <p:cNvSpPr txBox="1"/>
              <p:nvPr/>
            </p:nvSpPr>
            <p:spPr bwMode="auto">
              <a:xfrm>
                <a:off x="676675" y="4825649"/>
                <a:ext cx="2327132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</a:p>
            </p:txBody>
          </p:sp>
        </p:grpSp>
        <p:cxnSp>
          <p:nvCxnSpPr>
            <p:cNvPr id="19" name="直接连接符 18">
              <a:extLst>
                <a:ext uri="{FF2B5EF4-FFF2-40B4-BE49-F238E27FC236}">
                  <a16:creationId xmlns:a16="http://schemas.microsoft.com/office/drawing/2014/main" xmlns="" id="{FDBC2D6B-49CA-4B4D-BDDB-A07C938888AD}"/>
                </a:ext>
              </a:extLst>
            </p:cNvPr>
            <p:cNvCxnSpPr/>
            <p:nvPr/>
          </p:nvCxnSpPr>
          <p:spPr>
            <a:xfrm>
              <a:off x="1506000" y="2889000"/>
              <a:ext cx="2115000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>
              <a:extLst>
                <a:ext uri="{FF2B5EF4-FFF2-40B4-BE49-F238E27FC236}">
                  <a16:creationId xmlns:a16="http://schemas.microsoft.com/office/drawing/2014/main" xmlns="" id="{05763379-506C-4141-99DF-C170C970BC44}"/>
                </a:ext>
              </a:extLst>
            </p:cNvPr>
            <p:cNvCxnSpPr/>
            <p:nvPr/>
          </p:nvCxnSpPr>
          <p:spPr>
            <a:xfrm>
              <a:off x="1506000" y="4372963"/>
              <a:ext cx="2115000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>
              <a:extLst>
                <a:ext uri="{FF2B5EF4-FFF2-40B4-BE49-F238E27FC236}">
                  <a16:creationId xmlns:a16="http://schemas.microsoft.com/office/drawing/2014/main" xmlns="" id="{19E99826-9DDA-4F23-B2A5-1B7C19ECD0A3}"/>
                </a:ext>
              </a:extLst>
            </p:cNvPr>
            <p:cNvCxnSpPr/>
            <p:nvPr/>
          </p:nvCxnSpPr>
          <p:spPr>
            <a:xfrm>
              <a:off x="8616000" y="2889000"/>
              <a:ext cx="2115000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>
              <a:extLst>
                <a:ext uri="{FF2B5EF4-FFF2-40B4-BE49-F238E27FC236}">
                  <a16:creationId xmlns:a16="http://schemas.microsoft.com/office/drawing/2014/main" xmlns="" id="{9691D4F7-C588-491D-B2FF-E84FEFEB33DB}"/>
                </a:ext>
              </a:extLst>
            </p:cNvPr>
            <p:cNvCxnSpPr/>
            <p:nvPr/>
          </p:nvCxnSpPr>
          <p:spPr>
            <a:xfrm>
              <a:off x="8616000" y="4372963"/>
              <a:ext cx="2115000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9663319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/>
              <a:t>Thanks</a:t>
            </a:r>
            <a:br>
              <a:rPr lang="en-US" altLang="zh-CN" dirty="0"/>
            </a:br>
            <a:r>
              <a:rPr lang="en-US" altLang="zh-CN" dirty="0"/>
              <a:t>And Your Slogan Here</a:t>
            </a:r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en-US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/>
              <a:t>Speaker name and title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259043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extLst>
              <a:ext uri="{FF2B5EF4-FFF2-40B4-BE49-F238E27FC236}">
                <a16:creationId xmlns:a16="http://schemas.microsoft.com/office/drawing/2014/main" xmlns="" id="{58019E78-A12E-4BA3-9E2F-71D2A05D79F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CC4B4A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xmlns="" id="{F58EAC10-0104-492E-8E43-178CE94D3EFA}"/>
              </a:ext>
            </a:extLst>
          </p:cNvPr>
          <p:cNvGrpSpPr/>
          <p:nvPr/>
        </p:nvGrpSpPr>
        <p:grpSpPr>
          <a:xfrm>
            <a:off x="5757434" y="4158912"/>
            <a:ext cx="1067686" cy="955554"/>
            <a:chOff x="5465642" y="1881487"/>
            <a:chExt cx="1687482" cy="1510256"/>
          </a:xfrm>
        </p:grpSpPr>
        <p:sp>
          <p:nvSpPr>
            <p:cNvPr id="15" name="矩形 2">
              <a:extLst>
                <a:ext uri="{FF2B5EF4-FFF2-40B4-BE49-F238E27FC236}">
                  <a16:creationId xmlns:a16="http://schemas.microsoft.com/office/drawing/2014/main" xmlns="" id="{A82DF509-02BC-41DD-A9BC-5327653F09FA}"/>
                </a:ext>
              </a:extLst>
            </p:cNvPr>
            <p:cNvSpPr/>
            <p:nvPr/>
          </p:nvSpPr>
          <p:spPr>
            <a:xfrm rot="18000000">
              <a:off x="5971193" y="2209811"/>
              <a:ext cx="1216578" cy="1147285"/>
            </a:xfrm>
            <a:prstGeom prst="rect">
              <a:avLst/>
            </a:prstGeom>
            <a:gradFill>
              <a:gsLst>
                <a:gs pos="23000">
                  <a:srgbClr val="A42E2E"/>
                </a:gs>
                <a:gs pos="100000">
                  <a:srgbClr val="CC4B4A">
                    <a:alpha val="0"/>
                    <a:lumMod val="0"/>
                    <a:lumOff val="100000"/>
                  </a:srgbClr>
                </a:gs>
                <a:gs pos="74000">
                  <a:srgbClr val="CC4B4A">
                    <a:alpha val="0"/>
                  </a:srgbClr>
                </a:gs>
              </a:gsLst>
              <a:lin ang="6600000" scaled="0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grpSp>
          <p:nvGrpSpPr>
            <p:cNvPr id="18" name="组合 17">
              <a:extLst>
                <a:ext uri="{FF2B5EF4-FFF2-40B4-BE49-F238E27FC236}">
                  <a16:creationId xmlns:a16="http://schemas.microsoft.com/office/drawing/2014/main" xmlns="" id="{C0C6B732-DA4C-4838-9271-7A4CE0A2E36A}"/>
                </a:ext>
              </a:extLst>
            </p:cNvPr>
            <p:cNvGrpSpPr/>
            <p:nvPr userDrawn="1"/>
          </p:nvGrpSpPr>
          <p:grpSpPr>
            <a:xfrm>
              <a:off x="5465642" y="1881487"/>
              <a:ext cx="1217540" cy="1217544"/>
              <a:chOff x="5465642" y="1894187"/>
              <a:chExt cx="1217540" cy="1217544"/>
            </a:xfrm>
            <a:effectLst/>
          </p:grpSpPr>
          <p:sp>
            <p:nvSpPr>
              <p:cNvPr id="19" name="椭圆 18">
                <a:extLst>
                  <a:ext uri="{FF2B5EF4-FFF2-40B4-BE49-F238E27FC236}">
                    <a16:creationId xmlns:a16="http://schemas.microsoft.com/office/drawing/2014/main" xmlns="" id="{638027B4-30B6-41D9-8DB4-8BA9D4DC2C04}"/>
                  </a:ext>
                </a:extLst>
              </p:cNvPr>
              <p:cNvSpPr/>
              <p:nvPr/>
            </p:nvSpPr>
            <p:spPr>
              <a:xfrm>
                <a:off x="5466012" y="1894559"/>
                <a:ext cx="1216800" cy="1216800"/>
              </a:xfrm>
              <a:prstGeom prst="ellipse">
                <a:avLst/>
              </a:prstGeom>
              <a:solidFill>
                <a:srgbClr val="D74B4B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0" name="Freeform 18">
                <a:extLst>
                  <a:ext uri="{FF2B5EF4-FFF2-40B4-BE49-F238E27FC236}">
                    <a16:creationId xmlns:a16="http://schemas.microsoft.com/office/drawing/2014/main" xmlns="" id="{7D12D279-4DF4-4632-AA06-0FE63552B943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5465642" y="1894187"/>
                <a:ext cx="1217540" cy="1217544"/>
              </a:xfrm>
              <a:custGeom>
                <a:avLst/>
                <a:gdLst>
                  <a:gd name="T0" fmla="*/ 344 w 687"/>
                  <a:gd name="T1" fmla="*/ 0 h 685"/>
                  <a:gd name="T2" fmla="*/ 344 w 687"/>
                  <a:gd name="T3" fmla="*/ 0 h 685"/>
                  <a:gd name="T4" fmla="*/ 0 w 687"/>
                  <a:gd name="T5" fmla="*/ 344 h 685"/>
                  <a:gd name="T6" fmla="*/ 209 w 687"/>
                  <a:gd name="T7" fmla="*/ 659 h 685"/>
                  <a:gd name="T8" fmla="*/ 210 w 687"/>
                  <a:gd name="T9" fmla="*/ 648 h 685"/>
                  <a:gd name="T10" fmla="*/ 260 w 687"/>
                  <a:gd name="T11" fmla="*/ 402 h 685"/>
                  <a:gd name="T12" fmla="*/ 362 w 687"/>
                  <a:gd name="T13" fmla="*/ 334 h 685"/>
                  <a:gd name="T14" fmla="*/ 430 w 687"/>
                  <a:gd name="T15" fmla="*/ 436 h 685"/>
                  <a:gd name="T16" fmla="*/ 380 w 687"/>
                  <a:gd name="T17" fmla="*/ 682 h 685"/>
                  <a:gd name="T18" fmla="*/ 379 w 687"/>
                  <a:gd name="T19" fmla="*/ 685 h 685"/>
                  <a:gd name="T20" fmla="*/ 687 w 687"/>
                  <a:gd name="T21" fmla="*/ 344 h 685"/>
                  <a:gd name="T22" fmla="*/ 344 w 687"/>
                  <a:gd name="T23" fmla="*/ 0 h 685"/>
                  <a:gd name="T24" fmla="*/ 388 w 687"/>
                  <a:gd name="T25" fmla="*/ 293 h 685"/>
                  <a:gd name="T26" fmla="*/ 299 w 687"/>
                  <a:gd name="T27" fmla="*/ 204 h 685"/>
                  <a:gd name="T28" fmla="*/ 388 w 687"/>
                  <a:gd name="T29" fmla="*/ 115 h 685"/>
                  <a:gd name="T30" fmla="*/ 477 w 687"/>
                  <a:gd name="T31" fmla="*/ 204 h 685"/>
                  <a:gd name="T32" fmla="*/ 388 w 687"/>
                  <a:gd name="T33" fmla="*/ 293 h 6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87" h="685">
                    <a:moveTo>
                      <a:pt x="344" y="0"/>
                    </a:moveTo>
                    <a:cubicBezTo>
                      <a:pt x="344" y="0"/>
                      <a:pt x="344" y="0"/>
                      <a:pt x="344" y="0"/>
                    </a:cubicBezTo>
                    <a:cubicBezTo>
                      <a:pt x="155" y="0"/>
                      <a:pt x="0" y="155"/>
                      <a:pt x="0" y="344"/>
                    </a:cubicBezTo>
                    <a:cubicBezTo>
                      <a:pt x="0" y="485"/>
                      <a:pt x="86" y="607"/>
                      <a:pt x="209" y="659"/>
                    </a:cubicBezTo>
                    <a:cubicBezTo>
                      <a:pt x="209" y="656"/>
                      <a:pt x="209" y="652"/>
                      <a:pt x="210" y="648"/>
                    </a:cubicBezTo>
                    <a:cubicBezTo>
                      <a:pt x="260" y="402"/>
                      <a:pt x="260" y="402"/>
                      <a:pt x="260" y="402"/>
                    </a:cubicBezTo>
                    <a:cubicBezTo>
                      <a:pt x="269" y="355"/>
                      <a:pt x="315" y="325"/>
                      <a:pt x="362" y="334"/>
                    </a:cubicBezTo>
                    <a:cubicBezTo>
                      <a:pt x="409" y="344"/>
                      <a:pt x="439" y="390"/>
                      <a:pt x="430" y="436"/>
                    </a:cubicBezTo>
                    <a:cubicBezTo>
                      <a:pt x="380" y="682"/>
                      <a:pt x="380" y="682"/>
                      <a:pt x="380" y="682"/>
                    </a:cubicBezTo>
                    <a:cubicBezTo>
                      <a:pt x="379" y="684"/>
                      <a:pt x="379" y="684"/>
                      <a:pt x="379" y="685"/>
                    </a:cubicBezTo>
                    <a:cubicBezTo>
                      <a:pt x="551" y="668"/>
                      <a:pt x="687" y="521"/>
                      <a:pt x="687" y="344"/>
                    </a:cubicBezTo>
                    <a:cubicBezTo>
                      <a:pt x="687" y="155"/>
                      <a:pt x="533" y="0"/>
                      <a:pt x="344" y="0"/>
                    </a:cubicBezTo>
                    <a:close/>
                    <a:moveTo>
                      <a:pt x="388" y="293"/>
                    </a:moveTo>
                    <a:cubicBezTo>
                      <a:pt x="339" y="293"/>
                      <a:pt x="299" y="253"/>
                      <a:pt x="299" y="204"/>
                    </a:cubicBezTo>
                    <a:cubicBezTo>
                      <a:pt x="299" y="155"/>
                      <a:pt x="339" y="115"/>
                      <a:pt x="388" y="115"/>
                    </a:cubicBezTo>
                    <a:cubicBezTo>
                      <a:pt x="437" y="115"/>
                      <a:pt x="477" y="155"/>
                      <a:pt x="477" y="204"/>
                    </a:cubicBezTo>
                    <a:cubicBezTo>
                      <a:pt x="477" y="253"/>
                      <a:pt x="437" y="293"/>
                      <a:pt x="388" y="29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</p:grpSp>
      </p:grpSp>
      <p:sp>
        <p:nvSpPr>
          <p:cNvPr id="21" name="标题 8">
            <a:extLst>
              <a:ext uri="{FF2B5EF4-FFF2-40B4-BE49-F238E27FC236}">
                <a16:creationId xmlns:a16="http://schemas.microsoft.com/office/drawing/2014/main" xmlns="" id="{733732A8-00EB-4977-8CDD-434D9AE5CC92}"/>
              </a:ext>
            </a:extLst>
          </p:cNvPr>
          <p:cNvSpPr txBox="1">
            <a:spLocks/>
          </p:cNvSpPr>
          <p:nvPr/>
        </p:nvSpPr>
        <p:spPr>
          <a:xfrm>
            <a:off x="3256230" y="2028830"/>
            <a:ext cx="5679540" cy="1178106"/>
          </a:xfrm>
          <a:prstGeom prst="rect">
            <a:avLst/>
          </a:prstGeom>
          <a:ln>
            <a:solidFill>
              <a:schemeClr val="bg1"/>
            </a:solidFill>
          </a:ln>
        </p:spPr>
        <p:txBody>
          <a:bodyPr vert="horz" wrap="none" lIns="91440" tIns="45720" rIns="91440" bIns="45720" rtlCol="0" anchor="ctr">
            <a:noAutofit/>
          </a:bodyPr>
          <a:lstStyle>
            <a:lvl1pPr algn="ctr" defTabSz="914354" rtl="0" eaLnBrk="1" latinLnBrk="0" hangingPunct="1">
              <a:lnSpc>
                <a:spcPct val="120000"/>
              </a:lnSpc>
              <a:spcBef>
                <a:spcPct val="0"/>
              </a:spcBef>
              <a:buNone/>
              <a:defRPr lang="zh-CN" altLang="en-US" sz="2000" b="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</a:lstStyle>
          <a:p>
            <a:pPr marL="0" marR="0" lvl="0" indent="0" algn="ctr" defTabSz="914354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使用 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iSlide PPT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插件</a:t>
            </a:r>
            <a:b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</a:b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为您节省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90%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的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PPT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设计时间</a:t>
            </a:r>
            <a:b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</a:b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iSlide add-in saves </a:t>
            </a:r>
            <a:r>
              <a:rPr kumimoji="0" lang="en-US" altLang="zh-CN" sz="11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you 90</a:t>
            </a: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% time in making PowerPoint slides.</a:t>
            </a:r>
            <a:endParaRPr kumimoji="0" lang="en-US" altLang="en-US" sz="20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2" name="副标题 9">
            <a:extLst>
              <a:ext uri="{FF2B5EF4-FFF2-40B4-BE49-F238E27FC236}">
                <a16:creationId xmlns:a16="http://schemas.microsoft.com/office/drawing/2014/main" xmlns="" id="{3B488FCE-2B18-46FF-9521-112BCCFC4FDA}"/>
              </a:ext>
            </a:extLst>
          </p:cNvPr>
          <p:cNvSpPr txBox="1">
            <a:spLocks/>
          </p:cNvSpPr>
          <p:nvPr/>
        </p:nvSpPr>
        <p:spPr>
          <a:xfrm>
            <a:off x="2669382" y="5352752"/>
            <a:ext cx="6853237" cy="628948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ctr" defTabSz="914354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178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54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32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09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886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062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240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418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www.islide.cc</a:t>
            </a:r>
          </a:p>
        </p:txBody>
      </p:sp>
    </p:spTree>
    <p:extLst>
      <p:ext uri="{BB962C8B-B14F-4D97-AF65-F5344CB8AC3E}">
        <p14:creationId xmlns:p14="http://schemas.microsoft.com/office/powerpoint/2010/main" val="20364267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1022809" y="2128458"/>
            <a:ext cx="4460537" cy="691252"/>
            <a:chOff x="1101012" y="2911151"/>
            <a:chExt cx="9573211" cy="1483567"/>
          </a:xfrm>
        </p:grpSpPr>
        <p:sp>
          <p:nvSpPr>
            <p:cNvPr id="2" name="椭圆 1"/>
            <p:cNvSpPr/>
            <p:nvPr/>
          </p:nvSpPr>
          <p:spPr>
            <a:xfrm>
              <a:off x="5551715" y="3069771"/>
              <a:ext cx="643813" cy="643813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7" name="椭圆 6"/>
            <p:cNvSpPr/>
            <p:nvPr/>
          </p:nvSpPr>
          <p:spPr>
            <a:xfrm>
              <a:off x="6447454" y="3069771"/>
              <a:ext cx="643813" cy="64381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8" name="椭圆 7"/>
            <p:cNvSpPr/>
            <p:nvPr/>
          </p:nvSpPr>
          <p:spPr>
            <a:xfrm>
              <a:off x="7343193" y="3069771"/>
              <a:ext cx="643813" cy="64381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9" name="椭圆 8"/>
            <p:cNvSpPr/>
            <p:nvPr/>
          </p:nvSpPr>
          <p:spPr>
            <a:xfrm>
              <a:off x="8238932" y="3069771"/>
              <a:ext cx="643813" cy="64381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0" name="椭圆 9"/>
            <p:cNvSpPr/>
            <p:nvPr/>
          </p:nvSpPr>
          <p:spPr>
            <a:xfrm>
              <a:off x="9134671" y="3069771"/>
              <a:ext cx="643813" cy="643813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1" name="椭圆 10"/>
            <p:cNvSpPr/>
            <p:nvPr/>
          </p:nvSpPr>
          <p:spPr>
            <a:xfrm>
              <a:off x="10030410" y="3069771"/>
              <a:ext cx="643813" cy="643813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2" name="椭圆 11"/>
            <p:cNvSpPr/>
            <p:nvPr/>
          </p:nvSpPr>
          <p:spPr>
            <a:xfrm>
              <a:off x="1101012" y="3069771"/>
              <a:ext cx="643813" cy="643813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3" name="椭圆 12"/>
            <p:cNvSpPr/>
            <p:nvPr/>
          </p:nvSpPr>
          <p:spPr>
            <a:xfrm>
              <a:off x="1996751" y="3069771"/>
              <a:ext cx="643813" cy="643813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4" name="椭圆 13"/>
            <p:cNvSpPr/>
            <p:nvPr/>
          </p:nvSpPr>
          <p:spPr>
            <a:xfrm>
              <a:off x="2892490" y="3069771"/>
              <a:ext cx="643813" cy="643813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5" name="椭圆 14"/>
            <p:cNvSpPr/>
            <p:nvPr/>
          </p:nvSpPr>
          <p:spPr>
            <a:xfrm>
              <a:off x="3788229" y="3069771"/>
              <a:ext cx="643813" cy="643813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cxnSp>
          <p:nvCxnSpPr>
            <p:cNvPr id="4" name="直接连接符 3"/>
            <p:cNvCxnSpPr/>
            <p:nvPr/>
          </p:nvCxnSpPr>
          <p:spPr>
            <a:xfrm>
              <a:off x="4982546" y="2911151"/>
              <a:ext cx="0" cy="1483567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文本框 17"/>
          <p:cNvSpPr txBox="1"/>
          <p:nvPr/>
        </p:nvSpPr>
        <p:spPr>
          <a:xfrm>
            <a:off x="669927" y="1512847"/>
            <a:ext cx="585217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/>
              <a:t>主题色彩 </a:t>
            </a:r>
            <a:r>
              <a:rPr lang="en-US" altLang="zh-CN" sz="1200" dirty="0"/>
              <a:t>THEME COLORS</a:t>
            </a:r>
            <a:endParaRPr lang="zh-CN" altLang="en-US" sz="1200" dirty="0"/>
          </a:p>
        </p:txBody>
      </p:sp>
      <p:cxnSp>
        <p:nvCxnSpPr>
          <p:cNvPr id="20" name="直接连接符 19"/>
          <p:cNvCxnSpPr/>
          <p:nvPr/>
        </p:nvCxnSpPr>
        <p:spPr>
          <a:xfrm>
            <a:off x="669926" y="1843079"/>
            <a:ext cx="585217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文本框 20"/>
          <p:cNvSpPr txBox="1"/>
          <p:nvPr/>
        </p:nvSpPr>
        <p:spPr>
          <a:xfrm>
            <a:off x="669927" y="2689502"/>
            <a:ext cx="2161443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800"/>
            </a:lvl1pPr>
          </a:lstStyle>
          <a:p>
            <a:r>
              <a:rPr lang="zh-CN" altLang="en-US" dirty="0"/>
              <a:t>文字</a:t>
            </a:r>
            <a:r>
              <a:rPr lang="en-US" altLang="zh-CN" dirty="0"/>
              <a:t>/</a:t>
            </a:r>
            <a:r>
              <a:rPr lang="zh-CN" altLang="en-US" dirty="0"/>
              <a:t>背景 </a:t>
            </a:r>
            <a:r>
              <a:rPr lang="en-US" altLang="zh-CN" dirty="0"/>
              <a:t>Text/Background</a:t>
            </a:r>
            <a:endParaRPr lang="zh-CN" altLang="en-US" dirty="0"/>
          </a:p>
        </p:txBody>
      </p:sp>
      <p:sp>
        <p:nvSpPr>
          <p:cNvPr id="22" name="文本框 21"/>
          <p:cNvSpPr txBox="1"/>
          <p:nvPr/>
        </p:nvSpPr>
        <p:spPr>
          <a:xfrm>
            <a:off x="2841869" y="2689502"/>
            <a:ext cx="2876627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" dirty="0"/>
              <a:t>填充色 </a:t>
            </a:r>
            <a:r>
              <a:rPr lang="en-US" altLang="zh-CN" sz="800" dirty="0"/>
              <a:t>Fill Colors</a:t>
            </a:r>
            <a:endParaRPr lang="zh-CN" altLang="en-US" sz="800" dirty="0"/>
          </a:p>
        </p:txBody>
      </p:sp>
      <p:sp>
        <p:nvSpPr>
          <p:cNvPr id="25" name="文本框 24"/>
          <p:cNvSpPr txBox="1"/>
          <p:nvPr/>
        </p:nvSpPr>
        <p:spPr>
          <a:xfrm>
            <a:off x="669927" y="3943131"/>
            <a:ext cx="585217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/>
              <a:t>主题字体 </a:t>
            </a:r>
            <a:r>
              <a:rPr lang="en-US" altLang="zh-CN" sz="1200" dirty="0"/>
              <a:t>THEME FONTS</a:t>
            </a:r>
            <a:endParaRPr lang="zh-CN" altLang="en-US" sz="1200" dirty="0"/>
          </a:p>
        </p:txBody>
      </p:sp>
      <p:cxnSp>
        <p:nvCxnSpPr>
          <p:cNvPr id="26" name="直接连接符 25"/>
          <p:cNvCxnSpPr/>
          <p:nvPr/>
        </p:nvCxnSpPr>
        <p:spPr>
          <a:xfrm>
            <a:off x="669926" y="4273363"/>
            <a:ext cx="585217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矩形 26"/>
          <p:cNvSpPr/>
          <p:nvPr/>
        </p:nvSpPr>
        <p:spPr>
          <a:xfrm>
            <a:off x="669928" y="4407101"/>
            <a:ext cx="50485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" dirty="0">
                <a:solidFill>
                  <a:schemeClr val="tx1"/>
                </a:solidFill>
              </a:rPr>
              <a:t>中文字体：微软雅黑  </a:t>
            </a:r>
            <a:r>
              <a:rPr lang="en-US" altLang="zh-CN" sz="800" dirty="0">
                <a:solidFill>
                  <a:schemeClr val="tx1"/>
                </a:solidFill>
              </a:rPr>
              <a:t>Asian Font: Microsoft </a:t>
            </a:r>
            <a:r>
              <a:rPr lang="en-US" altLang="zh-CN" sz="800" dirty="0" err="1">
                <a:solidFill>
                  <a:schemeClr val="tx1"/>
                </a:solidFill>
              </a:rPr>
              <a:t>Yahei</a:t>
            </a:r>
            <a:endParaRPr lang="en-US" altLang="zh-CN" sz="800" dirty="0">
              <a:solidFill>
                <a:schemeClr val="tx1"/>
              </a:solidFill>
            </a:endParaRPr>
          </a:p>
          <a:p>
            <a:endParaRPr lang="en-US" altLang="zh-CN" sz="800" dirty="0">
              <a:solidFill>
                <a:schemeClr val="tx1"/>
              </a:solidFill>
            </a:endParaRPr>
          </a:p>
          <a:p>
            <a:r>
              <a:rPr lang="zh-CN" altLang="en-US" sz="800" dirty="0">
                <a:solidFill>
                  <a:schemeClr val="tx1"/>
                </a:solidFill>
              </a:rPr>
              <a:t>英文字体：</a:t>
            </a:r>
            <a:r>
              <a:rPr lang="en-US" altLang="zh-CN" sz="800" dirty="0">
                <a:solidFill>
                  <a:schemeClr val="tx1"/>
                </a:solidFill>
              </a:rPr>
              <a:t>Arial  Latin Font: Arial</a:t>
            </a:r>
            <a:endParaRPr lang="zh-CN" altLang="en-US" sz="800" dirty="0">
              <a:solidFill>
                <a:schemeClr val="tx1"/>
              </a:solidFill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7070727" y="1512847"/>
            <a:ext cx="461550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/>
              <a:t>预设参考线（</a:t>
            </a:r>
            <a:r>
              <a:rPr lang="en-US" altLang="zh-CN" sz="1200" dirty="0"/>
              <a:t>2013</a:t>
            </a:r>
            <a:r>
              <a:rPr lang="zh-CN" altLang="en-US" sz="1200" dirty="0"/>
              <a:t>版本及以上）</a:t>
            </a:r>
            <a:r>
              <a:rPr lang="en-US" altLang="zh-CN" sz="1200" dirty="0"/>
              <a:t> GUIDES (Office 2013 and later)</a:t>
            </a:r>
            <a:endParaRPr lang="zh-CN" altLang="en-US" sz="1200" dirty="0"/>
          </a:p>
        </p:txBody>
      </p:sp>
      <p:cxnSp>
        <p:nvCxnSpPr>
          <p:cNvPr id="33" name="直接连接符 32"/>
          <p:cNvCxnSpPr/>
          <p:nvPr/>
        </p:nvCxnSpPr>
        <p:spPr>
          <a:xfrm>
            <a:off x="7070725" y="1843079"/>
            <a:ext cx="4449763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0" name="组合 49"/>
          <p:cNvGrpSpPr/>
          <p:nvPr/>
        </p:nvGrpSpPr>
        <p:grpSpPr>
          <a:xfrm>
            <a:off x="6979298" y="2204128"/>
            <a:ext cx="4541191" cy="3084493"/>
            <a:chOff x="6979298" y="2204127"/>
            <a:chExt cx="4541190" cy="3084493"/>
          </a:xfrm>
        </p:grpSpPr>
        <p:sp>
          <p:nvSpPr>
            <p:cNvPr id="35" name="矩形 34"/>
            <p:cNvSpPr/>
            <p:nvPr/>
          </p:nvSpPr>
          <p:spPr>
            <a:xfrm>
              <a:off x="7070725" y="2240059"/>
              <a:ext cx="4449762" cy="2502991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cxnSp>
          <p:nvCxnSpPr>
            <p:cNvPr id="37" name="直接连接符 36"/>
            <p:cNvCxnSpPr/>
            <p:nvPr/>
          </p:nvCxnSpPr>
          <p:spPr>
            <a:xfrm>
              <a:off x="7333861" y="2204127"/>
              <a:ext cx="0" cy="2731767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>
              <a:off x="11280709" y="2204127"/>
              <a:ext cx="0" cy="2731767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/>
            <p:nvPr/>
          </p:nvCxnSpPr>
          <p:spPr>
            <a:xfrm>
              <a:off x="6979298" y="2667246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/>
            <p:cNvCxnSpPr/>
            <p:nvPr/>
          </p:nvCxnSpPr>
          <p:spPr>
            <a:xfrm>
              <a:off x="6979298" y="2746562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/>
            <p:cNvCxnSpPr/>
            <p:nvPr/>
          </p:nvCxnSpPr>
          <p:spPr>
            <a:xfrm>
              <a:off x="6979298" y="4443008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>
              <a:off x="6979298" y="4517653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/>
            <p:nvPr/>
          </p:nvCxnSpPr>
          <p:spPr>
            <a:xfrm>
              <a:off x="7333860" y="2741891"/>
              <a:ext cx="3946848" cy="1701117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7" name="矩形 46"/>
            <p:cNvSpPr/>
            <p:nvPr/>
          </p:nvSpPr>
          <p:spPr>
            <a:xfrm>
              <a:off x="7070725" y="4822365"/>
              <a:ext cx="4449763" cy="4662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800" dirty="0">
                  <a:solidFill>
                    <a:schemeClr val="tx1"/>
                  </a:solidFill>
                </a:rPr>
                <a:t>ALT+F9 </a:t>
              </a:r>
              <a:r>
                <a:rPr lang="zh-CN" altLang="en-US" sz="800" dirty="0">
                  <a:solidFill>
                    <a:schemeClr val="tx1"/>
                  </a:solidFill>
                </a:rPr>
                <a:t>开启和查看本主题预设的参考线</a:t>
              </a:r>
              <a:endParaRPr lang="en-US" altLang="zh-CN" sz="800" dirty="0">
                <a:solidFill>
                  <a:schemeClr val="tx1"/>
                </a:solidFill>
              </a:endParaRPr>
            </a:p>
            <a:p>
              <a:r>
                <a:rPr lang="en-US" altLang="zh-CN" sz="800" dirty="0"/>
                <a:t>Press</a:t>
              </a:r>
              <a:r>
                <a:rPr lang="en-US" altLang="zh-CN" sz="800" dirty="0">
                  <a:solidFill>
                    <a:schemeClr val="tx1"/>
                  </a:solidFill>
                </a:rPr>
                <a:t> Alt + F9 to</a:t>
              </a:r>
              <a:r>
                <a:rPr lang="zh-CN" altLang="en-US" sz="800" dirty="0">
                  <a:solidFill>
                    <a:schemeClr val="tx1"/>
                  </a:solidFill>
                </a:rPr>
                <a:t> </a:t>
              </a:r>
              <a:r>
                <a:rPr lang="en-US" altLang="zh-CN" sz="800" dirty="0"/>
                <a:t>show</a:t>
              </a:r>
              <a:r>
                <a:rPr lang="en-US" altLang="zh-CN" sz="800" dirty="0">
                  <a:solidFill>
                    <a:schemeClr val="tx1"/>
                  </a:solidFill>
                </a:rPr>
                <a:t>/hide guides.</a:t>
              </a:r>
            </a:p>
            <a:p>
              <a:endParaRPr lang="zh-CN" altLang="en-US" sz="800" dirty="0">
                <a:solidFill>
                  <a:schemeClr val="tx1"/>
                </a:solidFill>
              </a:endParaRPr>
            </a:p>
          </p:txBody>
        </p:sp>
      </p:grpSp>
      <p:sp>
        <p:nvSpPr>
          <p:cNvPr id="39" name="文本框 38"/>
          <p:cNvSpPr txBox="1"/>
          <p:nvPr/>
        </p:nvSpPr>
        <p:spPr>
          <a:xfrm>
            <a:off x="669927" y="3104921"/>
            <a:ext cx="5852173" cy="2769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sz="800" dirty="0">
                <a:solidFill>
                  <a:srgbClr val="CC4A4A"/>
                </a:solidFill>
              </a:rPr>
              <a:t>*可以通过</a:t>
            </a:r>
            <a:r>
              <a:rPr lang="en-US" altLang="zh-CN" sz="800" dirty="0">
                <a:solidFill>
                  <a:srgbClr val="CC4A4A"/>
                </a:solidFill>
              </a:rPr>
              <a:t>iSlide 【</a:t>
            </a:r>
            <a:r>
              <a:rPr lang="zh-CN" altLang="en-US" sz="800" dirty="0">
                <a:solidFill>
                  <a:srgbClr val="CC4A4A"/>
                </a:solidFill>
              </a:rPr>
              <a:t>色彩库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功能，快速应用更多色彩</a:t>
            </a:r>
            <a:endParaRPr lang="en-US" altLang="zh-CN" sz="800" dirty="0">
              <a:solidFill>
                <a:srgbClr val="CC4A4A"/>
              </a:solidFill>
            </a:endParaRPr>
          </a:p>
          <a:p>
            <a:r>
              <a:rPr lang="en-US" altLang="zh-CN" sz="800" dirty="0">
                <a:solidFill>
                  <a:srgbClr val="CC4A4A"/>
                </a:solidFill>
              </a:rPr>
              <a:t>More color schemes are optional in iSlide Color Library. Just click to apply.</a:t>
            </a:r>
            <a:endParaRPr lang="zh-CN" altLang="en-US" sz="800" dirty="0">
              <a:solidFill>
                <a:srgbClr val="CC4A4A"/>
              </a:solidFill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669927" y="5304239"/>
            <a:ext cx="5852173" cy="2769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sz="800" dirty="0">
                <a:solidFill>
                  <a:srgbClr val="CC4A4A"/>
                </a:solidFill>
              </a:rPr>
              <a:t>*可以在</a:t>
            </a:r>
            <a:r>
              <a:rPr lang="en-US" altLang="zh-CN" sz="800" dirty="0">
                <a:solidFill>
                  <a:srgbClr val="CC4A4A"/>
                </a:solidFill>
              </a:rPr>
              <a:t>【</a:t>
            </a:r>
            <a:r>
              <a:rPr lang="zh-CN" altLang="en-US" sz="800" dirty="0">
                <a:solidFill>
                  <a:srgbClr val="CC4A4A"/>
                </a:solidFill>
              </a:rPr>
              <a:t>设计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菜单</a:t>
            </a:r>
            <a:r>
              <a:rPr lang="en-US" altLang="zh-CN" sz="800" dirty="0">
                <a:solidFill>
                  <a:srgbClr val="CC4A4A"/>
                </a:solidFill>
              </a:rPr>
              <a:t>【</a:t>
            </a:r>
            <a:r>
              <a:rPr lang="zh-CN" altLang="en-US" sz="800" dirty="0">
                <a:solidFill>
                  <a:srgbClr val="CC4A4A"/>
                </a:solidFill>
              </a:rPr>
              <a:t>字体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中改变，或应用</a:t>
            </a:r>
            <a:r>
              <a:rPr lang="en-US" altLang="zh-CN" sz="800" dirty="0">
                <a:solidFill>
                  <a:srgbClr val="CC4A4A"/>
                </a:solidFill>
              </a:rPr>
              <a:t>iSlide【</a:t>
            </a:r>
            <a:r>
              <a:rPr lang="zh-CN" altLang="en-US" sz="800" dirty="0">
                <a:solidFill>
                  <a:srgbClr val="CC4A4A"/>
                </a:solidFill>
              </a:rPr>
              <a:t>统一字体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功能改变设置。</a:t>
            </a:r>
            <a:endParaRPr lang="en-US" altLang="zh-CN" sz="800" dirty="0">
              <a:solidFill>
                <a:srgbClr val="CC4A4A"/>
              </a:solidFill>
            </a:endParaRPr>
          </a:p>
          <a:p>
            <a:r>
              <a:rPr lang="en-US" altLang="zh-CN" sz="800" dirty="0">
                <a:solidFill>
                  <a:srgbClr val="CC4A4A"/>
                </a:solidFill>
              </a:rPr>
              <a:t> To change theme fonts, you can click Design &gt; Variants &gt; Fonts, or use “Uniform Fonts” feature of iSlide.</a:t>
            </a:r>
            <a:endParaRPr lang="zh-CN" altLang="en-US" sz="800" dirty="0">
              <a:solidFill>
                <a:srgbClr val="CC4A4A"/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xmlns="" id="{821214C4-3D8B-473D-9D9C-F2F23FBFB600}"/>
              </a:ext>
            </a:extLst>
          </p:cNvPr>
          <p:cNvSpPr/>
          <p:nvPr/>
        </p:nvSpPr>
        <p:spPr>
          <a:xfrm>
            <a:off x="7070726" y="5304238"/>
            <a:ext cx="4301177" cy="40011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zh-CN" altLang="en-US" sz="800" dirty="0">
                <a:solidFill>
                  <a:srgbClr val="CC4A4A"/>
                </a:solidFill>
              </a:rPr>
              <a:t>*可以通过</a:t>
            </a:r>
            <a:r>
              <a:rPr lang="en-US" altLang="zh-CN" sz="800" dirty="0">
                <a:solidFill>
                  <a:srgbClr val="CC4A4A"/>
                </a:solidFill>
              </a:rPr>
              <a:t>iSlide 【</a:t>
            </a:r>
            <a:r>
              <a:rPr lang="zh-CN" altLang="en-US" sz="800" dirty="0">
                <a:solidFill>
                  <a:srgbClr val="CC4A4A"/>
                </a:solidFill>
              </a:rPr>
              <a:t>一键优化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（智能参考线）功能，应用更多预设参考线。</a:t>
            </a:r>
            <a:endParaRPr lang="en-US" altLang="zh-CN" sz="800" dirty="0">
              <a:solidFill>
                <a:srgbClr val="CC4A4A"/>
              </a:solidFill>
            </a:endParaRPr>
          </a:p>
          <a:p>
            <a:r>
              <a:rPr lang="en-US" altLang="zh-CN" sz="800" dirty="0">
                <a:solidFill>
                  <a:srgbClr val="CC4A4A"/>
                </a:solidFill>
              </a:rPr>
              <a:t> Use iSlide “Uniform Guides” feature to edit and apply more preset guides.</a:t>
            </a:r>
          </a:p>
        </p:txBody>
      </p:sp>
      <p:sp>
        <p:nvSpPr>
          <p:cNvPr id="48" name="标题 1">
            <a:extLst>
              <a:ext uri="{FF2B5EF4-FFF2-40B4-BE49-F238E27FC236}">
                <a16:creationId xmlns:a16="http://schemas.microsoft.com/office/drawing/2014/main" xmlns="" id="{A063C456-63D9-49D6-A680-AB5AA5CB4C15}"/>
              </a:ext>
            </a:extLst>
          </p:cNvPr>
          <p:cNvSpPr txBox="1">
            <a:spLocks/>
          </p:cNvSpPr>
          <p:nvPr/>
        </p:nvSpPr>
        <p:spPr>
          <a:xfrm>
            <a:off x="695323" y="4046"/>
            <a:ext cx="10825164" cy="101335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14332"/>
            <a:r>
              <a:rPr lang="zh-CN" altLang="en-US" sz="2800" b="1" dirty="0"/>
              <a:t>主题模板的标准 </a:t>
            </a:r>
            <a:r>
              <a:rPr lang="en-US" altLang="zh-CN" sz="2800" b="1" dirty="0"/>
              <a:t>How to Use This Template</a:t>
            </a:r>
            <a:endParaRPr lang="zh-CN" altLang="en-US" sz="2800" b="1" dirty="0"/>
          </a:p>
        </p:txBody>
      </p:sp>
      <p:sp>
        <p:nvSpPr>
          <p:cNvPr id="51" name="矩形 50">
            <a:extLst>
              <a:ext uri="{FF2B5EF4-FFF2-40B4-BE49-F238E27FC236}">
                <a16:creationId xmlns:a16="http://schemas.microsoft.com/office/drawing/2014/main" xmlns="" id="{DB6B50C1-7119-4649-A59E-12A0D311364C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457789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5" name="组合 344"/>
          <p:cNvGrpSpPr/>
          <p:nvPr/>
        </p:nvGrpSpPr>
        <p:grpSpPr>
          <a:xfrm>
            <a:off x="4493792" y="1784983"/>
            <a:ext cx="6642649" cy="4206632"/>
            <a:chOff x="1223445" y="1639500"/>
            <a:chExt cx="6714551" cy="4252167"/>
          </a:xfrm>
        </p:grpSpPr>
        <p:grpSp>
          <p:nvGrpSpPr>
            <p:cNvPr id="306" name="Group 4"/>
            <p:cNvGrpSpPr>
              <a:grpSpLocks noChangeAspect="1"/>
            </p:cNvGrpSpPr>
            <p:nvPr/>
          </p:nvGrpSpPr>
          <p:grpSpPr bwMode="auto">
            <a:xfrm>
              <a:off x="1223445" y="1639500"/>
              <a:ext cx="6714551" cy="4252167"/>
              <a:chOff x="442" y="1130"/>
              <a:chExt cx="4123" cy="2611"/>
            </a:xfrm>
          </p:grpSpPr>
          <p:sp>
            <p:nvSpPr>
              <p:cNvPr id="308" name="Freeform 5"/>
              <p:cNvSpPr>
                <a:spLocks/>
              </p:cNvSpPr>
              <p:nvPr/>
            </p:nvSpPr>
            <p:spPr bwMode="auto">
              <a:xfrm>
                <a:off x="454" y="1141"/>
                <a:ext cx="4099" cy="258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9" name="Freeform 6"/>
              <p:cNvSpPr>
                <a:spLocks/>
              </p:cNvSpPr>
              <p:nvPr/>
            </p:nvSpPr>
            <p:spPr bwMode="auto">
              <a:xfrm>
                <a:off x="442" y="1130"/>
                <a:ext cx="4123" cy="261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rgbClr val="EAECE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0" name="Rectangle 7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1" name="Rectangle 8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2" name="Rectangle 9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solidFill>
                <a:srgbClr val="CC4A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3" name="Rectangle 10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4" name="Rectangle 11"/>
              <p:cNvSpPr>
                <a:spLocks noChangeArrowheads="1"/>
              </p:cNvSpPr>
              <p:nvPr/>
            </p:nvSpPr>
            <p:spPr bwMode="auto">
              <a:xfrm>
                <a:off x="585" y="1907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5" name="Rectangle 12"/>
              <p:cNvSpPr>
                <a:spLocks noChangeArrowheads="1"/>
              </p:cNvSpPr>
              <p:nvPr/>
            </p:nvSpPr>
            <p:spPr bwMode="auto">
              <a:xfrm>
                <a:off x="585" y="2512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6" name="Rectangle 13"/>
              <p:cNvSpPr>
                <a:spLocks noChangeArrowheads="1"/>
              </p:cNvSpPr>
              <p:nvPr/>
            </p:nvSpPr>
            <p:spPr bwMode="auto">
              <a:xfrm>
                <a:off x="585" y="3116"/>
                <a:ext cx="666" cy="503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7" name="Oval 14"/>
              <p:cNvSpPr>
                <a:spLocks noChangeArrowheads="1"/>
              </p:cNvSpPr>
              <p:nvPr/>
            </p:nvSpPr>
            <p:spPr bwMode="auto">
              <a:xfrm>
                <a:off x="961" y="1268"/>
                <a:ext cx="62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8" name="Oval 15"/>
              <p:cNvSpPr>
                <a:spLocks noChangeArrowheads="1"/>
              </p:cNvSpPr>
              <p:nvPr/>
            </p:nvSpPr>
            <p:spPr bwMode="auto">
              <a:xfrm>
                <a:off x="1070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9" name="Oval 16"/>
              <p:cNvSpPr>
                <a:spLocks noChangeArrowheads="1"/>
              </p:cNvSpPr>
              <p:nvPr/>
            </p:nvSpPr>
            <p:spPr bwMode="auto">
              <a:xfrm>
                <a:off x="1179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0" name="Freeform 17"/>
              <p:cNvSpPr>
                <a:spLocks noEditPoints="1"/>
              </p:cNvSpPr>
              <p:nvPr/>
            </p:nvSpPr>
            <p:spPr bwMode="auto">
              <a:xfrm>
                <a:off x="1428" y="1909"/>
                <a:ext cx="3001" cy="1721"/>
              </a:xfrm>
              <a:custGeom>
                <a:avLst/>
                <a:gdLst>
                  <a:gd name="T0" fmla="*/ 81 w 3119"/>
                  <a:gd name="T1" fmla="*/ 1764 h 1788"/>
                  <a:gd name="T2" fmla="*/ 41 w 3119"/>
                  <a:gd name="T3" fmla="*/ 1747 h 1788"/>
                  <a:gd name="T4" fmla="*/ 24 w 3119"/>
                  <a:gd name="T5" fmla="*/ 1706 h 1788"/>
                  <a:gd name="T6" fmla="*/ 24 w 3119"/>
                  <a:gd name="T7" fmla="*/ 81 h 1788"/>
                  <a:gd name="T8" fmla="*/ 41 w 3119"/>
                  <a:gd name="T9" fmla="*/ 41 h 1788"/>
                  <a:gd name="T10" fmla="*/ 81 w 3119"/>
                  <a:gd name="T11" fmla="*/ 24 h 1788"/>
                  <a:gd name="T12" fmla="*/ 3037 w 3119"/>
                  <a:gd name="T13" fmla="*/ 24 h 1788"/>
                  <a:gd name="T14" fmla="*/ 3078 w 3119"/>
                  <a:gd name="T15" fmla="*/ 41 h 1788"/>
                  <a:gd name="T16" fmla="*/ 3095 w 3119"/>
                  <a:gd name="T17" fmla="*/ 81 h 1788"/>
                  <a:gd name="T18" fmla="*/ 3095 w 3119"/>
                  <a:gd name="T19" fmla="*/ 1706 h 1788"/>
                  <a:gd name="T20" fmla="*/ 3078 w 3119"/>
                  <a:gd name="T21" fmla="*/ 1747 h 1788"/>
                  <a:gd name="T22" fmla="*/ 3037 w 3119"/>
                  <a:gd name="T23" fmla="*/ 1764 h 1788"/>
                  <a:gd name="T24" fmla="*/ 3037 w 3119"/>
                  <a:gd name="T25" fmla="*/ 1764 h 1788"/>
                  <a:gd name="T26" fmla="*/ 81 w 3119"/>
                  <a:gd name="T27" fmla="*/ 1764 h 1788"/>
                  <a:gd name="T28" fmla="*/ 3037 w 3119"/>
                  <a:gd name="T29" fmla="*/ 0 h 1788"/>
                  <a:gd name="T30" fmla="*/ 3037 w 3119"/>
                  <a:gd name="T31" fmla="*/ 0 h 1788"/>
                  <a:gd name="T32" fmla="*/ 81 w 3119"/>
                  <a:gd name="T33" fmla="*/ 0 h 1788"/>
                  <a:gd name="T34" fmla="*/ 24 w 3119"/>
                  <a:gd name="T35" fmla="*/ 24 h 1788"/>
                  <a:gd name="T36" fmla="*/ 0 w 3119"/>
                  <a:gd name="T37" fmla="*/ 81 h 1788"/>
                  <a:gd name="T38" fmla="*/ 0 w 3119"/>
                  <a:gd name="T39" fmla="*/ 1706 h 1788"/>
                  <a:gd name="T40" fmla="*/ 24 w 3119"/>
                  <a:gd name="T41" fmla="*/ 1764 h 1788"/>
                  <a:gd name="T42" fmla="*/ 81 w 3119"/>
                  <a:gd name="T43" fmla="*/ 1788 h 1788"/>
                  <a:gd name="T44" fmla="*/ 81 w 3119"/>
                  <a:gd name="T45" fmla="*/ 1788 h 1788"/>
                  <a:gd name="T46" fmla="*/ 3037 w 3119"/>
                  <a:gd name="T47" fmla="*/ 1788 h 1788"/>
                  <a:gd name="T48" fmla="*/ 3095 w 3119"/>
                  <a:gd name="T49" fmla="*/ 1764 h 1788"/>
                  <a:gd name="T50" fmla="*/ 3119 w 3119"/>
                  <a:gd name="T51" fmla="*/ 1706 h 1788"/>
                  <a:gd name="T52" fmla="*/ 3119 w 3119"/>
                  <a:gd name="T53" fmla="*/ 81 h 1788"/>
                  <a:gd name="T54" fmla="*/ 3095 w 3119"/>
                  <a:gd name="T55" fmla="*/ 24 h 1788"/>
                  <a:gd name="T56" fmla="*/ 3037 w 3119"/>
                  <a:gd name="T57" fmla="*/ 0 h 17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119" h="1788">
                    <a:moveTo>
                      <a:pt x="81" y="1764"/>
                    </a:moveTo>
                    <a:cubicBezTo>
                      <a:pt x="65" y="1764"/>
                      <a:pt x="51" y="1757"/>
                      <a:pt x="41" y="1747"/>
                    </a:cubicBezTo>
                    <a:cubicBezTo>
                      <a:pt x="30" y="1737"/>
                      <a:pt x="24" y="1722"/>
                      <a:pt x="24" y="1706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4" y="66"/>
                      <a:pt x="30" y="51"/>
                      <a:pt x="41" y="41"/>
                    </a:cubicBezTo>
                    <a:cubicBezTo>
                      <a:pt x="51" y="30"/>
                      <a:pt x="65" y="24"/>
                      <a:pt x="81" y="24"/>
                    </a:cubicBezTo>
                    <a:cubicBezTo>
                      <a:pt x="3037" y="24"/>
                      <a:pt x="3037" y="24"/>
                      <a:pt x="3037" y="24"/>
                    </a:cubicBezTo>
                    <a:cubicBezTo>
                      <a:pt x="3053" y="24"/>
                      <a:pt x="3068" y="30"/>
                      <a:pt x="3078" y="41"/>
                    </a:cubicBezTo>
                    <a:cubicBezTo>
                      <a:pt x="3089" y="51"/>
                      <a:pt x="3095" y="66"/>
                      <a:pt x="3095" y="81"/>
                    </a:cubicBezTo>
                    <a:cubicBezTo>
                      <a:pt x="3095" y="1706"/>
                      <a:pt x="3095" y="1706"/>
                      <a:pt x="3095" y="1706"/>
                    </a:cubicBezTo>
                    <a:cubicBezTo>
                      <a:pt x="3095" y="1722"/>
                      <a:pt x="3089" y="1737"/>
                      <a:pt x="3078" y="1747"/>
                    </a:cubicBezTo>
                    <a:cubicBezTo>
                      <a:pt x="3068" y="1757"/>
                      <a:pt x="3053" y="1764"/>
                      <a:pt x="3037" y="1764"/>
                    </a:cubicBezTo>
                    <a:cubicBezTo>
                      <a:pt x="3037" y="1764"/>
                      <a:pt x="3037" y="1764"/>
                      <a:pt x="3037" y="1764"/>
                    </a:cubicBezTo>
                    <a:cubicBezTo>
                      <a:pt x="81" y="1764"/>
                      <a:pt x="81" y="1764"/>
                      <a:pt x="81" y="1764"/>
                    </a:cubicBezTo>
                    <a:moveTo>
                      <a:pt x="3037" y="0"/>
                    </a:moveTo>
                    <a:cubicBezTo>
                      <a:pt x="3037" y="0"/>
                      <a:pt x="3037" y="0"/>
                      <a:pt x="3037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59" y="0"/>
                      <a:pt x="38" y="9"/>
                      <a:pt x="24" y="24"/>
                    </a:cubicBezTo>
                    <a:cubicBezTo>
                      <a:pt x="9" y="39"/>
                      <a:pt x="0" y="59"/>
                      <a:pt x="0" y="81"/>
                    </a:cubicBezTo>
                    <a:cubicBezTo>
                      <a:pt x="0" y="1706"/>
                      <a:pt x="0" y="1706"/>
                      <a:pt x="0" y="1706"/>
                    </a:cubicBezTo>
                    <a:cubicBezTo>
                      <a:pt x="0" y="1729"/>
                      <a:pt x="9" y="1749"/>
                      <a:pt x="24" y="1764"/>
                    </a:cubicBezTo>
                    <a:cubicBezTo>
                      <a:pt x="38" y="1779"/>
                      <a:pt x="59" y="1788"/>
                      <a:pt x="81" y="1788"/>
                    </a:cubicBezTo>
                    <a:cubicBezTo>
                      <a:pt x="81" y="1788"/>
                      <a:pt x="81" y="1788"/>
                      <a:pt x="81" y="1788"/>
                    </a:cubicBezTo>
                    <a:cubicBezTo>
                      <a:pt x="3037" y="1788"/>
                      <a:pt x="3037" y="1788"/>
                      <a:pt x="3037" y="1788"/>
                    </a:cubicBezTo>
                    <a:cubicBezTo>
                      <a:pt x="3060" y="1788"/>
                      <a:pt x="3080" y="1779"/>
                      <a:pt x="3095" y="1764"/>
                    </a:cubicBezTo>
                    <a:cubicBezTo>
                      <a:pt x="3110" y="1749"/>
                      <a:pt x="3119" y="1729"/>
                      <a:pt x="3119" y="1706"/>
                    </a:cubicBezTo>
                    <a:cubicBezTo>
                      <a:pt x="3119" y="81"/>
                      <a:pt x="3119" y="81"/>
                      <a:pt x="3119" y="81"/>
                    </a:cubicBezTo>
                    <a:cubicBezTo>
                      <a:pt x="3119" y="59"/>
                      <a:pt x="3110" y="39"/>
                      <a:pt x="3095" y="24"/>
                    </a:cubicBezTo>
                    <a:cubicBezTo>
                      <a:pt x="3080" y="9"/>
                      <a:pt x="3060" y="0"/>
                      <a:pt x="3037" y="0"/>
                    </a:cubicBezTo>
                  </a:path>
                </a:pathLst>
              </a:custGeom>
              <a:solidFill>
                <a:srgbClr val="F6F7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1" name="Freeform 18"/>
              <p:cNvSpPr>
                <a:spLocks/>
              </p:cNvSpPr>
              <p:nvPr/>
            </p:nvSpPr>
            <p:spPr bwMode="auto">
              <a:xfrm>
                <a:off x="1423" y="1431"/>
                <a:ext cx="526" cy="163"/>
              </a:xfrm>
              <a:custGeom>
                <a:avLst/>
                <a:gdLst>
                  <a:gd name="T0" fmla="*/ 520 w 547"/>
                  <a:gd name="T1" fmla="*/ 170 h 170"/>
                  <a:gd name="T2" fmla="*/ 27 w 547"/>
                  <a:gd name="T3" fmla="*/ 170 h 170"/>
                  <a:gd name="T4" fmla="*/ 0 w 547"/>
                  <a:gd name="T5" fmla="*/ 143 h 170"/>
                  <a:gd name="T6" fmla="*/ 0 w 547"/>
                  <a:gd name="T7" fmla="*/ 27 h 170"/>
                  <a:gd name="T8" fmla="*/ 27 w 547"/>
                  <a:gd name="T9" fmla="*/ 0 h 170"/>
                  <a:gd name="T10" fmla="*/ 520 w 547"/>
                  <a:gd name="T11" fmla="*/ 0 h 170"/>
                  <a:gd name="T12" fmla="*/ 547 w 547"/>
                  <a:gd name="T13" fmla="*/ 27 h 170"/>
                  <a:gd name="T14" fmla="*/ 547 w 547"/>
                  <a:gd name="T15" fmla="*/ 143 h 170"/>
                  <a:gd name="T16" fmla="*/ 520 w 547"/>
                  <a:gd name="T17" fmla="*/ 17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7" h="170">
                    <a:moveTo>
                      <a:pt x="520" y="170"/>
                    </a:moveTo>
                    <a:cubicBezTo>
                      <a:pt x="27" y="170"/>
                      <a:pt x="27" y="170"/>
                      <a:pt x="27" y="170"/>
                    </a:cubicBezTo>
                    <a:cubicBezTo>
                      <a:pt x="12" y="170"/>
                      <a:pt x="0" y="158"/>
                      <a:pt x="0" y="143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12"/>
                      <a:pt x="12" y="0"/>
                      <a:pt x="27" y="0"/>
                    </a:cubicBezTo>
                    <a:cubicBezTo>
                      <a:pt x="520" y="0"/>
                      <a:pt x="520" y="0"/>
                      <a:pt x="520" y="0"/>
                    </a:cubicBezTo>
                    <a:cubicBezTo>
                      <a:pt x="535" y="0"/>
                      <a:pt x="547" y="12"/>
                      <a:pt x="547" y="27"/>
                    </a:cubicBezTo>
                    <a:cubicBezTo>
                      <a:pt x="547" y="143"/>
                      <a:pt x="547" y="143"/>
                      <a:pt x="547" y="143"/>
                    </a:cubicBezTo>
                    <a:cubicBezTo>
                      <a:pt x="547" y="158"/>
                      <a:pt x="535" y="170"/>
                      <a:pt x="520" y="170"/>
                    </a:cubicBezTo>
                    <a:close/>
                  </a:path>
                </a:pathLst>
              </a:cu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2" name="Rectangle 19"/>
              <p:cNvSpPr>
                <a:spLocks noChangeArrowheads="1"/>
              </p:cNvSpPr>
              <p:nvPr/>
            </p:nvSpPr>
            <p:spPr bwMode="auto">
              <a:xfrm>
                <a:off x="1550" y="1490"/>
                <a:ext cx="254" cy="25"/>
              </a:xfrm>
              <a:prstGeom prst="rect">
                <a:avLst/>
              </a:prstGeom>
              <a:solidFill>
                <a:srgbClr val="C4C4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3" name="Freeform 20"/>
              <p:cNvSpPr>
                <a:spLocks/>
              </p:cNvSpPr>
              <p:nvPr/>
            </p:nvSpPr>
            <p:spPr bwMode="auto">
              <a:xfrm>
                <a:off x="928" y="1474"/>
                <a:ext cx="242" cy="49"/>
              </a:xfrm>
              <a:custGeom>
                <a:avLst/>
                <a:gdLst>
                  <a:gd name="T0" fmla="*/ 227 w 251"/>
                  <a:gd name="T1" fmla="*/ 0 h 51"/>
                  <a:gd name="T2" fmla="*/ 24 w 251"/>
                  <a:gd name="T3" fmla="*/ 0 h 51"/>
                  <a:gd name="T4" fmla="*/ 0 w 251"/>
                  <a:gd name="T5" fmla="*/ 24 h 51"/>
                  <a:gd name="T6" fmla="*/ 0 w 251"/>
                  <a:gd name="T7" fmla="*/ 27 h 51"/>
                  <a:gd name="T8" fmla="*/ 24 w 251"/>
                  <a:gd name="T9" fmla="*/ 51 h 51"/>
                  <a:gd name="T10" fmla="*/ 227 w 251"/>
                  <a:gd name="T11" fmla="*/ 51 h 51"/>
                  <a:gd name="T12" fmla="*/ 251 w 251"/>
                  <a:gd name="T13" fmla="*/ 27 h 51"/>
                  <a:gd name="T14" fmla="*/ 251 w 251"/>
                  <a:gd name="T15" fmla="*/ 24 h 51"/>
                  <a:gd name="T16" fmla="*/ 227 w 251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1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1" y="41"/>
                      <a:pt x="251" y="27"/>
                    </a:cubicBezTo>
                    <a:cubicBezTo>
                      <a:pt x="251" y="24"/>
                      <a:pt x="251" y="24"/>
                      <a:pt x="251" y="24"/>
                    </a:cubicBezTo>
                    <a:cubicBezTo>
                      <a:pt x="251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4" name="Freeform 21"/>
              <p:cNvSpPr>
                <a:spLocks/>
              </p:cNvSpPr>
              <p:nvPr/>
            </p:nvSpPr>
            <p:spPr bwMode="auto">
              <a:xfrm>
                <a:off x="2154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0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0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39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39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5" name="Freeform 22"/>
              <p:cNvSpPr>
                <a:spLocks/>
              </p:cNvSpPr>
              <p:nvPr/>
            </p:nvSpPr>
            <p:spPr bwMode="auto">
              <a:xfrm>
                <a:off x="2612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6" name="Freeform 23"/>
              <p:cNvSpPr>
                <a:spLocks/>
              </p:cNvSpPr>
              <p:nvPr/>
            </p:nvSpPr>
            <p:spPr bwMode="auto">
              <a:xfrm>
                <a:off x="3070" y="1474"/>
                <a:ext cx="241" cy="49"/>
              </a:xfrm>
              <a:custGeom>
                <a:avLst/>
                <a:gdLst>
                  <a:gd name="T0" fmla="*/ 227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7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7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332" name="组合 331"/>
            <p:cNvGrpSpPr/>
            <p:nvPr/>
          </p:nvGrpSpPr>
          <p:grpSpPr>
            <a:xfrm>
              <a:off x="3151345" y="3390904"/>
              <a:ext cx="3824874" cy="1851656"/>
              <a:chOff x="7824351" y="3116333"/>
              <a:chExt cx="1714503" cy="830006"/>
            </a:xfrm>
          </p:grpSpPr>
          <p:grpSp>
            <p:nvGrpSpPr>
              <p:cNvPr id="333" name="组合 332"/>
              <p:cNvGrpSpPr/>
              <p:nvPr/>
            </p:nvGrpSpPr>
            <p:grpSpPr>
              <a:xfrm>
                <a:off x="7824351" y="3116333"/>
                <a:ext cx="1659023" cy="685771"/>
                <a:chOff x="7824355" y="3116331"/>
                <a:chExt cx="2155352" cy="890932"/>
              </a:xfrm>
            </p:grpSpPr>
            <p:sp>
              <p:nvSpPr>
                <p:cNvPr id="339" name="六边形 338"/>
                <p:cNvSpPr/>
                <p:nvPr/>
              </p:nvSpPr>
              <p:spPr>
                <a:xfrm>
                  <a:off x="7824355" y="3116332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0" name="六边形 339"/>
                <p:cNvSpPr/>
                <p:nvPr/>
              </p:nvSpPr>
              <p:spPr>
                <a:xfrm>
                  <a:off x="8242600" y="3350708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1" name="六边形 340"/>
                <p:cNvSpPr/>
                <p:nvPr/>
              </p:nvSpPr>
              <p:spPr>
                <a:xfrm>
                  <a:off x="8652142" y="3116331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2" name="六边形 341"/>
                <p:cNvSpPr/>
                <p:nvPr/>
              </p:nvSpPr>
              <p:spPr>
                <a:xfrm>
                  <a:off x="7833058" y="3593491"/>
                  <a:ext cx="479976" cy="413772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3" name="六边形 342"/>
                <p:cNvSpPr/>
                <p:nvPr/>
              </p:nvSpPr>
              <p:spPr>
                <a:xfrm>
                  <a:off x="9075532" y="3325133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4" name="六边形 343"/>
                <p:cNvSpPr/>
                <p:nvPr/>
              </p:nvSpPr>
              <p:spPr>
                <a:xfrm>
                  <a:off x="9499730" y="3117986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grpSp>
            <p:nvGrpSpPr>
              <p:cNvPr id="334" name="组合 333"/>
              <p:cNvGrpSpPr/>
              <p:nvPr/>
            </p:nvGrpSpPr>
            <p:grpSpPr>
              <a:xfrm>
                <a:off x="7831052" y="3636868"/>
                <a:ext cx="1707802" cy="309471"/>
                <a:chOff x="4831017" y="3636868"/>
                <a:chExt cx="1208170" cy="309471"/>
              </a:xfrm>
            </p:grpSpPr>
            <p:sp>
              <p:nvSpPr>
                <p:cNvPr id="335" name="圆角矩形 13"/>
                <p:cNvSpPr/>
                <p:nvPr/>
              </p:nvSpPr>
              <p:spPr>
                <a:xfrm flipV="1">
                  <a:off x="5398651" y="3636868"/>
                  <a:ext cx="59652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36" name="圆角矩形 13"/>
                <p:cNvSpPr/>
                <p:nvPr/>
              </p:nvSpPr>
              <p:spPr>
                <a:xfrm flipV="1">
                  <a:off x="5398651" y="3718763"/>
                  <a:ext cx="41874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37" name="圆角矩形 13"/>
                <p:cNvSpPr/>
                <p:nvPr/>
              </p:nvSpPr>
              <p:spPr>
                <a:xfrm flipV="1">
                  <a:off x="5398651" y="3805806"/>
                  <a:ext cx="502087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38" name="圆角矩形 13"/>
                <p:cNvSpPr/>
                <p:nvPr/>
              </p:nvSpPr>
              <p:spPr>
                <a:xfrm flipV="1">
                  <a:off x="4831017" y="3878980"/>
                  <a:ext cx="1208170" cy="6735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</p:grpSp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快速设计页面  </a:t>
            </a:r>
            <a:r>
              <a:rPr lang="en-US" altLang="zh-CN" sz="2800" b="1" dirty="0"/>
              <a:t>Quick Slides Design</a:t>
            </a:r>
            <a:endParaRPr lang="zh-CN" altLang="en-US" sz="2800" b="1" dirty="0"/>
          </a:p>
        </p:txBody>
      </p:sp>
      <p:grpSp>
        <p:nvGrpSpPr>
          <p:cNvPr id="347" name="组合 346"/>
          <p:cNvGrpSpPr/>
          <p:nvPr/>
        </p:nvGrpSpPr>
        <p:grpSpPr>
          <a:xfrm>
            <a:off x="1030616" y="1784762"/>
            <a:ext cx="2700136" cy="4206855"/>
            <a:chOff x="7048982" y="1370076"/>
            <a:chExt cx="3522380" cy="5487924"/>
          </a:xfrm>
        </p:grpSpPr>
        <p:sp>
          <p:nvSpPr>
            <p:cNvPr id="92" name="矩形 91"/>
            <p:cNvSpPr/>
            <p:nvPr/>
          </p:nvSpPr>
          <p:spPr>
            <a:xfrm>
              <a:off x="7048982" y="1370076"/>
              <a:ext cx="3522380" cy="5487924"/>
            </a:xfrm>
            <a:prstGeom prst="rect">
              <a:avLst/>
            </a:prstGeom>
            <a:gradFill>
              <a:gsLst>
                <a:gs pos="69900">
                  <a:srgbClr val="FFFFFF"/>
                </a:gs>
                <a:gs pos="97297">
                  <a:srgbClr val="FFFFFF"/>
                </a:gs>
                <a:gs pos="0">
                  <a:srgbClr val="FFFFFF"/>
                </a:gs>
              </a:gsLst>
              <a:lin ang="5400000" scaled="1"/>
            </a:gradFill>
            <a:ln w="12700" cap="flat" cmpd="sng" algn="ctr">
              <a:solidFill>
                <a:srgbClr val="CE4C4B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93" name="矩形 92"/>
            <p:cNvSpPr/>
            <p:nvPr/>
          </p:nvSpPr>
          <p:spPr>
            <a:xfrm>
              <a:off x="7048982" y="1370076"/>
              <a:ext cx="3522380" cy="264357"/>
            </a:xfrm>
            <a:prstGeom prst="rect">
              <a:avLst/>
            </a:prstGeom>
            <a:solidFill>
              <a:srgbClr val="CE4C4B"/>
            </a:solidFill>
            <a:ln w="12700" cap="flat" cmpd="sng" algn="ctr">
              <a:solidFill>
                <a:srgbClr val="CE4C4B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r>
                <a:rPr lang="zh-CN" altLang="en-US" sz="1000" kern="0" dirty="0">
                  <a:solidFill>
                    <a:srgbClr val="FFFFFF"/>
                  </a:solidFill>
                  <a:latin typeface="Arial"/>
                  <a:ea typeface="微软雅黑"/>
                </a:rPr>
                <a:t>图示库 </a:t>
              </a:r>
              <a:r>
                <a:rPr lang="en-US" altLang="zh-CN" sz="1000" kern="0" dirty="0">
                  <a:solidFill>
                    <a:srgbClr val="FFFFFF"/>
                  </a:solidFill>
                  <a:latin typeface="Arial"/>
                  <a:ea typeface="微软雅黑"/>
                </a:rPr>
                <a:t>/ Diagram Library</a:t>
              </a:r>
              <a:endParaRPr lang="zh-CN" altLang="en-US" sz="1000" kern="0" dirty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94" name="矩形 93"/>
            <p:cNvSpPr/>
            <p:nvPr/>
          </p:nvSpPr>
          <p:spPr>
            <a:xfrm>
              <a:off x="7131365" y="1765273"/>
              <a:ext cx="2174184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74" name="乘号 173"/>
            <p:cNvSpPr/>
            <p:nvPr/>
          </p:nvSpPr>
          <p:spPr>
            <a:xfrm>
              <a:off x="10349229" y="1412945"/>
              <a:ext cx="178618" cy="178618"/>
            </a:xfrm>
            <a:prstGeom prst="mathMultiply">
              <a:avLst>
                <a:gd name="adj1" fmla="val 13304"/>
              </a:avLst>
            </a:prstGeom>
            <a:solidFill>
              <a:srgbClr val="CE4C4B">
                <a:lumMod val="60000"/>
                <a:lumOff val="4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175" name="push-pin-pointing-down_8930"/>
            <p:cNvSpPr>
              <a:spLocks noChangeAspect="1"/>
            </p:cNvSpPr>
            <p:nvPr/>
          </p:nvSpPr>
          <p:spPr bwMode="auto">
            <a:xfrm>
              <a:off x="10083016" y="1432660"/>
              <a:ext cx="138120" cy="137471"/>
            </a:xfrm>
            <a:prstGeom prst="ellipse">
              <a:avLst/>
            </a:prstGeom>
            <a:noFill/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77">
                <a:defRPr/>
              </a:pPr>
              <a:r>
                <a:rPr lang="en-US" altLang="zh-CN" sz="1400" b="1" dirty="0">
                  <a:solidFill>
                    <a:srgbClr val="CE4C4B">
                      <a:lumMod val="20000"/>
                      <a:lumOff val="80000"/>
                    </a:srgbClr>
                  </a:solidFill>
                  <a:latin typeface="Arial"/>
                  <a:ea typeface="微软雅黑"/>
                </a:rPr>
                <a:t>?</a:t>
              </a:r>
              <a:endParaRPr lang="zh-CN" altLang="en-US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endParaRPr>
            </a:p>
          </p:txBody>
        </p:sp>
        <p:cxnSp>
          <p:nvCxnSpPr>
            <p:cNvPr id="176" name="直接连接符 175"/>
            <p:cNvCxnSpPr>
              <a:cxnSpLocks/>
            </p:cNvCxnSpPr>
            <p:nvPr/>
          </p:nvCxnSpPr>
          <p:spPr>
            <a:xfrm>
              <a:off x="10292097" y="1439552"/>
              <a:ext cx="0" cy="130579"/>
            </a:xfrm>
            <a:prstGeom prst="line">
              <a:avLst/>
            </a:prstGeom>
            <a:noFill/>
            <a:ln w="6350" cap="flat" cmpd="sng" algn="ctr">
              <a:solidFill>
                <a:srgbClr val="CE4C4B">
                  <a:lumMod val="60000"/>
                  <a:lumOff val="40000"/>
                </a:srgbClr>
              </a:solidFill>
              <a:prstDash val="solid"/>
              <a:miter lim="800000"/>
            </a:ln>
            <a:effectLst/>
          </p:spPr>
        </p:cxnSp>
        <p:sp>
          <p:nvSpPr>
            <p:cNvPr id="96" name="矩形 95"/>
            <p:cNvSpPr/>
            <p:nvPr/>
          </p:nvSpPr>
          <p:spPr>
            <a:xfrm>
              <a:off x="7129482" y="2063597"/>
              <a:ext cx="978904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97" name="矩形 96"/>
            <p:cNvSpPr/>
            <p:nvPr/>
          </p:nvSpPr>
          <p:spPr>
            <a:xfrm>
              <a:off x="9523961" y="1768180"/>
              <a:ext cx="935382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grpSp>
          <p:nvGrpSpPr>
            <p:cNvPr id="100" name="组合 99"/>
            <p:cNvGrpSpPr/>
            <p:nvPr/>
          </p:nvGrpSpPr>
          <p:grpSpPr>
            <a:xfrm>
              <a:off x="7129482" y="3589063"/>
              <a:ext cx="1624839" cy="1005453"/>
              <a:chOff x="7528661" y="1052292"/>
              <a:chExt cx="2227549" cy="1378411"/>
            </a:xfrm>
          </p:grpSpPr>
          <p:sp>
            <p:nvSpPr>
              <p:cNvPr id="163" name="矩形: 圆角 3"/>
              <p:cNvSpPr/>
              <p:nvPr/>
            </p:nvSpPr>
            <p:spPr>
              <a:xfrm>
                <a:off x="7528661" y="1052292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cxnSp>
            <p:nvCxnSpPr>
              <p:cNvPr id="164" name="连接符: 肘形 32"/>
              <p:cNvCxnSpPr>
                <a:stCxn id="169" idx="1"/>
                <a:endCxn id="170" idx="0"/>
              </p:cNvCxnSpPr>
              <p:nvPr/>
            </p:nvCxnSpPr>
            <p:spPr>
              <a:xfrm rot="10800000" flipV="1">
                <a:off x="7949108" y="1465564"/>
                <a:ext cx="285975" cy="326552"/>
              </a:xfrm>
              <a:prstGeom prst="bentConnector2">
                <a:avLst/>
              </a:prstGeom>
              <a:solidFill>
                <a:srgbClr val="867D98">
                  <a:lumMod val="20000"/>
                  <a:lumOff val="80000"/>
                </a:srgbClr>
              </a:solidFill>
              <a:ln w="38100" cap="flat" cmpd="sng" algn="ctr">
                <a:solidFill>
                  <a:srgbClr val="867D98">
                    <a:lumMod val="40000"/>
                    <a:lumOff val="60000"/>
                  </a:srgbClr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165" name="连接符: 肘形 34"/>
              <p:cNvCxnSpPr>
                <a:stCxn id="169" idx="3"/>
                <a:endCxn id="173" idx="0"/>
              </p:cNvCxnSpPr>
              <p:nvPr/>
            </p:nvCxnSpPr>
            <p:spPr>
              <a:xfrm>
                <a:off x="9135072" y="1465564"/>
                <a:ext cx="225522" cy="326552"/>
              </a:xfrm>
              <a:prstGeom prst="bentConnector2">
                <a:avLst/>
              </a:prstGeom>
              <a:solidFill>
                <a:srgbClr val="867D98">
                  <a:lumMod val="20000"/>
                  <a:lumOff val="80000"/>
                </a:srgbClr>
              </a:solidFill>
              <a:ln w="38100" cap="flat" cmpd="sng" algn="ctr">
                <a:solidFill>
                  <a:srgbClr val="867D98">
                    <a:lumMod val="40000"/>
                    <a:lumOff val="60000"/>
                  </a:srgbClr>
                </a:solidFill>
                <a:prstDash val="solid"/>
                <a:miter lim="800000"/>
              </a:ln>
              <a:effectLst/>
            </p:spPr>
          </p:cxnSp>
          <p:grpSp>
            <p:nvGrpSpPr>
              <p:cNvPr id="166" name="组合 165"/>
              <p:cNvGrpSpPr/>
              <p:nvPr/>
            </p:nvGrpSpPr>
            <p:grpSpPr>
              <a:xfrm>
                <a:off x="7744084" y="1288932"/>
                <a:ext cx="1821532" cy="913228"/>
                <a:chOff x="7824355" y="1531238"/>
                <a:chExt cx="1714500" cy="859568"/>
              </a:xfrm>
            </p:grpSpPr>
            <p:grpSp>
              <p:nvGrpSpPr>
                <p:cNvPr id="167" name="组合 166"/>
                <p:cNvGrpSpPr/>
                <p:nvPr/>
              </p:nvGrpSpPr>
              <p:grpSpPr>
                <a:xfrm>
                  <a:off x="7824355" y="2004856"/>
                  <a:ext cx="1714500" cy="385950"/>
                  <a:chOff x="7824355" y="1863749"/>
                  <a:chExt cx="1568912" cy="353177"/>
                </a:xfrm>
              </p:grpSpPr>
              <p:sp>
                <p:nvSpPr>
                  <p:cNvPr id="170" name="椭圆 23"/>
                  <p:cNvSpPr/>
                  <p:nvPr/>
                </p:nvSpPr>
                <p:spPr>
                  <a:xfrm>
                    <a:off x="7824355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71" name="椭圆 24"/>
                  <p:cNvSpPr/>
                  <p:nvPr/>
                </p:nvSpPr>
                <p:spPr>
                  <a:xfrm>
                    <a:off x="8229600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72" name="椭圆 25"/>
                  <p:cNvSpPr/>
                  <p:nvPr/>
                </p:nvSpPr>
                <p:spPr>
                  <a:xfrm>
                    <a:off x="8634845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73" name="椭圆 26"/>
                  <p:cNvSpPr/>
                  <p:nvPr/>
                </p:nvSpPr>
                <p:spPr>
                  <a:xfrm>
                    <a:off x="9040090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cxnSp>
              <p:nvCxnSpPr>
                <p:cNvPr id="168" name="连接符: 肘形 36"/>
                <p:cNvCxnSpPr>
                  <a:stCxn id="172" idx="0"/>
                  <a:endCxn id="171" idx="0"/>
                </p:cNvCxnSpPr>
                <p:nvPr/>
              </p:nvCxnSpPr>
              <p:spPr>
                <a:xfrm rot="16200000" flipV="1">
                  <a:off x="8681605" y="1783431"/>
                  <a:ext cx="12700" cy="442850"/>
                </a:xfrm>
                <a:prstGeom prst="bentConnector3">
                  <a:avLst>
                    <a:gd name="adj1" fmla="val 1554551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solidFill>
                    <a:srgbClr val="867D98">
                      <a:lumMod val="40000"/>
                      <a:lumOff val="60000"/>
                    </a:srgbClr>
                  </a:solidFill>
                  <a:prstDash val="solid"/>
                  <a:miter lim="800000"/>
                </a:ln>
                <a:effectLst/>
              </p:spPr>
            </p:cxnSp>
            <p:sp>
              <p:nvSpPr>
                <p:cNvPr id="169" name="圆角矩形 13"/>
                <p:cNvSpPr/>
                <p:nvPr/>
              </p:nvSpPr>
              <p:spPr>
                <a:xfrm flipV="1">
                  <a:off x="8286501" y="1531238"/>
                  <a:ext cx="847108" cy="33250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  <p:grpSp>
          <p:nvGrpSpPr>
            <p:cNvPr id="101" name="组合 100"/>
            <p:cNvGrpSpPr/>
            <p:nvPr/>
          </p:nvGrpSpPr>
          <p:grpSpPr>
            <a:xfrm>
              <a:off x="8813093" y="2497554"/>
              <a:ext cx="1624839" cy="1005453"/>
              <a:chOff x="10080565" y="1070123"/>
              <a:chExt cx="2227549" cy="1378411"/>
            </a:xfrm>
          </p:grpSpPr>
          <p:sp>
            <p:nvSpPr>
              <p:cNvPr id="141" name="矩形: 圆角 214"/>
              <p:cNvSpPr/>
              <p:nvPr/>
            </p:nvSpPr>
            <p:spPr>
              <a:xfrm>
                <a:off x="10080565" y="1070123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142" name="组合 141"/>
              <p:cNvGrpSpPr/>
              <p:nvPr/>
            </p:nvGrpSpPr>
            <p:grpSpPr>
              <a:xfrm>
                <a:off x="10260890" y="1313367"/>
                <a:ext cx="1856770" cy="854413"/>
                <a:chOff x="5398496" y="1554238"/>
                <a:chExt cx="1747668" cy="804209"/>
              </a:xfrm>
              <a:solidFill>
                <a:srgbClr val="867D98">
                  <a:lumMod val="20000"/>
                  <a:lumOff val="80000"/>
                </a:srgbClr>
              </a:solidFill>
            </p:grpSpPr>
            <p:grpSp>
              <p:nvGrpSpPr>
                <p:cNvPr id="143" name="组合 142"/>
                <p:cNvGrpSpPr/>
                <p:nvPr/>
              </p:nvGrpSpPr>
              <p:grpSpPr>
                <a:xfrm>
                  <a:off x="5398652" y="1568615"/>
                  <a:ext cx="893792" cy="789832"/>
                  <a:chOff x="5398652" y="1568615"/>
                  <a:chExt cx="1147620" cy="789832"/>
                </a:xfrm>
                <a:grpFill/>
              </p:grpSpPr>
              <p:sp>
                <p:nvSpPr>
                  <p:cNvPr id="158" name="圆角矩形 13"/>
                  <p:cNvSpPr/>
                  <p:nvPr/>
                </p:nvSpPr>
                <p:spPr>
                  <a:xfrm>
                    <a:off x="5398652" y="2030991"/>
                    <a:ext cx="1146276" cy="327456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9" name="圆角矩形 13"/>
                  <p:cNvSpPr/>
                  <p:nvPr/>
                </p:nvSpPr>
                <p:spPr>
                  <a:xfrm>
                    <a:off x="5398652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60" name="圆角矩形 13"/>
                  <p:cNvSpPr/>
                  <p:nvPr/>
                </p:nvSpPr>
                <p:spPr>
                  <a:xfrm>
                    <a:off x="5699988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61" name="圆角矩形 13"/>
                  <p:cNvSpPr/>
                  <p:nvPr/>
                </p:nvSpPr>
                <p:spPr>
                  <a:xfrm>
                    <a:off x="6001324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62" name="圆角矩形 13"/>
                  <p:cNvSpPr/>
                  <p:nvPr/>
                </p:nvSpPr>
                <p:spPr>
                  <a:xfrm>
                    <a:off x="6302660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44" name="组合 143"/>
                <p:cNvGrpSpPr/>
                <p:nvPr/>
              </p:nvGrpSpPr>
              <p:grpSpPr>
                <a:xfrm>
                  <a:off x="6381318" y="2055683"/>
                  <a:ext cx="764844" cy="302764"/>
                  <a:chOff x="5391220" y="3636866"/>
                  <a:chExt cx="603957" cy="302764"/>
                </a:xfrm>
                <a:grpFill/>
              </p:grpSpPr>
              <p:sp>
                <p:nvSpPr>
                  <p:cNvPr id="154" name="圆角矩形 13"/>
                  <p:cNvSpPr/>
                  <p:nvPr/>
                </p:nvSpPr>
                <p:spPr>
                  <a:xfrm flipV="1">
                    <a:off x="5398651" y="3636866"/>
                    <a:ext cx="385314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5" name="圆角矩形 13"/>
                  <p:cNvSpPr/>
                  <p:nvPr/>
                </p:nvSpPr>
                <p:spPr>
                  <a:xfrm flipV="1">
                    <a:off x="5398650" y="3718762"/>
                    <a:ext cx="59652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6" name="圆角矩形 13"/>
                  <p:cNvSpPr/>
                  <p:nvPr/>
                </p:nvSpPr>
                <p:spPr>
                  <a:xfrm flipV="1">
                    <a:off x="5398651" y="3805806"/>
                    <a:ext cx="50208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7" name="圆角矩形 13"/>
                  <p:cNvSpPr/>
                  <p:nvPr/>
                </p:nvSpPr>
                <p:spPr>
                  <a:xfrm flipV="1">
                    <a:off x="5391220" y="3893911"/>
                    <a:ext cx="396923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45" name="组合 144"/>
                <p:cNvGrpSpPr/>
                <p:nvPr/>
              </p:nvGrpSpPr>
              <p:grpSpPr>
                <a:xfrm>
                  <a:off x="5398496" y="1554238"/>
                  <a:ext cx="1747668" cy="306061"/>
                  <a:chOff x="4615136" y="3636866"/>
                  <a:chExt cx="1380041" cy="306061"/>
                </a:xfrm>
                <a:grpFill/>
              </p:grpSpPr>
              <p:sp>
                <p:nvSpPr>
                  <p:cNvPr id="146" name="圆角矩形 13"/>
                  <p:cNvSpPr/>
                  <p:nvPr/>
                </p:nvSpPr>
                <p:spPr>
                  <a:xfrm flipV="1">
                    <a:off x="5398651" y="3636866"/>
                    <a:ext cx="385314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7" name="圆角矩形 13"/>
                  <p:cNvSpPr/>
                  <p:nvPr/>
                </p:nvSpPr>
                <p:spPr>
                  <a:xfrm flipV="1">
                    <a:off x="5398650" y="3718762"/>
                    <a:ext cx="59652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8" name="圆角矩形 13"/>
                  <p:cNvSpPr/>
                  <p:nvPr/>
                </p:nvSpPr>
                <p:spPr>
                  <a:xfrm flipV="1">
                    <a:off x="5398651" y="3805806"/>
                    <a:ext cx="50208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9" name="圆角矩形 13"/>
                  <p:cNvSpPr/>
                  <p:nvPr/>
                </p:nvSpPr>
                <p:spPr>
                  <a:xfrm flipV="1">
                    <a:off x="5391220" y="3893911"/>
                    <a:ext cx="396923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0" name="圆角矩形 13"/>
                  <p:cNvSpPr/>
                  <p:nvPr/>
                </p:nvSpPr>
                <p:spPr>
                  <a:xfrm flipV="1">
                    <a:off x="4615136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1" name="圆角矩形 13"/>
                  <p:cNvSpPr/>
                  <p:nvPr/>
                </p:nvSpPr>
                <p:spPr>
                  <a:xfrm flipV="1">
                    <a:off x="4800193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2" name="圆角矩形 13"/>
                  <p:cNvSpPr/>
                  <p:nvPr/>
                </p:nvSpPr>
                <p:spPr>
                  <a:xfrm flipV="1">
                    <a:off x="4985250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3" name="圆角矩形 13"/>
                  <p:cNvSpPr/>
                  <p:nvPr/>
                </p:nvSpPr>
                <p:spPr>
                  <a:xfrm flipV="1">
                    <a:off x="5170306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</p:grpSp>
        </p:grpSp>
        <p:grpSp>
          <p:nvGrpSpPr>
            <p:cNvPr id="102" name="组合 101"/>
            <p:cNvGrpSpPr/>
            <p:nvPr/>
          </p:nvGrpSpPr>
          <p:grpSpPr>
            <a:xfrm>
              <a:off x="8813093" y="3591398"/>
              <a:ext cx="1624839" cy="1005453"/>
              <a:chOff x="10080565" y="-604150"/>
              <a:chExt cx="2227549" cy="1378411"/>
            </a:xfrm>
          </p:grpSpPr>
          <p:sp>
            <p:nvSpPr>
              <p:cNvPr id="127" name="矩形: 圆角 222"/>
              <p:cNvSpPr/>
              <p:nvPr/>
            </p:nvSpPr>
            <p:spPr>
              <a:xfrm>
                <a:off x="10080565" y="-604150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28575" cap="flat" cmpd="sng" algn="ctr">
                <a:solidFill>
                  <a:srgbClr val="CC4A4A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128" name="组合 127"/>
              <p:cNvGrpSpPr/>
              <p:nvPr/>
            </p:nvGrpSpPr>
            <p:grpSpPr>
              <a:xfrm>
                <a:off x="10269164" y="-345778"/>
                <a:ext cx="1821535" cy="881821"/>
                <a:chOff x="7824351" y="3116333"/>
                <a:chExt cx="1714503" cy="830006"/>
              </a:xfrm>
            </p:grpSpPr>
            <p:grpSp>
              <p:nvGrpSpPr>
                <p:cNvPr id="129" name="组合 128"/>
                <p:cNvGrpSpPr/>
                <p:nvPr/>
              </p:nvGrpSpPr>
              <p:grpSpPr>
                <a:xfrm>
                  <a:off x="7824351" y="3116333"/>
                  <a:ext cx="1659023" cy="685771"/>
                  <a:chOff x="7824355" y="3116331"/>
                  <a:chExt cx="2155352" cy="890932"/>
                </a:xfrm>
              </p:grpSpPr>
              <p:sp>
                <p:nvSpPr>
                  <p:cNvPr id="135" name="六边形 134"/>
                  <p:cNvSpPr/>
                  <p:nvPr/>
                </p:nvSpPr>
                <p:spPr>
                  <a:xfrm>
                    <a:off x="7824355" y="3116332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6" name="六边形 135"/>
                  <p:cNvSpPr/>
                  <p:nvPr/>
                </p:nvSpPr>
                <p:spPr>
                  <a:xfrm>
                    <a:off x="8242600" y="3350708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7" name="六边形 136"/>
                  <p:cNvSpPr/>
                  <p:nvPr/>
                </p:nvSpPr>
                <p:spPr>
                  <a:xfrm>
                    <a:off x="8652142" y="3116331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8" name="六边形 137"/>
                  <p:cNvSpPr/>
                  <p:nvPr/>
                </p:nvSpPr>
                <p:spPr>
                  <a:xfrm>
                    <a:off x="7833058" y="3593491"/>
                    <a:ext cx="479976" cy="413772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9" name="六边形 138"/>
                  <p:cNvSpPr/>
                  <p:nvPr/>
                </p:nvSpPr>
                <p:spPr>
                  <a:xfrm>
                    <a:off x="9075532" y="3325133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0" name="六边形 139"/>
                  <p:cNvSpPr/>
                  <p:nvPr/>
                </p:nvSpPr>
                <p:spPr>
                  <a:xfrm>
                    <a:off x="9499730" y="3117986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30" name="组合 129"/>
                <p:cNvGrpSpPr/>
                <p:nvPr/>
              </p:nvGrpSpPr>
              <p:grpSpPr>
                <a:xfrm>
                  <a:off x="7831052" y="3636868"/>
                  <a:ext cx="1707802" cy="309471"/>
                  <a:chOff x="4831017" y="3636868"/>
                  <a:chExt cx="1208170" cy="309471"/>
                </a:xfrm>
              </p:grpSpPr>
              <p:sp>
                <p:nvSpPr>
                  <p:cNvPr id="131" name="圆角矩形 13"/>
                  <p:cNvSpPr/>
                  <p:nvPr/>
                </p:nvSpPr>
                <p:spPr>
                  <a:xfrm flipV="1">
                    <a:off x="5398651" y="3636868"/>
                    <a:ext cx="596523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2" name="圆角矩形 13"/>
                  <p:cNvSpPr/>
                  <p:nvPr/>
                </p:nvSpPr>
                <p:spPr>
                  <a:xfrm flipV="1">
                    <a:off x="5398651" y="3718763"/>
                    <a:ext cx="418743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3" name="圆角矩形 13"/>
                  <p:cNvSpPr/>
                  <p:nvPr/>
                </p:nvSpPr>
                <p:spPr>
                  <a:xfrm flipV="1">
                    <a:off x="5398651" y="3805806"/>
                    <a:ext cx="502087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4" name="圆角矩形 13"/>
                  <p:cNvSpPr/>
                  <p:nvPr/>
                </p:nvSpPr>
                <p:spPr>
                  <a:xfrm flipV="1">
                    <a:off x="4831017" y="3878980"/>
                    <a:ext cx="1208170" cy="6735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</p:grpSp>
        </p:grpSp>
        <p:grpSp>
          <p:nvGrpSpPr>
            <p:cNvPr id="103" name="组合 102"/>
            <p:cNvGrpSpPr/>
            <p:nvPr/>
          </p:nvGrpSpPr>
          <p:grpSpPr>
            <a:xfrm>
              <a:off x="7129482" y="2500590"/>
              <a:ext cx="1624839" cy="1005453"/>
              <a:chOff x="7528661" y="-621980"/>
              <a:chExt cx="2227549" cy="1378411"/>
            </a:xfrm>
          </p:grpSpPr>
          <p:sp>
            <p:nvSpPr>
              <p:cNvPr id="104" name="矩形: 圆角 220"/>
              <p:cNvSpPr/>
              <p:nvPr/>
            </p:nvSpPr>
            <p:spPr>
              <a:xfrm>
                <a:off x="7528661" y="-621980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105" name="组合 104"/>
              <p:cNvGrpSpPr/>
              <p:nvPr/>
            </p:nvGrpSpPr>
            <p:grpSpPr>
              <a:xfrm>
                <a:off x="7559212" y="-568070"/>
                <a:ext cx="2165599" cy="1169924"/>
                <a:chOff x="2857500" y="4505325"/>
                <a:chExt cx="2038350" cy="1101180"/>
              </a:xfrm>
            </p:grpSpPr>
            <p:sp>
              <p:nvSpPr>
                <p:cNvPr id="106" name="圆角矩形 13"/>
                <p:cNvSpPr/>
                <p:nvPr/>
              </p:nvSpPr>
              <p:spPr>
                <a:xfrm>
                  <a:off x="2857500" y="4505325"/>
                  <a:ext cx="2038350" cy="683215"/>
                </a:xfrm>
                <a:prstGeom prst="roundRect">
                  <a:avLst>
                    <a:gd name="adj" fmla="val 0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107" name="圆角矩形 13"/>
                <p:cNvSpPr/>
                <p:nvPr/>
              </p:nvSpPr>
              <p:spPr>
                <a:xfrm>
                  <a:off x="3438526" y="4690020"/>
                  <a:ext cx="872738" cy="167730"/>
                </a:xfrm>
                <a:prstGeom prst="roundRect">
                  <a:avLst>
                    <a:gd name="adj" fmla="val 22611"/>
                  </a:avLst>
                </a:prstGeom>
                <a:solidFill>
                  <a:srgbClr val="FFFFFF"/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grpSp>
              <p:nvGrpSpPr>
                <p:cNvPr id="108" name="组合 107"/>
                <p:cNvGrpSpPr/>
                <p:nvPr/>
              </p:nvGrpSpPr>
              <p:grpSpPr>
                <a:xfrm>
                  <a:off x="3222240" y="4899570"/>
                  <a:ext cx="1305310" cy="161380"/>
                  <a:chOff x="3438526" y="4899570"/>
                  <a:chExt cx="872738" cy="161380"/>
                </a:xfrm>
              </p:grpSpPr>
              <p:sp>
                <p:nvSpPr>
                  <p:cNvPr id="125" name="圆角矩形 13"/>
                  <p:cNvSpPr/>
                  <p:nvPr/>
                </p:nvSpPr>
                <p:spPr>
                  <a:xfrm>
                    <a:off x="3438526" y="4899570"/>
                    <a:ext cx="872738" cy="59780"/>
                  </a:xfrm>
                  <a:prstGeom prst="roundRect">
                    <a:avLst>
                      <a:gd name="adj" fmla="val 22611"/>
                    </a:avLst>
                  </a:prstGeom>
                  <a:solidFill>
                    <a:srgbClr val="FFFFFF"/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26" name="圆角矩形 13"/>
                  <p:cNvSpPr/>
                  <p:nvPr/>
                </p:nvSpPr>
                <p:spPr>
                  <a:xfrm>
                    <a:off x="3438526" y="5001170"/>
                    <a:ext cx="872738" cy="59780"/>
                  </a:xfrm>
                  <a:prstGeom prst="roundRect">
                    <a:avLst>
                      <a:gd name="adj" fmla="val 22611"/>
                    </a:avLst>
                  </a:prstGeom>
                  <a:solidFill>
                    <a:srgbClr val="FFFFFF"/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09" name="组合 108"/>
                <p:cNvGrpSpPr/>
                <p:nvPr/>
              </p:nvGrpSpPr>
              <p:grpSpPr>
                <a:xfrm>
                  <a:off x="3076645" y="5303743"/>
                  <a:ext cx="1672005" cy="302762"/>
                  <a:chOff x="3076645" y="5303743"/>
                  <a:chExt cx="1803010" cy="302762"/>
                </a:xfrm>
              </p:grpSpPr>
              <p:grpSp>
                <p:nvGrpSpPr>
                  <p:cNvPr id="110" name="组合 109"/>
                  <p:cNvGrpSpPr/>
                  <p:nvPr/>
                </p:nvGrpSpPr>
                <p:grpSpPr>
                  <a:xfrm>
                    <a:off x="3076645" y="5303743"/>
                    <a:ext cx="488560" cy="302762"/>
                    <a:chOff x="5391220" y="3636868"/>
                    <a:chExt cx="603954" cy="302762"/>
                  </a:xfrm>
                </p:grpSpPr>
                <p:sp>
                  <p:nvSpPr>
                    <p:cNvPr id="121" name="圆角矩形 13"/>
                    <p:cNvSpPr/>
                    <p:nvPr/>
                  </p:nvSpPr>
                  <p:spPr>
                    <a:xfrm flipV="1">
                      <a:off x="5398651" y="3636868"/>
                      <a:ext cx="5965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2" name="圆角矩形 13"/>
                    <p:cNvSpPr/>
                    <p:nvPr/>
                  </p:nvSpPr>
                  <p:spPr>
                    <a:xfrm flipV="1">
                      <a:off x="5398651" y="3718763"/>
                      <a:ext cx="41874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3" name="圆角矩形 13"/>
                    <p:cNvSpPr/>
                    <p:nvPr/>
                  </p:nvSpPr>
                  <p:spPr>
                    <a:xfrm flipV="1">
                      <a:off x="5398651" y="3805806"/>
                      <a:ext cx="502087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4" name="圆角矩形 13"/>
                    <p:cNvSpPr/>
                    <p:nvPr/>
                  </p:nvSpPr>
                  <p:spPr>
                    <a:xfrm flipV="1">
                      <a:off x="5391220" y="3893911"/>
                      <a:ext cx="3969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</p:grpSp>
              <p:grpSp>
                <p:nvGrpSpPr>
                  <p:cNvPr id="111" name="组合 110"/>
                  <p:cNvGrpSpPr/>
                  <p:nvPr/>
                </p:nvGrpSpPr>
                <p:grpSpPr>
                  <a:xfrm>
                    <a:off x="3733870" y="5303743"/>
                    <a:ext cx="488560" cy="302762"/>
                    <a:chOff x="5391220" y="3636868"/>
                    <a:chExt cx="603954" cy="302762"/>
                  </a:xfrm>
                </p:grpSpPr>
                <p:sp>
                  <p:nvSpPr>
                    <p:cNvPr id="117" name="圆角矩形 13"/>
                    <p:cNvSpPr/>
                    <p:nvPr/>
                  </p:nvSpPr>
                  <p:spPr>
                    <a:xfrm flipV="1">
                      <a:off x="5398651" y="3636868"/>
                      <a:ext cx="5965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8" name="圆角矩形 13"/>
                    <p:cNvSpPr/>
                    <p:nvPr/>
                  </p:nvSpPr>
                  <p:spPr>
                    <a:xfrm flipV="1">
                      <a:off x="5398651" y="3718763"/>
                      <a:ext cx="41874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9" name="圆角矩形 13"/>
                    <p:cNvSpPr/>
                    <p:nvPr/>
                  </p:nvSpPr>
                  <p:spPr>
                    <a:xfrm flipV="1">
                      <a:off x="5398651" y="3805806"/>
                      <a:ext cx="502087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0" name="圆角矩形 13"/>
                    <p:cNvSpPr/>
                    <p:nvPr/>
                  </p:nvSpPr>
                  <p:spPr>
                    <a:xfrm flipV="1">
                      <a:off x="5391220" y="3893911"/>
                      <a:ext cx="3969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</p:grpSp>
              <p:grpSp>
                <p:nvGrpSpPr>
                  <p:cNvPr id="112" name="组合 111"/>
                  <p:cNvGrpSpPr/>
                  <p:nvPr/>
                </p:nvGrpSpPr>
                <p:grpSpPr>
                  <a:xfrm>
                    <a:off x="4391095" y="5303743"/>
                    <a:ext cx="488560" cy="302762"/>
                    <a:chOff x="5391220" y="3636868"/>
                    <a:chExt cx="603954" cy="302762"/>
                  </a:xfrm>
                </p:grpSpPr>
                <p:sp>
                  <p:nvSpPr>
                    <p:cNvPr id="113" name="圆角矩形 13"/>
                    <p:cNvSpPr/>
                    <p:nvPr/>
                  </p:nvSpPr>
                  <p:spPr>
                    <a:xfrm flipV="1">
                      <a:off x="5398651" y="3636868"/>
                      <a:ext cx="5965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4" name="圆角矩形 13"/>
                    <p:cNvSpPr/>
                    <p:nvPr/>
                  </p:nvSpPr>
                  <p:spPr>
                    <a:xfrm flipV="1">
                      <a:off x="5398651" y="3718763"/>
                      <a:ext cx="41874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5" name="圆角矩形 13"/>
                    <p:cNvSpPr/>
                    <p:nvPr/>
                  </p:nvSpPr>
                  <p:spPr>
                    <a:xfrm flipV="1">
                      <a:off x="5398651" y="3805806"/>
                      <a:ext cx="502087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6" name="圆角矩形 13"/>
                    <p:cNvSpPr/>
                    <p:nvPr/>
                  </p:nvSpPr>
                  <p:spPr>
                    <a:xfrm flipV="1">
                      <a:off x="5391220" y="3893911"/>
                      <a:ext cx="3969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</p:grpSp>
            </p:grpSp>
          </p:grpSp>
        </p:grpSp>
        <p:grpSp>
          <p:nvGrpSpPr>
            <p:cNvPr id="240" name="组合 239"/>
            <p:cNvGrpSpPr/>
            <p:nvPr/>
          </p:nvGrpSpPr>
          <p:grpSpPr>
            <a:xfrm>
              <a:off x="7132217" y="4676913"/>
              <a:ext cx="1623476" cy="1004546"/>
              <a:chOff x="4981478" y="4416941"/>
              <a:chExt cx="2227549" cy="1378411"/>
            </a:xfrm>
          </p:grpSpPr>
          <p:sp>
            <p:nvSpPr>
              <p:cNvPr id="241" name="矩形: 圆角 8"/>
              <p:cNvSpPr/>
              <p:nvPr/>
            </p:nvSpPr>
            <p:spPr>
              <a:xfrm>
                <a:off x="4981478" y="4416941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42" name="组合 241"/>
              <p:cNvGrpSpPr/>
              <p:nvPr/>
            </p:nvGrpSpPr>
            <p:grpSpPr>
              <a:xfrm>
                <a:off x="5168481" y="4640406"/>
                <a:ext cx="1856603" cy="905125"/>
                <a:chOff x="5400091" y="4685784"/>
                <a:chExt cx="1747511" cy="851941"/>
              </a:xfrm>
            </p:grpSpPr>
            <p:sp>
              <p:nvSpPr>
                <p:cNvPr id="243" name="圆角矩形 13"/>
                <p:cNvSpPr/>
                <p:nvPr/>
              </p:nvSpPr>
              <p:spPr>
                <a:xfrm>
                  <a:off x="5400091" y="4935166"/>
                  <a:ext cx="542161" cy="35317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4" name="圆角矩形 13"/>
                <p:cNvSpPr/>
                <p:nvPr/>
              </p:nvSpPr>
              <p:spPr>
                <a:xfrm>
                  <a:off x="6002766" y="4935166"/>
                  <a:ext cx="542161" cy="35317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5" name="圆角矩形 13"/>
                <p:cNvSpPr/>
                <p:nvPr/>
              </p:nvSpPr>
              <p:spPr>
                <a:xfrm>
                  <a:off x="6605441" y="4935166"/>
                  <a:ext cx="542161" cy="35317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6" name="圆角矩形 245"/>
                <p:cNvSpPr/>
                <p:nvPr/>
              </p:nvSpPr>
              <p:spPr>
                <a:xfrm>
                  <a:off x="5400091" y="4685784"/>
                  <a:ext cx="1747511" cy="15208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7" name="圆角矩形 13"/>
                <p:cNvSpPr/>
                <p:nvPr/>
              </p:nvSpPr>
              <p:spPr>
                <a:xfrm>
                  <a:off x="5400091" y="5385638"/>
                  <a:ext cx="1747511" cy="15208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</p:grpSp>
        </p:grpSp>
        <p:grpSp>
          <p:nvGrpSpPr>
            <p:cNvPr id="248" name="组合 247"/>
            <p:cNvGrpSpPr/>
            <p:nvPr/>
          </p:nvGrpSpPr>
          <p:grpSpPr>
            <a:xfrm>
              <a:off x="8815062" y="5750806"/>
              <a:ext cx="1623476" cy="1004546"/>
              <a:chOff x="7528661" y="6101571"/>
              <a:chExt cx="2227549" cy="1378411"/>
            </a:xfrm>
          </p:grpSpPr>
          <p:sp>
            <p:nvSpPr>
              <p:cNvPr id="249" name="矩形: 圆角 225"/>
              <p:cNvSpPr/>
              <p:nvPr/>
            </p:nvSpPr>
            <p:spPr>
              <a:xfrm>
                <a:off x="7528661" y="6101571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50" name="组合 249"/>
              <p:cNvGrpSpPr/>
              <p:nvPr/>
            </p:nvGrpSpPr>
            <p:grpSpPr>
              <a:xfrm>
                <a:off x="7792039" y="6315774"/>
                <a:ext cx="1684789" cy="966521"/>
                <a:chOff x="5447603" y="4660900"/>
                <a:chExt cx="1585793" cy="909730"/>
              </a:xfrm>
            </p:grpSpPr>
            <p:grpSp>
              <p:nvGrpSpPr>
                <p:cNvPr id="251" name="组合 250"/>
                <p:cNvGrpSpPr/>
                <p:nvPr/>
              </p:nvGrpSpPr>
              <p:grpSpPr>
                <a:xfrm>
                  <a:off x="5447603" y="4660900"/>
                  <a:ext cx="1585793" cy="909730"/>
                  <a:chOff x="2974312" y="3143456"/>
                  <a:chExt cx="8280835" cy="5557881"/>
                </a:xfrm>
                <a:solidFill>
                  <a:srgbClr val="FFFFFF"/>
                </a:solidFill>
              </p:grpSpPr>
              <p:sp>
                <p:nvSpPr>
                  <p:cNvPr id="269" name="自由: 形状 487"/>
                  <p:cNvSpPr/>
                  <p:nvPr/>
                </p:nvSpPr>
                <p:spPr>
                  <a:xfrm>
                    <a:off x="7388104" y="6196368"/>
                    <a:ext cx="3867039" cy="2504969"/>
                  </a:xfrm>
                  <a:custGeom>
                    <a:avLst/>
                    <a:gdLst>
                      <a:gd name="connsiteX0" fmla="*/ 0 w 2676821"/>
                      <a:gd name="connsiteY0" fmla="*/ 173397 h 1733973"/>
                      <a:gd name="connsiteX1" fmla="*/ 173397 w 2676821"/>
                      <a:gd name="connsiteY1" fmla="*/ 0 h 1733973"/>
                      <a:gd name="connsiteX2" fmla="*/ 2503424 w 2676821"/>
                      <a:gd name="connsiteY2" fmla="*/ 0 h 1733973"/>
                      <a:gd name="connsiteX3" fmla="*/ 2676821 w 2676821"/>
                      <a:gd name="connsiteY3" fmla="*/ 173397 h 1733973"/>
                      <a:gd name="connsiteX4" fmla="*/ 2676821 w 2676821"/>
                      <a:gd name="connsiteY4" fmla="*/ 1560576 h 1733973"/>
                      <a:gd name="connsiteX5" fmla="*/ 2503424 w 2676821"/>
                      <a:gd name="connsiteY5" fmla="*/ 1733973 h 1733973"/>
                      <a:gd name="connsiteX6" fmla="*/ 173397 w 2676821"/>
                      <a:gd name="connsiteY6" fmla="*/ 1733973 h 1733973"/>
                      <a:gd name="connsiteX7" fmla="*/ 0 w 2676821"/>
                      <a:gd name="connsiteY7" fmla="*/ 1560576 h 1733973"/>
                      <a:gd name="connsiteX8" fmla="*/ 0 w 2676821"/>
                      <a:gd name="connsiteY8" fmla="*/ 173397 h 17339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676821" h="1733973">
                        <a:moveTo>
                          <a:pt x="0" y="173397"/>
                        </a:moveTo>
                        <a:cubicBezTo>
                          <a:pt x="0" y="77632"/>
                          <a:pt x="77632" y="0"/>
                          <a:pt x="173397" y="0"/>
                        </a:cubicBezTo>
                        <a:lnTo>
                          <a:pt x="2503424" y="0"/>
                        </a:lnTo>
                        <a:cubicBezTo>
                          <a:pt x="2599189" y="0"/>
                          <a:pt x="2676821" y="77632"/>
                          <a:pt x="2676821" y="173397"/>
                        </a:cubicBezTo>
                        <a:lnTo>
                          <a:pt x="2676821" y="1560576"/>
                        </a:lnTo>
                        <a:cubicBezTo>
                          <a:pt x="2676821" y="1656341"/>
                          <a:pt x="2599189" y="1733973"/>
                          <a:pt x="2503424" y="1733973"/>
                        </a:cubicBezTo>
                        <a:lnTo>
                          <a:pt x="173397" y="1733973"/>
                        </a:lnTo>
                        <a:cubicBezTo>
                          <a:pt x="77632" y="1733973"/>
                          <a:pt x="0" y="1656341"/>
                          <a:pt x="0" y="1560576"/>
                        </a:cubicBezTo>
                        <a:lnTo>
                          <a:pt x="0" y="173397"/>
                        </a:lnTo>
                        <a:close/>
                      </a:path>
                    </a:pathLst>
                  </a:custGeom>
                  <a:grpFill/>
                  <a:ln w="38100" cap="flat" cmpd="sng" algn="ctr">
                    <a:solidFill>
                      <a:srgbClr val="867D98">
                        <a:lumMod val="20000"/>
                        <a:lumOff val="80000"/>
                      </a:srgbClr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lvl="1" defTabSz="914377">
                      <a:defRPr/>
                    </a:pPr>
                    <a:endParaRPr lang="zh-CN" altLang="en-US" kern="0">
                      <a:solidFill>
                        <a:srgbClr val="FFFFFF"/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70" name="自由: 形状 488"/>
                  <p:cNvSpPr/>
                  <p:nvPr/>
                </p:nvSpPr>
                <p:spPr>
                  <a:xfrm>
                    <a:off x="3020657" y="6196368"/>
                    <a:ext cx="3867039" cy="2504969"/>
                  </a:xfrm>
                  <a:custGeom>
                    <a:avLst/>
                    <a:gdLst>
                      <a:gd name="connsiteX0" fmla="*/ 0 w 2676821"/>
                      <a:gd name="connsiteY0" fmla="*/ 173397 h 1733973"/>
                      <a:gd name="connsiteX1" fmla="*/ 173397 w 2676821"/>
                      <a:gd name="connsiteY1" fmla="*/ 0 h 1733973"/>
                      <a:gd name="connsiteX2" fmla="*/ 2503424 w 2676821"/>
                      <a:gd name="connsiteY2" fmla="*/ 0 h 1733973"/>
                      <a:gd name="connsiteX3" fmla="*/ 2676821 w 2676821"/>
                      <a:gd name="connsiteY3" fmla="*/ 173397 h 1733973"/>
                      <a:gd name="connsiteX4" fmla="*/ 2676821 w 2676821"/>
                      <a:gd name="connsiteY4" fmla="*/ 1560576 h 1733973"/>
                      <a:gd name="connsiteX5" fmla="*/ 2503424 w 2676821"/>
                      <a:gd name="connsiteY5" fmla="*/ 1733973 h 1733973"/>
                      <a:gd name="connsiteX6" fmla="*/ 173397 w 2676821"/>
                      <a:gd name="connsiteY6" fmla="*/ 1733973 h 1733973"/>
                      <a:gd name="connsiteX7" fmla="*/ 0 w 2676821"/>
                      <a:gd name="connsiteY7" fmla="*/ 1560576 h 1733973"/>
                      <a:gd name="connsiteX8" fmla="*/ 0 w 2676821"/>
                      <a:gd name="connsiteY8" fmla="*/ 173397 h 17339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676821" h="1733973">
                        <a:moveTo>
                          <a:pt x="0" y="173397"/>
                        </a:moveTo>
                        <a:cubicBezTo>
                          <a:pt x="0" y="77632"/>
                          <a:pt x="77632" y="0"/>
                          <a:pt x="173397" y="0"/>
                        </a:cubicBezTo>
                        <a:lnTo>
                          <a:pt x="2503424" y="0"/>
                        </a:lnTo>
                        <a:cubicBezTo>
                          <a:pt x="2599189" y="0"/>
                          <a:pt x="2676821" y="77632"/>
                          <a:pt x="2676821" y="173397"/>
                        </a:cubicBezTo>
                        <a:lnTo>
                          <a:pt x="2676821" y="1560576"/>
                        </a:lnTo>
                        <a:cubicBezTo>
                          <a:pt x="2676821" y="1656341"/>
                          <a:pt x="2599189" y="1733973"/>
                          <a:pt x="2503424" y="1733973"/>
                        </a:cubicBezTo>
                        <a:lnTo>
                          <a:pt x="173397" y="1733973"/>
                        </a:lnTo>
                        <a:cubicBezTo>
                          <a:pt x="77632" y="1733973"/>
                          <a:pt x="0" y="1656341"/>
                          <a:pt x="0" y="1560576"/>
                        </a:cubicBezTo>
                        <a:lnTo>
                          <a:pt x="0" y="173397"/>
                        </a:lnTo>
                        <a:close/>
                      </a:path>
                    </a:pathLst>
                  </a:custGeom>
                  <a:grpFill/>
                  <a:ln w="38100" cap="flat" cmpd="sng" algn="ctr">
                    <a:solidFill>
                      <a:srgbClr val="867D98">
                        <a:lumMod val="20000"/>
                        <a:lumOff val="80000"/>
                      </a:srgbClr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lvl="1" defTabSz="914377">
                      <a:defRPr/>
                    </a:pPr>
                    <a:endParaRPr lang="zh-CN" altLang="en-US" kern="0">
                      <a:solidFill>
                        <a:srgbClr val="FFFFFF"/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71" name="矩形: 圆角 489"/>
                  <p:cNvSpPr/>
                  <p:nvPr/>
                </p:nvSpPr>
                <p:spPr>
                  <a:xfrm>
                    <a:off x="2974312" y="3143456"/>
                    <a:ext cx="8280835" cy="2504969"/>
                  </a:xfrm>
                  <a:prstGeom prst="roundRect">
                    <a:avLst/>
                  </a:prstGeom>
                  <a:grpFill/>
                  <a:ln w="38100" cap="flat" cmpd="sng" algn="ctr">
                    <a:solidFill>
                      <a:srgbClr val="867D98">
                        <a:lumMod val="20000"/>
                        <a:lumOff val="80000"/>
                      </a:srgbClr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lvl="1" defTabSz="914377">
                      <a:defRPr/>
                    </a:pPr>
                    <a:endParaRPr lang="zh-CN" altLang="en-US" kern="0">
                      <a:solidFill>
                        <a:srgbClr val="FFFFFF"/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2" name="组合 251"/>
                <p:cNvGrpSpPr/>
                <p:nvPr/>
              </p:nvGrpSpPr>
              <p:grpSpPr>
                <a:xfrm>
                  <a:off x="5873171" y="4752393"/>
                  <a:ext cx="743530" cy="743528"/>
                  <a:chOff x="5785244" y="4664463"/>
                  <a:chExt cx="919391" cy="919388"/>
                </a:xfrm>
              </p:grpSpPr>
              <p:sp>
                <p:nvSpPr>
                  <p:cNvPr id="265" name="自由: 形状 483"/>
                  <p:cNvSpPr/>
                  <p:nvPr/>
                </p:nvSpPr>
                <p:spPr>
                  <a:xfrm>
                    <a:off x="5785245" y="4664463"/>
                    <a:ext cx="449318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0" y="2346282"/>
                        </a:moveTo>
                        <a:cubicBezTo>
                          <a:pt x="0" y="1050466"/>
                          <a:pt x="1050466" y="0"/>
                          <a:pt x="2346282" y="0"/>
                        </a:cubicBezTo>
                        <a:lnTo>
                          <a:pt x="2346282" y="2346282"/>
                        </a:lnTo>
                        <a:lnTo>
                          <a:pt x="0" y="2346282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6" name="自由: 形状 484"/>
                  <p:cNvSpPr/>
                  <p:nvPr/>
                </p:nvSpPr>
                <p:spPr>
                  <a:xfrm>
                    <a:off x="6255317" y="4664463"/>
                    <a:ext cx="449318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0" y="0"/>
                        </a:moveTo>
                        <a:cubicBezTo>
                          <a:pt x="1295816" y="0"/>
                          <a:pt x="2346282" y="1050466"/>
                          <a:pt x="2346282" y="2346282"/>
                        </a:cubicBezTo>
                        <a:lnTo>
                          <a:pt x="0" y="2346282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7" name="自由: 形状 485"/>
                  <p:cNvSpPr/>
                  <p:nvPr/>
                </p:nvSpPr>
                <p:spPr>
                  <a:xfrm>
                    <a:off x="6255316" y="5134534"/>
                    <a:ext cx="449318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2346282" y="0"/>
                        </a:moveTo>
                        <a:cubicBezTo>
                          <a:pt x="2346282" y="1295816"/>
                          <a:pt x="1295816" y="2346282"/>
                          <a:pt x="0" y="2346282"/>
                        </a:cubicBezTo>
                        <a:lnTo>
                          <a:pt x="0" y="0"/>
                        </a:lnTo>
                        <a:lnTo>
                          <a:pt x="2346282" y="0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8" name="自由: 形状 486"/>
                  <p:cNvSpPr/>
                  <p:nvPr/>
                </p:nvSpPr>
                <p:spPr>
                  <a:xfrm>
                    <a:off x="5785244" y="5134534"/>
                    <a:ext cx="449317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2346282" y="2346282"/>
                        </a:moveTo>
                        <a:cubicBezTo>
                          <a:pt x="1050466" y="2346282"/>
                          <a:pt x="0" y="1295816"/>
                          <a:pt x="0" y="0"/>
                        </a:cubicBezTo>
                        <a:lnTo>
                          <a:pt x="2346282" y="0"/>
                        </a:lnTo>
                        <a:lnTo>
                          <a:pt x="2346282" y="2346282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3" name="组合 252"/>
                <p:cNvGrpSpPr/>
                <p:nvPr/>
              </p:nvGrpSpPr>
              <p:grpSpPr>
                <a:xfrm>
                  <a:off x="5527790" y="4762606"/>
                  <a:ext cx="424498" cy="700374"/>
                  <a:chOff x="5527790" y="4241842"/>
                  <a:chExt cx="424498" cy="700374"/>
                </a:xfrm>
              </p:grpSpPr>
              <p:sp>
                <p:nvSpPr>
                  <p:cNvPr id="262" name="圆角矩形 13"/>
                  <p:cNvSpPr/>
                  <p:nvPr/>
                </p:nvSpPr>
                <p:spPr>
                  <a:xfrm flipV="1">
                    <a:off x="5527791" y="4735608"/>
                    <a:ext cx="289075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3" name="圆角矩形 13"/>
                  <p:cNvSpPr/>
                  <p:nvPr/>
                </p:nvSpPr>
                <p:spPr>
                  <a:xfrm flipV="1">
                    <a:off x="5527791" y="4815749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4" name="圆角矩形 13"/>
                  <p:cNvSpPr/>
                  <p:nvPr/>
                </p:nvSpPr>
                <p:spPr>
                  <a:xfrm flipV="1">
                    <a:off x="5527790" y="4896497"/>
                    <a:ext cx="424498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327" name="圆角矩形 13"/>
                  <p:cNvSpPr/>
                  <p:nvPr/>
                </p:nvSpPr>
                <p:spPr>
                  <a:xfrm flipV="1">
                    <a:off x="5527790" y="4241842"/>
                    <a:ext cx="418435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328" name="圆角矩形 13"/>
                  <p:cNvSpPr/>
                  <p:nvPr/>
                </p:nvSpPr>
                <p:spPr>
                  <a:xfrm flipV="1">
                    <a:off x="5527791" y="4321982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329" name="圆角矩形 13"/>
                  <p:cNvSpPr/>
                  <p:nvPr/>
                </p:nvSpPr>
                <p:spPr>
                  <a:xfrm flipV="1">
                    <a:off x="5527790" y="4402730"/>
                    <a:ext cx="232464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4" name="组合 253"/>
                <p:cNvGrpSpPr/>
                <p:nvPr/>
              </p:nvGrpSpPr>
              <p:grpSpPr>
                <a:xfrm flipH="1">
                  <a:off x="6581925" y="4762606"/>
                  <a:ext cx="364391" cy="206608"/>
                  <a:chOff x="5527790" y="4735609"/>
                  <a:chExt cx="364391" cy="206608"/>
                </a:xfrm>
              </p:grpSpPr>
              <p:sp>
                <p:nvSpPr>
                  <p:cNvPr id="259" name="圆角矩形 13"/>
                  <p:cNvSpPr/>
                  <p:nvPr/>
                </p:nvSpPr>
                <p:spPr>
                  <a:xfrm flipV="1">
                    <a:off x="5527791" y="4735609"/>
                    <a:ext cx="364390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0" name="圆角矩形 13"/>
                  <p:cNvSpPr/>
                  <p:nvPr/>
                </p:nvSpPr>
                <p:spPr>
                  <a:xfrm flipV="1">
                    <a:off x="5527791" y="4815749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1" name="圆角矩形 13"/>
                  <p:cNvSpPr/>
                  <p:nvPr/>
                </p:nvSpPr>
                <p:spPr>
                  <a:xfrm flipV="1">
                    <a:off x="5527790" y="4896498"/>
                    <a:ext cx="305859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5" name="组合 254"/>
                <p:cNvGrpSpPr/>
                <p:nvPr/>
              </p:nvGrpSpPr>
              <p:grpSpPr>
                <a:xfrm flipH="1">
                  <a:off x="6633484" y="5256372"/>
                  <a:ext cx="312832" cy="206607"/>
                  <a:chOff x="5527790" y="4735608"/>
                  <a:chExt cx="312832" cy="206607"/>
                </a:xfrm>
              </p:grpSpPr>
              <p:sp>
                <p:nvSpPr>
                  <p:cNvPr id="256" name="圆角矩形 13"/>
                  <p:cNvSpPr/>
                  <p:nvPr/>
                </p:nvSpPr>
                <p:spPr>
                  <a:xfrm flipV="1">
                    <a:off x="5527791" y="4735608"/>
                    <a:ext cx="289075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57" name="圆角矩形 13"/>
                  <p:cNvSpPr/>
                  <p:nvPr/>
                </p:nvSpPr>
                <p:spPr>
                  <a:xfrm flipV="1">
                    <a:off x="5527791" y="4815749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58" name="圆角矩形 13"/>
                  <p:cNvSpPr/>
                  <p:nvPr/>
                </p:nvSpPr>
                <p:spPr>
                  <a:xfrm flipV="1">
                    <a:off x="5527790" y="4896496"/>
                    <a:ext cx="31283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</p:grpSp>
        </p:grpSp>
        <p:grpSp>
          <p:nvGrpSpPr>
            <p:cNvPr id="272" name="组合 271"/>
            <p:cNvGrpSpPr/>
            <p:nvPr/>
          </p:nvGrpSpPr>
          <p:grpSpPr>
            <a:xfrm>
              <a:off x="8815062" y="4676913"/>
              <a:ext cx="1623476" cy="1004546"/>
              <a:chOff x="10080565" y="4390379"/>
              <a:chExt cx="2227549" cy="1378411"/>
            </a:xfrm>
          </p:grpSpPr>
          <p:sp>
            <p:nvSpPr>
              <p:cNvPr id="273" name="矩形: 圆角 216"/>
              <p:cNvSpPr/>
              <p:nvPr/>
            </p:nvSpPr>
            <p:spPr>
              <a:xfrm>
                <a:off x="10080565" y="4390379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74" name="组合 273"/>
              <p:cNvGrpSpPr/>
              <p:nvPr/>
            </p:nvGrpSpPr>
            <p:grpSpPr>
              <a:xfrm>
                <a:off x="10288768" y="4640405"/>
                <a:ext cx="1856603" cy="911561"/>
                <a:chOff x="10338974" y="4654911"/>
                <a:chExt cx="1878835" cy="922477"/>
              </a:xfrm>
            </p:grpSpPr>
            <p:grpSp>
              <p:nvGrpSpPr>
                <p:cNvPr id="275" name="组合 274"/>
                <p:cNvGrpSpPr/>
                <p:nvPr/>
              </p:nvGrpSpPr>
              <p:grpSpPr>
                <a:xfrm>
                  <a:off x="10338974" y="4654911"/>
                  <a:ext cx="1878835" cy="922477"/>
                  <a:chOff x="5400091" y="4685784"/>
                  <a:chExt cx="1747511" cy="857999"/>
                </a:xfrm>
              </p:grpSpPr>
              <p:sp>
                <p:nvSpPr>
                  <p:cNvPr id="286" name="圆角矩形 13"/>
                  <p:cNvSpPr/>
                  <p:nvPr/>
                </p:nvSpPr>
                <p:spPr>
                  <a:xfrm>
                    <a:off x="6002766" y="4935166"/>
                    <a:ext cx="542161" cy="353177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7" name="圆角矩形 13"/>
                  <p:cNvSpPr/>
                  <p:nvPr/>
                </p:nvSpPr>
                <p:spPr>
                  <a:xfrm>
                    <a:off x="5400091" y="4685784"/>
                    <a:ext cx="1747511" cy="152087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8" name="圆角矩形 13"/>
                  <p:cNvSpPr/>
                  <p:nvPr/>
                </p:nvSpPr>
                <p:spPr>
                  <a:xfrm>
                    <a:off x="5400091" y="5385638"/>
                    <a:ext cx="1747511" cy="15814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76" name="组合 275"/>
                <p:cNvGrpSpPr/>
                <p:nvPr/>
              </p:nvGrpSpPr>
              <p:grpSpPr>
                <a:xfrm>
                  <a:off x="10350972" y="4962217"/>
                  <a:ext cx="458354" cy="325516"/>
                  <a:chOff x="6364739" y="1979561"/>
                  <a:chExt cx="822321" cy="325516"/>
                </a:xfrm>
              </p:grpSpPr>
              <p:sp>
                <p:nvSpPr>
                  <p:cNvPr id="282" name="圆角矩形 13"/>
                  <p:cNvSpPr/>
                  <p:nvPr/>
                </p:nvSpPr>
                <p:spPr>
                  <a:xfrm flipV="1">
                    <a:off x="6374857" y="1979561"/>
                    <a:ext cx="524626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3" name="圆角矩形 13"/>
                  <p:cNvSpPr/>
                  <p:nvPr/>
                </p:nvSpPr>
                <p:spPr>
                  <a:xfrm flipV="1">
                    <a:off x="6374855" y="2067611"/>
                    <a:ext cx="812205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4" name="圆角矩形 13"/>
                  <p:cNvSpPr/>
                  <p:nvPr/>
                </p:nvSpPr>
                <p:spPr>
                  <a:xfrm flipV="1">
                    <a:off x="6374857" y="2161196"/>
                    <a:ext cx="683619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5" name="圆角矩形 13"/>
                  <p:cNvSpPr/>
                  <p:nvPr/>
                </p:nvSpPr>
                <p:spPr>
                  <a:xfrm flipV="1">
                    <a:off x="6364739" y="2255922"/>
                    <a:ext cx="540433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77" name="组合 276"/>
                <p:cNvGrpSpPr/>
                <p:nvPr/>
              </p:nvGrpSpPr>
              <p:grpSpPr>
                <a:xfrm>
                  <a:off x="11731410" y="4962217"/>
                  <a:ext cx="458354" cy="325516"/>
                  <a:chOff x="6364739" y="1979561"/>
                  <a:chExt cx="822321" cy="325516"/>
                </a:xfrm>
              </p:grpSpPr>
              <p:sp>
                <p:nvSpPr>
                  <p:cNvPr id="278" name="圆角矩形 13"/>
                  <p:cNvSpPr/>
                  <p:nvPr/>
                </p:nvSpPr>
                <p:spPr>
                  <a:xfrm flipV="1">
                    <a:off x="6374857" y="1979561"/>
                    <a:ext cx="524626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79" name="圆角矩形 13"/>
                  <p:cNvSpPr/>
                  <p:nvPr/>
                </p:nvSpPr>
                <p:spPr>
                  <a:xfrm flipV="1">
                    <a:off x="6374855" y="2067611"/>
                    <a:ext cx="812205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0" name="圆角矩形 13"/>
                  <p:cNvSpPr/>
                  <p:nvPr/>
                </p:nvSpPr>
                <p:spPr>
                  <a:xfrm flipV="1">
                    <a:off x="6374857" y="2161196"/>
                    <a:ext cx="683619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1" name="圆角矩形 13"/>
                  <p:cNvSpPr/>
                  <p:nvPr/>
                </p:nvSpPr>
                <p:spPr>
                  <a:xfrm flipV="1">
                    <a:off x="6364739" y="2255922"/>
                    <a:ext cx="540433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</p:grpSp>
        </p:grpSp>
        <p:grpSp>
          <p:nvGrpSpPr>
            <p:cNvPr id="289" name="组合 288"/>
            <p:cNvGrpSpPr/>
            <p:nvPr/>
          </p:nvGrpSpPr>
          <p:grpSpPr>
            <a:xfrm>
              <a:off x="7135385" y="5750806"/>
              <a:ext cx="1623476" cy="1004546"/>
              <a:chOff x="2434296" y="6101571"/>
              <a:chExt cx="2227549" cy="1378411"/>
            </a:xfrm>
          </p:grpSpPr>
          <p:sp>
            <p:nvSpPr>
              <p:cNvPr id="290" name="矩形: 圆角 223"/>
              <p:cNvSpPr/>
              <p:nvPr/>
            </p:nvSpPr>
            <p:spPr>
              <a:xfrm>
                <a:off x="2434296" y="6101571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91" name="组合 290"/>
              <p:cNvGrpSpPr/>
              <p:nvPr/>
            </p:nvGrpSpPr>
            <p:grpSpPr>
              <a:xfrm>
                <a:off x="2633146" y="6349643"/>
                <a:ext cx="1831647" cy="972123"/>
                <a:chOff x="2591680" y="6282546"/>
                <a:chExt cx="1853580" cy="983764"/>
              </a:xfrm>
            </p:grpSpPr>
            <p:sp>
              <p:nvSpPr>
                <p:cNvPr id="292" name="矩形: 圆角 37"/>
                <p:cNvSpPr/>
                <p:nvPr/>
              </p:nvSpPr>
              <p:spPr>
                <a:xfrm>
                  <a:off x="2591680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3" name="矩形: 圆角 569"/>
                <p:cNvSpPr/>
                <p:nvPr/>
              </p:nvSpPr>
              <p:spPr>
                <a:xfrm>
                  <a:off x="3093911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4" name="矩形: 圆角 570"/>
                <p:cNvSpPr/>
                <p:nvPr/>
              </p:nvSpPr>
              <p:spPr>
                <a:xfrm>
                  <a:off x="3596142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5" name="矩形: 圆角 571"/>
                <p:cNvSpPr/>
                <p:nvPr/>
              </p:nvSpPr>
              <p:spPr>
                <a:xfrm>
                  <a:off x="4098373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6" name="箭头: 燕尾形 38"/>
                <p:cNvSpPr/>
                <p:nvPr/>
              </p:nvSpPr>
              <p:spPr>
                <a:xfrm flipV="1">
                  <a:off x="2969816" y="6409194"/>
                  <a:ext cx="92846" cy="92846"/>
                </a:xfrm>
                <a:prstGeom prst="chevr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7" name="箭头: 燕尾形 573"/>
                <p:cNvSpPr/>
                <p:nvPr/>
              </p:nvSpPr>
              <p:spPr>
                <a:xfrm flipV="1">
                  <a:off x="3471466" y="6409194"/>
                  <a:ext cx="92846" cy="92846"/>
                </a:xfrm>
                <a:prstGeom prst="chevr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8" name="箭头: 燕尾形 574"/>
                <p:cNvSpPr/>
                <p:nvPr/>
              </p:nvSpPr>
              <p:spPr>
                <a:xfrm flipV="1">
                  <a:off x="3973116" y="6409194"/>
                  <a:ext cx="92846" cy="92846"/>
                </a:xfrm>
                <a:prstGeom prst="chevr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9" name="矩形: 圆角 575"/>
                <p:cNvSpPr/>
                <p:nvPr/>
              </p:nvSpPr>
              <p:spPr>
                <a:xfrm>
                  <a:off x="2978150" y="6682597"/>
                  <a:ext cx="1072074" cy="60174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300" name="矩形: 圆角 576"/>
                <p:cNvSpPr/>
                <p:nvPr/>
              </p:nvSpPr>
              <p:spPr>
                <a:xfrm>
                  <a:off x="2771775" y="6789618"/>
                  <a:ext cx="1484824" cy="55682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301" name="矩形: 圆角 577"/>
                <p:cNvSpPr/>
                <p:nvPr/>
              </p:nvSpPr>
              <p:spPr>
                <a:xfrm>
                  <a:off x="2771775" y="6900743"/>
                  <a:ext cx="1484824" cy="55682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302" name="矩形: 圆角 578"/>
                <p:cNvSpPr/>
                <p:nvPr/>
              </p:nvSpPr>
              <p:spPr>
                <a:xfrm>
                  <a:off x="2603972" y="7011867"/>
                  <a:ext cx="1841288" cy="254443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</p:grpSp>
        </p:grpSp>
        <p:sp>
          <p:nvSpPr>
            <p:cNvPr id="348" name="矩形 347"/>
            <p:cNvSpPr/>
            <p:nvPr/>
          </p:nvSpPr>
          <p:spPr>
            <a:xfrm>
              <a:off x="8326722" y="2063597"/>
              <a:ext cx="978904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349" name="矩形 348"/>
            <p:cNvSpPr/>
            <p:nvPr/>
          </p:nvSpPr>
          <p:spPr>
            <a:xfrm>
              <a:off x="9523962" y="2063597"/>
              <a:ext cx="935382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351" name="文本框 350"/>
          <p:cNvSpPr txBox="1"/>
          <p:nvPr/>
        </p:nvSpPr>
        <p:spPr>
          <a:xfrm>
            <a:off x="1396157" y="1304732"/>
            <a:ext cx="2528571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使用</a:t>
            </a:r>
            <a:r>
              <a:rPr lang="en-US" altLang="zh-CN" sz="1000" dirty="0"/>
              <a:t>iSlide 【</a:t>
            </a:r>
            <a:r>
              <a:rPr lang="zh-CN" altLang="en-US" sz="1000" dirty="0"/>
              <a:t>图示库</a:t>
            </a:r>
            <a:r>
              <a:rPr lang="en-US" altLang="zh-CN" sz="1000" dirty="0"/>
              <a:t>】</a:t>
            </a:r>
            <a:r>
              <a:rPr lang="zh-CN" altLang="en-US" sz="1000" dirty="0"/>
              <a:t>筛选图示</a:t>
            </a:r>
            <a:endParaRPr lang="en-US" altLang="zh-CN" sz="1000" dirty="0"/>
          </a:p>
          <a:p>
            <a:r>
              <a:rPr lang="en-US" altLang="zh-CN" sz="1000" dirty="0"/>
              <a:t>Search diagram in iSlide Diagram Library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1109408" y="1380744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352" name="椭圆 351"/>
          <p:cNvSpPr/>
          <p:nvPr/>
        </p:nvSpPr>
        <p:spPr>
          <a:xfrm>
            <a:off x="4493791" y="1380744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353" name="文本框 352"/>
          <p:cNvSpPr txBox="1"/>
          <p:nvPr/>
        </p:nvSpPr>
        <p:spPr>
          <a:xfrm>
            <a:off x="4780539" y="1304732"/>
            <a:ext cx="635590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选择图示插入当前</a:t>
            </a:r>
            <a:r>
              <a:rPr lang="en-US" altLang="zh-CN" sz="1000" dirty="0"/>
              <a:t>PPT</a:t>
            </a:r>
            <a:r>
              <a:rPr lang="zh-CN" altLang="en-US" sz="1000" dirty="0"/>
              <a:t>主题，编辑修改文字，替换图标或填充图片</a:t>
            </a:r>
            <a:endParaRPr lang="en-US" altLang="zh-CN" sz="1000" dirty="0"/>
          </a:p>
          <a:p>
            <a:r>
              <a:rPr lang="en-US" altLang="zh-CN" sz="1000" dirty="0"/>
              <a:t>Click to insert diagram into current slide. You can edit text, replace icons or fill pictures.</a:t>
            </a:r>
            <a:endParaRPr lang="zh-CN" altLang="en-US" sz="1000" dirty="0"/>
          </a:p>
        </p:txBody>
      </p:sp>
      <p:sp>
        <p:nvSpPr>
          <p:cNvPr id="354" name="文本框 353"/>
          <p:cNvSpPr txBox="1"/>
          <p:nvPr/>
        </p:nvSpPr>
        <p:spPr>
          <a:xfrm>
            <a:off x="2616771" y="2415904"/>
            <a:ext cx="1056131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900" dirty="0"/>
              <a:t>获取更多帮助</a:t>
            </a:r>
            <a:endParaRPr lang="en-US" altLang="zh-CN" sz="900" dirty="0"/>
          </a:p>
          <a:p>
            <a:pPr algn="ctr"/>
            <a:r>
              <a:rPr lang="en-US" altLang="zh-CN" sz="900" dirty="0"/>
              <a:t>Get help</a:t>
            </a:r>
            <a:endParaRPr lang="zh-CN" altLang="en-US" sz="900" dirty="0"/>
          </a:p>
        </p:txBody>
      </p:sp>
      <p:grpSp>
        <p:nvGrpSpPr>
          <p:cNvPr id="195" name="图形 16">
            <a:extLst>
              <a:ext uri="{FF2B5EF4-FFF2-40B4-BE49-F238E27FC236}">
                <a16:creationId xmlns:a16="http://schemas.microsoft.com/office/drawing/2014/main" xmlns="" id="{B01F4E16-0C10-4EC4-8A41-53B393FD2E7B}"/>
              </a:ext>
            </a:extLst>
          </p:cNvPr>
          <p:cNvGrpSpPr/>
          <p:nvPr/>
        </p:nvGrpSpPr>
        <p:grpSpPr>
          <a:xfrm flipH="1">
            <a:off x="3225513" y="2025825"/>
            <a:ext cx="181555" cy="389705"/>
            <a:chOff x="9957013" y="1703908"/>
            <a:chExt cx="215194" cy="491360"/>
          </a:xfrm>
        </p:grpSpPr>
        <p:sp>
          <p:nvSpPr>
            <p:cNvPr id="196" name="Freeform: Shape 195">
              <a:extLst>
                <a:ext uri="{FF2B5EF4-FFF2-40B4-BE49-F238E27FC236}">
                  <a16:creationId xmlns:a16="http://schemas.microsoft.com/office/drawing/2014/main" xmlns="" id="{5D4E8461-AFC3-4BD3-9434-5D62260C034A}"/>
                </a:ext>
              </a:extLst>
            </p:cNvPr>
            <p:cNvSpPr/>
            <p:nvPr/>
          </p:nvSpPr>
          <p:spPr>
            <a:xfrm>
              <a:off x="9957013" y="1705589"/>
              <a:ext cx="41246" cy="270786"/>
            </a:xfrm>
            <a:custGeom>
              <a:avLst/>
              <a:gdLst/>
              <a:ahLst/>
              <a:cxnLst/>
              <a:rect l="0" t="0" r="0" b="0"/>
              <a:pathLst>
                <a:path w="41245" h="270785">
                  <a:moveTo>
                    <a:pt x="33714" y="829"/>
                  </a:moveTo>
                  <a:cubicBezTo>
                    <a:pt x="11477" y="88342"/>
                    <a:pt x="359" y="178544"/>
                    <a:pt x="0" y="268925"/>
                  </a:cubicBezTo>
                  <a:cubicBezTo>
                    <a:pt x="0" y="271257"/>
                    <a:pt x="8428" y="274126"/>
                    <a:pt x="8428" y="271257"/>
                  </a:cubicBezTo>
                  <a:cubicBezTo>
                    <a:pt x="8608" y="181234"/>
                    <a:pt x="19905" y="91390"/>
                    <a:pt x="41963" y="4237"/>
                  </a:cubicBezTo>
                  <a:cubicBezTo>
                    <a:pt x="42680" y="1547"/>
                    <a:pt x="34252" y="-1502"/>
                    <a:pt x="33714" y="829"/>
                  </a:cubicBezTo>
                  <a:lnTo>
                    <a:pt x="33714" y="829"/>
                  </a:lnTo>
                  <a:close/>
                </a:path>
              </a:pathLst>
            </a:custGeom>
            <a:solidFill>
              <a:schemeClr val="tx1"/>
            </a:solidFill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7" name="Freeform: Shape 196">
              <a:extLst>
                <a:ext uri="{FF2B5EF4-FFF2-40B4-BE49-F238E27FC236}">
                  <a16:creationId xmlns:a16="http://schemas.microsoft.com/office/drawing/2014/main" xmlns="" id="{62F93730-82B7-4006-9BD8-4D2DCA55CBD7}"/>
                </a:ext>
              </a:extLst>
            </p:cNvPr>
            <p:cNvSpPr/>
            <p:nvPr/>
          </p:nvSpPr>
          <p:spPr>
            <a:xfrm>
              <a:off x="9990868" y="1703841"/>
              <a:ext cx="172155" cy="129116"/>
            </a:xfrm>
            <a:custGeom>
              <a:avLst/>
              <a:gdLst/>
              <a:ahLst/>
              <a:cxnLst/>
              <a:rect l="0" t="0" r="0" b="0"/>
              <a:pathLst>
                <a:path w="172155" h="129116">
                  <a:moveTo>
                    <a:pt x="2011" y="7420"/>
                  </a:moveTo>
                  <a:cubicBezTo>
                    <a:pt x="57065" y="48128"/>
                    <a:pt x="112298" y="88835"/>
                    <a:pt x="167352" y="129543"/>
                  </a:cubicBezTo>
                  <a:cubicBezTo>
                    <a:pt x="171835" y="132950"/>
                    <a:pt x="175780" y="126494"/>
                    <a:pt x="171297" y="123087"/>
                  </a:cubicBezTo>
                  <a:cubicBezTo>
                    <a:pt x="116064" y="82379"/>
                    <a:pt x="61010" y="41672"/>
                    <a:pt x="5956" y="964"/>
                  </a:cubicBezTo>
                  <a:cubicBezTo>
                    <a:pt x="1294" y="-2443"/>
                    <a:pt x="-2472" y="4013"/>
                    <a:pt x="2011" y="7420"/>
                  </a:cubicBezTo>
                  <a:lnTo>
                    <a:pt x="2011" y="7420"/>
                  </a:lnTo>
                  <a:close/>
                </a:path>
              </a:pathLst>
            </a:custGeom>
            <a:solidFill>
              <a:schemeClr val="tx1"/>
            </a:solidFill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8" name="Freeform: Shape 197">
              <a:extLst>
                <a:ext uri="{FF2B5EF4-FFF2-40B4-BE49-F238E27FC236}">
                  <a16:creationId xmlns:a16="http://schemas.microsoft.com/office/drawing/2014/main" xmlns="" id="{E9BF702A-0680-40BC-BBBC-CE956AA0699E}"/>
                </a:ext>
              </a:extLst>
            </p:cNvPr>
            <p:cNvSpPr/>
            <p:nvPr/>
          </p:nvSpPr>
          <p:spPr>
            <a:xfrm>
              <a:off x="9990365" y="1706888"/>
              <a:ext cx="181122" cy="487773"/>
            </a:xfrm>
            <a:custGeom>
              <a:avLst/>
              <a:gdLst/>
              <a:ahLst/>
              <a:cxnLst/>
              <a:rect l="0" t="0" r="0" b="0"/>
              <a:pathLst>
                <a:path w="181121" h="487773">
                  <a:moveTo>
                    <a:pt x="3" y="965"/>
                  </a:moveTo>
                  <a:cubicBezTo>
                    <a:pt x="5203" y="33782"/>
                    <a:pt x="24391" y="63909"/>
                    <a:pt x="38738" y="93319"/>
                  </a:cubicBezTo>
                  <a:cubicBezTo>
                    <a:pt x="53443" y="123626"/>
                    <a:pt x="67968" y="153932"/>
                    <a:pt x="81597" y="184597"/>
                  </a:cubicBezTo>
                  <a:cubicBezTo>
                    <a:pt x="109214" y="246107"/>
                    <a:pt x="133961" y="309231"/>
                    <a:pt x="151535" y="374327"/>
                  </a:cubicBezTo>
                  <a:cubicBezTo>
                    <a:pt x="161578" y="411268"/>
                    <a:pt x="169109" y="448748"/>
                    <a:pt x="173593" y="486766"/>
                  </a:cubicBezTo>
                  <a:cubicBezTo>
                    <a:pt x="173772" y="488738"/>
                    <a:pt x="182738" y="488200"/>
                    <a:pt x="182559" y="487124"/>
                  </a:cubicBezTo>
                  <a:cubicBezTo>
                    <a:pt x="166240" y="352449"/>
                    <a:pt x="111904" y="226560"/>
                    <a:pt x="53443" y="105513"/>
                  </a:cubicBezTo>
                  <a:cubicBezTo>
                    <a:pt x="45373" y="88656"/>
                    <a:pt x="37124" y="71979"/>
                    <a:pt x="28875" y="55122"/>
                  </a:cubicBezTo>
                  <a:cubicBezTo>
                    <a:pt x="20446" y="37907"/>
                    <a:pt x="12197" y="20512"/>
                    <a:pt x="9148" y="1324"/>
                  </a:cubicBezTo>
                  <a:cubicBezTo>
                    <a:pt x="8610" y="-649"/>
                    <a:pt x="-177" y="-111"/>
                    <a:pt x="3" y="965"/>
                  </a:cubicBezTo>
                  <a:lnTo>
                    <a:pt x="3" y="965"/>
                  </a:lnTo>
                  <a:close/>
                </a:path>
              </a:pathLst>
            </a:custGeom>
            <a:solidFill>
              <a:schemeClr val="tx1"/>
            </a:solidFill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03" name="矩形 202">
            <a:extLst>
              <a:ext uri="{FF2B5EF4-FFF2-40B4-BE49-F238E27FC236}">
                <a16:creationId xmlns:a16="http://schemas.microsoft.com/office/drawing/2014/main" xmlns="" id="{7EA07A40-2BD4-499B-BBA8-F8481F201E09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83302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1" name="组合 200">
            <a:extLst>
              <a:ext uri="{FF2B5EF4-FFF2-40B4-BE49-F238E27FC236}">
                <a16:creationId xmlns:a16="http://schemas.microsoft.com/office/drawing/2014/main" xmlns="" id="{E1F5A541-47DE-434F-9720-FBBED078824D}"/>
              </a:ext>
            </a:extLst>
          </p:cNvPr>
          <p:cNvGrpSpPr/>
          <p:nvPr/>
        </p:nvGrpSpPr>
        <p:grpSpPr>
          <a:xfrm>
            <a:off x="673100" y="2009760"/>
            <a:ext cx="3385944" cy="2144238"/>
            <a:chOff x="1223445" y="1639500"/>
            <a:chExt cx="6714551" cy="4252167"/>
          </a:xfrm>
        </p:grpSpPr>
        <p:grpSp>
          <p:nvGrpSpPr>
            <p:cNvPr id="202" name="Group 4">
              <a:extLst>
                <a:ext uri="{FF2B5EF4-FFF2-40B4-BE49-F238E27FC236}">
                  <a16:creationId xmlns:a16="http://schemas.microsoft.com/office/drawing/2014/main" xmlns="" id="{7BAB53CA-2CE6-4B21-AEC7-0A596E6B54A4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1223445" y="1639500"/>
              <a:ext cx="6714551" cy="4252167"/>
              <a:chOff x="442" y="1130"/>
              <a:chExt cx="4123" cy="2611"/>
            </a:xfrm>
          </p:grpSpPr>
          <p:sp>
            <p:nvSpPr>
              <p:cNvPr id="217" name="Freeform 5">
                <a:extLst>
                  <a:ext uri="{FF2B5EF4-FFF2-40B4-BE49-F238E27FC236}">
                    <a16:creationId xmlns:a16="http://schemas.microsoft.com/office/drawing/2014/main" xmlns="" id="{663AB67E-B93F-4A9B-92EE-58D0E2D2BE3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4" y="1141"/>
                <a:ext cx="4099" cy="258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18" name="Freeform 6">
                <a:extLst>
                  <a:ext uri="{FF2B5EF4-FFF2-40B4-BE49-F238E27FC236}">
                    <a16:creationId xmlns:a16="http://schemas.microsoft.com/office/drawing/2014/main" xmlns="" id="{C64C7F5E-AB12-44B8-A2CA-2038D58AD4B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2" y="1130"/>
                <a:ext cx="4123" cy="261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rgbClr val="EAECE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19" name="Rectangle 7">
                <a:extLst>
                  <a:ext uri="{FF2B5EF4-FFF2-40B4-BE49-F238E27FC236}">
                    <a16:creationId xmlns:a16="http://schemas.microsoft.com/office/drawing/2014/main" xmlns="" id="{220BD6B8-8427-4C26-A2B9-440CE442B10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0" name="Rectangle 8">
                <a:extLst>
                  <a:ext uri="{FF2B5EF4-FFF2-40B4-BE49-F238E27FC236}">
                    <a16:creationId xmlns:a16="http://schemas.microsoft.com/office/drawing/2014/main" xmlns="" id="{8FA2B56D-8274-4816-B514-A7339623251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1" name="Rectangle 9">
                <a:extLst>
                  <a:ext uri="{FF2B5EF4-FFF2-40B4-BE49-F238E27FC236}">
                    <a16:creationId xmlns:a16="http://schemas.microsoft.com/office/drawing/2014/main" xmlns="" id="{1487F237-5DF3-4A3C-8B5A-8ABDD7816AD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solidFill>
                <a:srgbClr val="CC4A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2" name="Rectangle 10">
                <a:extLst>
                  <a:ext uri="{FF2B5EF4-FFF2-40B4-BE49-F238E27FC236}">
                    <a16:creationId xmlns:a16="http://schemas.microsoft.com/office/drawing/2014/main" xmlns="" id="{2310BB76-95C6-4249-AED3-AE6203897EF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3" name="Rectangle 11">
                <a:extLst>
                  <a:ext uri="{FF2B5EF4-FFF2-40B4-BE49-F238E27FC236}">
                    <a16:creationId xmlns:a16="http://schemas.microsoft.com/office/drawing/2014/main" xmlns="" id="{66FF99B7-8257-4C10-BB2B-14C796787D2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907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4" name="Rectangle 12">
                <a:extLst>
                  <a:ext uri="{FF2B5EF4-FFF2-40B4-BE49-F238E27FC236}">
                    <a16:creationId xmlns:a16="http://schemas.microsoft.com/office/drawing/2014/main" xmlns="" id="{FE044FBD-1A1E-43DA-ADDB-A32A1701BD5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2512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5" name="Rectangle 13">
                <a:extLst>
                  <a:ext uri="{FF2B5EF4-FFF2-40B4-BE49-F238E27FC236}">
                    <a16:creationId xmlns:a16="http://schemas.microsoft.com/office/drawing/2014/main" xmlns="" id="{59B8E2D7-56D0-4CDC-8012-FBCDEA8BDF2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3116"/>
                <a:ext cx="666" cy="503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6" name="Oval 14">
                <a:extLst>
                  <a:ext uri="{FF2B5EF4-FFF2-40B4-BE49-F238E27FC236}">
                    <a16:creationId xmlns:a16="http://schemas.microsoft.com/office/drawing/2014/main" xmlns="" id="{194625DD-9908-4950-B5FE-F7742FCDE7A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61" y="1268"/>
                <a:ext cx="62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7" name="Oval 15">
                <a:extLst>
                  <a:ext uri="{FF2B5EF4-FFF2-40B4-BE49-F238E27FC236}">
                    <a16:creationId xmlns:a16="http://schemas.microsoft.com/office/drawing/2014/main" xmlns="" id="{6D5D9AA3-4FFA-4288-9335-5DCA5945E1C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70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8" name="Oval 16">
                <a:extLst>
                  <a:ext uri="{FF2B5EF4-FFF2-40B4-BE49-F238E27FC236}">
                    <a16:creationId xmlns:a16="http://schemas.microsoft.com/office/drawing/2014/main" xmlns="" id="{E990C791-CEC5-49C1-B87F-9D5BCE7AB10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79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9" name="Freeform 17">
                <a:extLst>
                  <a:ext uri="{FF2B5EF4-FFF2-40B4-BE49-F238E27FC236}">
                    <a16:creationId xmlns:a16="http://schemas.microsoft.com/office/drawing/2014/main" xmlns="" id="{6B976D12-057F-4F8B-BE8A-C2BDD8F755D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428" y="1909"/>
                <a:ext cx="3001" cy="1721"/>
              </a:xfrm>
              <a:custGeom>
                <a:avLst/>
                <a:gdLst>
                  <a:gd name="T0" fmla="*/ 81 w 3119"/>
                  <a:gd name="T1" fmla="*/ 1764 h 1788"/>
                  <a:gd name="T2" fmla="*/ 41 w 3119"/>
                  <a:gd name="T3" fmla="*/ 1747 h 1788"/>
                  <a:gd name="T4" fmla="*/ 24 w 3119"/>
                  <a:gd name="T5" fmla="*/ 1706 h 1788"/>
                  <a:gd name="T6" fmla="*/ 24 w 3119"/>
                  <a:gd name="T7" fmla="*/ 81 h 1788"/>
                  <a:gd name="T8" fmla="*/ 41 w 3119"/>
                  <a:gd name="T9" fmla="*/ 41 h 1788"/>
                  <a:gd name="T10" fmla="*/ 81 w 3119"/>
                  <a:gd name="T11" fmla="*/ 24 h 1788"/>
                  <a:gd name="T12" fmla="*/ 3037 w 3119"/>
                  <a:gd name="T13" fmla="*/ 24 h 1788"/>
                  <a:gd name="T14" fmla="*/ 3078 w 3119"/>
                  <a:gd name="T15" fmla="*/ 41 h 1788"/>
                  <a:gd name="T16" fmla="*/ 3095 w 3119"/>
                  <a:gd name="T17" fmla="*/ 81 h 1788"/>
                  <a:gd name="T18" fmla="*/ 3095 w 3119"/>
                  <a:gd name="T19" fmla="*/ 1706 h 1788"/>
                  <a:gd name="T20" fmla="*/ 3078 w 3119"/>
                  <a:gd name="T21" fmla="*/ 1747 h 1788"/>
                  <a:gd name="T22" fmla="*/ 3037 w 3119"/>
                  <a:gd name="T23" fmla="*/ 1764 h 1788"/>
                  <a:gd name="T24" fmla="*/ 3037 w 3119"/>
                  <a:gd name="T25" fmla="*/ 1764 h 1788"/>
                  <a:gd name="T26" fmla="*/ 81 w 3119"/>
                  <a:gd name="T27" fmla="*/ 1764 h 1788"/>
                  <a:gd name="T28" fmla="*/ 3037 w 3119"/>
                  <a:gd name="T29" fmla="*/ 0 h 1788"/>
                  <a:gd name="T30" fmla="*/ 3037 w 3119"/>
                  <a:gd name="T31" fmla="*/ 0 h 1788"/>
                  <a:gd name="T32" fmla="*/ 81 w 3119"/>
                  <a:gd name="T33" fmla="*/ 0 h 1788"/>
                  <a:gd name="T34" fmla="*/ 24 w 3119"/>
                  <a:gd name="T35" fmla="*/ 24 h 1788"/>
                  <a:gd name="T36" fmla="*/ 0 w 3119"/>
                  <a:gd name="T37" fmla="*/ 81 h 1788"/>
                  <a:gd name="T38" fmla="*/ 0 w 3119"/>
                  <a:gd name="T39" fmla="*/ 1706 h 1788"/>
                  <a:gd name="T40" fmla="*/ 24 w 3119"/>
                  <a:gd name="T41" fmla="*/ 1764 h 1788"/>
                  <a:gd name="T42" fmla="*/ 81 w 3119"/>
                  <a:gd name="T43" fmla="*/ 1788 h 1788"/>
                  <a:gd name="T44" fmla="*/ 81 w 3119"/>
                  <a:gd name="T45" fmla="*/ 1788 h 1788"/>
                  <a:gd name="T46" fmla="*/ 3037 w 3119"/>
                  <a:gd name="T47" fmla="*/ 1788 h 1788"/>
                  <a:gd name="T48" fmla="*/ 3095 w 3119"/>
                  <a:gd name="T49" fmla="*/ 1764 h 1788"/>
                  <a:gd name="T50" fmla="*/ 3119 w 3119"/>
                  <a:gd name="T51" fmla="*/ 1706 h 1788"/>
                  <a:gd name="T52" fmla="*/ 3119 w 3119"/>
                  <a:gd name="T53" fmla="*/ 81 h 1788"/>
                  <a:gd name="T54" fmla="*/ 3095 w 3119"/>
                  <a:gd name="T55" fmla="*/ 24 h 1788"/>
                  <a:gd name="T56" fmla="*/ 3037 w 3119"/>
                  <a:gd name="T57" fmla="*/ 0 h 17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119" h="1788">
                    <a:moveTo>
                      <a:pt x="81" y="1764"/>
                    </a:moveTo>
                    <a:cubicBezTo>
                      <a:pt x="65" y="1764"/>
                      <a:pt x="51" y="1757"/>
                      <a:pt x="41" y="1747"/>
                    </a:cubicBezTo>
                    <a:cubicBezTo>
                      <a:pt x="30" y="1737"/>
                      <a:pt x="24" y="1722"/>
                      <a:pt x="24" y="1706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4" y="66"/>
                      <a:pt x="30" y="51"/>
                      <a:pt x="41" y="41"/>
                    </a:cubicBezTo>
                    <a:cubicBezTo>
                      <a:pt x="51" y="30"/>
                      <a:pt x="65" y="24"/>
                      <a:pt x="81" y="24"/>
                    </a:cubicBezTo>
                    <a:cubicBezTo>
                      <a:pt x="3037" y="24"/>
                      <a:pt x="3037" y="24"/>
                      <a:pt x="3037" y="24"/>
                    </a:cubicBezTo>
                    <a:cubicBezTo>
                      <a:pt x="3053" y="24"/>
                      <a:pt x="3068" y="30"/>
                      <a:pt x="3078" y="41"/>
                    </a:cubicBezTo>
                    <a:cubicBezTo>
                      <a:pt x="3089" y="51"/>
                      <a:pt x="3095" y="66"/>
                      <a:pt x="3095" y="81"/>
                    </a:cubicBezTo>
                    <a:cubicBezTo>
                      <a:pt x="3095" y="1706"/>
                      <a:pt x="3095" y="1706"/>
                      <a:pt x="3095" y="1706"/>
                    </a:cubicBezTo>
                    <a:cubicBezTo>
                      <a:pt x="3095" y="1722"/>
                      <a:pt x="3089" y="1737"/>
                      <a:pt x="3078" y="1747"/>
                    </a:cubicBezTo>
                    <a:cubicBezTo>
                      <a:pt x="3068" y="1757"/>
                      <a:pt x="3053" y="1764"/>
                      <a:pt x="3037" y="1764"/>
                    </a:cubicBezTo>
                    <a:cubicBezTo>
                      <a:pt x="3037" y="1764"/>
                      <a:pt x="3037" y="1764"/>
                      <a:pt x="3037" y="1764"/>
                    </a:cubicBezTo>
                    <a:cubicBezTo>
                      <a:pt x="81" y="1764"/>
                      <a:pt x="81" y="1764"/>
                      <a:pt x="81" y="1764"/>
                    </a:cubicBezTo>
                    <a:moveTo>
                      <a:pt x="3037" y="0"/>
                    </a:moveTo>
                    <a:cubicBezTo>
                      <a:pt x="3037" y="0"/>
                      <a:pt x="3037" y="0"/>
                      <a:pt x="3037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59" y="0"/>
                      <a:pt x="38" y="9"/>
                      <a:pt x="24" y="24"/>
                    </a:cubicBezTo>
                    <a:cubicBezTo>
                      <a:pt x="9" y="39"/>
                      <a:pt x="0" y="59"/>
                      <a:pt x="0" y="81"/>
                    </a:cubicBezTo>
                    <a:cubicBezTo>
                      <a:pt x="0" y="1706"/>
                      <a:pt x="0" y="1706"/>
                      <a:pt x="0" y="1706"/>
                    </a:cubicBezTo>
                    <a:cubicBezTo>
                      <a:pt x="0" y="1729"/>
                      <a:pt x="9" y="1749"/>
                      <a:pt x="24" y="1764"/>
                    </a:cubicBezTo>
                    <a:cubicBezTo>
                      <a:pt x="38" y="1779"/>
                      <a:pt x="59" y="1788"/>
                      <a:pt x="81" y="1788"/>
                    </a:cubicBezTo>
                    <a:cubicBezTo>
                      <a:pt x="81" y="1788"/>
                      <a:pt x="81" y="1788"/>
                      <a:pt x="81" y="1788"/>
                    </a:cubicBezTo>
                    <a:cubicBezTo>
                      <a:pt x="3037" y="1788"/>
                      <a:pt x="3037" y="1788"/>
                      <a:pt x="3037" y="1788"/>
                    </a:cubicBezTo>
                    <a:cubicBezTo>
                      <a:pt x="3060" y="1788"/>
                      <a:pt x="3080" y="1779"/>
                      <a:pt x="3095" y="1764"/>
                    </a:cubicBezTo>
                    <a:cubicBezTo>
                      <a:pt x="3110" y="1749"/>
                      <a:pt x="3119" y="1729"/>
                      <a:pt x="3119" y="1706"/>
                    </a:cubicBezTo>
                    <a:cubicBezTo>
                      <a:pt x="3119" y="81"/>
                      <a:pt x="3119" y="81"/>
                      <a:pt x="3119" y="81"/>
                    </a:cubicBezTo>
                    <a:cubicBezTo>
                      <a:pt x="3119" y="59"/>
                      <a:pt x="3110" y="39"/>
                      <a:pt x="3095" y="24"/>
                    </a:cubicBezTo>
                    <a:cubicBezTo>
                      <a:pt x="3080" y="9"/>
                      <a:pt x="3060" y="0"/>
                      <a:pt x="3037" y="0"/>
                    </a:cubicBezTo>
                  </a:path>
                </a:pathLst>
              </a:custGeom>
              <a:solidFill>
                <a:srgbClr val="F6F7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0" name="Freeform 18">
                <a:extLst>
                  <a:ext uri="{FF2B5EF4-FFF2-40B4-BE49-F238E27FC236}">
                    <a16:creationId xmlns:a16="http://schemas.microsoft.com/office/drawing/2014/main" xmlns="" id="{02B68954-1C30-4237-AFAE-42A4B34396B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23" y="1431"/>
                <a:ext cx="526" cy="163"/>
              </a:xfrm>
              <a:custGeom>
                <a:avLst/>
                <a:gdLst>
                  <a:gd name="T0" fmla="*/ 520 w 547"/>
                  <a:gd name="T1" fmla="*/ 170 h 170"/>
                  <a:gd name="T2" fmla="*/ 27 w 547"/>
                  <a:gd name="T3" fmla="*/ 170 h 170"/>
                  <a:gd name="T4" fmla="*/ 0 w 547"/>
                  <a:gd name="T5" fmla="*/ 143 h 170"/>
                  <a:gd name="T6" fmla="*/ 0 w 547"/>
                  <a:gd name="T7" fmla="*/ 27 h 170"/>
                  <a:gd name="T8" fmla="*/ 27 w 547"/>
                  <a:gd name="T9" fmla="*/ 0 h 170"/>
                  <a:gd name="T10" fmla="*/ 520 w 547"/>
                  <a:gd name="T11" fmla="*/ 0 h 170"/>
                  <a:gd name="T12" fmla="*/ 547 w 547"/>
                  <a:gd name="T13" fmla="*/ 27 h 170"/>
                  <a:gd name="T14" fmla="*/ 547 w 547"/>
                  <a:gd name="T15" fmla="*/ 143 h 170"/>
                  <a:gd name="T16" fmla="*/ 520 w 547"/>
                  <a:gd name="T17" fmla="*/ 17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7" h="170">
                    <a:moveTo>
                      <a:pt x="520" y="170"/>
                    </a:moveTo>
                    <a:cubicBezTo>
                      <a:pt x="27" y="170"/>
                      <a:pt x="27" y="170"/>
                      <a:pt x="27" y="170"/>
                    </a:cubicBezTo>
                    <a:cubicBezTo>
                      <a:pt x="12" y="170"/>
                      <a:pt x="0" y="158"/>
                      <a:pt x="0" y="143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12"/>
                      <a:pt x="12" y="0"/>
                      <a:pt x="27" y="0"/>
                    </a:cubicBezTo>
                    <a:cubicBezTo>
                      <a:pt x="520" y="0"/>
                      <a:pt x="520" y="0"/>
                      <a:pt x="520" y="0"/>
                    </a:cubicBezTo>
                    <a:cubicBezTo>
                      <a:pt x="535" y="0"/>
                      <a:pt x="547" y="12"/>
                      <a:pt x="547" y="27"/>
                    </a:cubicBezTo>
                    <a:cubicBezTo>
                      <a:pt x="547" y="143"/>
                      <a:pt x="547" y="143"/>
                      <a:pt x="547" y="143"/>
                    </a:cubicBezTo>
                    <a:cubicBezTo>
                      <a:pt x="547" y="158"/>
                      <a:pt x="535" y="170"/>
                      <a:pt x="520" y="170"/>
                    </a:cubicBezTo>
                    <a:close/>
                  </a:path>
                </a:pathLst>
              </a:cu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1" name="Rectangle 19">
                <a:extLst>
                  <a:ext uri="{FF2B5EF4-FFF2-40B4-BE49-F238E27FC236}">
                    <a16:creationId xmlns:a16="http://schemas.microsoft.com/office/drawing/2014/main" xmlns="" id="{9AEF6CA1-B76C-4E7D-97B1-E64E95E3F7B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50" y="1490"/>
                <a:ext cx="254" cy="25"/>
              </a:xfrm>
              <a:prstGeom prst="rect">
                <a:avLst/>
              </a:prstGeom>
              <a:solidFill>
                <a:srgbClr val="C4C4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2" name="Freeform 20">
                <a:extLst>
                  <a:ext uri="{FF2B5EF4-FFF2-40B4-BE49-F238E27FC236}">
                    <a16:creationId xmlns:a16="http://schemas.microsoft.com/office/drawing/2014/main" xmlns="" id="{FEB04C3B-E090-4F8E-9FD8-C09BE82F796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28" y="1474"/>
                <a:ext cx="242" cy="49"/>
              </a:xfrm>
              <a:custGeom>
                <a:avLst/>
                <a:gdLst>
                  <a:gd name="T0" fmla="*/ 227 w 251"/>
                  <a:gd name="T1" fmla="*/ 0 h 51"/>
                  <a:gd name="T2" fmla="*/ 24 w 251"/>
                  <a:gd name="T3" fmla="*/ 0 h 51"/>
                  <a:gd name="T4" fmla="*/ 0 w 251"/>
                  <a:gd name="T5" fmla="*/ 24 h 51"/>
                  <a:gd name="T6" fmla="*/ 0 w 251"/>
                  <a:gd name="T7" fmla="*/ 27 h 51"/>
                  <a:gd name="T8" fmla="*/ 24 w 251"/>
                  <a:gd name="T9" fmla="*/ 51 h 51"/>
                  <a:gd name="T10" fmla="*/ 227 w 251"/>
                  <a:gd name="T11" fmla="*/ 51 h 51"/>
                  <a:gd name="T12" fmla="*/ 251 w 251"/>
                  <a:gd name="T13" fmla="*/ 27 h 51"/>
                  <a:gd name="T14" fmla="*/ 251 w 251"/>
                  <a:gd name="T15" fmla="*/ 24 h 51"/>
                  <a:gd name="T16" fmla="*/ 227 w 251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1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1" y="41"/>
                      <a:pt x="251" y="27"/>
                    </a:cubicBezTo>
                    <a:cubicBezTo>
                      <a:pt x="251" y="24"/>
                      <a:pt x="251" y="24"/>
                      <a:pt x="251" y="24"/>
                    </a:cubicBezTo>
                    <a:cubicBezTo>
                      <a:pt x="251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3" name="Freeform 21">
                <a:extLst>
                  <a:ext uri="{FF2B5EF4-FFF2-40B4-BE49-F238E27FC236}">
                    <a16:creationId xmlns:a16="http://schemas.microsoft.com/office/drawing/2014/main" xmlns="" id="{F7505594-0B5C-4570-B61E-5423971C873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54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0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0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39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39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4" name="Freeform 22">
                <a:extLst>
                  <a:ext uri="{FF2B5EF4-FFF2-40B4-BE49-F238E27FC236}">
                    <a16:creationId xmlns:a16="http://schemas.microsoft.com/office/drawing/2014/main" xmlns="" id="{5DC06A08-16DA-4970-B1B7-EC867C0103F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12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5" name="Freeform 23">
                <a:extLst>
                  <a:ext uri="{FF2B5EF4-FFF2-40B4-BE49-F238E27FC236}">
                    <a16:creationId xmlns:a16="http://schemas.microsoft.com/office/drawing/2014/main" xmlns="" id="{456779F5-4CE4-414F-B037-BDEA5A31579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70" y="1474"/>
                <a:ext cx="241" cy="49"/>
              </a:xfrm>
              <a:custGeom>
                <a:avLst/>
                <a:gdLst>
                  <a:gd name="T0" fmla="*/ 227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7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7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grpSp>
          <p:nvGrpSpPr>
            <p:cNvPr id="203" name="组合 202">
              <a:extLst>
                <a:ext uri="{FF2B5EF4-FFF2-40B4-BE49-F238E27FC236}">
                  <a16:creationId xmlns:a16="http://schemas.microsoft.com/office/drawing/2014/main" xmlns="" id="{9DBE5668-6AE3-48D2-AED2-9B21279876E7}"/>
                </a:ext>
              </a:extLst>
            </p:cNvPr>
            <p:cNvGrpSpPr/>
            <p:nvPr/>
          </p:nvGrpSpPr>
          <p:grpSpPr>
            <a:xfrm>
              <a:off x="3151349" y="3390910"/>
              <a:ext cx="3824867" cy="1851649"/>
              <a:chOff x="7824354" y="3116336"/>
              <a:chExt cx="1714500" cy="830003"/>
            </a:xfrm>
          </p:grpSpPr>
          <p:grpSp>
            <p:nvGrpSpPr>
              <p:cNvPr id="204" name="组合 203">
                <a:extLst>
                  <a:ext uri="{FF2B5EF4-FFF2-40B4-BE49-F238E27FC236}">
                    <a16:creationId xmlns:a16="http://schemas.microsoft.com/office/drawing/2014/main" xmlns="" id="{EE6AF299-E97B-4D9B-8AA3-24EB64A61A64}"/>
                  </a:ext>
                </a:extLst>
              </p:cNvPr>
              <p:cNvGrpSpPr/>
              <p:nvPr/>
            </p:nvGrpSpPr>
            <p:grpSpPr>
              <a:xfrm>
                <a:off x="7824354" y="3116336"/>
                <a:ext cx="1659024" cy="685772"/>
                <a:chOff x="7824355" y="3116331"/>
                <a:chExt cx="2155352" cy="890932"/>
              </a:xfrm>
            </p:grpSpPr>
            <p:sp>
              <p:nvSpPr>
                <p:cNvPr id="210" name="六边形 209">
                  <a:extLst>
                    <a:ext uri="{FF2B5EF4-FFF2-40B4-BE49-F238E27FC236}">
                      <a16:creationId xmlns:a16="http://schemas.microsoft.com/office/drawing/2014/main" xmlns="" id="{BD3ADDE7-04EB-4AE7-B265-F3DE424BDF4F}"/>
                    </a:ext>
                  </a:extLst>
                </p:cNvPr>
                <p:cNvSpPr/>
                <p:nvPr/>
              </p:nvSpPr>
              <p:spPr>
                <a:xfrm>
                  <a:off x="7824355" y="3116332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1" name="六边形 210">
                  <a:extLst>
                    <a:ext uri="{FF2B5EF4-FFF2-40B4-BE49-F238E27FC236}">
                      <a16:creationId xmlns:a16="http://schemas.microsoft.com/office/drawing/2014/main" xmlns="" id="{7C94E273-3364-4405-A8C0-9500A3D7BAE0}"/>
                    </a:ext>
                  </a:extLst>
                </p:cNvPr>
                <p:cNvSpPr/>
                <p:nvPr/>
              </p:nvSpPr>
              <p:spPr>
                <a:xfrm>
                  <a:off x="8242600" y="3350708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2" name="六边形 211">
                  <a:extLst>
                    <a:ext uri="{FF2B5EF4-FFF2-40B4-BE49-F238E27FC236}">
                      <a16:creationId xmlns:a16="http://schemas.microsoft.com/office/drawing/2014/main" xmlns="" id="{186D64A5-5915-4337-9343-435F6E0A6A8A}"/>
                    </a:ext>
                  </a:extLst>
                </p:cNvPr>
                <p:cNvSpPr/>
                <p:nvPr/>
              </p:nvSpPr>
              <p:spPr>
                <a:xfrm>
                  <a:off x="8652142" y="3116331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3" name="六边形 212">
                  <a:extLst>
                    <a:ext uri="{FF2B5EF4-FFF2-40B4-BE49-F238E27FC236}">
                      <a16:creationId xmlns:a16="http://schemas.microsoft.com/office/drawing/2014/main" xmlns="" id="{16B7288D-9323-4058-AD0A-7296AE202A01}"/>
                    </a:ext>
                  </a:extLst>
                </p:cNvPr>
                <p:cNvSpPr/>
                <p:nvPr/>
              </p:nvSpPr>
              <p:spPr>
                <a:xfrm>
                  <a:off x="7833058" y="3593491"/>
                  <a:ext cx="479976" cy="413772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4" name="六边形 213">
                  <a:extLst>
                    <a:ext uri="{FF2B5EF4-FFF2-40B4-BE49-F238E27FC236}">
                      <a16:creationId xmlns:a16="http://schemas.microsoft.com/office/drawing/2014/main" xmlns="" id="{7FFCCED3-B58C-41DC-B187-27E363A1B60E}"/>
                    </a:ext>
                  </a:extLst>
                </p:cNvPr>
                <p:cNvSpPr/>
                <p:nvPr/>
              </p:nvSpPr>
              <p:spPr>
                <a:xfrm>
                  <a:off x="9075532" y="3325133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5" name="六边形 214">
                  <a:extLst>
                    <a:ext uri="{FF2B5EF4-FFF2-40B4-BE49-F238E27FC236}">
                      <a16:creationId xmlns:a16="http://schemas.microsoft.com/office/drawing/2014/main" xmlns="" id="{61961471-FB63-4087-9BE9-41BD3901A408}"/>
                    </a:ext>
                  </a:extLst>
                </p:cNvPr>
                <p:cNvSpPr/>
                <p:nvPr/>
              </p:nvSpPr>
              <p:spPr>
                <a:xfrm>
                  <a:off x="9499730" y="3117986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6" name="矩形 198">
                  <a:extLst>
                    <a:ext uri="{FF2B5EF4-FFF2-40B4-BE49-F238E27FC236}">
                      <a16:creationId xmlns:a16="http://schemas.microsoft.com/office/drawing/2014/main" xmlns="" id="{CA1104D7-39B2-4E59-8C50-1454B56CD925}"/>
                    </a:ext>
                  </a:extLst>
                </p:cNvPr>
                <p:cNvSpPr/>
                <p:nvPr/>
              </p:nvSpPr>
              <p:spPr>
                <a:xfrm>
                  <a:off x="8754925" y="3193543"/>
                  <a:ext cx="266628" cy="256774"/>
                </a:xfrm>
                <a:custGeom>
                  <a:avLst/>
                  <a:gdLst>
                    <a:gd name="connsiteX0" fmla="*/ 216243 w 609050"/>
                    <a:gd name="connsiteY0" fmla="*/ 412730 h 586540"/>
                    <a:gd name="connsiteX1" fmla="*/ 216243 w 609050"/>
                    <a:gd name="connsiteY1" fmla="*/ 456594 h 586540"/>
                    <a:gd name="connsiteX2" fmla="*/ 293953 w 609050"/>
                    <a:gd name="connsiteY2" fmla="*/ 456594 h 586540"/>
                    <a:gd name="connsiteX3" fmla="*/ 293953 w 609050"/>
                    <a:gd name="connsiteY3" fmla="*/ 412730 h 586540"/>
                    <a:gd name="connsiteX4" fmla="*/ 69884 w 609050"/>
                    <a:gd name="connsiteY4" fmla="*/ 412730 h 586540"/>
                    <a:gd name="connsiteX5" fmla="*/ 69884 w 609050"/>
                    <a:gd name="connsiteY5" fmla="*/ 456594 h 586540"/>
                    <a:gd name="connsiteX6" fmla="*/ 147595 w 609050"/>
                    <a:gd name="connsiteY6" fmla="*/ 456594 h 586540"/>
                    <a:gd name="connsiteX7" fmla="*/ 147595 w 609050"/>
                    <a:gd name="connsiteY7" fmla="*/ 412730 h 586540"/>
                    <a:gd name="connsiteX8" fmla="*/ 460769 w 609050"/>
                    <a:gd name="connsiteY8" fmla="*/ 376268 h 586540"/>
                    <a:gd name="connsiteX9" fmla="*/ 460769 w 609050"/>
                    <a:gd name="connsiteY9" fmla="*/ 414786 h 586540"/>
                    <a:gd name="connsiteX10" fmla="*/ 555916 w 609050"/>
                    <a:gd name="connsiteY10" fmla="*/ 414786 h 586540"/>
                    <a:gd name="connsiteX11" fmla="*/ 555916 w 609050"/>
                    <a:gd name="connsiteY11" fmla="*/ 376268 h 586540"/>
                    <a:gd name="connsiteX12" fmla="*/ 216243 w 609050"/>
                    <a:gd name="connsiteY12" fmla="*/ 339670 h 586540"/>
                    <a:gd name="connsiteX13" fmla="*/ 216243 w 609050"/>
                    <a:gd name="connsiteY13" fmla="*/ 383533 h 586540"/>
                    <a:gd name="connsiteX14" fmla="*/ 293953 w 609050"/>
                    <a:gd name="connsiteY14" fmla="*/ 383533 h 586540"/>
                    <a:gd name="connsiteX15" fmla="*/ 293953 w 609050"/>
                    <a:gd name="connsiteY15" fmla="*/ 339670 h 586540"/>
                    <a:gd name="connsiteX16" fmla="*/ 69884 w 609050"/>
                    <a:gd name="connsiteY16" fmla="*/ 339670 h 586540"/>
                    <a:gd name="connsiteX17" fmla="*/ 69884 w 609050"/>
                    <a:gd name="connsiteY17" fmla="*/ 383533 h 586540"/>
                    <a:gd name="connsiteX18" fmla="*/ 147595 w 609050"/>
                    <a:gd name="connsiteY18" fmla="*/ 383533 h 586540"/>
                    <a:gd name="connsiteX19" fmla="*/ 147595 w 609050"/>
                    <a:gd name="connsiteY19" fmla="*/ 339670 h 586540"/>
                    <a:gd name="connsiteX20" fmla="*/ 460769 w 609050"/>
                    <a:gd name="connsiteY20" fmla="*/ 303071 h 586540"/>
                    <a:gd name="connsiteX21" fmla="*/ 460769 w 609050"/>
                    <a:gd name="connsiteY21" fmla="*/ 341726 h 586540"/>
                    <a:gd name="connsiteX22" fmla="*/ 555916 w 609050"/>
                    <a:gd name="connsiteY22" fmla="*/ 341726 h 586540"/>
                    <a:gd name="connsiteX23" fmla="*/ 555916 w 609050"/>
                    <a:gd name="connsiteY23" fmla="*/ 303071 h 586540"/>
                    <a:gd name="connsiteX24" fmla="*/ 216243 w 609050"/>
                    <a:gd name="connsiteY24" fmla="*/ 266609 h 586540"/>
                    <a:gd name="connsiteX25" fmla="*/ 216243 w 609050"/>
                    <a:gd name="connsiteY25" fmla="*/ 310473 h 586540"/>
                    <a:gd name="connsiteX26" fmla="*/ 293953 w 609050"/>
                    <a:gd name="connsiteY26" fmla="*/ 310473 h 586540"/>
                    <a:gd name="connsiteX27" fmla="*/ 293953 w 609050"/>
                    <a:gd name="connsiteY27" fmla="*/ 266609 h 586540"/>
                    <a:gd name="connsiteX28" fmla="*/ 69884 w 609050"/>
                    <a:gd name="connsiteY28" fmla="*/ 266609 h 586540"/>
                    <a:gd name="connsiteX29" fmla="*/ 69884 w 609050"/>
                    <a:gd name="connsiteY29" fmla="*/ 310473 h 586540"/>
                    <a:gd name="connsiteX30" fmla="*/ 147595 w 609050"/>
                    <a:gd name="connsiteY30" fmla="*/ 310473 h 586540"/>
                    <a:gd name="connsiteX31" fmla="*/ 147595 w 609050"/>
                    <a:gd name="connsiteY31" fmla="*/ 266609 h 586540"/>
                    <a:gd name="connsiteX32" fmla="*/ 460769 w 609050"/>
                    <a:gd name="connsiteY32" fmla="*/ 230010 h 586540"/>
                    <a:gd name="connsiteX33" fmla="*/ 460769 w 609050"/>
                    <a:gd name="connsiteY33" fmla="*/ 268528 h 586540"/>
                    <a:gd name="connsiteX34" fmla="*/ 555916 w 609050"/>
                    <a:gd name="connsiteY34" fmla="*/ 268528 h 586540"/>
                    <a:gd name="connsiteX35" fmla="*/ 555916 w 609050"/>
                    <a:gd name="connsiteY35" fmla="*/ 230010 h 586540"/>
                    <a:gd name="connsiteX36" fmla="*/ 216243 w 609050"/>
                    <a:gd name="connsiteY36" fmla="*/ 193549 h 586540"/>
                    <a:gd name="connsiteX37" fmla="*/ 216243 w 609050"/>
                    <a:gd name="connsiteY37" fmla="*/ 237412 h 586540"/>
                    <a:gd name="connsiteX38" fmla="*/ 293953 w 609050"/>
                    <a:gd name="connsiteY38" fmla="*/ 237412 h 586540"/>
                    <a:gd name="connsiteX39" fmla="*/ 293953 w 609050"/>
                    <a:gd name="connsiteY39" fmla="*/ 193549 h 586540"/>
                    <a:gd name="connsiteX40" fmla="*/ 69884 w 609050"/>
                    <a:gd name="connsiteY40" fmla="*/ 193549 h 586540"/>
                    <a:gd name="connsiteX41" fmla="*/ 69884 w 609050"/>
                    <a:gd name="connsiteY41" fmla="*/ 237412 h 586540"/>
                    <a:gd name="connsiteX42" fmla="*/ 147595 w 609050"/>
                    <a:gd name="connsiteY42" fmla="*/ 237412 h 586540"/>
                    <a:gd name="connsiteX43" fmla="*/ 147595 w 609050"/>
                    <a:gd name="connsiteY43" fmla="*/ 193549 h 586540"/>
                    <a:gd name="connsiteX44" fmla="*/ 460769 w 609050"/>
                    <a:gd name="connsiteY44" fmla="*/ 156950 h 586540"/>
                    <a:gd name="connsiteX45" fmla="*/ 460769 w 609050"/>
                    <a:gd name="connsiteY45" fmla="*/ 195468 h 586540"/>
                    <a:gd name="connsiteX46" fmla="*/ 555916 w 609050"/>
                    <a:gd name="connsiteY46" fmla="*/ 195468 h 586540"/>
                    <a:gd name="connsiteX47" fmla="*/ 555916 w 609050"/>
                    <a:gd name="connsiteY47" fmla="*/ 156950 h 586540"/>
                    <a:gd name="connsiteX48" fmla="*/ 192926 w 609050"/>
                    <a:gd name="connsiteY48" fmla="*/ 96251 h 586540"/>
                    <a:gd name="connsiteX49" fmla="*/ 361366 w 609050"/>
                    <a:gd name="connsiteY49" fmla="*/ 96251 h 586540"/>
                    <a:gd name="connsiteX50" fmla="*/ 361366 w 609050"/>
                    <a:gd name="connsiteY50" fmla="*/ 114880 h 586540"/>
                    <a:gd name="connsiteX51" fmla="*/ 192926 w 609050"/>
                    <a:gd name="connsiteY51" fmla="*/ 114880 h 586540"/>
                    <a:gd name="connsiteX52" fmla="*/ 192926 w 609050"/>
                    <a:gd name="connsiteY52" fmla="*/ 49819 h 586540"/>
                    <a:gd name="connsiteX53" fmla="*/ 361366 w 609050"/>
                    <a:gd name="connsiteY53" fmla="*/ 49819 h 586540"/>
                    <a:gd name="connsiteX54" fmla="*/ 361366 w 609050"/>
                    <a:gd name="connsiteY54" fmla="*/ 68307 h 586540"/>
                    <a:gd name="connsiteX55" fmla="*/ 192926 w 609050"/>
                    <a:gd name="connsiteY55" fmla="*/ 68307 h 586540"/>
                    <a:gd name="connsiteX56" fmla="*/ 166130 w 609050"/>
                    <a:gd name="connsiteY56" fmla="*/ 25222 h 586540"/>
                    <a:gd name="connsiteX57" fmla="*/ 166130 w 609050"/>
                    <a:gd name="connsiteY57" fmla="*/ 155716 h 586540"/>
                    <a:gd name="connsiteX58" fmla="*/ 338987 w 609050"/>
                    <a:gd name="connsiteY58" fmla="*/ 155716 h 586540"/>
                    <a:gd name="connsiteX59" fmla="*/ 338987 w 609050"/>
                    <a:gd name="connsiteY59" fmla="*/ 341040 h 586540"/>
                    <a:gd name="connsiteX60" fmla="*/ 338987 w 609050"/>
                    <a:gd name="connsiteY60" fmla="*/ 531710 h 586540"/>
                    <a:gd name="connsiteX61" fmla="*/ 366721 w 609050"/>
                    <a:gd name="connsiteY61" fmla="*/ 531710 h 586540"/>
                    <a:gd name="connsiteX62" fmla="*/ 366721 w 609050"/>
                    <a:gd name="connsiteY62" fmla="*/ 341040 h 586540"/>
                    <a:gd name="connsiteX63" fmla="*/ 366721 w 609050"/>
                    <a:gd name="connsiteY63" fmla="*/ 155305 h 586540"/>
                    <a:gd name="connsiteX64" fmla="*/ 388002 w 609050"/>
                    <a:gd name="connsiteY64" fmla="*/ 143517 h 586540"/>
                    <a:gd name="connsiteX65" fmla="*/ 388002 w 609050"/>
                    <a:gd name="connsiteY65" fmla="*/ 25222 h 586540"/>
                    <a:gd name="connsiteX66" fmla="*/ 140867 w 609050"/>
                    <a:gd name="connsiteY66" fmla="*/ 0 h 586540"/>
                    <a:gd name="connsiteX67" fmla="*/ 413402 w 609050"/>
                    <a:gd name="connsiteY67" fmla="*/ 0 h 586540"/>
                    <a:gd name="connsiteX68" fmla="*/ 413402 w 609050"/>
                    <a:gd name="connsiteY68" fmla="*/ 129398 h 586540"/>
                    <a:gd name="connsiteX69" fmla="*/ 432486 w 609050"/>
                    <a:gd name="connsiteY69" fmla="*/ 118843 h 586540"/>
                    <a:gd name="connsiteX70" fmla="*/ 584199 w 609050"/>
                    <a:gd name="connsiteY70" fmla="*/ 118843 h 586540"/>
                    <a:gd name="connsiteX71" fmla="*/ 584199 w 609050"/>
                    <a:gd name="connsiteY71" fmla="*/ 531710 h 586540"/>
                    <a:gd name="connsiteX72" fmla="*/ 609050 w 609050"/>
                    <a:gd name="connsiteY72" fmla="*/ 531710 h 586540"/>
                    <a:gd name="connsiteX73" fmla="*/ 609050 w 609050"/>
                    <a:gd name="connsiteY73" fmla="*/ 586540 h 586540"/>
                    <a:gd name="connsiteX74" fmla="*/ 0 w 609050"/>
                    <a:gd name="connsiteY74" fmla="*/ 586540 h 586540"/>
                    <a:gd name="connsiteX75" fmla="*/ 0 w 609050"/>
                    <a:gd name="connsiteY75" fmla="*/ 531710 h 586540"/>
                    <a:gd name="connsiteX76" fmla="*/ 24851 w 609050"/>
                    <a:gd name="connsiteY76" fmla="*/ 531710 h 586540"/>
                    <a:gd name="connsiteX77" fmla="*/ 24851 w 609050"/>
                    <a:gd name="connsiteY77" fmla="*/ 155716 h 586540"/>
                    <a:gd name="connsiteX78" fmla="*/ 140867 w 609050"/>
                    <a:gd name="connsiteY78" fmla="*/ 155716 h 5865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</a:cxnLst>
                  <a:rect l="l" t="t" r="r" b="b"/>
                  <a:pathLst>
                    <a:path w="609050" h="586540">
                      <a:moveTo>
                        <a:pt x="216243" y="412730"/>
                      </a:moveTo>
                      <a:lnTo>
                        <a:pt x="216243" y="456594"/>
                      </a:lnTo>
                      <a:lnTo>
                        <a:pt x="293953" y="456594"/>
                      </a:lnTo>
                      <a:lnTo>
                        <a:pt x="293953" y="412730"/>
                      </a:lnTo>
                      <a:close/>
                      <a:moveTo>
                        <a:pt x="69884" y="412730"/>
                      </a:moveTo>
                      <a:lnTo>
                        <a:pt x="69884" y="456594"/>
                      </a:lnTo>
                      <a:lnTo>
                        <a:pt x="147595" y="456594"/>
                      </a:lnTo>
                      <a:lnTo>
                        <a:pt x="147595" y="412730"/>
                      </a:lnTo>
                      <a:close/>
                      <a:moveTo>
                        <a:pt x="460769" y="376268"/>
                      </a:moveTo>
                      <a:lnTo>
                        <a:pt x="460769" y="414786"/>
                      </a:lnTo>
                      <a:lnTo>
                        <a:pt x="555916" y="414786"/>
                      </a:lnTo>
                      <a:lnTo>
                        <a:pt x="555916" y="376268"/>
                      </a:lnTo>
                      <a:close/>
                      <a:moveTo>
                        <a:pt x="216243" y="339670"/>
                      </a:moveTo>
                      <a:lnTo>
                        <a:pt x="216243" y="383533"/>
                      </a:lnTo>
                      <a:lnTo>
                        <a:pt x="293953" y="383533"/>
                      </a:lnTo>
                      <a:lnTo>
                        <a:pt x="293953" y="339670"/>
                      </a:lnTo>
                      <a:close/>
                      <a:moveTo>
                        <a:pt x="69884" y="339670"/>
                      </a:moveTo>
                      <a:lnTo>
                        <a:pt x="69884" y="383533"/>
                      </a:lnTo>
                      <a:lnTo>
                        <a:pt x="147595" y="383533"/>
                      </a:lnTo>
                      <a:lnTo>
                        <a:pt x="147595" y="339670"/>
                      </a:lnTo>
                      <a:close/>
                      <a:moveTo>
                        <a:pt x="460769" y="303071"/>
                      </a:moveTo>
                      <a:lnTo>
                        <a:pt x="460769" y="341726"/>
                      </a:lnTo>
                      <a:lnTo>
                        <a:pt x="555916" y="341726"/>
                      </a:lnTo>
                      <a:lnTo>
                        <a:pt x="555916" y="303071"/>
                      </a:lnTo>
                      <a:close/>
                      <a:moveTo>
                        <a:pt x="216243" y="266609"/>
                      </a:moveTo>
                      <a:lnTo>
                        <a:pt x="216243" y="310473"/>
                      </a:lnTo>
                      <a:lnTo>
                        <a:pt x="293953" y="310473"/>
                      </a:lnTo>
                      <a:lnTo>
                        <a:pt x="293953" y="266609"/>
                      </a:lnTo>
                      <a:close/>
                      <a:moveTo>
                        <a:pt x="69884" y="266609"/>
                      </a:moveTo>
                      <a:lnTo>
                        <a:pt x="69884" y="310473"/>
                      </a:lnTo>
                      <a:lnTo>
                        <a:pt x="147595" y="310473"/>
                      </a:lnTo>
                      <a:lnTo>
                        <a:pt x="147595" y="266609"/>
                      </a:lnTo>
                      <a:close/>
                      <a:moveTo>
                        <a:pt x="460769" y="230010"/>
                      </a:moveTo>
                      <a:lnTo>
                        <a:pt x="460769" y="268528"/>
                      </a:lnTo>
                      <a:lnTo>
                        <a:pt x="555916" y="268528"/>
                      </a:lnTo>
                      <a:lnTo>
                        <a:pt x="555916" y="230010"/>
                      </a:lnTo>
                      <a:close/>
                      <a:moveTo>
                        <a:pt x="216243" y="193549"/>
                      </a:moveTo>
                      <a:lnTo>
                        <a:pt x="216243" y="237412"/>
                      </a:lnTo>
                      <a:lnTo>
                        <a:pt x="293953" y="237412"/>
                      </a:lnTo>
                      <a:lnTo>
                        <a:pt x="293953" y="193549"/>
                      </a:lnTo>
                      <a:close/>
                      <a:moveTo>
                        <a:pt x="69884" y="193549"/>
                      </a:moveTo>
                      <a:lnTo>
                        <a:pt x="69884" y="237412"/>
                      </a:lnTo>
                      <a:lnTo>
                        <a:pt x="147595" y="237412"/>
                      </a:lnTo>
                      <a:lnTo>
                        <a:pt x="147595" y="193549"/>
                      </a:lnTo>
                      <a:close/>
                      <a:moveTo>
                        <a:pt x="460769" y="156950"/>
                      </a:moveTo>
                      <a:lnTo>
                        <a:pt x="460769" y="195468"/>
                      </a:lnTo>
                      <a:lnTo>
                        <a:pt x="555916" y="195468"/>
                      </a:lnTo>
                      <a:lnTo>
                        <a:pt x="555916" y="156950"/>
                      </a:lnTo>
                      <a:close/>
                      <a:moveTo>
                        <a:pt x="192926" y="96251"/>
                      </a:moveTo>
                      <a:lnTo>
                        <a:pt x="361366" y="96251"/>
                      </a:lnTo>
                      <a:lnTo>
                        <a:pt x="361366" y="114880"/>
                      </a:lnTo>
                      <a:lnTo>
                        <a:pt x="192926" y="114880"/>
                      </a:lnTo>
                      <a:close/>
                      <a:moveTo>
                        <a:pt x="192926" y="49819"/>
                      </a:moveTo>
                      <a:lnTo>
                        <a:pt x="361366" y="49819"/>
                      </a:lnTo>
                      <a:lnTo>
                        <a:pt x="361366" y="68307"/>
                      </a:lnTo>
                      <a:lnTo>
                        <a:pt x="192926" y="68307"/>
                      </a:lnTo>
                      <a:close/>
                      <a:moveTo>
                        <a:pt x="166130" y="25222"/>
                      </a:moveTo>
                      <a:lnTo>
                        <a:pt x="166130" y="155716"/>
                      </a:lnTo>
                      <a:lnTo>
                        <a:pt x="338987" y="155716"/>
                      </a:lnTo>
                      <a:lnTo>
                        <a:pt x="338987" y="341040"/>
                      </a:lnTo>
                      <a:lnTo>
                        <a:pt x="338987" y="531710"/>
                      </a:lnTo>
                      <a:lnTo>
                        <a:pt x="366721" y="531710"/>
                      </a:lnTo>
                      <a:lnTo>
                        <a:pt x="366721" y="341040"/>
                      </a:lnTo>
                      <a:lnTo>
                        <a:pt x="366721" y="155305"/>
                      </a:lnTo>
                      <a:lnTo>
                        <a:pt x="388002" y="143517"/>
                      </a:lnTo>
                      <a:lnTo>
                        <a:pt x="388002" y="25222"/>
                      </a:lnTo>
                      <a:close/>
                      <a:moveTo>
                        <a:pt x="140867" y="0"/>
                      </a:moveTo>
                      <a:lnTo>
                        <a:pt x="413402" y="0"/>
                      </a:lnTo>
                      <a:lnTo>
                        <a:pt x="413402" y="129398"/>
                      </a:lnTo>
                      <a:lnTo>
                        <a:pt x="432486" y="118843"/>
                      </a:lnTo>
                      <a:lnTo>
                        <a:pt x="584199" y="118843"/>
                      </a:lnTo>
                      <a:lnTo>
                        <a:pt x="584199" y="531710"/>
                      </a:lnTo>
                      <a:lnTo>
                        <a:pt x="609050" y="531710"/>
                      </a:lnTo>
                      <a:lnTo>
                        <a:pt x="609050" y="586540"/>
                      </a:lnTo>
                      <a:lnTo>
                        <a:pt x="0" y="586540"/>
                      </a:lnTo>
                      <a:lnTo>
                        <a:pt x="0" y="531710"/>
                      </a:lnTo>
                      <a:lnTo>
                        <a:pt x="24851" y="531710"/>
                      </a:lnTo>
                      <a:lnTo>
                        <a:pt x="24851" y="155716"/>
                      </a:lnTo>
                      <a:lnTo>
                        <a:pt x="140867" y="155716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grpSp>
            <p:nvGrpSpPr>
              <p:cNvPr id="205" name="组合 204">
                <a:extLst>
                  <a:ext uri="{FF2B5EF4-FFF2-40B4-BE49-F238E27FC236}">
                    <a16:creationId xmlns:a16="http://schemas.microsoft.com/office/drawing/2014/main" xmlns="" id="{51A2959E-C47A-4FC6-A56F-F41D34B2FC43}"/>
                  </a:ext>
                </a:extLst>
              </p:cNvPr>
              <p:cNvGrpSpPr/>
              <p:nvPr/>
            </p:nvGrpSpPr>
            <p:grpSpPr>
              <a:xfrm>
                <a:off x="7831052" y="3636868"/>
                <a:ext cx="1707802" cy="309471"/>
                <a:chOff x="4831017" y="3636868"/>
                <a:chExt cx="1208170" cy="309471"/>
              </a:xfrm>
            </p:grpSpPr>
            <p:sp>
              <p:nvSpPr>
                <p:cNvPr id="206" name="圆角矩形 13">
                  <a:extLst>
                    <a:ext uri="{FF2B5EF4-FFF2-40B4-BE49-F238E27FC236}">
                      <a16:creationId xmlns:a16="http://schemas.microsoft.com/office/drawing/2014/main" xmlns="" id="{191DDBA0-1A44-4DBE-991C-AEB3A57E7658}"/>
                    </a:ext>
                  </a:extLst>
                </p:cNvPr>
                <p:cNvSpPr/>
                <p:nvPr/>
              </p:nvSpPr>
              <p:spPr>
                <a:xfrm flipV="1">
                  <a:off x="5398651" y="3636868"/>
                  <a:ext cx="59652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07" name="圆角矩形 13">
                  <a:extLst>
                    <a:ext uri="{FF2B5EF4-FFF2-40B4-BE49-F238E27FC236}">
                      <a16:creationId xmlns:a16="http://schemas.microsoft.com/office/drawing/2014/main" xmlns="" id="{EE3CBC0E-1160-4F37-93AD-C2418A86C7D6}"/>
                    </a:ext>
                  </a:extLst>
                </p:cNvPr>
                <p:cNvSpPr/>
                <p:nvPr/>
              </p:nvSpPr>
              <p:spPr>
                <a:xfrm flipV="1">
                  <a:off x="5398651" y="3718763"/>
                  <a:ext cx="41874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08" name="圆角矩形 13">
                  <a:extLst>
                    <a:ext uri="{FF2B5EF4-FFF2-40B4-BE49-F238E27FC236}">
                      <a16:creationId xmlns:a16="http://schemas.microsoft.com/office/drawing/2014/main" xmlns="" id="{70B5D0D9-5626-4F34-B165-2E2AC9134EBE}"/>
                    </a:ext>
                  </a:extLst>
                </p:cNvPr>
                <p:cNvSpPr/>
                <p:nvPr/>
              </p:nvSpPr>
              <p:spPr>
                <a:xfrm flipV="1">
                  <a:off x="5398651" y="3805806"/>
                  <a:ext cx="502087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09" name="圆角矩形 13">
                  <a:extLst>
                    <a:ext uri="{FF2B5EF4-FFF2-40B4-BE49-F238E27FC236}">
                      <a16:creationId xmlns:a16="http://schemas.microsoft.com/office/drawing/2014/main" xmlns="" id="{E4A7D5CE-0799-42EA-9107-18FF34C4B4A7}"/>
                    </a:ext>
                  </a:extLst>
                </p:cNvPr>
                <p:cNvSpPr/>
                <p:nvPr/>
              </p:nvSpPr>
              <p:spPr>
                <a:xfrm flipV="1">
                  <a:off x="4831017" y="3878980"/>
                  <a:ext cx="1208170" cy="6735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</p:grpSp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更改页面中的图标  </a:t>
            </a:r>
            <a:r>
              <a:rPr lang="en-US" altLang="zh-CN" sz="2800" b="1" dirty="0"/>
              <a:t>Replace Icons</a:t>
            </a:r>
            <a:endParaRPr lang="zh-CN" altLang="en-US" sz="2800" b="1" dirty="0"/>
          </a:p>
        </p:txBody>
      </p:sp>
      <p:sp>
        <p:nvSpPr>
          <p:cNvPr id="351" name="文本框 350"/>
          <p:cNvSpPr txBox="1"/>
          <p:nvPr/>
        </p:nvSpPr>
        <p:spPr>
          <a:xfrm>
            <a:off x="959849" y="4744806"/>
            <a:ext cx="308934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选中图示中的图标</a:t>
            </a:r>
            <a:endParaRPr lang="en-US" altLang="zh-CN" sz="1000" dirty="0"/>
          </a:p>
          <a:p>
            <a:r>
              <a:rPr lang="en-US" altLang="zh-CN" sz="1000" dirty="0"/>
              <a:t>Select the icon need to be changed in the diagram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673100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530" name="矩形 529">
            <a:extLst>
              <a:ext uri="{FF2B5EF4-FFF2-40B4-BE49-F238E27FC236}">
                <a16:creationId xmlns:a16="http://schemas.microsoft.com/office/drawing/2014/main" xmlns="" id="{D544CC29-B618-4FEC-9019-507758A2C346}"/>
              </a:ext>
            </a:extLst>
          </p:cNvPr>
          <p:cNvSpPr/>
          <p:nvPr/>
        </p:nvSpPr>
        <p:spPr>
          <a:xfrm>
            <a:off x="4745932" y="2018794"/>
            <a:ext cx="2700136" cy="2783090"/>
          </a:xfrm>
          <a:prstGeom prst="rect">
            <a:avLst/>
          </a:prstGeom>
          <a:solidFill>
            <a:schemeClr val="bg1"/>
          </a:solidFill>
          <a:ln w="12700" cap="flat" cmpd="sng" algn="ctr">
            <a:gradFill flip="none" rotWithShape="1">
              <a:gsLst>
                <a:gs pos="0">
                  <a:schemeClr val="accent1">
                    <a:lumMod val="0"/>
                    <a:lumOff val="100000"/>
                    <a:alpha val="0"/>
                  </a:schemeClr>
                </a:gs>
                <a:gs pos="51000">
                  <a:srgbClr val="CC4B4A"/>
                </a:gs>
              </a:gsLst>
              <a:lin ang="16200000" scaled="1"/>
              <a:tileRect/>
            </a:gra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1" name="矩形 530">
            <a:extLst>
              <a:ext uri="{FF2B5EF4-FFF2-40B4-BE49-F238E27FC236}">
                <a16:creationId xmlns:a16="http://schemas.microsoft.com/office/drawing/2014/main" xmlns="" id="{6981A32D-467A-4673-AE41-0197613DA6E5}"/>
              </a:ext>
            </a:extLst>
          </p:cNvPr>
          <p:cNvSpPr/>
          <p:nvPr/>
        </p:nvSpPr>
        <p:spPr>
          <a:xfrm>
            <a:off x="4745932" y="2018794"/>
            <a:ext cx="2700136" cy="202647"/>
          </a:xfrm>
          <a:prstGeom prst="rect">
            <a:avLst/>
          </a:prstGeom>
          <a:solidFill>
            <a:srgbClr val="CE4C4B"/>
          </a:solidFill>
          <a:ln w="12700" cap="flat" cmpd="sng" algn="ctr">
            <a:solidFill>
              <a:srgbClr val="CE4C4B"/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r>
              <a:rPr lang="zh-CN" altLang="en-US" sz="1000" kern="0" dirty="0">
                <a:solidFill>
                  <a:srgbClr val="FFFFFF"/>
                </a:solidFill>
                <a:latin typeface="Arial"/>
                <a:ea typeface="微软雅黑"/>
              </a:rPr>
              <a:t>图标库 </a:t>
            </a:r>
            <a:r>
              <a:rPr lang="en-US" altLang="zh-CN" sz="1000" kern="0" dirty="0">
                <a:solidFill>
                  <a:srgbClr val="FFFFFF"/>
                </a:solidFill>
                <a:latin typeface="Arial"/>
                <a:ea typeface="微软雅黑"/>
              </a:rPr>
              <a:t>/ Icon Library</a:t>
            </a:r>
            <a:endParaRPr lang="zh-CN" altLang="en-US" sz="1000" kern="0" dirty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3" name="乘号 532">
            <a:extLst>
              <a:ext uri="{FF2B5EF4-FFF2-40B4-BE49-F238E27FC236}">
                <a16:creationId xmlns:a16="http://schemas.microsoft.com/office/drawing/2014/main" xmlns="" id="{2DAEDA58-EF2A-40FF-A29F-F6B53347C5CF}"/>
              </a:ext>
            </a:extLst>
          </p:cNvPr>
          <p:cNvSpPr/>
          <p:nvPr/>
        </p:nvSpPr>
        <p:spPr>
          <a:xfrm>
            <a:off x="7275789" y="2051656"/>
            <a:ext cx="136922" cy="136922"/>
          </a:xfrm>
          <a:prstGeom prst="mathMultiply">
            <a:avLst>
              <a:gd name="adj1" fmla="val 13304"/>
            </a:avLst>
          </a:prstGeom>
          <a:solidFill>
            <a:srgbClr val="CE4C4B">
              <a:lumMod val="60000"/>
              <a:lumOff val="4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4" name="push-pin-pointing-down_8930">
            <a:extLst>
              <a:ext uri="{FF2B5EF4-FFF2-40B4-BE49-F238E27FC236}">
                <a16:creationId xmlns:a16="http://schemas.microsoft.com/office/drawing/2014/main" xmlns="" id="{613F05E8-ABBF-4CDF-9AF2-BC93E58A0FF2}"/>
              </a:ext>
            </a:extLst>
          </p:cNvPr>
          <p:cNvSpPr>
            <a:spLocks noChangeAspect="1"/>
          </p:cNvSpPr>
          <p:nvPr/>
        </p:nvSpPr>
        <p:spPr bwMode="auto">
          <a:xfrm>
            <a:off x="7071719" y="2066769"/>
            <a:ext cx="105878" cy="105381"/>
          </a:xfrm>
          <a:prstGeom prst="ellipse">
            <a:avLst/>
          </a:prstGeom>
          <a:noFill/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r>
              <a:rPr lang="en-US" altLang="zh-CN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rPr>
              <a:t>?</a:t>
            </a:r>
            <a:endParaRPr lang="zh-CN" altLang="en-US" sz="1400" b="1" dirty="0">
              <a:solidFill>
                <a:srgbClr val="CE4C4B">
                  <a:lumMod val="20000"/>
                  <a:lumOff val="80000"/>
                </a:srgbClr>
              </a:solidFill>
              <a:latin typeface="Arial"/>
              <a:ea typeface="微软雅黑"/>
            </a:endParaRPr>
          </a:p>
        </p:txBody>
      </p:sp>
      <p:cxnSp>
        <p:nvCxnSpPr>
          <p:cNvPr id="535" name="直接连接符 534">
            <a:extLst>
              <a:ext uri="{FF2B5EF4-FFF2-40B4-BE49-F238E27FC236}">
                <a16:creationId xmlns:a16="http://schemas.microsoft.com/office/drawing/2014/main" xmlns="" id="{B965E895-3A05-439E-920E-0D00464467EB}"/>
              </a:ext>
            </a:extLst>
          </p:cNvPr>
          <p:cNvCxnSpPr>
            <a:cxnSpLocks/>
          </p:cNvCxnSpPr>
          <p:nvPr/>
        </p:nvCxnSpPr>
        <p:spPr>
          <a:xfrm>
            <a:off x="7231993" y="2072052"/>
            <a:ext cx="0" cy="100097"/>
          </a:xfrm>
          <a:prstGeom prst="line">
            <a:avLst/>
          </a:prstGeom>
          <a:noFill/>
          <a:ln w="6350" cap="flat" cmpd="sng" algn="ctr">
            <a:solidFill>
              <a:srgbClr val="CE4C4B">
                <a:lumMod val="60000"/>
                <a:lumOff val="40000"/>
              </a:srgbClr>
            </a:solidFill>
            <a:prstDash val="solid"/>
            <a:miter lim="800000"/>
          </a:ln>
          <a:effectLst/>
        </p:spPr>
      </p:cxnSp>
      <p:grpSp>
        <p:nvGrpSpPr>
          <p:cNvPr id="19" name="组合 18">
            <a:extLst>
              <a:ext uri="{FF2B5EF4-FFF2-40B4-BE49-F238E27FC236}">
                <a16:creationId xmlns:a16="http://schemas.microsoft.com/office/drawing/2014/main" xmlns="" id="{7FA11131-463E-4EC4-AA61-B2B73FCF6051}"/>
              </a:ext>
            </a:extLst>
          </p:cNvPr>
          <p:cNvGrpSpPr/>
          <p:nvPr/>
        </p:nvGrpSpPr>
        <p:grpSpPr>
          <a:xfrm>
            <a:off x="4845591" y="2864630"/>
            <a:ext cx="2514620" cy="1607638"/>
            <a:chOff x="4807641" y="2840368"/>
            <a:chExt cx="2552569" cy="1631899"/>
          </a:xfrm>
        </p:grpSpPr>
        <p:sp>
          <p:nvSpPr>
            <p:cNvPr id="540" name="矩形: 圆角 539">
              <a:extLst>
                <a:ext uri="{FF2B5EF4-FFF2-40B4-BE49-F238E27FC236}">
                  <a16:creationId xmlns:a16="http://schemas.microsoft.com/office/drawing/2014/main" xmlns="" id="{631B67DF-72DF-4477-8E07-5EA7D4B3E597}"/>
                </a:ext>
              </a:extLst>
            </p:cNvPr>
            <p:cNvSpPr/>
            <p:nvPr/>
          </p:nvSpPr>
          <p:spPr>
            <a:xfrm>
              <a:off x="5692212" y="3270624"/>
              <a:ext cx="341131" cy="341131"/>
            </a:xfrm>
            <a:prstGeom prst="roundRect">
              <a:avLst>
                <a:gd name="adj" fmla="val 0"/>
              </a:avLst>
            </a:prstGeom>
            <a:solidFill>
              <a:srgbClr val="FFFFFF"/>
            </a:solidFill>
            <a:ln w="28575" cap="flat" cmpd="sng" algn="ctr">
              <a:solidFill>
                <a:srgbClr val="CC4A4A"/>
              </a:soli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/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grpSp>
          <p:nvGrpSpPr>
            <p:cNvPr id="541" name="组合 540">
              <a:extLst>
                <a:ext uri="{FF2B5EF4-FFF2-40B4-BE49-F238E27FC236}">
                  <a16:creationId xmlns:a16="http://schemas.microsoft.com/office/drawing/2014/main" xmlns="" id="{A9EEA562-FB59-459B-B2DF-EFD205959221}"/>
                </a:ext>
              </a:extLst>
            </p:cNvPr>
            <p:cNvGrpSpPr/>
            <p:nvPr/>
          </p:nvGrpSpPr>
          <p:grpSpPr>
            <a:xfrm>
              <a:off x="4807641" y="2840368"/>
              <a:ext cx="2552569" cy="1631899"/>
              <a:chOff x="4756589" y="3339876"/>
              <a:chExt cx="2552569" cy="1631899"/>
            </a:xfrm>
            <a:gradFill>
              <a:gsLst>
                <a:gs pos="0">
                  <a:schemeClr val="accent1">
                    <a:lumMod val="0"/>
                    <a:lumOff val="100000"/>
                    <a:alpha val="0"/>
                  </a:schemeClr>
                </a:gs>
                <a:gs pos="57000">
                  <a:schemeClr val="bg1">
                    <a:lumMod val="85000"/>
                  </a:schemeClr>
                </a:gs>
              </a:gsLst>
              <a:lin ang="16200000" scaled="1"/>
            </a:gradFill>
          </p:grpSpPr>
          <p:grpSp>
            <p:nvGrpSpPr>
              <p:cNvPr id="543" name="组合 542">
                <a:extLst>
                  <a:ext uri="{FF2B5EF4-FFF2-40B4-BE49-F238E27FC236}">
                    <a16:creationId xmlns:a16="http://schemas.microsoft.com/office/drawing/2014/main" xmlns="" id="{1BE68FA3-7EA6-48F0-81F2-AC528F54A95A}"/>
                  </a:ext>
                </a:extLst>
              </p:cNvPr>
              <p:cNvGrpSpPr/>
              <p:nvPr/>
            </p:nvGrpSpPr>
            <p:grpSpPr>
              <a:xfrm>
                <a:off x="4756597" y="3339876"/>
                <a:ext cx="2552561" cy="341131"/>
                <a:chOff x="5320062" y="2696210"/>
                <a:chExt cx="2424375" cy="324000"/>
              </a:xfrm>
              <a:grpFill/>
            </p:grpSpPr>
            <p:sp>
              <p:nvSpPr>
                <p:cNvPr id="563" name="矩形: 圆角 562">
                  <a:extLst>
                    <a:ext uri="{FF2B5EF4-FFF2-40B4-BE49-F238E27FC236}">
                      <a16:creationId xmlns:a16="http://schemas.microsoft.com/office/drawing/2014/main" xmlns="" id="{C984C854-65D6-4519-B390-F3D04F0D8F06}"/>
                    </a:ext>
                  </a:extLst>
                </p:cNvPr>
                <p:cNvSpPr/>
                <p:nvPr/>
              </p:nvSpPr>
              <p:spPr>
                <a:xfrm>
                  <a:off x="53200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4" name="矩形: 圆角 563">
                  <a:extLst>
                    <a:ext uri="{FF2B5EF4-FFF2-40B4-BE49-F238E27FC236}">
                      <a16:creationId xmlns:a16="http://schemas.microsoft.com/office/drawing/2014/main" xmlns="" id="{E40F278A-0D51-46FA-A43F-25A34C6B98F6}"/>
                    </a:ext>
                  </a:extLst>
                </p:cNvPr>
                <p:cNvSpPr/>
                <p:nvPr/>
              </p:nvSpPr>
              <p:spPr>
                <a:xfrm>
                  <a:off x="57401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5" name="矩形: 圆角 564">
                  <a:extLst>
                    <a:ext uri="{FF2B5EF4-FFF2-40B4-BE49-F238E27FC236}">
                      <a16:creationId xmlns:a16="http://schemas.microsoft.com/office/drawing/2014/main" xmlns="" id="{50312EA2-AC7B-4788-AC6C-0F4062AF6C60}"/>
                    </a:ext>
                  </a:extLst>
                </p:cNvPr>
                <p:cNvSpPr/>
                <p:nvPr/>
              </p:nvSpPr>
              <p:spPr>
                <a:xfrm>
                  <a:off x="616021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6" name="矩形: 圆角 565">
                  <a:extLst>
                    <a:ext uri="{FF2B5EF4-FFF2-40B4-BE49-F238E27FC236}">
                      <a16:creationId xmlns:a16="http://schemas.microsoft.com/office/drawing/2014/main" xmlns="" id="{1D873D88-DD5E-4E44-965B-E1C335376241}"/>
                    </a:ext>
                  </a:extLst>
                </p:cNvPr>
                <p:cNvSpPr/>
                <p:nvPr/>
              </p:nvSpPr>
              <p:spPr>
                <a:xfrm>
                  <a:off x="658028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7" name="矩形: 圆角 566">
                  <a:extLst>
                    <a:ext uri="{FF2B5EF4-FFF2-40B4-BE49-F238E27FC236}">
                      <a16:creationId xmlns:a16="http://schemas.microsoft.com/office/drawing/2014/main" xmlns="" id="{EC5A80BD-3B06-414B-8121-AD1661EA57F1}"/>
                    </a:ext>
                  </a:extLst>
                </p:cNvPr>
                <p:cNvSpPr/>
                <p:nvPr/>
              </p:nvSpPr>
              <p:spPr>
                <a:xfrm>
                  <a:off x="70003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8" name="矩形: 圆角 567">
                  <a:extLst>
                    <a:ext uri="{FF2B5EF4-FFF2-40B4-BE49-F238E27FC236}">
                      <a16:creationId xmlns:a16="http://schemas.microsoft.com/office/drawing/2014/main" xmlns="" id="{C5E48AD5-F6A8-43C2-AF18-544DB3C44017}"/>
                    </a:ext>
                  </a:extLst>
                </p:cNvPr>
                <p:cNvSpPr/>
                <p:nvPr/>
              </p:nvSpPr>
              <p:spPr>
                <a:xfrm>
                  <a:off x="74204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sp>
            <p:nvSpPr>
              <p:cNvPr id="544" name="矩形: 圆角 543">
                <a:extLst>
                  <a:ext uri="{FF2B5EF4-FFF2-40B4-BE49-F238E27FC236}">
                    <a16:creationId xmlns:a16="http://schemas.microsoft.com/office/drawing/2014/main" xmlns="" id="{4AA08BEE-8B48-43B6-BF85-54082D2AB0D9}"/>
                  </a:ext>
                </a:extLst>
              </p:cNvPr>
              <p:cNvSpPr/>
              <p:nvPr/>
            </p:nvSpPr>
            <p:spPr>
              <a:xfrm>
                <a:off x="4756589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sp>
            <p:nvSpPr>
              <p:cNvPr id="545" name="矩形: 圆角 544">
                <a:extLst>
                  <a:ext uri="{FF2B5EF4-FFF2-40B4-BE49-F238E27FC236}">
                    <a16:creationId xmlns:a16="http://schemas.microsoft.com/office/drawing/2014/main" xmlns="" id="{CEABC96B-35B1-4686-A234-576293E20115}"/>
                  </a:ext>
                </a:extLst>
              </p:cNvPr>
              <p:cNvSpPr/>
              <p:nvPr/>
            </p:nvSpPr>
            <p:spPr>
              <a:xfrm>
                <a:off x="5198874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sp>
            <p:nvSpPr>
              <p:cNvPr id="546" name="矩形: 圆角 545">
                <a:extLst>
                  <a:ext uri="{FF2B5EF4-FFF2-40B4-BE49-F238E27FC236}">
                    <a16:creationId xmlns:a16="http://schemas.microsoft.com/office/drawing/2014/main" xmlns="" id="{947F9D85-AE90-4F51-AA6B-BA29CAB1363B}"/>
                  </a:ext>
                </a:extLst>
              </p:cNvPr>
              <p:cNvSpPr/>
              <p:nvPr/>
            </p:nvSpPr>
            <p:spPr>
              <a:xfrm>
                <a:off x="6083445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sp>
            <p:nvSpPr>
              <p:cNvPr id="547" name="矩形: 圆角 546">
                <a:extLst>
                  <a:ext uri="{FF2B5EF4-FFF2-40B4-BE49-F238E27FC236}">
                    <a16:creationId xmlns:a16="http://schemas.microsoft.com/office/drawing/2014/main" xmlns="" id="{C29F77DE-FAB9-49E5-9180-FF7805F53258}"/>
                  </a:ext>
                </a:extLst>
              </p:cNvPr>
              <p:cNvSpPr/>
              <p:nvPr/>
            </p:nvSpPr>
            <p:spPr>
              <a:xfrm>
                <a:off x="6525730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sp>
            <p:nvSpPr>
              <p:cNvPr id="548" name="矩形: 圆角 547">
                <a:extLst>
                  <a:ext uri="{FF2B5EF4-FFF2-40B4-BE49-F238E27FC236}">
                    <a16:creationId xmlns:a16="http://schemas.microsoft.com/office/drawing/2014/main" xmlns="" id="{3C8EB9A4-5D18-4500-BFD1-8382D5FBF61D}"/>
                  </a:ext>
                </a:extLst>
              </p:cNvPr>
              <p:cNvSpPr/>
              <p:nvPr/>
            </p:nvSpPr>
            <p:spPr>
              <a:xfrm>
                <a:off x="6968015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549" name="组合 548">
                <a:extLst>
                  <a:ext uri="{FF2B5EF4-FFF2-40B4-BE49-F238E27FC236}">
                    <a16:creationId xmlns:a16="http://schemas.microsoft.com/office/drawing/2014/main" xmlns="" id="{77C58978-8311-422E-8A39-FBD2C6466F2B}"/>
                  </a:ext>
                </a:extLst>
              </p:cNvPr>
              <p:cNvGrpSpPr/>
              <p:nvPr/>
            </p:nvGrpSpPr>
            <p:grpSpPr>
              <a:xfrm>
                <a:off x="4756597" y="4200388"/>
                <a:ext cx="2552561" cy="341131"/>
                <a:chOff x="5320062" y="2696210"/>
                <a:chExt cx="2424375" cy="324000"/>
              </a:xfrm>
              <a:grpFill/>
            </p:grpSpPr>
            <p:sp>
              <p:nvSpPr>
                <p:cNvPr id="557" name="矩形: 圆角 556">
                  <a:extLst>
                    <a:ext uri="{FF2B5EF4-FFF2-40B4-BE49-F238E27FC236}">
                      <a16:creationId xmlns:a16="http://schemas.microsoft.com/office/drawing/2014/main" xmlns="" id="{83EA3B9D-D39D-498B-A6D7-3293422F45F0}"/>
                    </a:ext>
                  </a:extLst>
                </p:cNvPr>
                <p:cNvSpPr/>
                <p:nvPr/>
              </p:nvSpPr>
              <p:spPr>
                <a:xfrm>
                  <a:off x="53200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8" name="矩形: 圆角 557">
                  <a:extLst>
                    <a:ext uri="{FF2B5EF4-FFF2-40B4-BE49-F238E27FC236}">
                      <a16:creationId xmlns:a16="http://schemas.microsoft.com/office/drawing/2014/main" xmlns="" id="{CC29DE8D-EB02-48E7-A69D-CBFF7F34DDA6}"/>
                    </a:ext>
                  </a:extLst>
                </p:cNvPr>
                <p:cNvSpPr/>
                <p:nvPr/>
              </p:nvSpPr>
              <p:spPr>
                <a:xfrm>
                  <a:off x="57401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9" name="矩形: 圆角 558">
                  <a:extLst>
                    <a:ext uri="{FF2B5EF4-FFF2-40B4-BE49-F238E27FC236}">
                      <a16:creationId xmlns:a16="http://schemas.microsoft.com/office/drawing/2014/main" xmlns="" id="{EC65A771-569B-4B8E-AFAF-E0C0BFE69E6F}"/>
                    </a:ext>
                  </a:extLst>
                </p:cNvPr>
                <p:cNvSpPr/>
                <p:nvPr/>
              </p:nvSpPr>
              <p:spPr>
                <a:xfrm>
                  <a:off x="616021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0" name="矩形: 圆角 559">
                  <a:extLst>
                    <a:ext uri="{FF2B5EF4-FFF2-40B4-BE49-F238E27FC236}">
                      <a16:creationId xmlns:a16="http://schemas.microsoft.com/office/drawing/2014/main" xmlns="" id="{FDC5EBC2-DB98-43CA-B95F-C4A406E081E1}"/>
                    </a:ext>
                  </a:extLst>
                </p:cNvPr>
                <p:cNvSpPr/>
                <p:nvPr/>
              </p:nvSpPr>
              <p:spPr>
                <a:xfrm>
                  <a:off x="658028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1" name="矩形: 圆角 560">
                  <a:extLst>
                    <a:ext uri="{FF2B5EF4-FFF2-40B4-BE49-F238E27FC236}">
                      <a16:creationId xmlns:a16="http://schemas.microsoft.com/office/drawing/2014/main" xmlns="" id="{CC6E7D00-B546-423B-8450-AD59E08E3B70}"/>
                    </a:ext>
                  </a:extLst>
                </p:cNvPr>
                <p:cNvSpPr/>
                <p:nvPr/>
              </p:nvSpPr>
              <p:spPr>
                <a:xfrm>
                  <a:off x="70003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2" name="矩形: 圆角 561">
                  <a:extLst>
                    <a:ext uri="{FF2B5EF4-FFF2-40B4-BE49-F238E27FC236}">
                      <a16:creationId xmlns:a16="http://schemas.microsoft.com/office/drawing/2014/main" xmlns="" id="{E054B39E-5B9D-40F9-8647-CDE11FB0A341}"/>
                    </a:ext>
                  </a:extLst>
                </p:cNvPr>
                <p:cNvSpPr/>
                <p:nvPr/>
              </p:nvSpPr>
              <p:spPr>
                <a:xfrm>
                  <a:off x="74204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grpSp>
            <p:nvGrpSpPr>
              <p:cNvPr id="550" name="组合 549">
                <a:extLst>
                  <a:ext uri="{FF2B5EF4-FFF2-40B4-BE49-F238E27FC236}">
                    <a16:creationId xmlns:a16="http://schemas.microsoft.com/office/drawing/2014/main" xmlns="" id="{FDBF7950-E4A8-4130-93E7-4534418E96FA}"/>
                  </a:ext>
                </a:extLst>
              </p:cNvPr>
              <p:cNvGrpSpPr/>
              <p:nvPr/>
            </p:nvGrpSpPr>
            <p:grpSpPr>
              <a:xfrm>
                <a:off x="4756597" y="4630644"/>
                <a:ext cx="2552561" cy="341131"/>
                <a:chOff x="5320062" y="2696210"/>
                <a:chExt cx="2424375" cy="324000"/>
              </a:xfrm>
              <a:grpFill/>
            </p:grpSpPr>
            <p:sp>
              <p:nvSpPr>
                <p:cNvPr id="551" name="矩形: 圆角 550">
                  <a:extLst>
                    <a:ext uri="{FF2B5EF4-FFF2-40B4-BE49-F238E27FC236}">
                      <a16:creationId xmlns:a16="http://schemas.microsoft.com/office/drawing/2014/main" xmlns="" id="{BF992E95-15E0-44CF-B3E4-1225382320C2}"/>
                    </a:ext>
                  </a:extLst>
                </p:cNvPr>
                <p:cNvSpPr/>
                <p:nvPr/>
              </p:nvSpPr>
              <p:spPr>
                <a:xfrm>
                  <a:off x="53200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2" name="矩形: 圆角 551">
                  <a:extLst>
                    <a:ext uri="{FF2B5EF4-FFF2-40B4-BE49-F238E27FC236}">
                      <a16:creationId xmlns:a16="http://schemas.microsoft.com/office/drawing/2014/main" xmlns="" id="{D1B6AF55-6389-4AA3-B95A-89277A6DD083}"/>
                    </a:ext>
                  </a:extLst>
                </p:cNvPr>
                <p:cNvSpPr/>
                <p:nvPr/>
              </p:nvSpPr>
              <p:spPr>
                <a:xfrm>
                  <a:off x="57401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3" name="矩形: 圆角 552">
                  <a:extLst>
                    <a:ext uri="{FF2B5EF4-FFF2-40B4-BE49-F238E27FC236}">
                      <a16:creationId xmlns:a16="http://schemas.microsoft.com/office/drawing/2014/main" xmlns="" id="{7D128BFC-954A-47F1-8C9F-33C79D8A342A}"/>
                    </a:ext>
                  </a:extLst>
                </p:cNvPr>
                <p:cNvSpPr/>
                <p:nvPr/>
              </p:nvSpPr>
              <p:spPr>
                <a:xfrm>
                  <a:off x="616021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4" name="矩形: 圆角 553">
                  <a:extLst>
                    <a:ext uri="{FF2B5EF4-FFF2-40B4-BE49-F238E27FC236}">
                      <a16:creationId xmlns:a16="http://schemas.microsoft.com/office/drawing/2014/main" xmlns="" id="{25E180C2-4171-4DF0-94B7-E6E7F117F8A9}"/>
                    </a:ext>
                  </a:extLst>
                </p:cNvPr>
                <p:cNvSpPr/>
                <p:nvPr/>
              </p:nvSpPr>
              <p:spPr>
                <a:xfrm>
                  <a:off x="658028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5" name="矩形: 圆角 554">
                  <a:extLst>
                    <a:ext uri="{FF2B5EF4-FFF2-40B4-BE49-F238E27FC236}">
                      <a16:creationId xmlns:a16="http://schemas.microsoft.com/office/drawing/2014/main" xmlns="" id="{FBB01AEF-AAFE-4FC8-93D3-8014FCF3CB27}"/>
                    </a:ext>
                  </a:extLst>
                </p:cNvPr>
                <p:cNvSpPr/>
                <p:nvPr/>
              </p:nvSpPr>
              <p:spPr>
                <a:xfrm>
                  <a:off x="70003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6" name="矩形: 圆角 555">
                  <a:extLst>
                    <a:ext uri="{FF2B5EF4-FFF2-40B4-BE49-F238E27FC236}">
                      <a16:creationId xmlns:a16="http://schemas.microsoft.com/office/drawing/2014/main" xmlns="" id="{67C7BB7D-A95B-441D-85E7-DB9C0413611B}"/>
                    </a:ext>
                  </a:extLst>
                </p:cNvPr>
                <p:cNvSpPr/>
                <p:nvPr/>
              </p:nvSpPr>
              <p:spPr>
                <a:xfrm>
                  <a:off x="74204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  <p:sp>
          <p:nvSpPr>
            <p:cNvPr id="542" name="矩形 198">
              <a:extLst>
                <a:ext uri="{FF2B5EF4-FFF2-40B4-BE49-F238E27FC236}">
                  <a16:creationId xmlns:a16="http://schemas.microsoft.com/office/drawing/2014/main" xmlns="" id="{27E4792B-2059-4E01-B8AA-87C1130D8B06}"/>
                </a:ext>
              </a:extLst>
            </p:cNvPr>
            <p:cNvSpPr/>
            <p:nvPr/>
          </p:nvSpPr>
          <p:spPr>
            <a:xfrm>
              <a:off x="5747389" y="3324223"/>
              <a:ext cx="230775" cy="251880"/>
            </a:xfrm>
            <a:custGeom>
              <a:avLst/>
              <a:gdLst>
                <a:gd name="connsiteX0" fmla="*/ 243589 w 557114"/>
                <a:gd name="connsiteY0" fmla="*/ 355438 h 608062"/>
                <a:gd name="connsiteX1" fmla="*/ 277656 w 557114"/>
                <a:gd name="connsiteY1" fmla="*/ 355438 h 608062"/>
                <a:gd name="connsiteX2" fmla="*/ 277940 w 557114"/>
                <a:gd name="connsiteY2" fmla="*/ 355438 h 608062"/>
                <a:gd name="connsiteX3" fmla="*/ 278604 w 557114"/>
                <a:gd name="connsiteY3" fmla="*/ 355438 h 608062"/>
                <a:gd name="connsiteX4" fmla="*/ 279174 w 557114"/>
                <a:gd name="connsiteY4" fmla="*/ 355438 h 608062"/>
                <a:gd name="connsiteX5" fmla="*/ 279458 w 557114"/>
                <a:gd name="connsiteY5" fmla="*/ 355438 h 608062"/>
                <a:gd name="connsiteX6" fmla="*/ 279553 w 557114"/>
                <a:gd name="connsiteY6" fmla="*/ 355438 h 608062"/>
                <a:gd name="connsiteX7" fmla="*/ 313620 w 557114"/>
                <a:gd name="connsiteY7" fmla="*/ 355438 h 608062"/>
                <a:gd name="connsiteX8" fmla="*/ 324438 w 557114"/>
                <a:gd name="connsiteY8" fmla="*/ 375432 h 608062"/>
                <a:gd name="connsiteX9" fmla="*/ 298152 w 557114"/>
                <a:gd name="connsiteY9" fmla="*/ 430202 h 608062"/>
                <a:gd name="connsiteX10" fmla="*/ 301948 w 557114"/>
                <a:gd name="connsiteY10" fmla="*/ 510272 h 608062"/>
                <a:gd name="connsiteX11" fmla="*/ 356891 w 557114"/>
                <a:gd name="connsiteY11" fmla="*/ 389172 h 608062"/>
                <a:gd name="connsiteX12" fmla="*/ 356986 w 557114"/>
                <a:gd name="connsiteY12" fmla="*/ 389172 h 608062"/>
                <a:gd name="connsiteX13" fmla="*/ 376628 w 557114"/>
                <a:gd name="connsiteY13" fmla="*/ 375337 h 608062"/>
                <a:gd name="connsiteX14" fmla="*/ 383556 w 557114"/>
                <a:gd name="connsiteY14" fmla="*/ 376474 h 608062"/>
                <a:gd name="connsiteX15" fmla="*/ 383745 w 557114"/>
                <a:gd name="connsiteY15" fmla="*/ 376569 h 608062"/>
                <a:gd name="connsiteX16" fmla="*/ 518588 w 557114"/>
                <a:gd name="connsiteY16" fmla="*/ 438920 h 608062"/>
                <a:gd name="connsiteX17" fmla="*/ 557114 w 557114"/>
                <a:gd name="connsiteY17" fmla="*/ 482224 h 608062"/>
                <a:gd name="connsiteX18" fmla="*/ 557114 w 557114"/>
                <a:gd name="connsiteY18" fmla="*/ 608062 h 608062"/>
                <a:gd name="connsiteX19" fmla="*/ 279743 w 557114"/>
                <a:gd name="connsiteY19" fmla="*/ 608062 h 608062"/>
                <a:gd name="connsiteX20" fmla="*/ 279458 w 557114"/>
                <a:gd name="connsiteY20" fmla="*/ 608062 h 608062"/>
                <a:gd name="connsiteX21" fmla="*/ 279364 w 557114"/>
                <a:gd name="connsiteY21" fmla="*/ 608062 h 608062"/>
                <a:gd name="connsiteX22" fmla="*/ 279174 w 557114"/>
                <a:gd name="connsiteY22" fmla="*/ 608062 h 608062"/>
                <a:gd name="connsiteX23" fmla="*/ 278984 w 557114"/>
                <a:gd name="connsiteY23" fmla="*/ 608062 h 608062"/>
                <a:gd name="connsiteX24" fmla="*/ 278604 w 557114"/>
                <a:gd name="connsiteY24" fmla="*/ 608062 h 608062"/>
                <a:gd name="connsiteX25" fmla="*/ 278130 w 557114"/>
                <a:gd name="connsiteY25" fmla="*/ 608062 h 608062"/>
                <a:gd name="connsiteX26" fmla="*/ 277940 w 557114"/>
                <a:gd name="connsiteY26" fmla="*/ 608062 h 608062"/>
                <a:gd name="connsiteX27" fmla="*/ 277845 w 557114"/>
                <a:gd name="connsiteY27" fmla="*/ 608062 h 608062"/>
                <a:gd name="connsiteX28" fmla="*/ 277750 w 557114"/>
                <a:gd name="connsiteY28" fmla="*/ 608062 h 608062"/>
                <a:gd name="connsiteX29" fmla="*/ 277656 w 557114"/>
                <a:gd name="connsiteY29" fmla="*/ 608062 h 608062"/>
                <a:gd name="connsiteX30" fmla="*/ 277371 w 557114"/>
                <a:gd name="connsiteY30" fmla="*/ 608062 h 608062"/>
                <a:gd name="connsiteX31" fmla="*/ 0 w 557114"/>
                <a:gd name="connsiteY31" fmla="*/ 608062 h 608062"/>
                <a:gd name="connsiteX32" fmla="*/ 0 w 557114"/>
                <a:gd name="connsiteY32" fmla="*/ 482224 h 608062"/>
                <a:gd name="connsiteX33" fmla="*/ 38621 w 557114"/>
                <a:gd name="connsiteY33" fmla="*/ 438920 h 608062"/>
                <a:gd name="connsiteX34" fmla="*/ 173464 w 557114"/>
                <a:gd name="connsiteY34" fmla="*/ 376569 h 608062"/>
                <a:gd name="connsiteX35" fmla="*/ 173558 w 557114"/>
                <a:gd name="connsiteY35" fmla="*/ 376474 h 608062"/>
                <a:gd name="connsiteX36" fmla="*/ 180486 w 557114"/>
                <a:gd name="connsiteY36" fmla="*/ 375337 h 608062"/>
                <a:gd name="connsiteX37" fmla="*/ 200223 w 557114"/>
                <a:gd name="connsiteY37" fmla="*/ 389172 h 608062"/>
                <a:gd name="connsiteX38" fmla="*/ 255166 w 557114"/>
                <a:gd name="connsiteY38" fmla="*/ 510272 h 608062"/>
                <a:gd name="connsiteX39" fmla="*/ 258962 w 557114"/>
                <a:gd name="connsiteY39" fmla="*/ 430202 h 608062"/>
                <a:gd name="connsiteX40" fmla="*/ 232676 w 557114"/>
                <a:gd name="connsiteY40" fmla="*/ 375432 h 608062"/>
                <a:gd name="connsiteX41" fmla="*/ 243589 w 557114"/>
                <a:gd name="connsiteY41" fmla="*/ 355438 h 608062"/>
                <a:gd name="connsiteX42" fmla="*/ 276250 w 557114"/>
                <a:gd name="connsiteY42" fmla="*/ 0 h 608062"/>
                <a:gd name="connsiteX43" fmla="*/ 277674 w 557114"/>
                <a:gd name="connsiteY43" fmla="*/ 0 h 608062"/>
                <a:gd name="connsiteX44" fmla="*/ 277863 w 557114"/>
                <a:gd name="connsiteY44" fmla="*/ 0 h 608062"/>
                <a:gd name="connsiteX45" fmla="*/ 277958 w 557114"/>
                <a:gd name="connsiteY45" fmla="*/ 0 h 608062"/>
                <a:gd name="connsiteX46" fmla="*/ 279382 w 557114"/>
                <a:gd name="connsiteY46" fmla="*/ 0 h 608062"/>
                <a:gd name="connsiteX47" fmla="*/ 402570 w 557114"/>
                <a:gd name="connsiteY47" fmla="*/ 104895 h 608062"/>
                <a:gd name="connsiteX48" fmla="*/ 394693 w 557114"/>
                <a:gd name="connsiteY48" fmla="*/ 159001 h 608062"/>
                <a:gd name="connsiteX49" fmla="*/ 405892 w 557114"/>
                <a:gd name="connsiteY49" fmla="*/ 184774 h 608062"/>
                <a:gd name="connsiteX50" fmla="*/ 377040 w 557114"/>
                <a:gd name="connsiteY50" fmla="*/ 236890 h 608062"/>
                <a:gd name="connsiteX51" fmla="*/ 315731 w 557114"/>
                <a:gd name="connsiteY51" fmla="*/ 311274 h 608062"/>
                <a:gd name="connsiteX52" fmla="*/ 277958 w 557114"/>
                <a:gd name="connsiteY52" fmla="*/ 319707 h 608062"/>
                <a:gd name="connsiteX53" fmla="*/ 277958 w 557114"/>
                <a:gd name="connsiteY53" fmla="*/ 319802 h 608062"/>
                <a:gd name="connsiteX54" fmla="*/ 277863 w 557114"/>
                <a:gd name="connsiteY54" fmla="*/ 319802 h 608062"/>
                <a:gd name="connsiteX55" fmla="*/ 277674 w 557114"/>
                <a:gd name="connsiteY55" fmla="*/ 319802 h 608062"/>
                <a:gd name="connsiteX56" fmla="*/ 277674 w 557114"/>
                <a:gd name="connsiteY56" fmla="*/ 319707 h 608062"/>
                <a:gd name="connsiteX57" fmla="*/ 239901 w 557114"/>
                <a:gd name="connsiteY57" fmla="*/ 311274 h 608062"/>
                <a:gd name="connsiteX58" fmla="*/ 178592 w 557114"/>
                <a:gd name="connsiteY58" fmla="*/ 236890 h 608062"/>
                <a:gd name="connsiteX59" fmla="*/ 149740 w 557114"/>
                <a:gd name="connsiteY59" fmla="*/ 184774 h 608062"/>
                <a:gd name="connsiteX60" fmla="*/ 161034 w 557114"/>
                <a:gd name="connsiteY60" fmla="*/ 159001 h 608062"/>
                <a:gd name="connsiteX61" fmla="*/ 153062 w 557114"/>
                <a:gd name="connsiteY61" fmla="*/ 104895 h 608062"/>
                <a:gd name="connsiteX62" fmla="*/ 276250 w 557114"/>
                <a:gd name="connsiteY62" fmla="*/ 0 h 6080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</a:cxnLst>
              <a:rect l="l" t="t" r="r" b="b"/>
              <a:pathLst>
                <a:path w="557114" h="608062">
                  <a:moveTo>
                    <a:pt x="243589" y="355438"/>
                  </a:moveTo>
                  <a:lnTo>
                    <a:pt x="277656" y="355438"/>
                  </a:lnTo>
                  <a:lnTo>
                    <a:pt x="277940" y="355438"/>
                  </a:lnTo>
                  <a:lnTo>
                    <a:pt x="278604" y="355438"/>
                  </a:lnTo>
                  <a:lnTo>
                    <a:pt x="279174" y="355438"/>
                  </a:lnTo>
                  <a:lnTo>
                    <a:pt x="279458" y="355438"/>
                  </a:lnTo>
                  <a:lnTo>
                    <a:pt x="279553" y="355438"/>
                  </a:lnTo>
                  <a:lnTo>
                    <a:pt x="313620" y="355438"/>
                  </a:lnTo>
                  <a:cubicBezTo>
                    <a:pt x="325007" y="355438"/>
                    <a:pt x="330511" y="364630"/>
                    <a:pt x="324438" y="375432"/>
                  </a:cubicBezTo>
                  <a:cubicBezTo>
                    <a:pt x="321781" y="379980"/>
                    <a:pt x="298152" y="430202"/>
                    <a:pt x="298152" y="430202"/>
                  </a:cubicBezTo>
                  <a:lnTo>
                    <a:pt x="301948" y="510272"/>
                  </a:lnTo>
                  <a:cubicBezTo>
                    <a:pt x="317700" y="481655"/>
                    <a:pt x="343131" y="422432"/>
                    <a:pt x="356891" y="389172"/>
                  </a:cubicBezTo>
                  <a:cubicBezTo>
                    <a:pt x="356891" y="389172"/>
                    <a:pt x="356891" y="389172"/>
                    <a:pt x="356986" y="389172"/>
                  </a:cubicBezTo>
                  <a:cubicBezTo>
                    <a:pt x="359832" y="381117"/>
                    <a:pt x="367519" y="375337"/>
                    <a:pt x="376628" y="375337"/>
                  </a:cubicBezTo>
                  <a:cubicBezTo>
                    <a:pt x="379096" y="375337"/>
                    <a:pt x="381373" y="375716"/>
                    <a:pt x="383556" y="376474"/>
                  </a:cubicBezTo>
                  <a:cubicBezTo>
                    <a:pt x="383650" y="376474"/>
                    <a:pt x="383650" y="376474"/>
                    <a:pt x="383745" y="376569"/>
                  </a:cubicBezTo>
                  <a:cubicBezTo>
                    <a:pt x="387446" y="377706"/>
                    <a:pt x="464973" y="411724"/>
                    <a:pt x="518588" y="438920"/>
                  </a:cubicBezTo>
                  <a:cubicBezTo>
                    <a:pt x="542595" y="451049"/>
                    <a:pt x="557114" y="466305"/>
                    <a:pt x="557114" y="482224"/>
                  </a:cubicBezTo>
                  <a:lnTo>
                    <a:pt x="557114" y="608062"/>
                  </a:lnTo>
                  <a:lnTo>
                    <a:pt x="279743" y="608062"/>
                  </a:lnTo>
                  <a:lnTo>
                    <a:pt x="279458" y="608062"/>
                  </a:lnTo>
                  <a:lnTo>
                    <a:pt x="279364" y="608062"/>
                  </a:lnTo>
                  <a:lnTo>
                    <a:pt x="279174" y="608062"/>
                  </a:lnTo>
                  <a:lnTo>
                    <a:pt x="278984" y="608062"/>
                  </a:lnTo>
                  <a:lnTo>
                    <a:pt x="278604" y="608062"/>
                  </a:lnTo>
                  <a:lnTo>
                    <a:pt x="278130" y="608062"/>
                  </a:lnTo>
                  <a:lnTo>
                    <a:pt x="277940" y="608062"/>
                  </a:lnTo>
                  <a:lnTo>
                    <a:pt x="277845" y="608062"/>
                  </a:lnTo>
                  <a:lnTo>
                    <a:pt x="277750" y="608062"/>
                  </a:lnTo>
                  <a:lnTo>
                    <a:pt x="277656" y="608062"/>
                  </a:lnTo>
                  <a:lnTo>
                    <a:pt x="277371" y="608062"/>
                  </a:lnTo>
                  <a:lnTo>
                    <a:pt x="0" y="608062"/>
                  </a:lnTo>
                  <a:lnTo>
                    <a:pt x="0" y="482224"/>
                  </a:lnTo>
                  <a:cubicBezTo>
                    <a:pt x="0" y="466305"/>
                    <a:pt x="14519" y="451049"/>
                    <a:pt x="38621" y="438920"/>
                  </a:cubicBezTo>
                  <a:cubicBezTo>
                    <a:pt x="92141" y="411724"/>
                    <a:pt x="169668" y="377706"/>
                    <a:pt x="173464" y="376569"/>
                  </a:cubicBezTo>
                  <a:cubicBezTo>
                    <a:pt x="173464" y="376474"/>
                    <a:pt x="173464" y="376474"/>
                    <a:pt x="173558" y="376474"/>
                  </a:cubicBezTo>
                  <a:cubicBezTo>
                    <a:pt x="175741" y="375716"/>
                    <a:pt x="178018" y="375337"/>
                    <a:pt x="180486" y="375337"/>
                  </a:cubicBezTo>
                  <a:cubicBezTo>
                    <a:pt x="189595" y="375337"/>
                    <a:pt x="197282" y="381117"/>
                    <a:pt x="200223" y="389172"/>
                  </a:cubicBezTo>
                  <a:cubicBezTo>
                    <a:pt x="214078" y="422432"/>
                    <a:pt x="239414" y="481655"/>
                    <a:pt x="255166" y="510272"/>
                  </a:cubicBezTo>
                  <a:lnTo>
                    <a:pt x="258962" y="430202"/>
                  </a:lnTo>
                  <a:cubicBezTo>
                    <a:pt x="258962" y="430202"/>
                    <a:pt x="235333" y="379980"/>
                    <a:pt x="232676" y="375432"/>
                  </a:cubicBezTo>
                  <a:cubicBezTo>
                    <a:pt x="226603" y="364630"/>
                    <a:pt x="232107" y="355438"/>
                    <a:pt x="243589" y="355438"/>
                  </a:cubicBezTo>
                  <a:close/>
                  <a:moveTo>
                    <a:pt x="276250" y="0"/>
                  </a:moveTo>
                  <a:cubicBezTo>
                    <a:pt x="276725" y="0"/>
                    <a:pt x="277199" y="0"/>
                    <a:pt x="277674" y="0"/>
                  </a:cubicBezTo>
                  <a:cubicBezTo>
                    <a:pt x="277769" y="0"/>
                    <a:pt x="277769" y="0"/>
                    <a:pt x="277863" y="0"/>
                  </a:cubicBezTo>
                  <a:cubicBezTo>
                    <a:pt x="277863" y="0"/>
                    <a:pt x="277863" y="0"/>
                    <a:pt x="277958" y="0"/>
                  </a:cubicBezTo>
                  <a:cubicBezTo>
                    <a:pt x="278433" y="0"/>
                    <a:pt x="278907" y="0"/>
                    <a:pt x="279382" y="0"/>
                  </a:cubicBezTo>
                  <a:cubicBezTo>
                    <a:pt x="385487" y="0"/>
                    <a:pt x="405417" y="75615"/>
                    <a:pt x="402570" y="104895"/>
                  </a:cubicBezTo>
                  <a:cubicBezTo>
                    <a:pt x="400387" y="128395"/>
                    <a:pt x="394693" y="159001"/>
                    <a:pt x="394693" y="159001"/>
                  </a:cubicBezTo>
                  <a:cubicBezTo>
                    <a:pt x="394693" y="159001"/>
                    <a:pt x="405892" y="164118"/>
                    <a:pt x="405892" y="184774"/>
                  </a:cubicBezTo>
                  <a:cubicBezTo>
                    <a:pt x="402001" y="236511"/>
                    <a:pt x="381311" y="214149"/>
                    <a:pt x="377040" y="236890"/>
                  </a:cubicBezTo>
                  <a:cubicBezTo>
                    <a:pt x="370017" y="274603"/>
                    <a:pt x="336610" y="301893"/>
                    <a:pt x="315731" y="311274"/>
                  </a:cubicBezTo>
                  <a:cubicBezTo>
                    <a:pt x="303583" y="316770"/>
                    <a:pt x="291055" y="319518"/>
                    <a:pt x="277958" y="319707"/>
                  </a:cubicBezTo>
                  <a:lnTo>
                    <a:pt x="277958" y="319802"/>
                  </a:lnTo>
                  <a:cubicBezTo>
                    <a:pt x="277863" y="319802"/>
                    <a:pt x="277863" y="319802"/>
                    <a:pt x="277863" y="319802"/>
                  </a:cubicBezTo>
                  <a:cubicBezTo>
                    <a:pt x="277769" y="319802"/>
                    <a:pt x="277769" y="319802"/>
                    <a:pt x="277674" y="319802"/>
                  </a:cubicBezTo>
                  <a:lnTo>
                    <a:pt x="277674" y="319707"/>
                  </a:lnTo>
                  <a:cubicBezTo>
                    <a:pt x="264577" y="319518"/>
                    <a:pt x="252049" y="316770"/>
                    <a:pt x="239901" y="311274"/>
                  </a:cubicBezTo>
                  <a:cubicBezTo>
                    <a:pt x="219022" y="301893"/>
                    <a:pt x="185615" y="274603"/>
                    <a:pt x="178592" y="236890"/>
                  </a:cubicBezTo>
                  <a:cubicBezTo>
                    <a:pt x="174321" y="214149"/>
                    <a:pt x="153631" y="236511"/>
                    <a:pt x="149740" y="184774"/>
                  </a:cubicBezTo>
                  <a:cubicBezTo>
                    <a:pt x="149740" y="164118"/>
                    <a:pt x="161034" y="159001"/>
                    <a:pt x="161034" y="159001"/>
                  </a:cubicBezTo>
                  <a:cubicBezTo>
                    <a:pt x="161034" y="159001"/>
                    <a:pt x="155245" y="128395"/>
                    <a:pt x="153062" y="104895"/>
                  </a:cubicBezTo>
                  <a:cubicBezTo>
                    <a:pt x="150215" y="75615"/>
                    <a:pt x="170145" y="0"/>
                    <a:pt x="276250" y="0"/>
                  </a:cubicBezTo>
                  <a:close/>
                </a:path>
              </a:pathLst>
            </a:custGeom>
            <a:solidFill>
              <a:srgbClr val="000000"/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</p:grpSp>
      <p:grpSp>
        <p:nvGrpSpPr>
          <p:cNvPr id="569" name="组合 568">
            <a:extLst>
              <a:ext uri="{FF2B5EF4-FFF2-40B4-BE49-F238E27FC236}">
                <a16:creationId xmlns:a16="http://schemas.microsoft.com/office/drawing/2014/main" xmlns="" id="{8F944836-D768-4ED0-AA8A-F716E4A6474E}"/>
              </a:ext>
            </a:extLst>
          </p:cNvPr>
          <p:cNvGrpSpPr/>
          <p:nvPr/>
        </p:nvGrpSpPr>
        <p:grpSpPr>
          <a:xfrm>
            <a:off x="8132956" y="2009760"/>
            <a:ext cx="3385944" cy="2144238"/>
            <a:chOff x="1223445" y="1639500"/>
            <a:chExt cx="6714551" cy="4252167"/>
          </a:xfrm>
        </p:grpSpPr>
        <p:grpSp>
          <p:nvGrpSpPr>
            <p:cNvPr id="570" name="Group 4">
              <a:extLst>
                <a:ext uri="{FF2B5EF4-FFF2-40B4-BE49-F238E27FC236}">
                  <a16:creationId xmlns:a16="http://schemas.microsoft.com/office/drawing/2014/main" xmlns="" id="{50CE8C8A-EC9F-41F6-B30C-802CF1FAB228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1223445" y="1639500"/>
              <a:ext cx="6714551" cy="4252167"/>
              <a:chOff x="442" y="1130"/>
              <a:chExt cx="4123" cy="2611"/>
            </a:xfrm>
          </p:grpSpPr>
          <p:sp>
            <p:nvSpPr>
              <p:cNvPr id="585" name="Freeform 5">
                <a:extLst>
                  <a:ext uri="{FF2B5EF4-FFF2-40B4-BE49-F238E27FC236}">
                    <a16:creationId xmlns:a16="http://schemas.microsoft.com/office/drawing/2014/main" xmlns="" id="{B4596DAB-EC56-4536-979B-A7A11D9520F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4" y="1141"/>
                <a:ext cx="4099" cy="258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86" name="Freeform 6">
                <a:extLst>
                  <a:ext uri="{FF2B5EF4-FFF2-40B4-BE49-F238E27FC236}">
                    <a16:creationId xmlns:a16="http://schemas.microsoft.com/office/drawing/2014/main" xmlns="" id="{EDDF644E-A9C6-4574-9DA9-436F8B91D61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2" y="1130"/>
                <a:ext cx="4123" cy="261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rgbClr val="EAECE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87" name="Rectangle 7">
                <a:extLst>
                  <a:ext uri="{FF2B5EF4-FFF2-40B4-BE49-F238E27FC236}">
                    <a16:creationId xmlns:a16="http://schemas.microsoft.com/office/drawing/2014/main" xmlns="" id="{BED25DE6-8870-459B-969A-4E5CAF69E0A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88" name="Rectangle 8">
                <a:extLst>
                  <a:ext uri="{FF2B5EF4-FFF2-40B4-BE49-F238E27FC236}">
                    <a16:creationId xmlns:a16="http://schemas.microsoft.com/office/drawing/2014/main" xmlns="" id="{33E99F86-1DF0-4949-B1D7-ECCB1855220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89" name="Rectangle 9">
                <a:extLst>
                  <a:ext uri="{FF2B5EF4-FFF2-40B4-BE49-F238E27FC236}">
                    <a16:creationId xmlns:a16="http://schemas.microsoft.com/office/drawing/2014/main" xmlns="" id="{B50FA1B1-0DC5-46F6-AABD-5F2E5CA8321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solidFill>
                <a:srgbClr val="CC4A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0" name="Rectangle 10">
                <a:extLst>
                  <a:ext uri="{FF2B5EF4-FFF2-40B4-BE49-F238E27FC236}">
                    <a16:creationId xmlns:a16="http://schemas.microsoft.com/office/drawing/2014/main" xmlns="" id="{D5E96031-B15B-465C-BC63-AD36D48FAA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1" name="Rectangle 11">
                <a:extLst>
                  <a:ext uri="{FF2B5EF4-FFF2-40B4-BE49-F238E27FC236}">
                    <a16:creationId xmlns:a16="http://schemas.microsoft.com/office/drawing/2014/main" xmlns="" id="{C2A0B42C-5EC2-4DA7-A920-29DF1BA4E7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907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2" name="Rectangle 12">
                <a:extLst>
                  <a:ext uri="{FF2B5EF4-FFF2-40B4-BE49-F238E27FC236}">
                    <a16:creationId xmlns:a16="http://schemas.microsoft.com/office/drawing/2014/main" xmlns="" id="{DF679C4D-EB47-4AA3-BAC4-2E653D42B7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2512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3" name="Rectangle 13">
                <a:extLst>
                  <a:ext uri="{FF2B5EF4-FFF2-40B4-BE49-F238E27FC236}">
                    <a16:creationId xmlns:a16="http://schemas.microsoft.com/office/drawing/2014/main" xmlns="" id="{6B4275B3-CF9C-4847-947E-6776BC2C7B3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3116"/>
                <a:ext cx="666" cy="503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4" name="Oval 14">
                <a:extLst>
                  <a:ext uri="{FF2B5EF4-FFF2-40B4-BE49-F238E27FC236}">
                    <a16:creationId xmlns:a16="http://schemas.microsoft.com/office/drawing/2014/main" xmlns="" id="{47C12A7A-2A3A-4361-836D-1E71DC70801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61" y="1268"/>
                <a:ext cx="62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5" name="Oval 15">
                <a:extLst>
                  <a:ext uri="{FF2B5EF4-FFF2-40B4-BE49-F238E27FC236}">
                    <a16:creationId xmlns:a16="http://schemas.microsoft.com/office/drawing/2014/main" xmlns="" id="{5EFED599-5FF1-4CFD-BD7D-BFDAD03329B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70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6" name="Oval 16">
                <a:extLst>
                  <a:ext uri="{FF2B5EF4-FFF2-40B4-BE49-F238E27FC236}">
                    <a16:creationId xmlns:a16="http://schemas.microsoft.com/office/drawing/2014/main" xmlns="" id="{A36CF736-DD11-4F05-B438-338F914219E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79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7" name="Freeform 17">
                <a:extLst>
                  <a:ext uri="{FF2B5EF4-FFF2-40B4-BE49-F238E27FC236}">
                    <a16:creationId xmlns:a16="http://schemas.microsoft.com/office/drawing/2014/main" xmlns="" id="{8E7945E6-1CED-40DD-8296-D47EE2687A2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428" y="1909"/>
                <a:ext cx="3001" cy="1721"/>
              </a:xfrm>
              <a:custGeom>
                <a:avLst/>
                <a:gdLst>
                  <a:gd name="T0" fmla="*/ 81 w 3119"/>
                  <a:gd name="T1" fmla="*/ 1764 h 1788"/>
                  <a:gd name="T2" fmla="*/ 41 w 3119"/>
                  <a:gd name="T3" fmla="*/ 1747 h 1788"/>
                  <a:gd name="T4" fmla="*/ 24 w 3119"/>
                  <a:gd name="T5" fmla="*/ 1706 h 1788"/>
                  <a:gd name="T6" fmla="*/ 24 w 3119"/>
                  <a:gd name="T7" fmla="*/ 81 h 1788"/>
                  <a:gd name="T8" fmla="*/ 41 w 3119"/>
                  <a:gd name="T9" fmla="*/ 41 h 1788"/>
                  <a:gd name="T10" fmla="*/ 81 w 3119"/>
                  <a:gd name="T11" fmla="*/ 24 h 1788"/>
                  <a:gd name="T12" fmla="*/ 3037 w 3119"/>
                  <a:gd name="T13" fmla="*/ 24 h 1788"/>
                  <a:gd name="T14" fmla="*/ 3078 w 3119"/>
                  <a:gd name="T15" fmla="*/ 41 h 1788"/>
                  <a:gd name="T16" fmla="*/ 3095 w 3119"/>
                  <a:gd name="T17" fmla="*/ 81 h 1788"/>
                  <a:gd name="T18" fmla="*/ 3095 w 3119"/>
                  <a:gd name="T19" fmla="*/ 1706 h 1788"/>
                  <a:gd name="T20" fmla="*/ 3078 w 3119"/>
                  <a:gd name="T21" fmla="*/ 1747 h 1788"/>
                  <a:gd name="T22" fmla="*/ 3037 w 3119"/>
                  <a:gd name="T23" fmla="*/ 1764 h 1788"/>
                  <a:gd name="T24" fmla="*/ 3037 w 3119"/>
                  <a:gd name="T25" fmla="*/ 1764 h 1788"/>
                  <a:gd name="T26" fmla="*/ 81 w 3119"/>
                  <a:gd name="T27" fmla="*/ 1764 h 1788"/>
                  <a:gd name="T28" fmla="*/ 3037 w 3119"/>
                  <a:gd name="T29" fmla="*/ 0 h 1788"/>
                  <a:gd name="T30" fmla="*/ 3037 w 3119"/>
                  <a:gd name="T31" fmla="*/ 0 h 1788"/>
                  <a:gd name="T32" fmla="*/ 81 w 3119"/>
                  <a:gd name="T33" fmla="*/ 0 h 1788"/>
                  <a:gd name="T34" fmla="*/ 24 w 3119"/>
                  <a:gd name="T35" fmla="*/ 24 h 1788"/>
                  <a:gd name="T36" fmla="*/ 0 w 3119"/>
                  <a:gd name="T37" fmla="*/ 81 h 1788"/>
                  <a:gd name="T38" fmla="*/ 0 w 3119"/>
                  <a:gd name="T39" fmla="*/ 1706 h 1788"/>
                  <a:gd name="T40" fmla="*/ 24 w 3119"/>
                  <a:gd name="T41" fmla="*/ 1764 h 1788"/>
                  <a:gd name="T42" fmla="*/ 81 w 3119"/>
                  <a:gd name="T43" fmla="*/ 1788 h 1788"/>
                  <a:gd name="T44" fmla="*/ 81 w 3119"/>
                  <a:gd name="T45" fmla="*/ 1788 h 1788"/>
                  <a:gd name="T46" fmla="*/ 3037 w 3119"/>
                  <a:gd name="T47" fmla="*/ 1788 h 1788"/>
                  <a:gd name="T48" fmla="*/ 3095 w 3119"/>
                  <a:gd name="T49" fmla="*/ 1764 h 1788"/>
                  <a:gd name="T50" fmla="*/ 3119 w 3119"/>
                  <a:gd name="T51" fmla="*/ 1706 h 1788"/>
                  <a:gd name="T52" fmla="*/ 3119 w 3119"/>
                  <a:gd name="T53" fmla="*/ 81 h 1788"/>
                  <a:gd name="T54" fmla="*/ 3095 w 3119"/>
                  <a:gd name="T55" fmla="*/ 24 h 1788"/>
                  <a:gd name="T56" fmla="*/ 3037 w 3119"/>
                  <a:gd name="T57" fmla="*/ 0 h 17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119" h="1788">
                    <a:moveTo>
                      <a:pt x="81" y="1764"/>
                    </a:moveTo>
                    <a:cubicBezTo>
                      <a:pt x="65" y="1764"/>
                      <a:pt x="51" y="1757"/>
                      <a:pt x="41" y="1747"/>
                    </a:cubicBezTo>
                    <a:cubicBezTo>
                      <a:pt x="30" y="1737"/>
                      <a:pt x="24" y="1722"/>
                      <a:pt x="24" y="1706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4" y="66"/>
                      <a:pt x="30" y="51"/>
                      <a:pt x="41" y="41"/>
                    </a:cubicBezTo>
                    <a:cubicBezTo>
                      <a:pt x="51" y="30"/>
                      <a:pt x="65" y="24"/>
                      <a:pt x="81" y="24"/>
                    </a:cubicBezTo>
                    <a:cubicBezTo>
                      <a:pt x="3037" y="24"/>
                      <a:pt x="3037" y="24"/>
                      <a:pt x="3037" y="24"/>
                    </a:cubicBezTo>
                    <a:cubicBezTo>
                      <a:pt x="3053" y="24"/>
                      <a:pt x="3068" y="30"/>
                      <a:pt x="3078" y="41"/>
                    </a:cubicBezTo>
                    <a:cubicBezTo>
                      <a:pt x="3089" y="51"/>
                      <a:pt x="3095" y="66"/>
                      <a:pt x="3095" y="81"/>
                    </a:cubicBezTo>
                    <a:cubicBezTo>
                      <a:pt x="3095" y="1706"/>
                      <a:pt x="3095" y="1706"/>
                      <a:pt x="3095" y="1706"/>
                    </a:cubicBezTo>
                    <a:cubicBezTo>
                      <a:pt x="3095" y="1722"/>
                      <a:pt x="3089" y="1737"/>
                      <a:pt x="3078" y="1747"/>
                    </a:cubicBezTo>
                    <a:cubicBezTo>
                      <a:pt x="3068" y="1757"/>
                      <a:pt x="3053" y="1764"/>
                      <a:pt x="3037" y="1764"/>
                    </a:cubicBezTo>
                    <a:cubicBezTo>
                      <a:pt x="3037" y="1764"/>
                      <a:pt x="3037" y="1764"/>
                      <a:pt x="3037" y="1764"/>
                    </a:cubicBezTo>
                    <a:cubicBezTo>
                      <a:pt x="81" y="1764"/>
                      <a:pt x="81" y="1764"/>
                      <a:pt x="81" y="1764"/>
                    </a:cubicBezTo>
                    <a:moveTo>
                      <a:pt x="3037" y="0"/>
                    </a:moveTo>
                    <a:cubicBezTo>
                      <a:pt x="3037" y="0"/>
                      <a:pt x="3037" y="0"/>
                      <a:pt x="3037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59" y="0"/>
                      <a:pt x="38" y="9"/>
                      <a:pt x="24" y="24"/>
                    </a:cubicBezTo>
                    <a:cubicBezTo>
                      <a:pt x="9" y="39"/>
                      <a:pt x="0" y="59"/>
                      <a:pt x="0" y="81"/>
                    </a:cubicBezTo>
                    <a:cubicBezTo>
                      <a:pt x="0" y="1706"/>
                      <a:pt x="0" y="1706"/>
                      <a:pt x="0" y="1706"/>
                    </a:cubicBezTo>
                    <a:cubicBezTo>
                      <a:pt x="0" y="1729"/>
                      <a:pt x="9" y="1749"/>
                      <a:pt x="24" y="1764"/>
                    </a:cubicBezTo>
                    <a:cubicBezTo>
                      <a:pt x="38" y="1779"/>
                      <a:pt x="59" y="1788"/>
                      <a:pt x="81" y="1788"/>
                    </a:cubicBezTo>
                    <a:cubicBezTo>
                      <a:pt x="81" y="1788"/>
                      <a:pt x="81" y="1788"/>
                      <a:pt x="81" y="1788"/>
                    </a:cubicBezTo>
                    <a:cubicBezTo>
                      <a:pt x="3037" y="1788"/>
                      <a:pt x="3037" y="1788"/>
                      <a:pt x="3037" y="1788"/>
                    </a:cubicBezTo>
                    <a:cubicBezTo>
                      <a:pt x="3060" y="1788"/>
                      <a:pt x="3080" y="1779"/>
                      <a:pt x="3095" y="1764"/>
                    </a:cubicBezTo>
                    <a:cubicBezTo>
                      <a:pt x="3110" y="1749"/>
                      <a:pt x="3119" y="1729"/>
                      <a:pt x="3119" y="1706"/>
                    </a:cubicBezTo>
                    <a:cubicBezTo>
                      <a:pt x="3119" y="81"/>
                      <a:pt x="3119" y="81"/>
                      <a:pt x="3119" y="81"/>
                    </a:cubicBezTo>
                    <a:cubicBezTo>
                      <a:pt x="3119" y="59"/>
                      <a:pt x="3110" y="39"/>
                      <a:pt x="3095" y="24"/>
                    </a:cubicBezTo>
                    <a:cubicBezTo>
                      <a:pt x="3080" y="9"/>
                      <a:pt x="3060" y="0"/>
                      <a:pt x="3037" y="0"/>
                    </a:cubicBezTo>
                  </a:path>
                </a:pathLst>
              </a:custGeom>
              <a:solidFill>
                <a:srgbClr val="F6F7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8" name="Freeform 18">
                <a:extLst>
                  <a:ext uri="{FF2B5EF4-FFF2-40B4-BE49-F238E27FC236}">
                    <a16:creationId xmlns:a16="http://schemas.microsoft.com/office/drawing/2014/main" xmlns="" id="{3160544B-ACA1-439F-B5ED-73D07542FFA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23" y="1431"/>
                <a:ext cx="526" cy="163"/>
              </a:xfrm>
              <a:custGeom>
                <a:avLst/>
                <a:gdLst>
                  <a:gd name="T0" fmla="*/ 520 w 547"/>
                  <a:gd name="T1" fmla="*/ 170 h 170"/>
                  <a:gd name="T2" fmla="*/ 27 w 547"/>
                  <a:gd name="T3" fmla="*/ 170 h 170"/>
                  <a:gd name="T4" fmla="*/ 0 w 547"/>
                  <a:gd name="T5" fmla="*/ 143 h 170"/>
                  <a:gd name="T6" fmla="*/ 0 w 547"/>
                  <a:gd name="T7" fmla="*/ 27 h 170"/>
                  <a:gd name="T8" fmla="*/ 27 w 547"/>
                  <a:gd name="T9" fmla="*/ 0 h 170"/>
                  <a:gd name="T10" fmla="*/ 520 w 547"/>
                  <a:gd name="T11" fmla="*/ 0 h 170"/>
                  <a:gd name="T12" fmla="*/ 547 w 547"/>
                  <a:gd name="T13" fmla="*/ 27 h 170"/>
                  <a:gd name="T14" fmla="*/ 547 w 547"/>
                  <a:gd name="T15" fmla="*/ 143 h 170"/>
                  <a:gd name="T16" fmla="*/ 520 w 547"/>
                  <a:gd name="T17" fmla="*/ 17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7" h="170">
                    <a:moveTo>
                      <a:pt x="520" y="170"/>
                    </a:moveTo>
                    <a:cubicBezTo>
                      <a:pt x="27" y="170"/>
                      <a:pt x="27" y="170"/>
                      <a:pt x="27" y="170"/>
                    </a:cubicBezTo>
                    <a:cubicBezTo>
                      <a:pt x="12" y="170"/>
                      <a:pt x="0" y="158"/>
                      <a:pt x="0" y="143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12"/>
                      <a:pt x="12" y="0"/>
                      <a:pt x="27" y="0"/>
                    </a:cubicBezTo>
                    <a:cubicBezTo>
                      <a:pt x="520" y="0"/>
                      <a:pt x="520" y="0"/>
                      <a:pt x="520" y="0"/>
                    </a:cubicBezTo>
                    <a:cubicBezTo>
                      <a:pt x="535" y="0"/>
                      <a:pt x="547" y="12"/>
                      <a:pt x="547" y="27"/>
                    </a:cubicBezTo>
                    <a:cubicBezTo>
                      <a:pt x="547" y="143"/>
                      <a:pt x="547" y="143"/>
                      <a:pt x="547" y="143"/>
                    </a:cubicBezTo>
                    <a:cubicBezTo>
                      <a:pt x="547" y="158"/>
                      <a:pt x="535" y="170"/>
                      <a:pt x="520" y="170"/>
                    </a:cubicBezTo>
                    <a:close/>
                  </a:path>
                </a:pathLst>
              </a:cu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9" name="Rectangle 19">
                <a:extLst>
                  <a:ext uri="{FF2B5EF4-FFF2-40B4-BE49-F238E27FC236}">
                    <a16:creationId xmlns:a16="http://schemas.microsoft.com/office/drawing/2014/main" xmlns="" id="{106CB808-4E4B-4B78-BBF1-5A2DEF569EC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50" y="1490"/>
                <a:ext cx="254" cy="25"/>
              </a:xfrm>
              <a:prstGeom prst="rect">
                <a:avLst/>
              </a:prstGeom>
              <a:solidFill>
                <a:srgbClr val="C4C4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00" name="Freeform 20">
                <a:extLst>
                  <a:ext uri="{FF2B5EF4-FFF2-40B4-BE49-F238E27FC236}">
                    <a16:creationId xmlns:a16="http://schemas.microsoft.com/office/drawing/2014/main" xmlns="" id="{EDB51B77-C292-4B41-9031-229A1D46EEF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28" y="1474"/>
                <a:ext cx="242" cy="49"/>
              </a:xfrm>
              <a:custGeom>
                <a:avLst/>
                <a:gdLst>
                  <a:gd name="T0" fmla="*/ 227 w 251"/>
                  <a:gd name="T1" fmla="*/ 0 h 51"/>
                  <a:gd name="T2" fmla="*/ 24 w 251"/>
                  <a:gd name="T3" fmla="*/ 0 h 51"/>
                  <a:gd name="T4" fmla="*/ 0 w 251"/>
                  <a:gd name="T5" fmla="*/ 24 h 51"/>
                  <a:gd name="T6" fmla="*/ 0 w 251"/>
                  <a:gd name="T7" fmla="*/ 27 h 51"/>
                  <a:gd name="T8" fmla="*/ 24 w 251"/>
                  <a:gd name="T9" fmla="*/ 51 h 51"/>
                  <a:gd name="T10" fmla="*/ 227 w 251"/>
                  <a:gd name="T11" fmla="*/ 51 h 51"/>
                  <a:gd name="T12" fmla="*/ 251 w 251"/>
                  <a:gd name="T13" fmla="*/ 27 h 51"/>
                  <a:gd name="T14" fmla="*/ 251 w 251"/>
                  <a:gd name="T15" fmla="*/ 24 h 51"/>
                  <a:gd name="T16" fmla="*/ 227 w 251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1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1" y="41"/>
                      <a:pt x="251" y="27"/>
                    </a:cubicBezTo>
                    <a:cubicBezTo>
                      <a:pt x="251" y="24"/>
                      <a:pt x="251" y="24"/>
                      <a:pt x="251" y="24"/>
                    </a:cubicBezTo>
                    <a:cubicBezTo>
                      <a:pt x="251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01" name="Freeform 21">
                <a:extLst>
                  <a:ext uri="{FF2B5EF4-FFF2-40B4-BE49-F238E27FC236}">
                    <a16:creationId xmlns:a16="http://schemas.microsoft.com/office/drawing/2014/main" xmlns="" id="{4F16D132-ACE7-42AA-BBC8-A2836A0429B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54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0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0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39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39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02" name="Freeform 22">
                <a:extLst>
                  <a:ext uri="{FF2B5EF4-FFF2-40B4-BE49-F238E27FC236}">
                    <a16:creationId xmlns:a16="http://schemas.microsoft.com/office/drawing/2014/main" xmlns="" id="{8C70D664-3A2C-4726-B905-9F70F69AA60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12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03" name="Freeform 23">
                <a:extLst>
                  <a:ext uri="{FF2B5EF4-FFF2-40B4-BE49-F238E27FC236}">
                    <a16:creationId xmlns:a16="http://schemas.microsoft.com/office/drawing/2014/main" xmlns="" id="{037412D7-FE0C-40D5-ABEB-5D8C5E38A61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70" y="1474"/>
                <a:ext cx="241" cy="49"/>
              </a:xfrm>
              <a:custGeom>
                <a:avLst/>
                <a:gdLst>
                  <a:gd name="T0" fmla="*/ 227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7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7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grpSp>
          <p:nvGrpSpPr>
            <p:cNvPr id="571" name="组合 570">
              <a:extLst>
                <a:ext uri="{FF2B5EF4-FFF2-40B4-BE49-F238E27FC236}">
                  <a16:creationId xmlns:a16="http://schemas.microsoft.com/office/drawing/2014/main" xmlns="" id="{32C0EA2B-E935-4E60-844F-250376718CD2}"/>
                </a:ext>
              </a:extLst>
            </p:cNvPr>
            <p:cNvGrpSpPr/>
            <p:nvPr/>
          </p:nvGrpSpPr>
          <p:grpSpPr>
            <a:xfrm>
              <a:off x="3151349" y="3390912"/>
              <a:ext cx="3824867" cy="1851649"/>
              <a:chOff x="7824354" y="3116336"/>
              <a:chExt cx="1714500" cy="830003"/>
            </a:xfrm>
          </p:grpSpPr>
          <p:grpSp>
            <p:nvGrpSpPr>
              <p:cNvPr id="572" name="组合 571">
                <a:extLst>
                  <a:ext uri="{FF2B5EF4-FFF2-40B4-BE49-F238E27FC236}">
                    <a16:creationId xmlns:a16="http://schemas.microsoft.com/office/drawing/2014/main" xmlns="" id="{15B71FBD-81C7-48F4-ACDD-BB9A22F499DB}"/>
                  </a:ext>
                </a:extLst>
              </p:cNvPr>
              <p:cNvGrpSpPr/>
              <p:nvPr/>
            </p:nvGrpSpPr>
            <p:grpSpPr>
              <a:xfrm>
                <a:off x="7824354" y="3116336"/>
                <a:ext cx="1659024" cy="685772"/>
                <a:chOff x="7824355" y="3116331"/>
                <a:chExt cx="2155352" cy="890932"/>
              </a:xfrm>
            </p:grpSpPr>
            <p:sp>
              <p:nvSpPr>
                <p:cNvPr id="578" name="六边形 577">
                  <a:extLst>
                    <a:ext uri="{FF2B5EF4-FFF2-40B4-BE49-F238E27FC236}">
                      <a16:creationId xmlns:a16="http://schemas.microsoft.com/office/drawing/2014/main" xmlns="" id="{45705068-15B7-4F2D-9A53-9B2F98DB1452}"/>
                    </a:ext>
                  </a:extLst>
                </p:cNvPr>
                <p:cNvSpPr/>
                <p:nvPr/>
              </p:nvSpPr>
              <p:spPr>
                <a:xfrm>
                  <a:off x="7824355" y="3116332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79" name="六边形 578">
                  <a:extLst>
                    <a:ext uri="{FF2B5EF4-FFF2-40B4-BE49-F238E27FC236}">
                      <a16:creationId xmlns:a16="http://schemas.microsoft.com/office/drawing/2014/main" xmlns="" id="{D625931C-EE95-45F3-8D58-2ABBAA3E9589}"/>
                    </a:ext>
                  </a:extLst>
                </p:cNvPr>
                <p:cNvSpPr/>
                <p:nvPr/>
              </p:nvSpPr>
              <p:spPr>
                <a:xfrm>
                  <a:off x="8242600" y="3350708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0" name="六边形 579">
                  <a:extLst>
                    <a:ext uri="{FF2B5EF4-FFF2-40B4-BE49-F238E27FC236}">
                      <a16:creationId xmlns:a16="http://schemas.microsoft.com/office/drawing/2014/main" xmlns="" id="{7E8322E2-0B64-43EB-A24A-DB2A1C25D5D0}"/>
                    </a:ext>
                  </a:extLst>
                </p:cNvPr>
                <p:cNvSpPr/>
                <p:nvPr/>
              </p:nvSpPr>
              <p:spPr>
                <a:xfrm>
                  <a:off x="8652142" y="3116331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1" name="六边形 580">
                  <a:extLst>
                    <a:ext uri="{FF2B5EF4-FFF2-40B4-BE49-F238E27FC236}">
                      <a16:creationId xmlns:a16="http://schemas.microsoft.com/office/drawing/2014/main" xmlns="" id="{96EB29EC-A372-43A0-AA19-907E25B230FF}"/>
                    </a:ext>
                  </a:extLst>
                </p:cNvPr>
                <p:cNvSpPr/>
                <p:nvPr/>
              </p:nvSpPr>
              <p:spPr>
                <a:xfrm>
                  <a:off x="7833058" y="3593491"/>
                  <a:ext cx="479976" cy="413772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2" name="六边形 581">
                  <a:extLst>
                    <a:ext uri="{FF2B5EF4-FFF2-40B4-BE49-F238E27FC236}">
                      <a16:creationId xmlns:a16="http://schemas.microsoft.com/office/drawing/2014/main" xmlns="" id="{20C1BB69-308B-4A58-8872-6B6FEAC3BEB1}"/>
                    </a:ext>
                  </a:extLst>
                </p:cNvPr>
                <p:cNvSpPr/>
                <p:nvPr/>
              </p:nvSpPr>
              <p:spPr>
                <a:xfrm>
                  <a:off x="9075532" y="3325133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3" name="六边形 582">
                  <a:extLst>
                    <a:ext uri="{FF2B5EF4-FFF2-40B4-BE49-F238E27FC236}">
                      <a16:creationId xmlns:a16="http://schemas.microsoft.com/office/drawing/2014/main" xmlns="" id="{4F596E90-F582-4D64-B556-B77E9C52A080}"/>
                    </a:ext>
                  </a:extLst>
                </p:cNvPr>
                <p:cNvSpPr/>
                <p:nvPr/>
              </p:nvSpPr>
              <p:spPr>
                <a:xfrm>
                  <a:off x="9499730" y="3117986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4" name="矩形 198">
                  <a:extLst>
                    <a:ext uri="{FF2B5EF4-FFF2-40B4-BE49-F238E27FC236}">
                      <a16:creationId xmlns:a16="http://schemas.microsoft.com/office/drawing/2014/main" xmlns="" id="{0A5A30BC-8085-4A2F-96EC-058A4C88D129}"/>
                    </a:ext>
                  </a:extLst>
                </p:cNvPr>
                <p:cNvSpPr/>
                <p:nvPr/>
              </p:nvSpPr>
              <p:spPr>
                <a:xfrm>
                  <a:off x="8766095" y="3188615"/>
                  <a:ext cx="244287" cy="266628"/>
                </a:xfrm>
                <a:custGeom>
                  <a:avLst/>
                  <a:gdLst>
                    <a:gd name="connsiteX0" fmla="*/ 243589 w 557114"/>
                    <a:gd name="connsiteY0" fmla="*/ 355438 h 608062"/>
                    <a:gd name="connsiteX1" fmla="*/ 277656 w 557114"/>
                    <a:gd name="connsiteY1" fmla="*/ 355438 h 608062"/>
                    <a:gd name="connsiteX2" fmla="*/ 277940 w 557114"/>
                    <a:gd name="connsiteY2" fmla="*/ 355438 h 608062"/>
                    <a:gd name="connsiteX3" fmla="*/ 278604 w 557114"/>
                    <a:gd name="connsiteY3" fmla="*/ 355438 h 608062"/>
                    <a:gd name="connsiteX4" fmla="*/ 279174 w 557114"/>
                    <a:gd name="connsiteY4" fmla="*/ 355438 h 608062"/>
                    <a:gd name="connsiteX5" fmla="*/ 279458 w 557114"/>
                    <a:gd name="connsiteY5" fmla="*/ 355438 h 608062"/>
                    <a:gd name="connsiteX6" fmla="*/ 279553 w 557114"/>
                    <a:gd name="connsiteY6" fmla="*/ 355438 h 608062"/>
                    <a:gd name="connsiteX7" fmla="*/ 313620 w 557114"/>
                    <a:gd name="connsiteY7" fmla="*/ 355438 h 608062"/>
                    <a:gd name="connsiteX8" fmla="*/ 324438 w 557114"/>
                    <a:gd name="connsiteY8" fmla="*/ 375432 h 608062"/>
                    <a:gd name="connsiteX9" fmla="*/ 298152 w 557114"/>
                    <a:gd name="connsiteY9" fmla="*/ 430202 h 608062"/>
                    <a:gd name="connsiteX10" fmla="*/ 301948 w 557114"/>
                    <a:gd name="connsiteY10" fmla="*/ 510272 h 608062"/>
                    <a:gd name="connsiteX11" fmla="*/ 356891 w 557114"/>
                    <a:gd name="connsiteY11" fmla="*/ 389172 h 608062"/>
                    <a:gd name="connsiteX12" fmla="*/ 356986 w 557114"/>
                    <a:gd name="connsiteY12" fmla="*/ 389172 h 608062"/>
                    <a:gd name="connsiteX13" fmla="*/ 376628 w 557114"/>
                    <a:gd name="connsiteY13" fmla="*/ 375337 h 608062"/>
                    <a:gd name="connsiteX14" fmla="*/ 383556 w 557114"/>
                    <a:gd name="connsiteY14" fmla="*/ 376474 h 608062"/>
                    <a:gd name="connsiteX15" fmla="*/ 383745 w 557114"/>
                    <a:gd name="connsiteY15" fmla="*/ 376569 h 608062"/>
                    <a:gd name="connsiteX16" fmla="*/ 518588 w 557114"/>
                    <a:gd name="connsiteY16" fmla="*/ 438920 h 608062"/>
                    <a:gd name="connsiteX17" fmla="*/ 557114 w 557114"/>
                    <a:gd name="connsiteY17" fmla="*/ 482224 h 608062"/>
                    <a:gd name="connsiteX18" fmla="*/ 557114 w 557114"/>
                    <a:gd name="connsiteY18" fmla="*/ 608062 h 608062"/>
                    <a:gd name="connsiteX19" fmla="*/ 279743 w 557114"/>
                    <a:gd name="connsiteY19" fmla="*/ 608062 h 608062"/>
                    <a:gd name="connsiteX20" fmla="*/ 279458 w 557114"/>
                    <a:gd name="connsiteY20" fmla="*/ 608062 h 608062"/>
                    <a:gd name="connsiteX21" fmla="*/ 279364 w 557114"/>
                    <a:gd name="connsiteY21" fmla="*/ 608062 h 608062"/>
                    <a:gd name="connsiteX22" fmla="*/ 279174 w 557114"/>
                    <a:gd name="connsiteY22" fmla="*/ 608062 h 608062"/>
                    <a:gd name="connsiteX23" fmla="*/ 278984 w 557114"/>
                    <a:gd name="connsiteY23" fmla="*/ 608062 h 608062"/>
                    <a:gd name="connsiteX24" fmla="*/ 278604 w 557114"/>
                    <a:gd name="connsiteY24" fmla="*/ 608062 h 608062"/>
                    <a:gd name="connsiteX25" fmla="*/ 278130 w 557114"/>
                    <a:gd name="connsiteY25" fmla="*/ 608062 h 608062"/>
                    <a:gd name="connsiteX26" fmla="*/ 277940 w 557114"/>
                    <a:gd name="connsiteY26" fmla="*/ 608062 h 608062"/>
                    <a:gd name="connsiteX27" fmla="*/ 277845 w 557114"/>
                    <a:gd name="connsiteY27" fmla="*/ 608062 h 608062"/>
                    <a:gd name="connsiteX28" fmla="*/ 277750 w 557114"/>
                    <a:gd name="connsiteY28" fmla="*/ 608062 h 608062"/>
                    <a:gd name="connsiteX29" fmla="*/ 277656 w 557114"/>
                    <a:gd name="connsiteY29" fmla="*/ 608062 h 608062"/>
                    <a:gd name="connsiteX30" fmla="*/ 277371 w 557114"/>
                    <a:gd name="connsiteY30" fmla="*/ 608062 h 608062"/>
                    <a:gd name="connsiteX31" fmla="*/ 0 w 557114"/>
                    <a:gd name="connsiteY31" fmla="*/ 608062 h 608062"/>
                    <a:gd name="connsiteX32" fmla="*/ 0 w 557114"/>
                    <a:gd name="connsiteY32" fmla="*/ 482224 h 608062"/>
                    <a:gd name="connsiteX33" fmla="*/ 38621 w 557114"/>
                    <a:gd name="connsiteY33" fmla="*/ 438920 h 608062"/>
                    <a:gd name="connsiteX34" fmla="*/ 173464 w 557114"/>
                    <a:gd name="connsiteY34" fmla="*/ 376569 h 608062"/>
                    <a:gd name="connsiteX35" fmla="*/ 173558 w 557114"/>
                    <a:gd name="connsiteY35" fmla="*/ 376474 h 608062"/>
                    <a:gd name="connsiteX36" fmla="*/ 180486 w 557114"/>
                    <a:gd name="connsiteY36" fmla="*/ 375337 h 608062"/>
                    <a:gd name="connsiteX37" fmla="*/ 200223 w 557114"/>
                    <a:gd name="connsiteY37" fmla="*/ 389172 h 608062"/>
                    <a:gd name="connsiteX38" fmla="*/ 255166 w 557114"/>
                    <a:gd name="connsiteY38" fmla="*/ 510272 h 608062"/>
                    <a:gd name="connsiteX39" fmla="*/ 258962 w 557114"/>
                    <a:gd name="connsiteY39" fmla="*/ 430202 h 608062"/>
                    <a:gd name="connsiteX40" fmla="*/ 232676 w 557114"/>
                    <a:gd name="connsiteY40" fmla="*/ 375432 h 608062"/>
                    <a:gd name="connsiteX41" fmla="*/ 243589 w 557114"/>
                    <a:gd name="connsiteY41" fmla="*/ 355438 h 608062"/>
                    <a:gd name="connsiteX42" fmla="*/ 276250 w 557114"/>
                    <a:gd name="connsiteY42" fmla="*/ 0 h 608062"/>
                    <a:gd name="connsiteX43" fmla="*/ 277674 w 557114"/>
                    <a:gd name="connsiteY43" fmla="*/ 0 h 608062"/>
                    <a:gd name="connsiteX44" fmla="*/ 277863 w 557114"/>
                    <a:gd name="connsiteY44" fmla="*/ 0 h 608062"/>
                    <a:gd name="connsiteX45" fmla="*/ 277958 w 557114"/>
                    <a:gd name="connsiteY45" fmla="*/ 0 h 608062"/>
                    <a:gd name="connsiteX46" fmla="*/ 279382 w 557114"/>
                    <a:gd name="connsiteY46" fmla="*/ 0 h 608062"/>
                    <a:gd name="connsiteX47" fmla="*/ 402570 w 557114"/>
                    <a:gd name="connsiteY47" fmla="*/ 104895 h 608062"/>
                    <a:gd name="connsiteX48" fmla="*/ 394693 w 557114"/>
                    <a:gd name="connsiteY48" fmla="*/ 159001 h 608062"/>
                    <a:gd name="connsiteX49" fmla="*/ 405892 w 557114"/>
                    <a:gd name="connsiteY49" fmla="*/ 184774 h 608062"/>
                    <a:gd name="connsiteX50" fmla="*/ 377040 w 557114"/>
                    <a:gd name="connsiteY50" fmla="*/ 236890 h 608062"/>
                    <a:gd name="connsiteX51" fmla="*/ 315731 w 557114"/>
                    <a:gd name="connsiteY51" fmla="*/ 311274 h 608062"/>
                    <a:gd name="connsiteX52" fmla="*/ 277958 w 557114"/>
                    <a:gd name="connsiteY52" fmla="*/ 319707 h 608062"/>
                    <a:gd name="connsiteX53" fmla="*/ 277958 w 557114"/>
                    <a:gd name="connsiteY53" fmla="*/ 319802 h 608062"/>
                    <a:gd name="connsiteX54" fmla="*/ 277863 w 557114"/>
                    <a:gd name="connsiteY54" fmla="*/ 319802 h 608062"/>
                    <a:gd name="connsiteX55" fmla="*/ 277674 w 557114"/>
                    <a:gd name="connsiteY55" fmla="*/ 319802 h 608062"/>
                    <a:gd name="connsiteX56" fmla="*/ 277674 w 557114"/>
                    <a:gd name="connsiteY56" fmla="*/ 319707 h 608062"/>
                    <a:gd name="connsiteX57" fmla="*/ 239901 w 557114"/>
                    <a:gd name="connsiteY57" fmla="*/ 311274 h 608062"/>
                    <a:gd name="connsiteX58" fmla="*/ 178592 w 557114"/>
                    <a:gd name="connsiteY58" fmla="*/ 236890 h 608062"/>
                    <a:gd name="connsiteX59" fmla="*/ 149740 w 557114"/>
                    <a:gd name="connsiteY59" fmla="*/ 184774 h 608062"/>
                    <a:gd name="connsiteX60" fmla="*/ 161034 w 557114"/>
                    <a:gd name="connsiteY60" fmla="*/ 159001 h 608062"/>
                    <a:gd name="connsiteX61" fmla="*/ 153062 w 557114"/>
                    <a:gd name="connsiteY61" fmla="*/ 104895 h 608062"/>
                    <a:gd name="connsiteX62" fmla="*/ 276250 w 557114"/>
                    <a:gd name="connsiteY62" fmla="*/ 0 h 6080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</a:cxnLst>
                  <a:rect l="l" t="t" r="r" b="b"/>
                  <a:pathLst>
                    <a:path w="557114" h="608062">
                      <a:moveTo>
                        <a:pt x="243589" y="355438"/>
                      </a:moveTo>
                      <a:lnTo>
                        <a:pt x="277656" y="355438"/>
                      </a:lnTo>
                      <a:lnTo>
                        <a:pt x="277940" y="355438"/>
                      </a:lnTo>
                      <a:lnTo>
                        <a:pt x="278604" y="355438"/>
                      </a:lnTo>
                      <a:lnTo>
                        <a:pt x="279174" y="355438"/>
                      </a:lnTo>
                      <a:lnTo>
                        <a:pt x="279458" y="355438"/>
                      </a:lnTo>
                      <a:lnTo>
                        <a:pt x="279553" y="355438"/>
                      </a:lnTo>
                      <a:lnTo>
                        <a:pt x="313620" y="355438"/>
                      </a:lnTo>
                      <a:cubicBezTo>
                        <a:pt x="325007" y="355438"/>
                        <a:pt x="330511" y="364630"/>
                        <a:pt x="324438" y="375432"/>
                      </a:cubicBezTo>
                      <a:cubicBezTo>
                        <a:pt x="321781" y="379980"/>
                        <a:pt x="298152" y="430202"/>
                        <a:pt x="298152" y="430202"/>
                      </a:cubicBezTo>
                      <a:lnTo>
                        <a:pt x="301948" y="510272"/>
                      </a:lnTo>
                      <a:cubicBezTo>
                        <a:pt x="317700" y="481655"/>
                        <a:pt x="343131" y="422432"/>
                        <a:pt x="356891" y="389172"/>
                      </a:cubicBezTo>
                      <a:cubicBezTo>
                        <a:pt x="356891" y="389172"/>
                        <a:pt x="356891" y="389172"/>
                        <a:pt x="356986" y="389172"/>
                      </a:cubicBezTo>
                      <a:cubicBezTo>
                        <a:pt x="359832" y="381117"/>
                        <a:pt x="367519" y="375337"/>
                        <a:pt x="376628" y="375337"/>
                      </a:cubicBezTo>
                      <a:cubicBezTo>
                        <a:pt x="379096" y="375337"/>
                        <a:pt x="381373" y="375716"/>
                        <a:pt x="383556" y="376474"/>
                      </a:cubicBezTo>
                      <a:cubicBezTo>
                        <a:pt x="383650" y="376474"/>
                        <a:pt x="383650" y="376474"/>
                        <a:pt x="383745" y="376569"/>
                      </a:cubicBezTo>
                      <a:cubicBezTo>
                        <a:pt x="387446" y="377706"/>
                        <a:pt x="464973" y="411724"/>
                        <a:pt x="518588" y="438920"/>
                      </a:cubicBezTo>
                      <a:cubicBezTo>
                        <a:pt x="542595" y="451049"/>
                        <a:pt x="557114" y="466305"/>
                        <a:pt x="557114" y="482224"/>
                      </a:cubicBezTo>
                      <a:lnTo>
                        <a:pt x="557114" y="608062"/>
                      </a:lnTo>
                      <a:lnTo>
                        <a:pt x="279743" y="608062"/>
                      </a:lnTo>
                      <a:lnTo>
                        <a:pt x="279458" y="608062"/>
                      </a:lnTo>
                      <a:lnTo>
                        <a:pt x="279364" y="608062"/>
                      </a:lnTo>
                      <a:lnTo>
                        <a:pt x="279174" y="608062"/>
                      </a:lnTo>
                      <a:lnTo>
                        <a:pt x="278984" y="608062"/>
                      </a:lnTo>
                      <a:lnTo>
                        <a:pt x="278604" y="608062"/>
                      </a:lnTo>
                      <a:lnTo>
                        <a:pt x="278130" y="608062"/>
                      </a:lnTo>
                      <a:lnTo>
                        <a:pt x="277940" y="608062"/>
                      </a:lnTo>
                      <a:lnTo>
                        <a:pt x="277845" y="608062"/>
                      </a:lnTo>
                      <a:lnTo>
                        <a:pt x="277750" y="608062"/>
                      </a:lnTo>
                      <a:lnTo>
                        <a:pt x="277656" y="608062"/>
                      </a:lnTo>
                      <a:lnTo>
                        <a:pt x="277371" y="608062"/>
                      </a:lnTo>
                      <a:lnTo>
                        <a:pt x="0" y="608062"/>
                      </a:lnTo>
                      <a:lnTo>
                        <a:pt x="0" y="482224"/>
                      </a:lnTo>
                      <a:cubicBezTo>
                        <a:pt x="0" y="466305"/>
                        <a:pt x="14519" y="451049"/>
                        <a:pt x="38621" y="438920"/>
                      </a:cubicBezTo>
                      <a:cubicBezTo>
                        <a:pt x="92141" y="411724"/>
                        <a:pt x="169668" y="377706"/>
                        <a:pt x="173464" y="376569"/>
                      </a:cubicBezTo>
                      <a:cubicBezTo>
                        <a:pt x="173464" y="376474"/>
                        <a:pt x="173464" y="376474"/>
                        <a:pt x="173558" y="376474"/>
                      </a:cubicBezTo>
                      <a:cubicBezTo>
                        <a:pt x="175741" y="375716"/>
                        <a:pt x="178018" y="375337"/>
                        <a:pt x="180486" y="375337"/>
                      </a:cubicBezTo>
                      <a:cubicBezTo>
                        <a:pt x="189595" y="375337"/>
                        <a:pt x="197282" y="381117"/>
                        <a:pt x="200223" y="389172"/>
                      </a:cubicBezTo>
                      <a:cubicBezTo>
                        <a:pt x="214078" y="422432"/>
                        <a:pt x="239414" y="481655"/>
                        <a:pt x="255166" y="510272"/>
                      </a:cubicBezTo>
                      <a:lnTo>
                        <a:pt x="258962" y="430202"/>
                      </a:lnTo>
                      <a:cubicBezTo>
                        <a:pt x="258962" y="430202"/>
                        <a:pt x="235333" y="379980"/>
                        <a:pt x="232676" y="375432"/>
                      </a:cubicBezTo>
                      <a:cubicBezTo>
                        <a:pt x="226603" y="364630"/>
                        <a:pt x="232107" y="355438"/>
                        <a:pt x="243589" y="355438"/>
                      </a:cubicBezTo>
                      <a:close/>
                      <a:moveTo>
                        <a:pt x="276250" y="0"/>
                      </a:moveTo>
                      <a:cubicBezTo>
                        <a:pt x="276725" y="0"/>
                        <a:pt x="277199" y="0"/>
                        <a:pt x="277674" y="0"/>
                      </a:cubicBezTo>
                      <a:cubicBezTo>
                        <a:pt x="277769" y="0"/>
                        <a:pt x="277769" y="0"/>
                        <a:pt x="277863" y="0"/>
                      </a:cubicBezTo>
                      <a:cubicBezTo>
                        <a:pt x="277863" y="0"/>
                        <a:pt x="277863" y="0"/>
                        <a:pt x="277958" y="0"/>
                      </a:cubicBezTo>
                      <a:cubicBezTo>
                        <a:pt x="278433" y="0"/>
                        <a:pt x="278907" y="0"/>
                        <a:pt x="279382" y="0"/>
                      </a:cubicBezTo>
                      <a:cubicBezTo>
                        <a:pt x="385487" y="0"/>
                        <a:pt x="405417" y="75615"/>
                        <a:pt x="402570" y="104895"/>
                      </a:cubicBezTo>
                      <a:cubicBezTo>
                        <a:pt x="400387" y="128395"/>
                        <a:pt x="394693" y="159001"/>
                        <a:pt x="394693" y="159001"/>
                      </a:cubicBezTo>
                      <a:cubicBezTo>
                        <a:pt x="394693" y="159001"/>
                        <a:pt x="405892" y="164118"/>
                        <a:pt x="405892" y="184774"/>
                      </a:cubicBezTo>
                      <a:cubicBezTo>
                        <a:pt x="402001" y="236511"/>
                        <a:pt x="381311" y="214149"/>
                        <a:pt x="377040" y="236890"/>
                      </a:cubicBezTo>
                      <a:cubicBezTo>
                        <a:pt x="370017" y="274603"/>
                        <a:pt x="336610" y="301893"/>
                        <a:pt x="315731" y="311274"/>
                      </a:cubicBezTo>
                      <a:cubicBezTo>
                        <a:pt x="303583" y="316770"/>
                        <a:pt x="291055" y="319518"/>
                        <a:pt x="277958" y="319707"/>
                      </a:cubicBezTo>
                      <a:lnTo>
                        <a:pt x="277958" y="319802"/>
                      </a:lnTo>
                      <a:cubicBezTo>
                        <a:pt x="277863" y="319802"/>
                        <a:pt x="277863" y="319802"/>
                        <a:pt x="277863" y="319802"/>
                      </a:cubicBezTo>
                      <a:cubicBezTo>
                        <a:pt x="277769" y="319802"/>
                        <a:pt x="277769" y="319802"/>
                        <a:pt x="277674" y="319802"/>
                      </a:cubicBezTo>
                      <a:lnTo>
                        <a:pt x="277674" y="319707"/>
                      </a:lnTo>
                      <a:cubicBezTo>
                        <a:pt x="264577" y="319518"/>
                        <a:pt x="252049" y="316770"/>
                        <a:pt x="239901" y="311274"/>
                      </a:cubicBezTo>
                      <a:cubicBezTo>
                        <a:pt x="219022" y="301893"/>
                        <a:pt x="185615" y="274603"/>
                        <a:pt x="178592" y="236890"/>
                      </a:cubicBezTo>
                      <a:cubicBezTo>
                        <a:pt x="174321" y="214149"/>
                        <a:pt x="153631" y="236511"/>
                        <a:pt x="149740" y="184774"/>
                      </a:cubicBezTo>
                      <a:cubicBezTo>
                        <a:pt x="149740" y="164118"/>
                        <a:pt x="161034" y="159001"/>
                        <a:pt x="161034" y="159001"/>
                      </a:cubicBezTo>
                      <a:cubicBezTo>
                        <a:pt x="161034" y="159001"/>
                        <a:pt x="155245" y="128395"/>
                        <a:pt x="153062" y="104895"/>
                      </a:cubicBezTo>
                      <a:cubicBezTo>
                        <a:pt x="150215" y="75615"/>
                        <a:pt x="170145" y="0"/>
                        <a:pt x="276250" y="0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grpSp>
            <p:nvGrpSpPr>
              <p:cNvPr id="573" name="组合 572">
                <a:extLst>
                  <a:ext uri="{FF2B5EF4-FFF2-40B4-BE49-F238E27FC236}">
                    <a16:creationId xmlns:a16="http://schemas.microsoft.com/office/drawing/2014/main" xmlns="" id="{649D452A-4E94-48B1-A629-1F9DD853B86D}"/>
                  </a:ext>
                </a:extLst>
              </p:cNvPr>
              <p:cNvGrpSpPr/>
              <p:nvPr/>
            </p:nvGrpSpPr>
            <p:grpSpPr>
              <a:xfrm>
                <a:off x="7831052" y="3636868"/>
                <a:ext cx="1707802" cy="309471"/>
                <a:chOff x="4831017" y="3636868"/>
                <a:chExt cx="1208170" cy="309471"/>
              </a:xfrm>
            </p:grpSpPr>
            <p:sp>
              <p:nvSpPr>
                <p:cNvPr id="574" name="圆角矩形 13">
                  <a:extLst>
                    <a:ext uri="{FF2B5EF4-FFF2-40B4-BE49-F238E27FC236}">
                      <a16:creationId xmlns:a16="http://schemas.microsoft.com/office/drawing/2014/main" xmlns="" id="{6780001D-6431-4C2E-9B2C-3FB9B3C7FE78}"/>
                    </a:ext>
                  </a:extLst>
                </p:cNvPr>
                <p:cNvSpPr/>
                <p:nvPr/>
              </p:nvSpPr>
              <p:spPr>
                <a:xfrm flipV="1">
                  <a:off x="5398651" y="3636868"/>
                  <a:ext cx="59652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75" name="圆角矩形 13">
                  <a:extLst>
                    <a:ext uri="{FF2B5EF4-FFF2-40B4-BE49-F238E27FC236}">
                      <a16:creationId xmlns:a16="http://schemas.microsoft.com/office/drawing/2014/main" xmlns="" id="{B81884B4-8E0D-414F-97F0-1F907ACA7BEF}"/>
                    </a:ext>
                  </a:extLst>
                </p:cNvPr>
                <p:cNvSpPr/>
                <p:nvPr/>
              </p:nvSpPr>
              <p:spPr>
                <a:xfrm flipV="1">
                  <a:off x="5398651" y="3718763"/>
                  <a:ext cx="41874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76" name="圆角矩形 13">
                  <a:extLst>
                    <a:ext uri="{FF2B5EF4-FFF2-40B4-BE49-F238E27FC236}">
                      <a16:creationId xmlns:a16="http://schemas.microsoft.com/office/drawing/2014/main" xmlns="" id="{9BE01B0D-452C-44BC-A780-5E20B995EF22}"/>
                    </a:ext>
                  </a:extLst>
                </p:cNvPr>
                <p:cNvSpPr/>
                <p:nvPr/>
              </p:nvSpPr>
              <p:spPr>
                <a:xfrm flipV="1">
                  <a:off x="5398651" y="3805806"/>
                  <a:ext cx="502087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77" name="圆角矩形 13">
                  <a:extLst>
                    <a:ext uri="{FF2B5EF4-FFF2-40B4-BE49-F238E27FC236}">
                      <a16:creationId xmlns:a16="http://schemas.microsoft.com/office/drawing/2014/main" xmlns="" id="{464AE177-ED07-42A6-8240-F6ABF1E9B627}"/>
                    </a:ext>
                  </a:extLst>
                </p:cNvPr>
                <p:cNvSpPr/>
                <p:nvPr/>
              </p:nvSpPr>
              <p:spPr>
                <a:xfrm flipV="1">
                  <a:off x="4831017" y="3878980"/>
                  <a:ext cx="1208170" cy="6735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xmlns="" id="{6FA0FD1C-0A3B-41B2-8BD0-567EE9D840AC}"/>
              </a:ext>
            </a:extLst>
          </p:cNvPr>
          <p:cNvGrpSpPr/>
          <p:nvPr/>
        </p:nvGrpSpPr>
        <p:grpSpPr>
          <a:xfrm>
            <a:off x="2373354" y="2871146"/>
            <a:ext cx="380194" cy="380158"/>
            <a:chOff x="4979129" y="5045363"/>
            <a:chExt cx="209362" cy="209343"/>
          </a:xfrm>
        </p:grpSpPr>
        <p:sp>
          <p:nvSpPr>
            <p:cNvPr id="14" name="矩形 13">
              <a:extLst>
                <a:ext uri="{FF2B5EF4-FFF2-40B4-BE49-F238E27FC236}">
                  <a16:creationId xmlns:a16="http://schemas.microsoft.com/office/drawing/2014/main" xmlns="" id="{EBF91A39-460A-467B-895E-3BE4B2FEE191}"/>
                </a:ext>
              </a:extLst>
            </p:cNvPr>
            <p:cNvSpPr/>
            <p:nvPr/>
          </p:nvSpPr>
          <p:spPr>
            <a:xfrm>
              <a:off x="5001989" y="5068223"/>
              <a:ext cx="164175" cy="164176"/>
            </a:xfrm>
            <a:prstGeom prst="rect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8" name="椭圆 7">
              <a:extLst>
                <a:ext uri="{FF2B5EF4-FFF2-40B4-BE49-F238E27FC236}">
                  <a16:creationId xmlns:a16="http://schemas.microsoft.com/office/drawing/2014/main" xmlns="" id="{227A2234-9F27-472B-986C-B60F12A58C59}"/>
                </a:ext>
              </a:extLst>
            </p:cNvPr>
            <p:cNvSpPr/>
            <p:nvPr/>
          </p:nvSpPr>
          <p:spPr>
            <a:xfrm flipH="1">
              <a:off x="4979129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4" name="椭圆 603">
              <a:extLst>
                <a:ext uri="{FF2B5EF4-FFF2-40B4-BE49-F238E27FC236}">
                  <a16:creationId xmlns:a16="http://schemas.microsoft.com/office/drawing/2014/main" xmlns="" id="{43C5F93F-48D0-4552-885C-FB28B752209F}"/>
                </a:ext>
              </a:extLst>
            </p:cNvPr>
            <p:cNvSpPr/>
            <p:nvPr/>
          </p:nvSpPr>
          <p:spPr>
            <a:xfrm flipH="1">
              <a:off x="5060950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5" name="椭圆 604">
              <a:extLst>
                <a:ext uri="{FF2B5EF4-FFF2-40B4-BE49-F238E27FC236}">
                  <a16:creationId xmlns:a16="http://schemas.microsoft.com/office/drawing/2014/main" xmlns="" id="{3B76688A-0EF6-4A6B-9D2B-107FB5B5469D}"/>
                </a:ext>
              </a:extLst>
            </p:cNvPr>
            <p:cNvSpPr/>
            <p:nvPr/>
          </p:nvSpPr>
          <p:spPr>
            <a:xfrm flipH="1">
              <a:off x="5142771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7" name="椭圆 606">
              <a:extLst>
                <a:ext uri="{FF2B5EF4-FFF2-40B4-BE49-F238E27FC236}">
                  <a16:creationId xmlns:a16="http://schemas.microsoft.com/office/drawing/2014/main" xmlns="" id="{7F2546E1-D9F2-4894-AF24-7C02DE7D34DD}"/>
                </a:ext>
              </a:extLst>
            </p:cNvPr>
            <p:cNvSpPr/>
            <p:nvPr/>
          </p:nvSpPr>
          <p:spPr>
            <a:xfrm flipH="1">
              <a:off x="4979129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8" name="椭圆 607">
              <a:extLst>
                <a:ext uri="{FF2B5EF4-FFF2-40B4-BE49-F238E27FC236}">
                  <a16:creationId xmlns:a16="http://schemas.microsoft.com/office/drawing/2014/main" xmlns="" id="{C829A8E7-A024-4A56-A524-82980AB4353F}"/>
                </a:ext>
              </a:extLst>
            </p:cNvPr>
            <p:cNvSpPr/>
            <p:nvPr/>
          </p:nvSpPr>
          <p:spPr>
            <a:xfrm flipH="1">
              <a:off x="5060950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9" name="椭圆 608">
              <a:extLst>
                <a:ext uri="{FF2B5EF4-FFF2-40B4-BE49-F238E27FC236}">
                  <a16:creationId xmlns:a16="http://schemas.microsoft.com/office/drawing/2014/main" xmlns="" id="{CEC1F2C5-6024-4E97-88B6-E76FF6AF6BCB}"/>
                </a:ext>
              </a:extLst>
            </p:cNvPr>
            <p:cNvSpPr/>
            <p:nvPr/>
          </p:nvSpPr>
          <p:spPr>
            <a:xfrm flipH="1">
              <a:off x="5142771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0" name="椭圆 609">
              <a:extLst>
                <a:ext uri="{FF2B5EF4-FFF2-40B4-BE49-F238E27FC236}">
                  <a16:creationId xmlns:a16="http://schemas.microsoft.com/office/drawing/2014/main" xmlns="" id="{49B5EAD6-7741-442A-8156-EDCA36C85559}"/>
                </a:ext>
              </a:extLst>
            </p:cNvPr>
            <p:cNvSpPr/>
            <p:nvPr/>
          </p:nvSpPr>
          <p:spPr>
            <a:xfrm flipH="1">
              <a:off x="4979129" y="51236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1" name="椭圆 610">
              <a:extLst>
                <a:ext uri="{FF2B5EF4-FFF2-40B4-BE49-F238E27FC236}">
                  <a16:creationId xmlns:a16="http://schemas.microsoft.com/office/drawing/2014/main" xmlns="" id="{5A05864F-87FC-40CD-8CA5-B8C5FB49A917}"/>
                </a:ext>
              </a:extLst>
            </p:cNvPr>
            <p:cNvSpPr/>
            <p:nvPr/>
          </p:nvSpPr>
          <p:spPr>
            <a:xfrm flipH="1">
              <a:off x="5142771" y="51236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7" name="箭头: 右 16">
            <a:extLst>
              <a:ext uri="{FF2B5EF4-FFF2-40B4-BE49-F238E27FC236}">
                <a16:creationId xmlns:a16="http://schemas.microsoft.com/office/drawing/2014/main" xmlns="" id="{C18997BC-8A46-4480-BDE2-8A42CE9D6E96}"/>
              </a:ext>
            </a:extLst>
          </p:cNvPr>
          <p:cNvSpPr/>
          <p:nvPr/>
        </p:nvSpPr>
        <p:spPr>
          <a:xfrm>
            <a:off x="4337497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2" name="箭头: 右 611">
            <a:extLst>
              <a:ext uri="{FF2B5EF4-FFF2-40B4-BE49-F238E27FC236}">
                <a16:creationId xmlns:a16="http://schemas.microsoft.com/office/drawing/2014/main" xmlns="" id="{80BFC189-8365-4FF6-91BD-F51DDDDCF48C}"/>
              </a:ext>
            </a:extLst>
          </p:cNvPr>
          <p:cNvSpPr/>
          <p:nvPr/>
        </p:nvSpPr>
        <p:spPr>
          <a:xfrm>
            <a:off x="7704524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3" name="文本框 612">
            <a:extLst>
              <a:ext uri="{FF2B5EF4-FFF2-40B4-BE49-F238E27FC236}">
                <a16:creationId xmlns:a16="http://schemas.microsoft.com/office/drawing/2014/main" xmlns="" id="{8AD2200D-CA44-4767-84EF-C1856654B4FA}"/>
              </a:ext>
            </a:extLst>
          </p:cNvPr>
          <p:cNvSpPr txBox="1"/>
          <p:nvPr/>
        </p:nvSpPr>
        <p:spPr>
          <a:xfrm>
            <a:off x="5032681" y="4667862"/>
            <a:ext cx="2413387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点击</a:t>
            </a:r>
            <a:r>
              <a:rPr lang="en-US" altLang="zh-CN" sz="1000" dirty="0"/>
              <a:t>iSlide【</a:t>
            </a:r>
            <a:r>
              <a:rPr lang="zh-CN" altLang="en-US" sz="1000" dirty="0"/>
              <a:t>图标库</a:t>
            </a:r>
            <a:r>
              <a:rPr lang="en-US" altLang="zh-CN" sz="1000" dirty="0"/>
              <a:t>】</a:t>
            </a:r>
            <a:r>
              <a:rPr lang="zh-CN" altLang="en-US" sz="1000" dirty="0"/>
              <a:t>中的图标替换</a:t>
            </a:r>
            <a:endParaRPr lang="en-US" altLang="zh-CN" sz="1000" dirty="0"/>
          </a:p>
          <a:p>
            <a:r>
              <a:rPr lang="en-US" altLang="zh-CN" sz="1000" dirty="0"/>
              <a:t>Click the target icon in iSlide “Icon Library” to replace it.</a:t>
            </a:r>
            <a:endParaRPr lang="zh-CN" altLang="en-US" sz="1000" dirty="0"/>
          </a:p>
        </p:txBody>
      </p:sp>
      <p:sp>
        <p:nvSpPr>
          <p:cNvPr id="614" name="椭圆 613">
            <a:extLst>
              <a:ext uri="{FF2B5EF4-FFF2-40B4-BE49-F238E27FC236}">
                <a16:creationId xmlns:a16="http://schemas.microsoft.com/office/drawing/2014/main" xmlns="" id="{0EF98DBB-FD28-4F75-8C30-91D37F4F411F}"/>
              </a:ext>
            </a:extLst>
          </p:cNvPr>
          <p:cNvSpPr/>
          <p:nvPr/>
        </p:nvSpPr>
        <p:spPr>
          <a:xfrm>
            <a:off x="4745932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615" name="文本框 614">
            <a:extLst>
              <a:ext uri="{FF2B5EF4-FFF2-40B4-BE49-F238E27FC236}">
                <a16:creationId xmlns:a16="http://schemas.microsoft.com/office/drawing/2014/main" xmlns="" id="{EEB175D3-D48A-4111-896F-C8DF596AF06D}"/>
              </a:ext>
            </a:extLst>
          </p:cNvPr>
          <p:cNvSpPr txBox="1"/>
          <p:nvPr/>
        </p:nvSpPr>
        <p:spPr>
          <a:xfrm>
            <a:off x="8429560" y="4744806"/>
            <a:ext cx="308934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替换成功</a:t>
            </a:r>
            <a:endParaRPr lang="en-US" altLang="zh-CN" sz="1000" dirty="0"/>
          </a:p>
          <a:p>
            <a:r>
              <a:rPr lang="en-US" altLang="zh-CN" sz="1000" dirty="0"/>
              <a:t>Done</a:t>
            </a:r>
          </a:p>
        </p:txBody>
      </p:sp>
      <p:sp>
        <p:nvSpPr>
          <p:cNvPr id="616" name="椭圆 615">
            <a:extLst>
              <a:ext uri="{FF2B5EF4-FFF2-40B4-BE49-F238E27FC236}">
                <a16:creationId xmlns:a16="http://schemas.microsoft.com/office/drawing/2014/main" xmlns="" id="{B2712F4C-9095-4058-8D4F-160AE7823303}"/>
              </a:ext>
            </a:extLst>
          </p:cNvPr>
          <p:cNvSpPr/>
          <p:nvPr/>
        </p:nvSpPr>
        <p:spPr>
          <a:xfrm>
            <a:off x="8142811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3</a:t>
            </a:r>
            <a:endParaRPr lang="zh-CN" altLang="en-US" sz="1400" dirty="0"/>
          </a:p>
        </p:txBody>
      </p:sp>
      <p:sp>
        <p:nvSpPr>
          <p:cNvPr id="618" name="矩形 617">
            <a:extLst>
              <a:ext uri="{FF2B5EF4-FFF2-40B4-BE49-F238E27FC236}">
                <a16:creationId xmlns:a16="http://schemas.microsoft.com/office/drawing/2014/main" xmlns="" id="{4D01F01E-C352-49D4-BCC6-FBC90ECFD7D4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grpSp>
        <p:nvGrpSpPr>
          <p:cNvPr id="619" name="组合 618">
            <a:extLst>
              <a:ext uri="{FF2B5EF4-FFF2-40B4-BE49-F238E27FC236}">
                <a16:creationId xmlns:a16="http://schemas.microsoft.com/office/drawing/2014/main" xmlns="" id="{90DB983C-4F86-4676-B2C2-10649C11F628}"/>
              </a:ext>
            </a:extLst>
          </p:cNvPr>
          <p:cNvGrpSpPr/>
          <p:nvPr/>
        </p:nvGrpSpPr>
        <p:grpSpPr>
          <a:xfrm>
            <a:off x="4838699" y="2321739"/>
            <a:ext cx="2521499" cy="393791"/>
            <a:chOff x="4807641" y="2321739"/>
            <a:chExt cx="2552558" cy="393791"/>
          </a:xfrm>
        </p:grpSpPr>
        <p:sp>
          <p:nvSpPr>
            <p:cNvPr id="620" name="矩形 619">
              <a:extLst>
                <a:ext uri="{FF2B5EF4-FFF2-40B4-BE49-F238E27FC236}">
                  <a16:creationId xmlns:a16="http://schemas.microsoft.com/office/drawing/2014/main" xmlns="" id="{ADA48A54-EA9C-439F-B377-6257AF619BA5}"/>
                </a:ext>
              </a:extLst>
            </p:cNvPr>
            <p:cNvSpPr/>
            <p:nvPr/>
          </p:nvSpPr>
          <p:spPr>
            <a:xfrm>
              <a:off x="4809084" y="2321739"/>
              <a:ext cx="1666655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621" name="矩形 620">
              <a:extLst>
                <a:ext uri="{FF2B5EF4-FFF2-40B4-BE49-F238E27FC236}">
                  <a16:creationId xmlns:a16="http://schemas.microsoft.com/office/drawing/2014/main" xmlns="" id="{49F09561-484E-43EA-9F8B-7A8B6E2E87B1}"/>
                </a:ext>
              </a:extLst>
            </p:cNvPr>
            <p:cNvSpPr/>
            <p:nvPr/>
          </p:nvSpPr>
          <p:spPr>
            <a:xfrm>
              <a:off x="4807641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622" name="矩形 621">
              <a:extLst>
                <a:ext uri="{FF2B5EF4-FFF2-40B4-BE49-F238E27FC236}">
                  <a16:creationId xmlns:a16="http://schemas.microsoft.com/office/drawing/2014/main" xmlns="" id="{6D8A46BB-FA8A-46B8-AD01-FA9B85501F3E}"/>
                </a:ext>
              </a:extLst>
            </p:cNvPr>
            <p:cNvSpPr/>
            <p:nvPr/>
          </p:nvSpPr>
          <p:spPr>
            <a:xfrm>
              <a:off x="6643166" y="2323967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623" name="矩形 622">
              <a:extLst>
                <a:ext uri="{FF2B5EF4-FFF2-40B4-BE49-F238E27FC236}">
                  <a16:creationId xmlns:a16="http://schemas.microsoft.com/office/drawing/2014/main" xmlns="" id="{A3C4E4BF-B370-4619-B624-1A71E0831E9C}"/>
                </a:ext>
              </a:extLst>
            </p:cNvPr>
            <p:cNvSpPr/>
            <p:nvPr/>
          </p:nvSpPr>
          <p:spPr>
            <a:xfrm>
              <a:off x="5725404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624" name="矩形 623">
              <a:extLst>
                <a:ext uri="{FF2B5EF4-FFF2-40B4-BE49-F238E27FC236}">
                  <a16:creationId xmlns:a16="http://schemas.microsoft.com/office/drawing/2014/main" xmlns="" id="{FAB3FECF-1FE5-4D97-BB54-79C9EC430CB4}"/>
                </a:ext>
              </a:extLst>
            </p:cNvPr>
            <p:cNvSpPr/>
            <p:nvPr/>
          </p:nvSpPr>
          <p:spPr>
            <a:xfrm>
              <a:off x="6643167" y="2550423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562601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填充图示中的图片  </a:t>
            </a:r>
            <a:r>
              <a:rPr lang="en-US" altLang="zh-CN" sz="2800" b="1" dirty="0"/>
              <a:t>Picture Fill</a:t>
            </a:r>
            <a:endParaRPr lang="zh-CN" altLang="en-US" sz="2800" b="1" dirty="0"/>
          </a:p>
        </p:txBody>
      </p:sp>
      <p:sp>
        <p:nvSpPr>
          <p:cNvPr id="351" name="文本框 350"/>
          <p:cNvSpPr txBox="1"/>
          <p:nvPr/>
        </p:nvSpPr>
        <p:spPr>
          <a:xfrm>
            <a:off x="959849" y="4744806"/>
            <a:ext cx="308934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选中图示中的占位形状</a:t>
            </a:r>
            <a:endParaRPr lang="en-US" altLang="zh-CN" sz="1000" dirty="0"/>
          </a:p>
          <a:p>
            <a:r>
              <a:rPr lang="en-US" altLang="zh-CN" sz="1000" dirty="0"/>
              <a:t>Select the shape that</a:t>
            </a:r>
            <a:r>
              <a:rPr lang="zh-CN" altLang="en-US" sz="1000" dirty="0"/>
              <a:t> </a:t>
            </a:r>
            <a:r>
              <a:rPr lang="en-US" altLang="zh-CN" sz="1000" dirty="0"/>
              <a:t>need</a:t>
            </a:r>
            <a:r>
              <a:rPr lang="zh-CN" altLang="en-US" sz="1000" dirty="0"/>
              <a:t> </a:t>
            </a:r>
            <a:r>
              <a:rPr lang="en-US" altLang="zh-CN" sz="1000" dirty="0"/>
              <a:t>to</a:t>
            </a:r>
            <a:r>
              <a:rPr lang="zh-CN" altLang="en-US" sz="1000" dirty="0"/>
              <a:t> </a:t>
            </a:r>
            <a:r>
              <a:rPr lang="en-US" altLang="zh-CN" sz="1000" dirty="0"/>
              <a:t>be</a:t>
            </a:r>
            <a:r>
              <a:rPr lang="zh-CN" altLang="en-US" sz="1000" dirty="0"/>
              <a:t> </a:t>
            </a:r>
            <a:r>
              <a:rPr lang="en-US" altLang="zh-CN" sz="1000" dirty="0"/>
              <a:t>filled</a:t>
            </a:r>
            <a:r>
              <a:rPr lang="zh-CN" altLang="en-US" sz="1000" dirty="0"/>
              <a:t> </a:t>
            </a:r>
            <a:r>
              <a:rPr lang="en-US" altLang="zh-CN" sz="1000" dirty="0"/>
              <a:t>with</a:t>
            </a:r>
            <a:r>
              <a:rPr lang="zh-CN" altLang="en-US" sz="1000" dirty="0"/>
              <a:t> </a:t>
            </a:r>
            <a:r>
              <a:rPr lang="en-US" altLang="zh-CN" sz="1000" dirty="0"/>
              <a:t>picture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673100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530" name="矩形 529">
            <a:extLst>
              <a:ext uri="{FF2B5EF4-FFF2-40B4-BE49-F238E27FC236}">
                <a16:creationId xmlns:a16="http://schemas.microsoft.com/office/drawing/2014/main" xmlns="" id="{D544CC29-B618-4FEC-9019-507758A2C346}"/>
              </a:ext>
            </a:extLst>
          </p:cNvPr>
          <p:cNvSpPr/>
          <p:nvPr/>
        </p:nvSpPr>
        <p:spPr>
          <a:xfrm>
            <a:off x="4745932" y="2018794"/>
            <a:ext cx="2700136" cy="2783090"/>
          </a:xfrm>
          <a:prstGeom prst="rect">
            <a:avLst/>
          </a:prstGeom>
          <a:solidFill>
            <a:schemeClr val="bg1"/>
          </a:solidFill>
          <a:ln w="12700" cap="flat" cmpd="sng" algn="ctr">
            <a:gradFill flip="none" rotWithShape="1">
              <a:gsLst>
                <a:gs pos="0">
                  <a:schemeClr val="accent1">
                    <a:lumMod val="0"/>
                    <a:lumOff val="100000"/>
                    <a:alpha val="0"/>
                  </a:schemeClr>
                </a:gs>
                <a:gs pos="51000">
                  <a:srgbClr val="CC4B4A"/>
                </a:gs>
              </a:gsLst>
              <a:lin ang="16200000" scaled="1"/>
              <a:tileRect/>
            </a:gra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1" name="矩形 530">
            <a:extLst>
              <a:ext uri="{FF2B5EF4-FFF2-40B4-BE49-F238E27FC236}">
                <a16:creationId xmlns:a16="http://schemas.microsoft.com/office/drawing/2014/main" xmlns="" id="{6981A32D-467A-4673-AE41-0197613DA6E5}"/>
              </a:ext>
            </a:extLst>
          </p:cNvPr>
          <p:cNvSpPr/>
          <p:nvPr/>
        </p:nvSpPr>
        <p:spPr>
          <a:xfrm>
            <a:off x="4745932" y="2018794"/>
            <a:ext cx="2700136" cy="202647"/>
          </a:xfrm>
          <a:prstGeom prst="rect">
            <a:avLst/>
          </a:prstGeom>
          <a:solidFill>
            <a:srgbClr val="CE4C4B"/>
          </a:solidFill>
          <a:ln w="12700" cap="flat" cmpd="sng" algn="ctr">
            <a:solidFill>
              <a:srgbClr val="CE4C4B"/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r>
              <a:rPr lang="zh-CN" altLang="en-US" sz="1000" kern="0" dirty="0">
                <a:solidFill>
                  <a:srgbClr val="FFFFFF"/>
                </a:solidFill>
                <a:latin typeface="Arial"/>
                <a:ea typeface="微软雅黑"/>
              </a:rPr>
              <a:t>图片库 </a:t>
            </a:r>
            <a:r>
              <a:rPr lang="en-US" altLang="zh-CN" sz="1000" kern="0" dirty="0">
                <a:solidFill>
                  <a:srgbClr val="FFFFFF"/>
                </a:solidFill>
                <a:latin typeface="Arial"/>
                <a:ea typeface="微软雅黑"/>
              </a:rPr>
              <a:t>/ Picture Library</a:t>
            </a:r>
            <a:endParaRPr lang="zh-CN" altLang="en-US" sz="1000" kern="0" dirty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3" name="乘号 532">
            <a:extLst>
              <a:ext uri="{FF2B5EF4-FFF2-40B4-BE49-F238E27FC236}">
                <a16:creationId xmlns:a16="http://schemas.microsoft.com/office/drawing/2014/main" xmlns="" id="{2DAEDA58-EF2A-40FF-A29F-F6B53347C5CF}"/>
              </a:ext>
            </a:extLst>
          </p:cNvPr>
          <p:cNvSpPr/>
          <p:nvPr/>
        </p:nvSpPr>
        <p:spPr>
          <a:xfrm>
            <a:off x="7275789" y="2051656"/>
            <a:ext cx="136922" cy="136922"/>
          </a:xfrm>
          <a:prstGeom prst="mathMultiply">
            <a:avLst>
              <a:gd name="adj1" fmla="val 13304"/>
            </a:avLst>
          </a:prstGeom>
          <a:solidFill>
            <a:srgbClr val="CE4C4B">
              <a:lumMod val="60000"/>
              <a:lumOff val="4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4" name="push-pin-pointing-down_8930">
            <a:extLst>
              <a:ext uri="{FF2B5EF4-FFF2-40B4-BE49-F238E27FC236}">
                <a16:creationId xmlns:a16="http://schemas.microsoft.com/office/drawing/2014/main" xmlns="" id="{613F05E8-ABBF-4CDF-9AF2-BC93E58A0FF2}"/>
              </a:ext>
            </a:extLst>
          </p:cNvPr>
          <p:cNvSpPr>
            <a:spLocks noChangeAspect="1"/>
          </p:cNvSpPr>
          <p:nvPr/>
        </p:nvSpPr>
        <p:spPr bwMode="auto">
          <a:xfrm>
            <a:off x="7071719" y="2066769"/>
            <a:ext cx="105878" cy="105381"/>
          </a:xfrm>
          <a:prstGeom prst="ellipse">
            <a:avLst/>
          </a:prstGeom>
          <a:noFill/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r>
              <a:rPr lang="en-US" altLang="zh-CN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rPr>
              <a:t>?</a:t>
            </a:r>
            <a:endParaRPr lang="zh-CN" altLang="en-US" sz="1400" b="1" dirty="0">
              <a:solidFill>
                <a:srgbClr val="CE4C4B">
                  <a:lumMod val="20000"/>
                  <a:lumOff val="80000"/>
                </a:srgbClr>
              </a:solidFill>
              <a:latin typeface="Arial"/>
              <a:ea typeface="微软雅黑"/>
            </a:endParaRPr>
          </a:p>
        </p:txBody>
      </p:sp>
      <p:cxnSp>
        <p:nvCxnSpPr>
          <p:cNvPr id="535" name="直接连接符 534">
            <a:extLst>
              <a:ext uri="{FF2B5EF4-FFF2-40B4-BE49-F238E27FC236}">
                <a16:creationId xmlns:a16="http://schemas.microsoft.com/office/drawing/2014/main" xmlns="" id="{B965E895-3A05-439E-920E-0D00464467EB}"/>
              </a:ext>
            </a:extLst>
          </p:cNvPr>
          <p:cNvCxnSpPr>
            <a:cxnSpLocks/>
          </p:cNvCxnSpPr>
          <p:nvPr/>
        </p:nvCxnSpPr>
        <p:spPr>
          <a:xfrm>
            <a:off x="7231993" y="2072052"/>
            <a:ext cx="0" cy="100097"/>
          </a:xfrm>
          <a:prstGeom prst="line">
            <a:avLst/>
          </a:prstGeom>
          <a:noFill/>
          <a:ln w="6350" cap="flat" cmpd="sng" algn="ctr">
            <a:solidFill>
              <a:srgbClr val="CE4C4B">
                <a:lumMod val="60000"/>
                <a:lumOff val="40000"/>
              </a:srgbClr>
            </a:solidFill>
            <a:prstDash val="solid"/>
            <a:miter lim="800000"/>
          </a:ln>
          <a:effectLst/>
        </p:spPr>
      </p:cxn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F11E68A0-3699-439D-A2B5-0F56A0C033AF}"/>
              </a:ext>
            </a:extLst>
          </p:cNvPr>
          <p:cNvGrpSpPr/>
          <p:nvPr/>
        </p:nvGrpSpPr>
        <p:grpSpPr>
          <a:xfrm>
            <a:off x="4838699" y="2321739"/>
            <a:ext cx="2521499" cy="393791"/>
            <a:chOff x="4807641" y="2321739"/>
            <a:chExt cx="2552558" cy="393791"/>
          </a:xfrm>
        </p:grpSpPr>
        <p:sp>
          <p:nvSpPr>
            <p:cNvPr id="532" name="矩形 531">
              <a:extLst>
                <a:ext uri="{FF2B5EF4-FFF2-40B4-BE49-F238E27FC236}">
                  <a16:creationId xmlns:a16="http://schemas.microsoft.com/office/drawing/2014/main" xmlns="" id="{B3571D0C-C65B-468E-B369-37EBD78D7853}"/>
                </a:ext>
              </a:extLst>
            </p:cNvPr>
            <p:cNvSpPr/>
            <p:nvPr/>
          </p:nvSpPr>
          <p:spPr>
            <a:xfrm>
              <a:off x="4809084" y="2321739"/>
              <a:ext cx="1666655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6" name="矩形 535">
              <a:extLst>
                <a:ext uri="{FF2B5EF4-FFF2-40B4-BE49-F238E27FC236}">
                  <a16:creationId xmlns:a16="http://schemas.microsoft.com/office/drawing/2014/main" xmlns="" id="{34C6448E-F878-4415-95EB-A4E7C002AA70}"/>
                </a:ext>
              </a:extLst>
            </p:cNvPr>
            <p:cNvSpPr/>
            <p:nvPr/>
          </p:nvSpPr>
          <p:spPr>
            <a:xfrm>
              <a:off x="4807641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7" name="矩形 536">
              <a:extLst>
                <a:ext uri="{FF2B5EF4-FFF2-40B4-BE49-F238E27FC236}">
                  <a16:creationId xmlns:a16="http://schemas.microsoft.com/office/drawing/2014/main" xmlns="" id="{954E08D0-3B42-4331-8B25-B5CD95D0EF30}"/>
                </a:ext>
              </a:extLst>
            </p:cNvPr>
            <p:cNvSpPr/>
            <p:nvPr/>
          </p:nvSpPr>
          <p:spPr>
            <a:xfrm>
              <a:off x="6643166" y="2323967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8" name="矩形 537">
              <a:extLst>
                <a:ext uri="{FF2B5EF4-FFF2-40B4-BE49-F238E27FC236}">
                  <a16:creationId xmlns:a16="http://schemas.microsoft.com/office/drawing/2014/main" xmlns="" id="{0AB04C5E-5920-4F66-B57B-BDF87B47DF29}"/>
                </a:ext>
              </a:extLst>
            </p:cNvPr>
            <p:cNvSpPr/>
            <p:nvPr/>
          </p:nvSpPr>
          <p:spPr>
            <a:xfrm>
              <a:off x="5725404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9" name="矩形 538">
              <a:extLst>
                <a:ext uri="{FF2B5EF4-FFF2-40B4-BE49-F238E27FC236}">
                  <a16:creationId xmlns:a16="http://schemas.microsoft.com/office/drawing/2014/main" xmlns="" id="{C20F0B39-78DD-4F4D-98AE-AF0E2488ED5C}"/>
                </a:ext>
              </a:extLst>
            </p:cNvPr>
            <p:cNvSpPr/>
            <p:nvPr/>
          </p:nvSpPr>
          <p:spPr>
            <a:xfrm>
              <a:off x="6643167" y="2550423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17" name="箭头: 右 16">
            <a:extLst>
              <a:ext uri="{FF2B5EF4-FFF2-40B4-BE49-F238E27FC236}">
                <a16:creationId xmlns:a16="http://schemas.microsoft.com/office/drawing/2014/main" xmlns="" id="{C18997BC-8A46-4480-BDE2-8A42CE9D6E96}"/>
              </a:ext>
            </a:extLst>
          </p:cNvPr>
          <p:cNvSpPr/>
          <p:nvPr/>
        </p:nvSpPr>
        <p:spPr>
          <a:xfrm>
            <a:off x="4337497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2" name="箭头: 右 611">
            <a:extLst>
              <a:ext uri="{FF2B5EF4-FFF2-40B4-BE49-F238E27FC236}">
                <a16:creationId xmlns:a16="http://schemas.microsoft.com/office/drawing/2014/main" xmlns="" id="{80BFC189-8365-4FF6-91BD-F51DDDDCF48C}"/>
              </a:ext>
            </a:extLst>
          </p:cNvPr>
          <p:cNvSpPr/>
          <p:nvPr/>
        </p:nvSpPr>
        <p:spPr>
          <a:xfrm>
            <a:off x="7704524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3" name="文本框 612">
            <a:extLst>
              <a:ext uri="{FF2B5EF4-FFF2-40B4-BE49-F238E27FC236}">
                <a16:creationId xmlns:a16="http://schemas.microsoft.com/office/drawing/2014/main" xmlns="" id="{8AD2200D-CA44-4767-84EF-C1856654B4FA}"/>
              </a:ext>
            </a:extLst>
          </p:cNvPr>
          <p:cNvSpPr txBox="1"/>
          <p:nvPr/>
        </p:nvSpPr>
        <p:spPr>
          <a:xfrm>
            <a:off x="5032681" y="4667862"/>
            <a:ext cx="2413387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点击</a:t>
            </a:r>
            <a:r>
              <a:rPr lang="en-US" altLang="zh-CN" sz="1000" dirty="0"/>
              <a:t>iSlide 【</a:t>
            </a:r>
            <a:r>
              <a:rPr lang="zh-CN" altLang="en-US" sz="1000" dirty="0"/>
              <a:t>图片库</a:t>
            </a:r>
            <a:r>
              <a:rPr lang="en-US" altLang="zh-CN" sz="1000" dirty="0"/>
              <a:t>】</a:t>
            </a:r>
            <a:r>
              <a:rPr lang="zh-CN" altLang="en-US" sz="1000" dirty="0"/>
              <a:t>中的图片替换</a:t>
            </a:r>
            <a:endParaRPr lang="en-US" altLang="zh-CN" sz="1000" dirty="0"/>
          </a:p>
          <a:p>
            <a:r>
              <a:rPr lang="en-US" altLang="zh-CN" sz="1000" dirty="0"/>
              <a:t>Click the target picture in iSlide “Picture Library” to insert it into the shape.</a:t>
            </a:r>
            <a:endParaRPr lang="zh-CN" altLang="en-US" sz="1000" dirty="0"/>
          </a:p>
        </p:txBody>
      </p:sp>
      <p:sp>
        <p:nvSpPr>
          <p:cNvPr id="614" name="椭圆 613">
            <a:extLst>
              <a:ext uri="{FF2B5EF4-FFF2-40B4-BE49-F238E27FC236}">
                <a16:creationId xmlns:a16="http://schemas.microsoft.com/office/drawing/2014/main" xmlns="" id="{0EF98DBB-FD28-4F75-8C30-91D37F4F411F}"/>
              </a:ext>
            </a:extLst>
          </p:cNvPr>
          <p:cNvSpPr/>
          <p:nvPr/>
        </p:nvSpPr>
        <p:spPr>
          <a:xfrm>
            <a:off x="4745932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615" name="文本框 614">
            <a:extLst>
              <a:ext uri="{FF2B5EF4-FFF2-40B4-BE49-F238E27FC236}">
                <a16:creationId xmlns:a16="http://schemas.microsoft.com/office/drawing/2014/main" xmlns="" id="{EEB175D3-D48A-4111-896F-C8DF596AF06D}"/>
              </a:ext>
            </a:extLst>
          </p:cNvPr>
          <p:cNvSpPr txBox="1"/>
          <p:nvPr/>
        </p:nvSpPr>
        <p:spPr>
          <a:xfrm>
            <a:off x="8429560" y="4667862"/>
            <a:ext cx="3089340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自动填充，图片保持比例不变</a:t>
            </a:r>
            <a:endParaRPr lang="en-US" altLang="zh-CN" sz="1000" dirty="0"/>
          </a:p>
          <a:p>
            <a:r>
              <a:rPr lang="en-US" altLang="zh-CN" sz="1000" dirty="0"/>
              <a:t>The picture will be filled in the shape automatically while keeping height-to-width ratio the same.</a:t>
            </a:r>
            <a:endParaRPr lang="zh-CN" altLang="en-US" sz="1000" dirty="0"/>
          </a:p>
        </p:txBody>
      </p:sp>
      <p:sp>
        <p:nvSpPr>
          <p:cNvPr id="616" name="椭圆 615">
            <a:extLst>
              <a:ext uri="{FF2B5EF4-FFF2-40B4-BE49-F238E27FC236}">
                <a16:creationId xmlns:a16="http://schemas.microsoft.com/office/drawing/2014/main" xmlns="" id="{B2712F4C-9095-4058-8D4F-160AE7823303}"/>
              </a:ext>
            </a:extLst>
          </p:cNvPr>
          <p:cNvSpPr/>
          <p:nvPr/>
        </p:nvSpPr>
        <p:spPr>
          <a:xfrm>
            <a:off x="8142811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3</a:t>
            </a:r>
            <a:endParaRPr lang="zh-CN" altLang="en-US" sz="1400" dirty="0"/>
          </a:p>
        </p:txBody>
      </p:sp>
      <p:sp>
        <p:nvSpPr>
          <p:cNvPr id="618" name="矩形 617">
            <a:extLst>
              <a:ext uri="{FF2B5EF4-FFF2-40B4-BE49-F238E27FC236}">
                <a16:creationId xmlns:a16="http://schemas.microsoft.com/office/drawing/2014/main" xmlns="" id="{4D01F01E-C352-49D4-BCC6-FBC90ECFD7D4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grpSp>
        <p:nvGrpSpPr>
          <p:cNvPr id="202" name="Group 4">
            <a:extLst>
              <a:ext uri="{FF2B5EF4-FFF2-40B4-BE49-F238E27FC236}">
                <a16:creationId xmlns:a16="http://schemas.microsoft.com/office/drawing/2014/main" xmlns="" id="{7BAB53CA-2CE6-4B21-AEC7-0A596E6B54A4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673100" y="2009760"/>
            <a:ext cx="3385944" cy="2144238"/>
            <a:chOff x="442" y="1130"/>
            <a:chExt cx="4123" cy="2611"/>
          </a:xfrm>
        </p:grpSpPr>
        <p:sp>
          <p:nvSpPr>
            <p:cNvPr id="217" name="Freeform 5">
              <a:extLst>
                <a:ext uri="{FF2B5EF4-FFF2-40B4-BE49-F238E27FC236}">
                  <a16:creationId xmlns:a16="http://schemas.microsoft.com/office/drawing/2014/main" xmlns="" id="{663AB67E-B93F-4A9B-92EE-58D0E2D2BE37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" y="1141"/>
              <a:ext cx="4099" cy="258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8" name="Freeform 6">
              <a:extLst>
                <a:ext uri="{FF2B5EF4-FFF2-40B4-BE49-F238E27FC236}">
                  <a16:creationId xmlns:a16="http://schemas.microsoft.com/office/drawing/2014/main" xmlns="" id="{C64C7F5E-AB12-44B8-A2CA-2038D58AD4B3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" y="1130"/>
              <a:ext cx="4123" cy="261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EAECE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9" name="Rectangle 7">
              <a:extLst>
                <a:ext uri="{FF2B5EF4-FFF2-40B4-BE49-F238E27FC236}">
                  <a16:creationId xmlns:a16="http://schemas.microsoft.com/office/drawing/2014/main" xmlns="" id="{220BD6B8-8427-4C26-A2B9-440CE442B10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0" name="Rectangle 8">
              <a:extLst>
                <a:ext uri="{FF2B5EF4-FFF2-40B4-BE49-F238E27FC236}">
                  <a16:creationId xmlns:a16="http://schemas.microsoft.com/office/drawing/2014/main" xmlns="" id="{8FA2B56D-8274-4816-B514-A733962325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1" name="Rectangle 9">
              <a:extLst>
                <a:ext uri="{FF2B5EF4-FFF2-40B4-BE49-F238E27FC236}">
                  <a16:creationId xmlns:a16="http://schemas.microsoft.com/office/drawing/2014/main" xmlns="" id="{1487F237-5DF3-4A3C-8B5A-8ABDD7816A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solidFill>
              <a:srgbClr val="CC4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2" name="Rectangle 10">
              <a:extLst>
                <a:ext uri="{FF2B5EF4-FFF2-40B4-BE49-F238E27FC236}">
                  <a16:creationId xmlns:a16="http://schemas.microsoft.com/office/drawing/2014/main" xmlns="" id="{2310BB76-95C6-4249-AED3-AE6203897E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3" name="Rectangle 11">
              <a:extLst>
                <a:ext uri="{FF2B5EF4-FFF2-40B4-BE49-F238E27FC236}">
                  <a16:creationId xmlns:a16="http://schemas.microsoft.com/office/drawing/2014/main" xmlns="" id="{66FF99B7-8257-4C10-BB2B-14C796787D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907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4" name="Rectangle 12">
              <a:extLst>
                <a:ext uri="{FF2B5EF4-FFF2-40B4-BE49-F238E27FC236}">
                  <a16:creationId xmlns:a16="http://schemas.microsoft.com/office/drawing/2014/main" xmlns="" id="{FE044FBD-1A1E-43DA-ADDB-A32A1701BD5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2512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5" name="Rectangle 13">
              <a:extLst>
                <a:ext uri="{FF2B5EF4-FFF2-40B4-BE49-F238E27FC236}">
                  <a16:creationId xmlns:a16="http://schemas.microsoft.com/office/drawing/2014/main" xmlns="" id="{59B8E2D7-56D0-4CDC-8012-FBCDEA8BDF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3116"/>
              <a:ext cx="666" cy="503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6" name="Oval 14">
              <a:extLst>
                <a:ext uri="{FF2B5EF4-FFF2-40B4-BE49-F238E27FC236}">
                  <a16:creationId xmlns:a16="http://schemas.microsoft.com/office/drawing/2014/main" xmlns="" id="{194625DD-9908-4950-B5FE-F7742FCDE7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1" y="1268"/>
              <a:ext cx="62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7" name="Oval 15">
              <a:extLst>
                <a:ext uri="{FF2B5EF4-FFF2-40B4-BE49-F238E27FC236}">
                  <a16:creationId xmlns:a16="http://schemas.microsoft.com/office/drawing/2014/main" xmlns="" id="{6D5D9AA3-4FFA-4288-9335-5DCA5945E1C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0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8" name="Oval 16">
              <a:extLst>
                <a:ext uri="{FF2B5EF4-FFF2-40B4-BE49-F238E27FC236}">
                  <a16:creationId xmlns:a16="http://schemas.microsoft.com/office/drawing/2014/main" xmlns="" id="{E990C791-CEC5-49C1-B87F-9D5BCE7AB1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9" name="Freeform 17">
              <a:extLst>
                <a:ext uri="{FF2B5EF4-FFF2-40B4-BE49-F238E27FC236}">
                  <a16:creationId xmlns:a16="http://schemas.microsoft.com/office/drawing/2014/main" xmlns="" id="{6B976D12-057F-4F8B-BE8A-C2BDD8F755D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28" y="1909"/>
              <a:ext cx="3001" cy="1721"/>
            </a:xfrm>
            <a:custGeom>
              <a:avLst/>
              <a:gdLst>
                <a:gd name="T0" fmla="*/ 81 w 3119"/>
                <a:gd name="T1" fmla="*/ 1764 h 1788"/>
                <a:gd name="T2" fmla="*/ 41 w 3119"/>
                <a:gd name="T3" fmla="*/ 1747 h 1788"/>
                <a:gd name="T4" fmla="*/ 24 w 3119"/>
                <a:gd name="T5" fmla="*/ 1706 h 1788"/>
                <a:gd name="T6" fmla="*/ 24 w 3119"/>
                <a:gd name="T7" fmla="*/ 81 h 1788"/>
                <a:gd name="T8" fmla="*/ 41 w 3119"/>
                <a:gd name="T9" fmla="*/ 41 h 1788"/>
                <a:gd name="T10" fmla="*/ 81 w 3119"/>
                <a:gd name="T11" fmla="*/ 24 h 1788"/>
                <a:gd name="T12" fmla="*/ 3037 w 3119"/>
                <a:gd name="T13" fmla="*/ 24 h 1788"/>
                <a:gd name="T14" fmla="*/ 3078 w 3119"/>
                <a:gd name="T15" fmla="*/ 41 h 1788"/>
                <a:gd name="T16" fmla="*/ 3095 w 3119"/>
                <a:gd name="T17" fmla="*/ 81 h 1788"/>
                <a:gd name="T18" fmla="*/ 3095 w 3119"/>
                <a:gd name="T19" fmla="*/ 1706 h 1788"/>
                <a:gd name="T20" fmla="*/ 3078 w 3119"/>
                <a:gd name="T21" fmla="*/ 1747 h 1788"/>
                <a:gd name="T22" fmla="*/ 3037 w 3119"/>
                <a:gd name="T23" fmla="*/ 1764 h 1788"/>
                <a:gd name="T24" fmla="*/ 3037 w 3119"/>
                <a:gd name="T25" fmla="*/ 1764 h 1788"/>
                <a:gd name="T26" fmla="*/ 81 w 3119"/>
                <a:gd name="T27" fmla="*/ 1764 h 1788"/>
                <a:gd name="T28" fmla="*/ 3037 w 3119"/>
                <a:gd name="T29" fmla="*/ 0 h 1788"/>
                <a:gd name="T30" fmla="*/ 3037 w 3119"/>
                <a:gd name="T31" fmla="*/ 0 h 1788"/>
                <a:gd name="T32" fmla="*/ 81 w 3119"/>
                <a:gd name="T33" fmla="*/ 0 h 1788"/>
                <a:gd name="T34" fmla="*/ 24 w 3119"/>
                <a:gd name="T35" fmla="*/ 24 h 1788"/>
                <a:gd name="T36" fmla="*/ 0 w 3119"/>
                <a:gd name="T37" fmla="*/ 81 h 1788"/>
                <a:gd name="T38" fmla="*/ 0 w 3119"/>
                <a:gd name="T39" fmla="*/ 1706 h 1788"/>
                <a:gd name="T40" fmla="*/ 24 w 3119"/>
                <a:gd name="T41" fmla="*/ 1764 h 1788"/>
                <a:gd name="T42" fmla="*/ 81 w 3119"/>
                <a:gd name="T43" fmla="*/ 1788 h 1788"/>
                <a:gd name="T44" fmla="*/ 81 w 3119"/>
                <a:gd name="T45" fmla="*/ 1788 h 1788"/>
                <a:gd name="T46" fmla="*/ 3037 w 3119"/>
                <a:gd name="T47" fmla="*/ 1788 h 1788"/>
                <a:gd name="T48" fmla="*/ 3095 w 3119"/>
                <a:gd name="T49" fmla="*/ 1764 h 1788"/>
                <a:gd name="T50" fmla="*/ 3119 w 3119"/>
                <a:gd name="T51" fmla="*/ 1706 h 1788"/>
                <a:gd name="T52" fmla="*/ 3119 w 3119"/>
                <a:gd name="T53" fmla="*/ 81 h 1788"/>
                <a:gd name="T54" fmla="*/ 3095 w 3119"/>
                <a:gd name="T55" fmla="*/ 24 h 1788"/>
                <a:gd name="T56" fmla="*/ 3037 w 3119"/>
                <a:gd name="T57" fmla="*/ 0 h 1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119" h="1788">
                  <a:moveTo>
                    <a:pt x="81" y="1764"/>
                  </a:moveTo>
                  <a:cubicBezTo>
                    <a:pt x="65" y="1764"/>
                    <a:pt x="51" y="1757"/>
                    <a:pt x="41" y="1747"/>
                  </a:cubicBezTo>
                  <a:cubicBezTo>
                    <a:pt x="30" y="1737"/>
                    <a:pt x="24" y="1722"/>
                    <a:pt x="24" y="1706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66"/>
                    <a:pt x="30" y="51"/>
                    <a:pt x="41" y="41"/>
                  </a:cubicBezTo>
                  <a:cubicBezTo>
                    <a:pt x="51" y="30"/>
                    <a:pt x="65" y="24"/>
                    <a:pt x="81" y="24"/>
                  </a:cubicBezTo>
                  <a:cubicBezTo>
                    <a:pt x="3037" y="24"/>
                    <a:pt x="3037" y="24"/>
                    <a:pt x="3037" y="24"/>
                  </a:cubicBezTo>
                  <a:cubicBezTo>
                    <a:pt x="3053" y="24"/>
                    <a:pt x="3068" y="30"/>
                    <a:pt x="3078" y="41"/>
                  </a:cubicBezTo>
                  <a:cubicBezTo>
                    <a:pt x="3089" y="51"/>
                    <a:pt x="3095" y="66"/>
                    <a:pt x="3095" y="81"/>
                  </a:cubicBezTo>
                  <a:cubicBezTo>
                    <a:pt x="3095" y="1706"/>
                    <a:pt x="3095" y="1706"/>
                    <a:pt x="3095" y="1706"/>
                  </a:cubicBezTo>
                  <a:cubicBezTo>
                    <a:pt x="3095" y="1722"/>
                    <a:pt x="3089" y="1737"/>
                    <a:pt x="3078" y="1747"/>
                  </a:cubicBezTo>
                  <a:cubicBezTo>
                    <a:pt x="3068" y="1757"/>
                    <a:pt x="3053" y="1764"/>
                    <a:pt x="3037" y="1764"/>
                  </a:cubicBezTo>
                  <a:cubicBezTo>
                    <a:pt x="3037" y="1764"/>
                    <a:pt x="3037" y="1764"/>
                    <a:pt x="3037" y="1764"/>
                  </a:cubicBezTo>
                  <a:cubicBezTo>
                    <a:pt x="81" y="1764"/>
                    <a:pt x="81" y="1764"/>
                    <a:pt x="81" y="1764"/>
                  </a:cubicBezTo>
                  <a:moveTo>
                    <a:pt x="3037" y="0"/>
                  </a:moveTo>
                  <a:cubicBezTo>
                    <a:pt x="3037" y="0"/>
                    <a:pt x="3037" y="0"/>
                    <a:pt x="3037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59" y="0"/>
                    <a:pt x="38" y="9"/>
                    <a:pt x="24" y="24"/>
                  </a:cubicBezTo>
                  <a:cubicBezTo>
                    <a:pt x="9" y="39"/>
                    <a:pt x="0" y="59"/>
                    <a:pt x="0" y="81"/>
                  </a:cubicBezTo>
                  <a:cubicBezTo>
                    <a:pt x="0" y="1706"/>
                    <a:pt x="0" y="1706"/>
                    <a:pt x="0" y="1706"/>
                  </a:cubicBezTo>
                  <a:cubicBezTo>
                    <a:pt x="0" y="1729"/>
                    <a:pt x="9" y="1749"/>
                    <a:pt x="24" y="1764"/>
                  </a:cubicBezTo>
                  <a:cubicBezTo>
                    <a:pt x="38" y="1779"/>
                    <a:pt x="59" y="1788"/>
                    <a:pt x="81" y="1788"/>
                  </a:cubicBezTo>
                  <a:cubicBezTo>
                    <a:pt x="81" y="1788"/>
                    <a:pt x="81" y="1788"/>
                    <a:pt x="81" y="1788"/>
                  </a:cubicBezTo>
                  <a:cubicBezTo>
                    <a:pt x="3037" y="1788"/>
                    <a:pt x="3037" y="1788"/>
                    <a:pt x="3037" y="1788"/>
                  </a:cubicBezTo>
                  <a:cubicBezTo>
                    <a:pt x="3060" y="1788"/>
                    <a:pt x="3080" y="1779"/>
                    <a:pt x="3095" y="1764"/>
                  </a:cubicBezTo>
                  <a:cubicBezTo>
                    <a:pt x="3110" y="1749"/>
                    <a:pt x="3119" y="1729"/>
                    <a:pt x="3119" y="1706"/>
                  </a:cubicBezTo>
                  <a:cubicBezTo>
                    <a:pt x="3119" y="81"/>
                    <a:pt x="3119" y="81"/>
                    <a:pt x="3119" y="81"/>
                  </a:cubicBezTo>
                  <a:cubicBezTo>
                    <a:pt x="3119" y="59"/>
                    <a:pt x="3110" y="39"/>
                    <a:pt x="3095" y="24"/>
                  </a:cubicBezTo>
                  <a:cubicBezTo>
                    <a:pt x="3080" y="9"/>
                    <a:pt x="3060" y="0"/>
                    <a:pt x="3037" y="0"/>
                  </a:cubicBezTo>
                </a:path>
              </a:pathLst>
            </a:custGeom>
            <a:solidFill>
              <a:srgbClr val="F6F7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0" name="Freeform 18">
              <a:extLst>
                <a:ext uri="{FF2B5EF4-FFF2-40B4-BE49-F238E27FC236}">
                  <a16:creationId xmlns:a16="http://schemas.microsoft.com/office/drawing/2014/main" xmlns="" id="{02B68954-1C30-4237-AFAE-42A4B34396B7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3" y="1431"/>
              <a:ext cx="526" cy="163"/>
            </a:xfrm>
            <a:custGeom>
              <a:avLst/>
              <a:gdLst>
                <a:gd name="T0" fmla="*/ 520 w 547"/>
                <a:gd name="T1" fmla="*/ 170 h 170"/>
                <a:gd name="T2" fmla="*/ 27 w 547"/>
                <a:gd name="T3" fmla="*/ 170 h 170"/>
                <a:gd name="T4" fmla="*/ 0 w 547"/>
                <a:gd name="T5" fmla="*/ 143 h 170"/>
                <a:gd name="T6" fmla="*/ 0 w 547"/>
                <a:gd name="T7" fmla="*/ 27 h 170"/>
                <a:gd name="T8" fmla="*/ 27 w 547"/>
                <a:gd name="T9" fmla="*/ 0 h 170"/>
                <a:gd name="T10" fmla="*/ 520 w 547"/>
                <a:gd name="T11" fmla="*/ 0 h 170"/>
                <a:gd name="T12" fmla="*/ 547 w 547"/>
                <a:gd name="T13" fmla="*/ 27 h 170"/>
                <a:gd name="T14" fmla="*/ 547 w 547"/>
                <a:gd name="T15" fmla="*/ 143 h 170"/>
                <a:gd name="T16" fmla="*/ 520 w 547"/>
                <a:gd name="T17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7" h="170">
                  <a:moveTo>
                    <a:pt x="520" y="170"/>
                  </a:moveTo>
                  <a:cubicBezTo>
                    <a:pt x="27" y="170"/>
                    <a:pt x="27" y="170"/>
                    <a:pt x="27" y="170"/>
                  </a:cubicBezTo>
                  <a:cubicBezTo>
                    <a:pt x="12" y="170"/>
                    <a:pt x="0" y="158"/>
                    <a:pt x="0" y="143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520" y="0"/>
                    <a:pt x="520" y="0"/>
                    <a:pt x="520" y="0"/>
                  </a:cubicBezTo>
                  <a:cubicBezTo>
                    <a:pt x="535" y="0"/>
                    <a:pt x="547" y="12"/>
                    <a:pt x="547" y="27"/>
                  </a:cubicBezTo>
                  <a:cubicBezTo>
                    <a:pt x="547" y="143"/>
                    <a:pt x="547" y="143"/>
                    <a:pt x="547" y="143"/>
                  </a:cubicBezTo>
                  <a:cubicBezTo>
                    <a:pt x="547" y="158"/>
                    <a:pt x="535" y="170"/>
                    <a:pt x="520" y="170"/>
                  </a:cubicBezTo>
                  <a:close/>
                </a:path>
              </a:pathLst>
            </a:cu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1" name="Rectangle 19">
              <a:extLst>
                <a:ext uri="{FF2B5EF4-FFF2-40B4-BE49-F238E27FC236}">
                  <a16:creationId xmlns:a16="http://schemas.microsoft.com/office/drawing/2014/main" xmlns="" id="{9AEF6CA1-B76C-4E7D-97B1-E64E95E3F7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0" y="1490"/>
              <a:ext cx="254" cy="2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2" name="Freeform 20">
              <a:extLst>
                <a:ext uri="{FF2B5EF4-FFF2-40B4-BE49-F238E27FC236}">
                  <a16:creationId xmlns:a16="http://schemas.microsoft.com/office/drawing/2014/main" xmlns="" id="{FEB04C3B-E090-4F8E-9FD8-C09BE82F796D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" y="1474"/>
              <a:ext cx="242" cy="49"/>
            </a:xfrm>
            <a:custGeom>
              <a:avLst/>
              <a:gdLst>
                <a:gd name="T0" fmla="*/ 227 w 251"/>
                <a:gd name="T1" fmla="*/ 0 h 51"/>
                <a:gd name="T2" fmla="*/ 24 w 251"/>
                <a:gd name="T3" fmla="*/ 0 h 51"/>
                <a:gd name="T4" fmla="*/ 0 w 251"/>
                <a:gd name="T5" fmla="*/ 24 h 51"/>
                <a:gd name="T6" fmla="*/ 0 w 251"/>
                <a:gd name="T7" fmla="*/ 27 h 51"/>
                <a:gd name="T8" fmla="*/ 24 w 251"/>
                <a:gd name="T9" fmla="*/ 51 h 51"/>
                <a:gd name="T10" fmla="*/ 227 w 251"/>
                <a:gd name="T11" fmla="*/ 51 h 51"/>
                <a:gd name="T12" fmla="*/ 251 w 251"/>
                <a:gd name="T13" fmla="*/ 27 h 51"/>
                <a:gd name="T14" fmla="*/ 251 w 251"/>
                <a:gd name="T15" fmla="*/ 24 h 51"/>
                <a:gd name="T16" fmla="*/ 227 w 251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1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1" y="41"/>
                    <a:pt x="251" y="27"/>
                  </a:cubicBezTo>
                  <a:cubicBezTo>
                    <a:pt x="251" y="24"/>
                    <a:pt x="251" y="24"/>
                    <a:pt x="251" y="24"/>
                  </a:cubicBezTo>
                  <a:cubicBezTo>
                    <a:pt x="251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3" name="Freeform 21">
              <a:extLst>
                <a:ext uri="{FF2B5EF4-FFF2-40B4-BE49-F238E27FC236}">
                  <a16:creationId xmlns:a16="http://schemas.microsoft.com/office/drawing/2014/main" xmlns="" id="{F7505594-0B5C-4570-B61E-5423971C8739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4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0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39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39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4" name="Freeform 22">
              <a:extLst>
                <a:ext uri="{FF2B5EF4-FFF2-40B4-BE49-F238E27FC236}">
                  <a16:creationId xmlns:a16="http://schemas.microsoft.com/office/drawing/2014/main" xmlns="" id="{5DC06A08-16DA-4970-B1B7-EC867C0103FC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2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5" name="Freeform 23">
              <a:extLst>
                <a:ext uri="{FF2B5EF4-FFF2-40B4-BE49-F238E27FC236}">
                  <a16:creationId xmlns:a16="http://schemas.microsoft.com/office/drawing/2014/main" xmlns="" id="{456779F5-4CE4-414F-B037-BDEA5A31579A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0" y="1474"/>
              <a:ext cx="241" cy="49"/>
            </a:xfrm>
            <a:custGeom>
              <a:avLst/>
              <a:gdLst>
                <a:gd name="T0" fmla="*/ 227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7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7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144" name="组合 143">
            <a:extLst>
              <a:ext uri="{FF2B5EF4-FFF2-40B4-BE49-F238E27FC236}">
                <a16:creationId xmlns:a16="http://schemas.microsoft.com/office/drawing/2014/main" xmlns="" id="{223F8D8A-0968-4229-B2FE-9B61900506EF}"/>
              </a:ext>
            </a:extLst>
          </p:cNvPr>
          <p:cNvGrpSpPr/>
          <p:nvPr/>
        </p:nvGrpSpPr>
        <p:grpSpPr>
          <a:xfrm>
            <a:off x="1657082" y="2901309"/>
            <a:ext cx="1925728" cy="945441"/>
            <a:chOff x="2500753" y="4459347"/>
            <a:chExt cx="1037259" cy="509245"/>
          </a:xfrm>
        </p:grpSpPr>
        <p:sp>
          <p:nvSpPr>
            <p:cNvPr id="145" name="圆角矩形 13">
              <a:extLst>
                <a:ext uri="{FF2B5EF4-FFF2-40B4-BE49-F238E27FC236}">
                  <a16:creationId xmlns:a16="http://schemas.microsoft.com/office/drawing/2014/main" xmlns="" id="{849436BE-537E-4068-A524-D88A61BAF430}"/>
                </a:ext>
              </a:extLst>
            </p:cNvPr>
            <p:cNvSpPr/>
            <p:nvPr/>
          </p:nvSpPr>
          <p:spPr>
            <a:xfrm>
              <a:off x="2858479" y="4607362"/>
              <a:ext cx="321807" cy="209620"/>
            </a:xfrm>
            <a:prstGeom prst="roundRect">
              <a:avLst>
                <a:gd name="adj" fmla="val 13146"/>
              </a:avLst>
            </a:prstGeom>
            <a:pattFill prst="pct5">
              <a:fgClr>
                <a:srgbClr val="E4E6EA"/>
              </a:fgClr>
              <a:bgClr>
                <a:srgbClr val="ADB5BF"/>
              </a:bgClr>
            </a:patt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 lnSpcReduction="10000"/>
            </a:bodyPr>
            <a:lstStyle/>
            <a:p>
              <a:pPr algn="ctr" defTabSz="913765"/>
              <a:endParaRPr lang="zh-CN" altLang="en-US" dirty="0">
                <a:solidFill>
                  <a:srgbClr val="FFFFFF"/>
                </a:solidFill>
              </a:endParaRPr>
            </a:p>
          </p:txBody>
        </p:sp>
        <p:sp>
          <p:nvSpPr>
            <p:cNvPr id="146" name="圆角矩形 13">
              <a:extLst>
                <a:ext uri="{FF2B5EF4-FFF2-40B4-BE49-F238E27FC236}">
                  <a16:creationId xmlns:a16="http://schemas.microsoft.com/office/drawing/2014/main" xmlns="" id="{81513953-70B2-48A8-A3EE-F35E79F3EA1A}"/>
                </a:ext>
              </a:extLst>
            </p:cNvPr>
            <p:cNvSpPr/>
            <p:nvPr/>
          </p:nvSpPr>
          <p:spPr>
            <a:xfrm>
              <a:off x="2500753" y="4459347"/>
              <a:ext cx="1037259" cy="90268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47" name="圆角矩形 13">
              <a:extLst>
                <a:ext uri="{FF2B5EF4-FFF2-40B4-BE49-F238E27FC236}">
                  <a16:creationId xmlns:a16="http://schemas.microsoft.com/office/drawing/2014/main" xmlns="" id="{B2F0769A-074B-4509-8A83-A3B68F1DDF8C}"/>
                </a:ext>
              </a:extLst>
            </p:cNvPr>
            <p:cNvSpPr/>
            <p:nvPr/>
          </p:nvSpPr>
          <p:spPr>
            <a:xfrm>
              <a:off x="2500753" y="4874729"/>
              <a:ext cx="1037259" cy="93863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48" name="圆角矩形 13">
              <a:extLst>
                <a:ext uri="{FF2B5EF4-FFF2-40B4-BE49-F238E27FC236}">
                  <a16:creationId xmlns:a16="http://schemas.microsoft.com/office/drawing/2014/main" xmlns="" id="{39E0EA4B-DC96-437B-B781-3E87770D033B}"/>
                </a:ext>
              </a:extLst>
            </p:cNvPr>
            <p:cNvSpPr/>
            <p:nvPr/>
          </p:nvSpPr>
          <p:spPr>
            <a:xfrm flipV="1">
              <a:off x="2510491" y="4628992"/>
              <a:ext cx="161439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49" name="圆角矩形 13">
              <a:extLst>
                <a:ext uri="{FF2B5EF4-FFF2-40B4-BE49-F238E27FC236}">
                  <a16:creationId xmlns:a16="http://schemas.microsoft.com/office/drawing/2014/main" xmlns="" id="{B1EC389E-AF74-4DD3-B73A-D61B60C4A20A}"/>
                </a:ext>
              </a:extLst>
            </p:cNvPr>
            <p:cNvSpPr/>
            <p:nvPr/>
          </p:nvSpPr>
          <p:spPr>
            <a:xfrm flipV="1">
              <a:off x="2510490" y="4677599"/>
              <a:ext cx="24993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0" name="圆角矩形 13">
              <a:extLst>
                <a:ext uri="{FF2B5EF4-FFF2-40B4-BE49-F238E27FC236}">
                  <a16:creationId xmlns:a16="http://schemas.microsoft.com/office/drawing/2014/main" xmlns="" id="{E27FE8F4-4B6A-43B0-951C-14B0F45CEACE}"/>
                </a:ext>
              </a:extLst>
            </p:cNvPr>
            <p:cNvSpPr/>
            <p:nvPr/>
          </p:nvSpPr>
          <p:spPr>
            <a:xfrm flipV="1">
              <a:off x="2510491" y="4729262"/>
              <a:ext cx="210364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1" name="圆角矩形 13">
              <a:extLst>
                <a:ext uri="{FF2B5EF4-FFF2-40B4-BE49-F238E27FC236}">
                  <a16:creationId xmlns:a16="http://schemas.microsoft.com/office/drawing/2014/main" xmlns="" id="{4122DC90-CE9D-4F97-9410-2720031E9F0B}"/>
                </a:ext>
              </a:extLst>
            </p:cNvPr>
            <p:cNvSpPr/>
            <p:nvPr/>
          </p:nvSpPr>
          <p:spPr>
            <a:xfrm flipV="1">
              <a:off x="2507377" y="4781554"/>
              <a:ext cx="16630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2" name="圆角矩形 13">
              <a:extLst>
                <a:ext uri="{FF2B5EF4-FFF2-40B4-BE49-F238E27FC236}">
                  <a16:creationId xmlns:a16="http://schemas.microsoft.com/office/drawing/2014/main" xmlns="" id="{4E83F853-49C9-4D20-BAC9-54711F2DDCB7}"/>
                </a:ext>
              </a:extLst>
            </p:cNvPr>
            <p:cNvSpPr/>
            <p:nvPr/>
          </p:nvSpPr>
          <p:spPr>
            <a:xfrm flipV="1">
              <a:off x="3272597" y="4628992"/>
              <a:ext cx="161439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3" name="圆角矩形 13">
              <a:extLst>
                <a:ext uri="{FF2B5EF4-FFF2-40B4-BE49-F238E27FC236}">
                  <a16:creationId xmlns:a16="http://schemas.microsoft.com/office/drawing/2014/main" xmlns="" id="{B213D3D0-2CB6-4F44-ADA8-79C62AD27DA5}"/>
                </a:ext>
              </a:extLst>
            </p:cNvPr>
            <p:cNvSpPr/>
            <p:nvPr/>
          </p:nvSpPr>
          <p:spPr>
            <a:xfrm flipV="1">
              <a:off x="3272596" y="4677599"/>
              <a:ext cx="24993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4" name="圆角矩形 13">
              <a:extLst>
                <a:ext uri="{FF2B5EF4-FFF2-40B4-BE49-F238E27FC236}">
                  <a16:creationId xmlns:a16="http://schemas.microsoft.com/office/drawing/2014/main" xmlns="" id="{3388A7F4-9A03-458D-B81F-D0A66AD00DEC}"/>
                </a:ext>
              </a:extLst>
            </p:cNvPr>
            <p:cNvSpPr/>
            <p:nvPr/>
          </p:nvSpPr>
          <p:spPr>
            <a:xfrm flipV="1">
              <a:off x="3272597" y="4729262"/>
              <a:ext cx="210364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5" name="圆角矩形 13">
              <a:extLst>
                <a:ext uri="{FF2B5EF4-FFF2-40B4-BE49-F238E27FC236}">
                  <a16:creationId xmlns:a16="http://schemas.microsoft.com/office/drawing/2014/main" xmlns="" id="{B9675173-E392-4F0C-8ECB-FCB0F920DFCD}"/>
                </a:ext>
              </a:extLst>
            </p:cNvPr>
            <p:cNvSpPr/>
            <p:nvPr/>
          </p:nvSpPr>
          <p:spPr>
            <a:xfrm flipV="1">
              <a:off x="3269483" y="4781554"/>
              <a:ext cx="16630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</p:grpSp>
      <p:grpSp>
        <p:nvGrpSpPr>
          <p:cNvPr id="156" name="组合 155">
            <a:extLst>
              <a:ext uri="{FF2B5EF4-FFF2-40B4-BE49-F238E27FC236}">
                <a16:creationId xmlns:a16="http://schemas.microsoft.com/office/drawing/2014/main" xmlns="" id="{57F58FAB-4EC3-4D03-BB1E-26F48BCF25B1}"/>
              </a:ext>
            </a:extLst>
          </p:cNvPr>
          <p:cNvGrpSpPr/>
          <p:nvPr/>
        </p:nvGrpSpPr>
        <p:grpSpPr>
          <a:xfrm>
            <a:off x="2274141" y="3128866"/>
            <a:ext cx="688712" cy="469610"/>
            <a:chOff x="4979129" y="5045363"/>
            <a:chExt cx="379254" cy="258602"/>
          </a:xfrm>
        </p:grpSpPr>
        <p:sp>
          <p:nvSpPr>
            <p:cNvPr id="157" name="矩形 156">
              <a:extLst>
                <a:ext uri="{FF2B5EF4-FFF2-40B4-BE49-F238E27FC236}">
                  <a16:creationId xmlns:a16="http://schemas.microsoft.com/office/drawing/2014/main" xmlns="" id="{4E5B590F-4B27-4288-870D-AFD66FEEB46A}"/>
                </a:ext>
              </a:extLst>
            </p:cNvPr>
            <p:cNvSpPr/>
            <p:nvPr/>
          </p:nvSpPr>
          <p:spPr>
            <a:xfrm>
              <a:off x="5001992" y="5068224"/>
              <a:ext cx="332066" cy="217458"/>
            </a:xfrm>
            <a:prstGeom prst="rect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58" name="椭圆 157">
              <a:extLst>
                <a:ext uri="{FF2B5EF4-FFF2-40B4-BE49-F238E27FC236}">
                  <a16:creationId xmlns:a16="http://schemas.microsoft.com/office/drawing/2014/main" xmlns="" id="{73A248AC-0B9D-4A03-905A-776C394C05DC}"/>
                </a:ext>
              </a:extLst>
            </p:cNvPr>
            <p:cNvSpPr/>
            <p:nvPr/>
          </p:nvSpPr>
          <p:spPr>
            <a:xfrm flipH="1">
              <a:off x="4979129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椭圆 158">
              <a:extLst>
                <a:ext uri="{FF2B5EF4-FFF2-40B4-BE49-F238E27FC236}">
                  <a16:creationId xmlns:a16="http://schemas.microsoft.com/office/drawing/2014/main" xmlns="" id="{0F68D553-A7A0-42DD-9240-4ABD3A1FE07E}"/>
                </a:ext>
              </a:extLst>
            </p:cNvPr>
            <p:cNvSpPr/>
            <p:nvPr/>
          </p:nvSpPr>
          <p:spPr>
            <a:xfrm flipH="1">
              <a:off x="5145895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椭圆 159">
              <a:extLst>
                <a:ext uri="{FF2B5EF4-FFF2-40B4-BE49-F238E27FC236}">
                  <a16:creationId xmlns:a16="http://schemas.microsoft.com/office/drawing/2014/main" xmlns="" id="{814098C8-F8F6-4EAA-8A17-3B73CA6F0561}"/>
                </a:ext>
              </a:extLst>
            </p:cNvPr>
            <p:cNvSpPr/>
            <p:nvPr/>
          </p:nvSpPr>
          <p:spPr>
            <a:xfrm flipH="1">
              <a:off x="5312661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椭圆 160">
              <a:extLst>
                <a:ext uri="{FF2B5EF4-FFF2-40B4-BE49-F238E27FC236}">
                  <a16:creationId xmlns:a16="http://schemas.microsoft.com/office/drawing/2014/main" xmlns="" id="{3F63D9D2-FE32-49EA-8C27-D6E705B09FBA}"/>
                </a:ext>
              </a:extLst>
            </p:cNvPr>
            <p:cNvSpPr/>
            <p:nvPr/>
          </p:nvSpPr>
          <p:spPr>
            <a:xfrm flipH="1">
              <a:off x="4979129" y="5258244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椭圆 161">
              <a:extLst>
                <a:ext uri="{FF2B5EF4-FFF2-40B4-BE49-F238E27FC236}">
                  <a16:creationId xmlns:a16="http://schemas.microsoft.com/office/drawing/2014/main" xmlns="" id="{8B8140ED-A386-46BD-A31F-471F6B5921C9}"/>
                </a:ext>
              </a:extLst>
            </p:cNvPr>
            <p:cNvSpPr/>
            <p:nvPr/>
          </p:nvSpPr>
          <p:spPr>
            <a:xfrm flipH="1">
              <a:off x="5145896" y="5258244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椭圆 162">
              <a:extLst>
                <a:ext uri="{FF2B5EF4-FFF2-40B4-BE49-F238E27FC236}">
                  <a16:creationId xmlns:a16="http://schemas.microsoft.com/office/drawing/2014/main" xmlns="" id="{9650B780-9006-46AA-9E15-C82EB5841BB8}"/>
                </a:ext>
              </a:extLst>
            </p:cNvPr>
            <p:cNvSpPr/>
            <p:nvPr/>
          </p:nvSpPr>
          <p:spPr>
            <a:xfrm flipH="1">
              <a:off x="5312663" y="52582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椭圆 163">
              <a:extLst>
                <a:ext uri="{FF2B5EF4-FFF2-40B4-BE49-F238E27FC236}">
                  <a16:creationId xmlns:a16="http://schemas.microsoft.com/office/drawing/2014/main" xmlns="" id="{5B99B48D-E574-4C4D-9014-1F26F5FFE484}"/>
                </a:ext>
              </a:extLst>
            </p:cNvPr>
            <p:cNvSpPr/>
            <p:nvPr/>
          </p:nvSpPr>
          <p:spPr>
            <a:xfrm flipH="1">
              <a:off x="4979129" y="5155670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5" name="椭圆 164">
              <a:extLst>
                <a:ext uri="{FF2B5EF4-FFF2-40B4-BE49-F238E27FC236}">
                  <a16:creationId xmlns:a16="http://schemas.microsoft.com/office/drawing/2014/main" xmlns="" id="{99C2F54E-D148-4571-BB0D-95399358500D}"/>
                </a:ext>
              </a:extLst>
            </p:cNvPr>
            <p:cNvSpPr/>
            <p:nvPr/>
          </p:nvSpPr>
          <p:spPr>
            <a:xfrm flipH="1">
              <a:off x="5310430" y="5155670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1" name="组合 170">
            <a:extLst>
              <a:ext uri="{FF2B5EF4-FFF2-40B4-BE49-F238E27FC236}">
                <a16:creationId xmlns:a16="http://schemas.microsoft.com/office/drawing/2014/main" xmlns="" id="{BAD2A8F7-3EBB-47F2-8B71-06B632BC8A12}"/>
              </a:ext>
            </a:extLst>
          </p:cNvPr>
          <p:cNvGrpSpPr/>
          <p:nvPr/>
        </p:nvGrpSpPr>
        <p:grpSpPr>
          <a:xfrm>
            <a:off x="4838054" y="2829288"/>
            <a:ext cx="2514806" cy="1641495"/>
            <a:chOff x="4809084" y="2830013"/>
            <a:chExt cx="2536144" cy="1641495"/>
          </a:xfrm>
          <a:gradFill>
            <a:gsLst>
              <a:gs pos="0">
                <a:schemeClr val="accent1">
                  <a:lumMod val="0"/>
                  <a:lumOff val="100000"/>
                  <a:alpha val="0"/>
                </a:schemeClr>
              </a:gs>
              <a:gs pos="57000">
                <a:schemeClr val="bg1">
                  <a:lumMod val="85000"/>
                </a:schemeClr>
              </a:gs>
            </a:gsLst>
            <a:lin ang="16200000" scaled="1"/>
          </a:gradFill>
        </p:grpSpPr>
        <p:sp>
          <p:nvSpPr>
            <p:cNvPr id="172" name="矩形: 圆角 214">
              <a:extLst>
                <a:ext uri="{FF2B5EF4-FFF2-40B4-BE49-F238E27FC236}">
                  <a16:creationId xmlns:a16="http://schemas.microsoft.com/office/drawing/2014/main" xmlns="" id="{7C14E4EA-C569-4C80-9A98-14145BA8DE1E}"/>
                </a:ext>
              </a:extLst>
            </p:cNvPr>
            <p:cNvSpPr/>
            <p:nvPr/>
          </p:nvSpPr>
          <p:spPr>
            <a:xfrm>
              <a:off x="6099682" y="2830013"/>
              <a:ext cx="1245546" cy="769187"/>
            </a:xfrm>
            <a:prstGeom prst="roundRect">
              <a:avLst>
                <a:gd name="adj" fmla="val 0"/>
              </a:avLst>
            </a:prstGeom>
            <a:blipFill>
              <a:blip r:embed="rId4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3175">
              <a:noFill/>
              <a:prstDash val="solid"/>
              <a:miter lim="800000"/>
              <a:headEnd/>
              <a:tailEnd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173" name="矩形: 圆角 220">
              <a:extLst>
                <a:ext uri="{FF2B5EF4-FFF2-40B4-BE49-F238E27FC236}">
                  <a16:creationId xmlns:a16="http://schemas.microsoft.com/office/drawing/2014/main" xmlns="" id="{DA8C2CCC-4E6B-48A2-B973-98D9D84F3256}"/>
                </a:ext>
              </a:extLst>
            </p:cNvPr>
            <p:cNvSpPr/>
            <p:nvPr/>
          </p:nvSpPr>
          <p:spPr>
            <a:xfrm>
              <a:off x="4809084" y="2832340"/>
              <a:ext cx="1245546" cy="770746"/>
            </a:xfrm>
            <a:prstGeom prst="roundRect">
              <a:avLst>
                <a:gd name="adj" fmla="val 0"/>
              </a:avLst>
            </a:prstGeom>
            <a:grpFill/>
            <a:ln w="3175">
              <a:noFill/>
              <a:prstDash val="solid"/>
              <a:miter lim="800000"/>
              <a:headEnd/>
              <a:tailEnd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174" name="矩形: 圆角 214">
              <a:extLst>
                <a:ext uri="{FF2B5EF4-FFF2-40B4-BE49-F238E27FC236}">
                  <a16:creationId xmlns:a16="http://schemas.microsoft.com/office/drawing/2014/main" xmlns="" id="{334ED5A5-423C-4986-A5FB-D430CE3EBA00}"/>
                </a:ext>
              </a:extLst>
            </p:cNvPr>
            <p:cNvSpPr/>
            <p:nvPr/>
          </p:nvSpPr>
          <p:spPr>
            <a:xfrm>
              <a:off x="6099682" y="3698435"/>
              <a:ext cx="1245546" cy="769187"/>
            </a:xfrm>
            <a:prstGeom prst="roundRect">
              <a:avLst>
                <a:gd name="adj" fmla="val 0"/>
              </a:avLst>
            </a:prstGeom>
            <a:grpFill/>
            <a:ln w="3175">
              <a:noFill/>
              <a:prstDash val="solid"/>
              <a:miter lim="800000"/>
              <a:headEnd/>
              <a:tailEnd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175" name="矩形: 圆角 220">
              <a:extLst>
                <a:ext uri="{FF2B5EF4-FFF2-40B4-BE49-F238E27FC236}">
                  <a16:creationId xmlns:a16="http://schemas.microsoft.com/office/drawing/2014/main" xmlns="" id="{1FBDB71B-CEF6-4BF0-B060-3BDF0766C9EA}"/>
                </a:ext>
              </a:extLst>
            </p:cNvPr>
            <p:cNvSpPr/>
            <p:nvPr/>
          </p:nvSpPr>
          <p:spPr>
            <a:xfrm>
              <a:off x="4809084" y="3700762"/>
              <a:ext cx="1245546" cy="770746"/>
            </a:xfrm>
            <a:prstGeom prst="roundRect">
              <a:avLst>
                <a:gd name="adj" fmla="val 0"/>
              </a:avLst>
            </a:prstGeom>
            <a:grpFill/>
            <a:ln w="3175">
              <a:noFill/>
              <a:prstDash val="solid"/>
              <a:miter lim="800000"/>
              <a:headEnd/>
              <a:tailEnd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</p:grpSp>
      <p:grpSp>
        <p:nvGrpSpPr>
          <p:cNvPr id="257" name="Group 4">
            <a:extLst>
              <a:ext uri="{FF2B5EF4-FFF2-40B4-BE49-F238E27FC236}">
                <a16:creationId xmlns:a16="http://schemas.microsoft.com/office/drawing/2014/main" xmlns="" id="{5D99EDE5-5665-4402-BBED-F200EB0B0415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8132956" y="2009760"/>
            <a:ext cx="3385944" cy="2144238"/>
            <a:chOff x="442" y="1130"/>
            <a:chExt cx="4123" cy="2611"/>
          </a:xfrm>
        </p:grpSpPr>
        <p:sp>
          <p:nvSpPr>
            <p:cNvPr id="280" name="Freeform 5">
              <a:extLst>
                <a:ext uri="{FF2B5EF4-FFF2-40B4-BE49-F238E27FC236}">
                  <a16:creationId xmlns:a16="http://schemas.microsoft.com/office/drawing/2014/main" xmlns="" id="{6F073218-B0F8-45B9-B973-291A14130716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" y="1141"/>
              <a:ext cx="4099" cy="258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1" name="Freeform 6">
              <a:extLst>
                <a:ext uri="{FF2B5EF4-FFF2-40B4-BE49-F238E27FC236}">
                  <a16:creationId xmlns:a16="http://schemas.microsoft.com/office/drawing/2014/main" xmlns="" id="{D17E6052-019D-42A8-A670-0A4424305550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" y="1130"/>
              <a:ext cx="4123" cy="261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EAECE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2" name="Rectangle 7">
              <a:extLst>
                <a:ext uri="{FF2B5EF4-FFF2-40B4-BE49-F238E27FC236}">
                  <a16:creationId xmlns:a16="http://schemas.microsoft.com/office/drawing/2014/main" xmlns="" id="{C23CBD80-5DED-4D66-92C3-0AE094F8A0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3" name="Rectangle 8">
              <a:extLst>
                <a:ext uri="{FF2B5EF4-FFF2-40B4-BE49-F238E27FC236}">
                  <a16:creationId xmlns:a16="http://schemas.microsoft.com/office/drawing/2014/main" xmlns="" id="{75708DB0-A6E5-4916-84A4-9D09F62507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4" name="Rectangle 9">
              <a:extLst>
                <a:ext uri="{FF2B5EF4-FFF2-40B4-BE49-F238E27FC236}">
                  <a16:creationId xmlns:a16="http://schemas.microsoft.com/office/drawing/2014/main" xmlns="" id="{959B0638-E82F-461D-B9E0-EE580A7C6F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solidFill>
              <a:srgbClr val="CC4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5" name="Rectangle 10">
              <a:extLst>
                <a:ext uri="{FF2B5EF4-FFF2-40B4-BE49-F238E27FC236}">
                  <a16:creationId xmlns:a16="http://schemas.microsoft.com/office/drawing/2014/main" xmlns="" id="{84928E87-6D83-4B26-8582-A3F8CD551FD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6" name="Rectangle 11">
              <a:extLst>
                <a:ext uri="{FF2B5EF4-FFF2-40B4-BE49-F238E27FC236}">
                  <a16:creationId xmlns:a16="http://schemas.microsoft.com/office/drawing/2014/main" xmlns="" id="{C2FB9B08-124C-49C0-BD2C-65B1B92211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907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7" name="Rectangle 12">
              <a:extLst>
                <a:ext uri="{FF2B5EF4-FFF2-40B4-BE49-F238E27FC236}">
                  <a16:creationId xmlns:a16="http://schemas.microsoft.com/office/drawing/2014/main" xmlns="" id="{05886495-E147-46C3-9263-810A692B895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2512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8" name="Rectangle 13">
              <a:extLst>
                <a:ext uri="{FF2B5EF4-FFF2-40B4-BE49-F238E27FC236}">
                  <a16:creationId xmlns:a16="http://schemas.microsoft.com/office/drawing/2014/main" xmlns="" id="{5BD3562E-BE44-4331-BA0B-2BD97D94A9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3116"/>
              <a:ext cx="666" cy="503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9" name="Oval 14">
              <a:extLst>
                <a:ext uri="{FF2B5EF4-FFF2-40B4-BE49-F238E27FC236}">
                  <a16:creationId xmlns:a16="http://schemas.microsoft.com/office/drawing/2014/main" xmlns="" id="{9228A63F-DD82-4252-8206-9F1487F09FB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1" y="1268"/>
              <a:ext cx="62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0" name="Oval 15">
              <a:extLst>
                <a:ext uri="{FF2B5EF4-FFF2-40B4-BE49-F238E27FC236}">
                  <a16:creationId xmlns:a16="http://schemas.microsoft.com/office/drawing/2014/main" xmlns="" id="{B0888EF7-9A67-407F-8019-55106DDE5C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0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1" name="Oval 16">
              <a:extLst>
                <a:ext uri="{FF2B5EF4-FFF2-40B4-BE49-F238E27FC236}">
                  <a16:creationId xmlns:a16="http://schemas.microsoft.com/office/drawing/2014/main" xmlns="" id="{54F1C281-1007-4485-95A3-9EBD0832C5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2" name="Freeform 17">
              <a:extLst>
                <a:ext uri="{FF2B5EF4-FFF2-40B4-BE49-F238E27FC236}">
                  <a16:creationId xmlns:a16="http://schemas.microsoft.com/office/drawing/2014/main" xmlns="" id="{F49FB17B-C2BA-4E54-8940-6C96D778CDF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28" y="1909"/>
              <a:ext cx="3001" cy="1721"/>
            </a:xfrm>
            <a:custGeom>
              <a:avLst/>
              <a:gdLst>
                <a:gd name="T0" fmla="*/ 81 w 3119"/>
                <a:gd name="T1" fmla="*/ 1764 h 1788"/>
                <a:gd name="T2" fmla="*/ 41 w 3119"/>
                <a:gd name="T3" fmla="*/ 1747 h 1788"/>
                <a:gd name="T4" fmla="*/ 24 w 3119"/>
                <a:gd name="T5" fmla="*/ 1706 h 1788"/>
                <a:gd name="T6" fmla="*/ 24 w 3119"/>
                <a:gd name="T7" fmla="*/ 81 h 1788"/>
                <a:gd name="T8" fmla="*/ 41 w 3119"/>
                <a:gd name="T9" fmla="*/ 41 h 1788"/>
                <a:gd name="T10" fmla="*/ 81 w 3119"/>
                <a:gd name="T11" fmla="*/ 24 h 1788"/>
                <a:gd name="T12" fmla="*/ 3037 w 3119"/>
                <a:gd name="T13" fmla="*/ 24 h 1788"/>
                <a:gd name="T14" fmla="*/ 3078 w 3119"/>
                <a:gd name="T15" fmla="*/ 41 h 1788"/>
                <a:gd name="T16" fmla="*/ 3095 w 3119"/>
                <a:gd name="T17" fmla="*/ 81 h 1788"/>
                <a:gd name="T18" fmla="*/ 3095 w 3119"/>
                <a:gd name="T19" fmla="*/ 1706 h 1788"/>
                <a:gd name="T20" fmla="*/ 3078 w 3119"/>
                <a:gd name="T21" fmla="*/ 1747 h 1788"/>
                <a:gd name="T22" fmla="*/ 3037 w 3119"/>
                <a:gd name="T23" fmla="*/ 1764 h 1788"/>
                <a:gd name="T24" fmla="*/ 3037 w 3119"/>
                <a:gd name="T25" fmla="*/ 1764 h 1788"/>
                <a:gd name="T26" fmla="*/ 81 w 3119"/>
                <a:gd name="T27" fmla="*/ 1764 h 1788"/>
                <a:gd name="T28" fmla="*/ 3037 w 3119"/>
                <a:gd name="T29" fmla="*/ 0 h 1788"/>
                <a:gd name="T30" fmla="*/ 3037 w 3119"/>
                <a:gd name="T31" fmla="*/ 0 h 1788"/>
                <a:gd name="T32" fmla="*/ 81 w 3119"/>
                <a:gd name="T33" fmla="*/ 0 h 1788"/>
                <a:gd name="T34" fmla="*/ 24 w 3119"/>
                <a:gd name="T35" fmla="*/ 24 h 1788"/>
                <a:gd name="T36" fmla="*/ 0 w 3119"/>
                <a:gd name="T37" fmla="*/ 81 h 1788"/>
                <a:gd name="T38" fmla="*/ 0 w 3119"/>
                <a:gd name="T39" fmla="*/ 1706 h 1788"/>
                <a:gd name="T40" fmla="*/ 24 w 3119"/>
                <a:gd name="T41" fmla="*/ 1764 h 1788"/>
                <a:gd name="T42" fmla="*/ 81 w 3119"/>
                <a:gd name="T43" fmla="*/ 1788 h 1788"/>
                <a:gd name="T44" fmla="*/ 81 w 3119"/>
                <a:gd name="T45" fmla="*/ 1788 h 1788"/>
                <a:gd name="T46" fmla="*/ 3037 w 3119"/>
                <a:gd name="T47" fmla="*/ 1788 h 1788"/>
                <a:gd name="T48" fmla="*/ 3095 w 3119"/>
                <a:gd name="T49" fmla="*/ 1764 h 1788"/>
                <a:gd name="T50" fmla="*/ 3119 w 3119"/>
                <a:gd name="T51" fmla="*/ 1706 h 1788"/>
                <a:gd name="T52" fmla="*/ 3119 w 3119"/>
                <a:gd name="T53" fmla="*/ 81 h 1788"/>
                <a:gd name="T54" fmla="*/ 3095 w 3119"/>
                <a:gd name="T55" fmla="*/ 24 h 1788"/>
                <a:gd name="T56" fmla="*/ 3037 w 3119"/>
                <a:gd name="T57" fmla="*/ 0 h 1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119" h="1788">
                  <a:moveTo>
                    <a:pt x="81" y="1764"/>
                  </a:moveTo>
                  <a:cubicBezTo>
                    <a:pt x="65" y="1764"/>
                    <a:pt x="51" y="1757"/>
                    <a:pt x="41" y="1747"/>
                  </a:cubicBezTo>
                  <a:cubicBezTo>
                    <a:pt x="30" y="1737"/>
                    <a:pt x="24" y="1722"/>
                    <a:pt x="24" y="1706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66"/>
                    <a:pt x="30" y="51"/>
                    <a:pt x="41" y="41"/>
                  </a:cubicBezTo>
                  <a:cubicBezTo>
                    <a:pt x="51" y="30"/>
                    <a:pt x="65" y="24"/>
                    <a:pt x="81" y="24"/>
                  </a:cubicBezTo>
                  <a:cubicBezTo>
                    <a:pt x="3037" y="24"/>
                    <a:pt x="3037" y="24"/>
                    <a:pt x="3037" y="24"/>
                  </a:cubicBezTo>
                  <a:cubicBezTo>
                    <a:pt x="3053" y="24"/>
                    <a:pt x="3068" y="30"/>
                    <a:pt x="3078" y="41"/>
                  </a:cubicBezTo>
                  <a:cubicBezTo>
                    <a:pt x="3089" y="51"/>
                    <a:pt x="3095" y="66"/>
                    <a:pt x="3095" y="81"/>
                  </a:cubicBezTo>
                  <a:cubicBezTo>
                    <a:pt x="3095" y="1706"/>
                    <a:pt x="3095" y="1706"/>
                    <a:pt x="3095" y="1706"/>
                  </a:cubicBezTo>
                  <a:cubicBezTo>
                    <a:pt x="3095" y="1722"/>
                    <a:pt x="3089" y="1737"/>
                    <a:pt x="3078" y="1747"/>
                  </a:cubicBezTo>
                  <a:cubicBezTo>
                    <a:pt x="3068" y="1757"/>
                    <a:pt x="3053" y="1764"/>
                    <a:pt x="3037" y="1764"/>
                  </a:cubicBezTo>
                  <a:cubicBezTo>
                    <a:pt x="3037" y="1764"/>
                    <a:pt x="3037" y="1764"/>
                    <a:pt x="3037" y="1764"/>
                  </a:cubicBezTo>
                  <a:cubicBezTo>
                    <a:pt x="81" y="1764"/>
                    <a:pt x="81" y="1764"/>
                    <a:pt x="81" y="1764"/>
                  </a:cubicBezTo>
                  <a:moveTo>
                    <a:pt x="3037" y="0"/>
                  </a:moveTo>
                  <a:cubicBezTo>
                    <a:pt x="3037" y="0"/>
                    <a:pt x="3037" y="0"/>
                    <a:pt x="3037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59" y="0"/>
                    <a:pt x="38" y="9"/>
                    <a:pt x="24" y="24"/>
                  </a:cubicBezTo>
                  <a:cubicBezTo>
                    <a:pt x="9" y="39"/>
                    <a:pt x="0" y="59"/>
                    <a:pt x="0" y="81"/>
                  </a:cubicBezTo>
                  <a:cubicBezTo>
                    <a:pt x="0" y="1706"/>
                    <a:pt x="0" y="1706"/>
                    <a:pt x="0" y="1706"/>
                  </a:cubicBezTo>
                  <a:cubicBezTo>
                    <a:pt x="0" y="1729"/>
                    <a:pt x="9" y="1749"/>
                    <a:pt x="24" y="1764"/>
                  </a:cubicBezTo>
                  <a:cubicBezTo>
                    <a:pt x="38" y="1779"/>
                    <a:pt x="59" y="1788"/>
                    <a:pt x="81" y="1788"/>
                  </a:cubicBezTo>
                  <a:cubicBezTo>
                    <a:pt x="81" y="1788"/>
                    <a:pt x="81" y="1788"/>
                    <a:pt x="81" y="1788"/>
                  </a:cubicBezTo>
                  <a:cubicBezTo>
                    <a:pt x="3037" y="1788"/>
                    <a:pt x="3037" y="1788"/>
                    <a:pt x="3037" y="1788"/>
                  </a:cubicBezTo>
                  <a:cubicBezTo>
                    <a:pt x="3060" y="1788"/>
                    <a:pt x="3080" y="1779"/>
                    <a:pt x="3095" y="1764"/>
                  </a:cubicBezTo>
                  <a:cubicBezTo>
                    <a:pt x="3110" y="1749"/>
                    <a:pt x="3119" y="1729"/>
                    <a:pt x="3119" y="1706"/>
                  </a:cubicBezTo>
                  <a:cubicBezTo>
                    <a:pt x="3119" y="81"/>
                    <a:pt x="3119" y="81"/>
                    <a:pt x="3119" y="81"/>
                  </a:cubicBezTo>
                  <a:cubicBezTo>
                    <a:pt x="3119" y="59"/>
                    <a:pt x="3110" y="39"/>
                    <a:pt x="3095" y="24"/>
                  </a:cubicBezTo>
                  <a:cubicBezTo>
                    <a:pt x="3080" y="9"/>
                    <a:pt x="3060" y="0"/>
                    <a:pt x="3037" y="0"/>
                  </a:cubicBezTo>
                </a:path>
              </a:pathLst>
            </a:custGeom>
            <a:solidFill>
              <a:srgbClr val="F6F7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3" name="Freeform 18">
              <a:extLst>
                <a:ext uri="{FF2B5EF4-FFF2-40B4-BE49-F238E27FC236}">
                  <a16:creationId xmlns:a16="http://schemas.microsoft.com/office/drawing/2014/main" xmlns="" id="{5869D22B-EAFC-4262-BDC0-F899AC99BD5E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3" y="1431"/>
              <a:ext cx="526" cy="163"/>
            </a:xfrm>
            <a:custGeom>
              <a:avLst/>
              <a:gdLst>
                <a:gd name="T0" fmla="*/ 520 w 547"/>
                <a:gd name="T1" fmla="*/ 170 h 170"/>
                <a:gd name="T2" fmla="*/ 27 w 547"/>
                <a:gd name="T3" fmla="*/ 170 h 170"/>
                <a:gd name="T4" fmla="*/ 0 w 547"/>
                <a:gd name="T5" fmla="*/ 143 h 170"/>
                <a:gd name="T6" fmla="*/ 0 w 547"/>
                <a:gd name="T7" fmla="*/ 27 h 170"/>
                <a:gd name="T8" fmla="*/ 27 w 547"/>
                <a:gd name="T9" fmla="*/ 0 h 170"/>
                <a:gd name="T10" fmla="*/ 520 w 547"/>
                <a:gd name="T11" fmla="*/ 0 h 170"/>
                <a:gd name="T12" fmla="*/ 547 w 547"/>
                <a:gd name="T13" fmla="*/ 27 h 170"/>
                <a:gd name="T14" fmla="*/ 547 w 547"/>
                <a:gd name="T15" fmla="*/ 143 h 170"/>
                <a:gd name="T16" fmla="*/ 520 w 547"/>
                <a:gd name="T17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7" h="170">
                  <a:moveTo>
                    <a:pt x="520" y="170"/>
                  </a:moveTo>
                  <a:cubicBezTo>
                    <a:pt x="27" y="170"/>
                    <a:pt x="27" y="170"/>
                    <a:pt x="27" y="170"/>
                  </a:cubicBezTo>
                  <a:cubicBezTo>
                    <a:pt x="12" y="170"/>
                    <a:pt x="0" y="158"/>
                    <a:pt x="0" y="143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520" y="0"/>
                    <a:pt x="520" y="0"/>
                    <a:pt x="520" y="0"/>
                  </a:cubicBezTo>
                  <a:cubicBezTo>
                    <a:pt x="535" y="0"/>
                    <a:pt x="547" y="12"/>
                    <a:pt x="547" y="27"/>
                  </a:cubicBezTo>
                  <a:cubicBezTo>
                    <a:pt x="547" y="143"/>
                    <a:pt x="547" y="143"/>
                    <a:pt x="547" y="143"/>
                  </a:cubicBezTo>
                  <a:cubicBezTo>
                    <a:pt x="547" y="158"/>
                    <a:pt x="535" y="170"/>
                    <a:pt x="520" y="170"/>
                  </a:cubicBezTo>
                  <a:close/>
                </a:path>
              </a:pathLst>
            </a:cu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4" name="Rectangle 19">
              <a:extLst>
                <a:ext uri="{FF2B5EF4-FFF2-40B4-BE49-F238E27FC236}">
                  <a16:creationId xmlns:a16="http://schemas.microsoft.com/office/drawing/2014/main" xmlns="" id="{284CDF8C-AD81-436A-A41D-6F1B40607EF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0" y="1490"/>
              <a:ext cx="254" cy="2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5" name="Freeform 20">
              <a:extLst>
                <a:ext uri="{FF2B5EF4-FFF2-40B4-BE49-F238E27FC236}">
                  <a16:creationId xmlns:a16="http://schemas.microsoft.com/office/drawing/2014/main" xmlns="" id="{3AA9633E-7139-4C56-8A41-3EF65253ACE2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" y="1474"/>
              <a:ext cx="242" cy="49"/>
            </a:xfrm>
            <a:custGeom>
              <a:avLst/>
              <a:gdLst>
                <a:gd name="T0" fmla="*/ 227 w 251"/>
                <a:gd name="T1" fmla="*/ 0 h 51"/>
                <a:gd name="T2" fmla="*/ 24 w 251"/>
                <a:gd name="T3" fmla="*/ 0 h 51"/>
                <a:gd name="T4" fmla="*/ 0 w 251"/>
                <a:gd name="T5" fmla="*/ 24 h 51"/>
                <a:gd name="T6" fmla="*/ 0 w 251"/>
                <a:gd name="T7" fmla="*/ 27 h 51"/>
                <a:gd name="T8" fmla="*/ 24 w 251"/>
                <a:gd name="T9" fmla="*/ 51 h 51"/>
                <a:gd name="T10" fmla="*/ 227 w 251"/>
                <a:gd name="T11" fmla="*/ 51 h 51"/>
                <a:gd name="T12" fmla="*/ 251 w 251"/>
                <a:gd name="T13" fmla="*/ 27 h 51"/>
                <a:gd name="T14" fmla="*/ 251 w 251"/>
                <a:gd name="T15" fmla="*/ 24 h 51"/>
                <a:gd name="T16" fmla="*/ 227 w 251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1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1" y="41"/>
                    <a:pt x="251" y="27"/>
                  </a:cubicBezTo>
                  <a:cubicBezTo>
                    <a:pt x="251" y="24"/>
                    <a:pt x="251" y="24"/>
                    <a:pt x="251" y="24"/>
                  </a:cubicBezTo>
                  <a:cubicBezTo>
                    <a:pt x="251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6" name="Freeform 21">
              <a:extLst>
                <a:ext uri="{FF2B5EF4-FFF2-40B4-BE49-F238E27FC236}">
                  <a16:creationId xmlns:a16="http://schemas.microsoft.com/office/drawing/2014/main" xmlns="" id="{4F02D331-FEEB-42DE-8D84-CF4DD863C92D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4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0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39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39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7" name="Freeform 22">
              <a:extLst>
                <a:ext uri="{FF2B5EF4-FFF2-40B4-BE49-F238E27FC236}">
                  <a16:creationId xmlns:a16="http://schemas.microsoft.com/office/drawing/2014/main" xmlns="" id="{20BB9D68-E92F-4F7B-9BE5-D372EEE33BD8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2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8" name="Freeform 23">
              <a:extLst>
                <a:ext uri="{FF2B5EF4-FFF2-40B4-BE49-F238E27FC236}">
                  <a16:creationId xmlns:a16="http://schemas.microsoft.com/office/drawing/2014/main" xmlns="" id="{9442FBA8-0559-474B-813E-FFE85177BC10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0" y="1474"/>
              <a:ext cx="241" cy="49"/>
            </a:xfrm>
            <a:custGeom>
              <a:avLst/>
              <a:gdLst>
                <a:gd name="T0" fmla="*/ 227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7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7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258" name="组合 257">
            <a:extLst>
              <a:ext uri="{FF2B5EF4-FFF2-40B4-BE49-F238E27FC236}">
                <a16:creationId xmlns:a16="http://schemas.microsoft.com/office/drawing/2014/main" xmlns="" id="{12F3709B-7144-4A35-8495-F9DC9A56CCA9}"/>
              </a:ext>
            </a:extLst>
          </p:cNvPr>
          <p:cNvGrpSpPr/>
          <p:nvPr/>
        </p:nvGrpSpPr>
        <p:grpSpPr>
          <a:xfrm>
            <a:off x="9116938" y="2901309"/>
            <a:ext cx="1925728" cy="945441"/>
            <a:chOff x="2500753" y="4459347"/>
            <a:chExt cx="1037259" cy="509245"/>
          </a:xfrm>
        </p:grpSpPr>
        <p:sp>
          <p:nvSpPr>
            <p:cNvPr id="269" name="圆角矩形 13">
              <a:extLst>
                <a:ext uri="{FF2B5EF4-FFF2-40B4-BE49-F238E27FC236}">
                  <a16:creationId xmlns:a16="http://schemas.microsoft.com/office/drawing/2014/main" xmlns="" id="{DFC50B86-7A86-40E2-89B7-607E5C30BCE1}"/>
                </a:ext>
              </a:extLst>
            </p:cNvPr>
            <p:cNvSpPr/>
            <p:nvPr/>
          </p:nvSpPr>
          <p:spPr>
            <a:xfrm>
              <a:off x="2858479" y="4607362"/>
              <a:ext cx="321807" cy="209620"/>
            </a:xfrm>
            <a:prstGeom prst="roundRect">
              <a:avLst>
                <a:gd name="adj" fmla="val 13146"/>
              </a:avLst>
            </a:prstGeom>
            <a:blipFill>
              <a:blip r:embed="rId5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3175">
              <a:noFill/>
              <a:prstDash val="solid"/>
              <a:miter lim="800000"/>
              <a:headEnd/>
              <a:tailEnd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rtlCol="0" anchor="ctr"/>
            <a:lstStyle/>
            <a:p>
              <a:pPr defTabSz="914377"/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270" name="圆角矩形 13">
              <a:extLst>
                <a:ext uri="{FF2B5EF4-FFF2-40B4-BE49-F238E27FC236}">
                  <a16:creationId xmlns:a16="http://schemas.microsoft.com/office/drawing/2014/main" xmlns="" id="{EFE5C7B6-B4C5-40D3-AF95-621D61C9E20C}"/>
                </a:ext>
              </a:extLst>
            </p:cNvPr>
            <p:cNvSpPr/>
            <p:nvPr/>
          </p:nvSpPr>
          <p:spPr>
            <a:xfrm>
              <a:off x="2500753" y="4459347"/>
              <a:ext cx="1037259" cy="90268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1" name="圆角矩形 13">
              <a:extLst>
                <a:ext uri="{FF2B5EF4-FFF2-40B4-BE49-F238E27FC236}">
                  <a16:creationId xmlns:a16="http://schemas.microsoft.com/office/drawing/2014/main" xmlns="" id="{9BED3B69-FFEE-4099-AD37-7E491CABCF9A}"/>
                </a:ext>
              </a:extLst>
            </p:cNvPr>
            <p:cNvSpPr/>
            <p:nvPr/>
          </p:nvSpPr>
          <p:spPr>
            <a:xfrm>
              <a:off x="2500753" y="4874729"/>
              <a:ext cx="1037259" cy="93863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2" name="圆角矩形 13">
              <a:extLst>
                <a:ext uri="{FF2B5EF4-FFF2-40B4-BE49-F238E27FC236}">
                  <a16:creationId xmlns:a16="http://schemas.microsoft.com/office/drawing/2014/main" xmlns="" id="{20628E42-2348-4C5A-8F7F-2916329DD59D}"/>
                </a:ext>
              </a:extLst>
            </p:cNvPr>
            <p:cNvSpPr/>
            <p:nvPr/>
          </p:nvSpPr>
          <p:spPr>
            <a:xfrm flipV="1">
              <a:off x="2510491" y="4628992"/>
              <a:ext cx="161439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3" name="圆角矩形 13">
              <a:extLst>
                <a:ext uri="{FF2B5EF4-FFF2-40B4-BE49-F238E27FC236}">
                  <a16:creationId xmlns:a16="http://schemas.microsoft.com/office/drawing/2014/main" xmlns="" id="{AB519081-8A1A-46F4-AC11-1210196C787F}"/>
                </a:ext>
              </a:extLst>
            </p:cNvPr>
            <p:cNvSpPr/>
            <p:nvPr/>
          </p:nvSpPr>
          <p:spPr>
            <a:xfrm flipV="1">
              <a:off x="2510490" y="4677599"/>
              <a:ext cx="24993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4" name="圆角矩形 13">
              <a:extLst>
                <a:ext uri="{FF2B5EF4-FFF2-40B4-BE49-F238E27FC236}">
                  <a16:creationId xmlns:a16="http://schemas.microsoft.com/office/drawing/2014/main" xmlns="" id="{DF1F84DA-2293-4CD3-872B-5672F6A8B96E}"/>
                </a:ext>
              </a:extLst>
            </p:cNvPr>
            <p:cNvSpPr/>
            <p:nvPr/>
          </p:nvSpPr>
          <p:spPr>
            <a:xfrm flipV="1">
              <a:off x="2510491" y="4729262"/>
              <a:ext cx="210364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5" name="圆角矩形 13">
              <a:extLst>
                <a:ext uri="{FF2B5EF4-FFF2-40B4-BE49-F238E27FC236}">
                  <a16:creationId xmlns:a16="http://schemas.microsoft.com/office/drawing/2014/main" xmlns="" id="{653894EC-0520-4549-928F-FCB3D7C85927}"/>
                </a:ext>
              </a:extLst>
            </p:cNvPr>
            <p:cNvSpPr/>
            <p:nvPr/>
          </p:nvSpPr>
          <p:spPr>
            <a:xfrm flipV="1">
              <a:off x="2507377" y="4781554"/>
              <a:ext cx="16630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6" name="圆角矩形 13">
              <a:extLst>
                <a:ext uri="{FF2B5EF4-FFF2-40B4-BE49-F238E27FC236}">
                  <a16:creationId xmlns:a16="http://schemas.microsoft.com/office/drawing/2014/main" xmlns="" id="{9272F1A9-D4FD-4426-AD24-92E4FAF0AFC5}"/>
                </a:ext>
              </a:extLst>
            </p:cNvPr>
            <p:cNvSpPr/>
            <p:nvPr/>
          </p:nvSpPr>
          <p:spPr>
            <a:xfrm flipV="1">
              <a:off x="3272597" y="4628992"/>
              <a:ext cx="161439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7" name="圆角矩形 13">
              <a:extLst>
                <a:ext uri="{FF2B5EF4-FFF2-40B4-BE49-F238E27FC236}">
                  <a16:creationId xmlns:a16="http://schemas.microsoft.com/office/drawing/2014/main" xmlns="" id="{1FAEA06F-DE0C-4186-974C-3C476B64E534}"/>
                </a:ext>
              </a:extLst>
            </p:cNvPr>
            <p:cNvSpPr/>
            <p:nvPr/>
          </p:nvSpPr>
          <p:spPr>
            <a:xfrm flipV="1">
              <a:off x="3272596" y="4677599"/>
              <a:ext cx="24993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8" name="圆角矩形 13">
              <a:extLst>
                <a:ext uri="{FF2B5EF4-FFF2-40B4-BE49-F238E27FC236}">
                  <a16:creationId xmlns:a16="http://schemas.microsoft.com/office/drawing/2014/main" xmlns="" id="{3616EAA9-E3A1-4402-9609-0D6DB16CD471}"/>
                </a:ext>
              </a:extLst>
            </p:cNvPr>
            <p:cNvSpPr/>
            <p:nvPr/>
          </p:nvSpPr>
          <p:spPr>
            <a:xfrm flipV="1">
              <a:off x="3272597" y="4729262"/>
              <a:ext cx="210364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9" name="圆角矩形 13">
              <a:extLst>
                <a:ext uri="{FF2B5EF4-FFF2-40B4-BE49-F238E27FC236}">
                  <a16:creationId xmlns:a16="http://schemas.microsoft.com/office/drawing/2014/main" xmlns="" id="{52CDB398-4ACB-42F4-962C-1AA5DD4A91A7}"/>
                </a:ext>
              </a:extLst>
            </p:cNvPr>
            <p:cNvSpPr/>
            <p:nvPr/>
          </p:nvSpPr>
          <p:spPr>
            <a:xfrm flipV="1">
              <a:off x="3269483" y="4781554"/>
              <a:ext cx="16630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299" name="矩形: 圆角 222">
            <a:extLst>
              <a:ext uri="{FF2B5EF4-FFF2-40B4-BE49-F238E27FC236}">
                <a16:creationId xmlns:a16="http://schemas.microsoft.com/office/drawing/2014/main" xmlns="" id="{0A12A380-0BE1-43C8-A4C8-77A088F1AFCB}"/>
              </a:ext>
            </a:extLst>
          </p:cNvPr>
          <p:cNvSpPr/>
          <p:nvPr/>
        </p:nvSpPr>
        <p:spPr>
          <a:xfrm>
            <a:off x="6107764" y="2831615"/>
            <a:ext cx="1245546" cy="770746"/>
          </a:xfrm>
          <a:prstGeom prst="roundRect">
            <a:avLst>
              <a:gd name="adj" fmla="val 0"/>
            </a:avLst>
          </a:prstGeom>
          <a:noFill/>
          <a:ln w="28575" cap="flat" cmpd="sng" algn="ctr">
            <a:solidFill>
              <a:srgbClr val="CC4A4A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04618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更改图示中的插图  </a:t>
            </a:r>
            <a:r>
              <a:rPr lang="en-US" altLang="zh-CN" sz="2800" b="1" dirty="0"/>
              <a:t>Replace Vectors</a:t>
            </a:r>
            <a:endParaRPr lang="zh-CN" altLang="en-US" sz="2800" b="1" dirty="0"/>
          </a:p>
        </p:txBody>
      </p:sp>
      <p:sp>
        <p:nvSpPr>
          <p:cNvPr id="351" name="文本框 350"/>
          <p:cNvSpPr txBox="1"/>
          <p:nvPr/>
        </p:nvSpPr>
        <p:spPr>
          <a:xfrm>
            <a:off x="959849" y="4667862"/>
            <a:ext cx="3089340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解除组合，选中图示中的插图</a:t>
            </a:r>
            <a:endParaRPr lang="en-US" altLang="zh-CN" sz="1000" dirty="0"/>
          </a:p>
          <a:p>
            <a:r>
              <a:rPr lang="en-US" altLang="zh-CN" sz="1000" dirty="0"/>
              <a:t>Ungroup the elements in the diagram and select the vector that need to be replaced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673100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530" name="矩形 529">
            <a:extLst>
              <a:ext uri="{FF2B5EF4-FFF2-40B4-BE49-F238E27FC236}">
                <a16:creationId xmlns:a16="http://schemas.microsoft.com/office/drawing/2014/main" xmlns="" id="{D544CC29-B618-4FEC-9019-507758A2C346}"/>
              </a:ext>
            </a:extLst>
          </p:cNvPr>
          <p:cNvSpPr/>
          <p:nvPr/>
        </p:nvSpPr>
        <p:spPr>
          <a:xfrm>
            <a:off x="4745932" y="2018794"/>
            <a:ext cx="2700136" cy="2783090"/>
          </a:xfrm>
          <a:prstGeom prst="rect">
            <a:avLst/>
          </a:prstGeom>
          <a:solidFill>
            <a:schemeClr val="bg1"/>
          </a:solidFill>
          <a:ln w="12700" cap="flat" cmpd="sng" algn="ctr">
            <a:gradFill flip="none" rotWithShape="1">
              <a:gsLst>
                <a:gs pos="0">
                  <a:schemeClr val="accent1">
                    <a:lumMod val="0"/>
                    <a:lumOff val="100000"/>
                    <a:alpha val="0"/>
                  </a:schemeClr>
                </a:gs>
                <a:gs pos="51000">
                  <a:srgbClr val="CC4B4A"/>
                </a:gs>
              </a:gsLst>
              <a:lin ang="16200000" scaled="1"/>
              <a:tileRect/>
            </a:gra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1" name="矩形 530">
            <a:extLst>
              <a:ext uri="{FF2B5EF4-FFF2-40B4-BE49-F238E27FC236}">
                <a16:creationId xmlns:a16="http://schemas.microsoft.com/office/drawing/2014/main" xmlns="" id="{6981A32D-467A-4673-AE41-0197613DA6E5}"/>
              </a:ext>
            </a:extLst>
          </p:cNvPr>
          <p:cNvSpPr/>
          <p:nvPr/>
        </p:nvSpPr>
        <p:spPr>
          <a:xfrm>
            <a:off x="4745932" y="2018794"/>
            <a:ext cx="2700136" cy="202647"/>
          </a:xfrm>
          <a:prstGeom prst="rect">
            <a:avLst/>
          </a:prstGeom>
          <a:solidFill>
            <a:srgbClr val="CE4C4B"/>
          </a:solidFill>
          <a:ln w="12700" cap="flat" cmpd="sng" algn="ctr">
            <a:solidFill>
              <a:srgbClr val="CE4C4B"/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r>
              <a:rPr lang="zh-CN" altLang="en-US" sz="1000" kern="0" dirty="0">
                <a:solidFill>
                  <a:srgbClr val="FFFFFF"/>
                </a:solidFill>
                <a:latin typeface="Arial"/>
                <a:ea typeface="微软雅黑"/>
              </a:rPr>
              <a:t>插图库 </a:t>
            </a:r>
            <a:r>
              <a:rPr lang="en-US" altLang="zh-CN" sz="1000" kern="0" dirty="0">
                <a:solidFill>
                  <a:srgbClr val="FFFFFF"/>
                </a:solidFill>
                <a:latin typeface="Arial"/>
                <a:ea typeface="微软雅黑"/>
              </a:rPr>
              <a:t>/ Vector Library</a:t>
            </a:r>
            <a:endParaRPr lang="zh-CN" altLang="en-US" sz="1000" kern="0" dirty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3" name="乘号 532">
            <a:extLst>
              <a:ext uri="{FF2B5EF4-FFF2-40B4-BE49-F238E27FC236}">
                <a16:creationId xmlns:a16="http://schemas.microsoft.com/office/drawing/2014/main" xmlns="" id="{2DAEDA58-EF2A-40FF-A29F-F6B53347C5CF}"/>
              </a:ext>
            </a:extLst>
          </p:cNvPr>
          <p:cNvSpPr/>
          <p:nvPr/>
        </p:nvSpPr>
        <p:spPr>
          <a:xfrm>
            <a:off x="7275789" y="2051656"/>
            <a:ext cx="136922" cy="136922"/>
          </a:xfrm>
          <a:prstGeom prst="mathMultiply">
            <a:avLst>
              <a:gd name="adj1" fmla="val 13304"/>
            </a:avLst>
          </a:prstGeom>
          <a:solidFill>
            <a:srgbClr val="CE4C4B">
              <a:lumMod val="60000"/>
              <a:lumOff val="4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4" name="push-pin-pointing-down_8930">
            <a:extLst>
              <a:ext uri="{FF2B5EF4-FFF2-40B4-BE49-F238E27FC236}">
                <a16:creationId xmlns:a16="http://schemas.microsoft.com/office/drawing/2014/main" xmlns="" id="{613F05E8-ABBF-4CDF-9AF2-BC93E58A0FF2}"/>
              </a:ext>
            </a:extLst>
          </p:cNvPr>
          <p:cNvSpPr>
            <a:spLocks noChangeAspect="1"/>
          </p:cNvSpPr>
          <p:nvPr/>
        </p:nvSpPr>
        <p:spPr bwMode="auto">
          <a:xfrm>
            <a:off x="7071719" y="2066769"/>
            <a:ext cx="105878" cy="105381"/>
          </a:xfrm>
          <a:prstGeom prst="ellipse">
            <a:avLst/>
          </a:prstGeom>
          <a:noFill/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r>
              <a:rPr lang="en-US" altLang="zh-CN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rPr>
              <a:t>?</a:t>
            </a:r>
            <a:endParaRPr lang="zh-CN" altLang="en-US" sz="1400" b="1" dirty="0">
              <a:solidFill>
                <a:srgbClr val="CE4C4B">
                  <a:lumMod val="20000"/>
                  <a:lumOff val="80000"/>
                </a:srgbClr>
              </a:solidFill>
              <a:latin typeface="Arial"/>
              <a:ea typeface="微软雅黑"/>
            </a:endParaRPr>
          </a:p>
        </p:txBody>
      </p:sp>
      <p:cxnSp>
        <p:nvCxnSpPr>
          <p:cNvPr id="535" name="直接连接符 534">
            <a:extLst>
              <a:ext uri="{FF2B5EF4-FFF2-40B4-BE49-F238E27FC236}">
                <a16:creationId xmlns:a16="http://schemas.microsoft.com/office/drawing/2014/main" xmlns="" id="{B965E895-3A05-439E-920E-0D00464467EB}"/>
              </a:ext>
            </a:extLst>
          </p:cNvPr>
          <p:cNvCxnSpPr>
            <a:cxnSpLocks/>
          </p:cNvCxnSpPr>
          <p:nvPr/>
        </p:nvCxnSpPr>
        <p:spPr>
          <a:xfrm>
            <a:off x="7231993" y="2072052"/>
            <a:ext cx="0" cy="100097"/>
          </a:xfrm>
          <a:prstGeom prst="line">
            <a:avLst/>
          </a:prstGeom>
          <a:noFill/>
          <a:ln w="6350" cap="flat" cmpd="sng" algn="ctr">
            <a:solidFill>
              <a:srgbClr val="CE4C4B">
                <a:lumMod val="60000"/>
                <a:lumOff val="40000"/>
              </a:srgbClr>
            </a:solidFill>
            <a:prstDash val="solid"/>
            <a:miter lim="800000"/>
          </a:ln>
          <a:effectLst/>
        </p:spPr>
      </p:cxn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F11E68A0-3699-439D-A2B5-0F56A0C033AF}"/>
              </a:ext>
            </a:extLst>
          </p:cNvPr>
          <p:cNvGrpSpPr/>
          <p:nvPr/>
        </p:nvGrpSpPr>
        <p:grpSpPr>
          <a:xfrm>
            <a:off x="4838699" y="2321739"/>
            <a:ext cx="2521499" cy="393791"/>
            <a:chOff x="4807641" y="2321739"/>
            <a:chExt cx="2552558" cy="393791"/>
          </a:xfrm>
        </p:grpSpPr>
        <p:sp>
          <p:nvSpPr>
            <p:cNvPr id="532" name="矩形 531">
              <a:extLst>
                <a:ext uri="{FF2B5EF4-FFF2-40B4-BE49-F238E27FC236}">
                  <a16:creationId xmlns:a16="http://schemas.microsoft.com/office/drawing/2014/main" xmlns="" id="{B3571D0C-C65B-468E-B369-37EBD78D7853}"/>
                </a:ext>
              </a:extLst>
            </p:cNvPr>
            <p:cNvSpPr/>
            <p:nvPr/>
          </p:nvSpPr>
          <p:spPr>
            <a:xfrm>
              <a:off x="4809084" y="2321739"/>
              <a:ext cx="1666655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6" name="矩形 535">
              <a:extLst>
                <a:ext uri="{FF2B5EF4-FFF2-40B4-BE49-F238E27FC236}">
                  <a16:creationId xmlns:a16="http://schemas.microsoft.com/office/drawing/2014/main" xmlns="" id="{34C6448E-F878-4415-95EB-A4E7C002AA70}"/>
                </a:ext>
              </a:extLst>
            </p:cNvPr>
            <p:cNvSpPr/>
            <p:nvPr/>
          </p:nvSpPr>
          <p:spPr>
            <a:xfrm>
              <a:off x="4807641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7" name="矩形 536">
              <a:extLst>
                <a:ext uri="{FF2B5EF4-FFF2-40B4-BE49-F238E27FC236}">
                  <a16:creationId xmlns:a16="http://schemas.microsoft.com/office/drawing/2014/main" xmlns="" id="{954E08D0-3B42-4331-8B25-B5CD95D0EF30}"/>
                </a:ext>
              </a:extLst>
            </p:cNvPr>
            <p:cNvSpPr/>
            <p:nvPr/>
          </p:nvSpPr>
          <p:spPr>
            <a:xfrm>
              <a:off x="6643166" y="2323967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8" name="矩形 537">
              <a:extLst>
                <a:ext uri="{FF2B5EF4-FFF2-40B4-BE49-F238E27FC236}">
                  <a16:creationId xmlns:a16="http://schemas.microsoft.com/office/drawing/2014/main" xmlns="" id="{0AB04C5E-5920-4F66-B57B-BDF87B47DF29}"/>
                </a:ext>
              </a:extLst>
            </p:cNvPr>
            <p:cNvSpPr/>
            <p:nvPr/>
          </p:nvSpPr>
          <p:spPr>
            <a:xfrm>
              <a:off x="5725404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9" name="矩形 538">
              <a:extLst>
                <a:ext uri="{FF2B5EF4-FFF2-40B4-BE49-F238E27FC236}">
                  <a16:creationId xmlns:a16="http://schemas.microsoft.com/office/drawing/2014/main" xmlns="" id="{C20F0B39-78DD-4F4D-98AE-AF0E2488ED5C}"/>
                </a:ext>
              </a:extLst>
            </p:cNvPr>
            <p:cNvSpPr/>
            <p:nvPr/>
          </p:nvSpPr>
          <p:spPr>
            <a:xfrm>
              <a:off x="6643167" y="2550423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17" name="箭头: 右 16">
            <a:extLst>
              <a:ext uri="{FF2B5EF4-FFF2-40B4-BE49-F238E27FC236}">
                <a16:creationId xmlns:a16="http://schemas.microsoft.com/office/drawing/2014/main" xmlns="" id="{C18997BC-8A46-4480-BDE2-8A42CE9D6E96}"/>
              </a:ext>
            </a:extLst>
          </p:cNvPr>
          <p:cNvSpPr/>
          <p:nvPr/>
        </p:nvSpPr>
        <p:spPr>
          <a:xfrm>
            <a:off x="4337497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2" name="箭头: 右 611">
            <a:extLst>
              <a:ext uri="{FF2B5EF4-FFF2-40B4-BE49-F238E27FC236}">
                <a16:creationId xmlns:a16="http://schemas.microsoft.com/office/drawing/2014/main" xmlns="" id="{80BFC189-8365-4FF6-91BD-F51DDDDCF48C}"/>
              </a:ext>
            </a:extLst>
          </p:cNvPr>
          <p:cNvSpPr/>
          <p:nvPr/>
        </p:nvSpPr>
        <p:spPr>
          <a:xfrm>
            <a:off x="7704524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3" name="文本框 612">
            <a:extLst>
              <a:ext uri="{FF2B5EF4-FFF2-40B4-BE49-F238E27FC236}">
                <a16:creationId xmlns:a16="http://schemas.microsoft.com/office/drawing/2014/main" xmlns="" id="{8AD2200D-CA44-4767-84EF-C1856654B4FA}"/>
              </a:ext>
            </a:extLst>
          </p:cNvPr>
          <p:cNvSpPr txBox="1"/>
          <p:nvPr/>
        </p:nvSpPr>
        <p:spPr>
          <a:xfrm>
            <a:off x="5032681" y="4667862"/>
            <a:ext cx="2413387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点击</a:t>
            </a:r>
            <a:r>
              <a:rPr lang="en-US" altLang="zh-CN" sz="1000" dirty="0"/>
              <a:t>iSlide 【</a:t>
            </a:r>
            <a:r>
              <a:rPr lang="zh-CN" altLang="en-US" sz="1000" dirty="0"/>
              <a:t>插图库</a:t>
            </a:r>
            <a:r>
              <a:rPr lang="en-US" altLang="zh-CN" sz="1000" dirty="0"/>
              <a:t>】</a:t>
            </a:r>
            <a:r>
              <a:rPr lang="zh-CN" altLang="en-US" sz="1000" dirty="0"/>
              <a:t>中的插图替换</a:t>
            </a:r>
            <a:endParaRPr lang="en-US" altLang="zh-CN" sz="1000" dirty="0"/>
          </a:p>
          <a:p>
            <a:r>
              <a:rPr lang="en-US" altLang="zh-CN" sz="1000" dirty="0"/>
              <a:t>Click the target vector in iSlide “Vector Library” to insert it into the diagram</a:t>
            </a:r>
            <a:endParaRPr lang="zh-CN" altLang="en-US" sz="1000" dirty="0"/>
          </a:p>
        </p:txBody>
      </p:sp>
      <p:sp>
        <p:nvSpPr>
          <p:cNvPr id="614" name="椭圆 613">
            <a:extLst>
              <a:ext uri="{FF2B5EF4-FFF2-40B4-BE49-F238E27FC236}">
                <a16:creationId xmlns:a16="http://schemas.microsoft.com/office/drawing/2014/main" xmlns="" id="{0EF98DBB-FD28-4F75-8C30-91D37F4F411F}"/>
              </a:ext>
            </a:extLst>
          </p:cNvPr>
          <p:cNvSpPr/>
          <p:nvPr/>
        </p:nvSpPr>
        <p:spPr>
          <a:xfrm>
            <a:off x="4745932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615" name="文本框 614">
            <a:extLst>
              <a:ext uri="{FF2B5EF4-FFF2-40B4-BE49-F238E27FC236}">
                <a16:creationId xmlns:a16="http://schemas.microsoft.com/office/drawing/2014/main" xmlns="" id="{EEB175D3-D48A-4111-896F-C8DF596AF06D}"/>
              </a:ext>
            </a:extLst>
          </p:cNvPr>
          <p:cNvSpPr txBox="1"/>
          <p:nvPr/>
        </p:nvSpPr>
        <p:spPr>
          <a:xfrm>
            <a:off x="8429560" y="4744806"/>
            <a:ext cx="308934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替换成功</a:t>
            </a:r>
            <a:endParaRPr lang="en-US" altLang="zh-CN" sz="1000" dirty="0"/>
          </a:p>
          <a:p>
            <a:r>
              <a:rPr lang="en-US" altLang="zh-CN" sz="1000" dirty="0"/>
              <a:t>Done</a:t>
            </a:r>
            <a:endParaRPr lang="zh-CN" altLang="en-US" sz="1000" dirty="0"/>
          </a:p>
        </p:txBody>
      </p:sp>
      <p:sp>
        <p:nvSpPr>
          <p:cNvPr id="616" name="椭圆 615">
            <a:extLst>
              <a:ext uri="{FF2B5EF4-FFF2-40B4-BE49-F238E27FC236}">
                <a16:creationId xmlns:a16="http://schemas.microsoft.com/office/drawing/2014/main" xmlns="" id="{B2712F4C-9095-4058-8D4F-160AE7823303}"/>
              </a:ext>
            </a:extLst>
          </p:cNvPr>
          <p:cNvSpPr/>
          <p:nvPr/>
        </p:nvSpPr>
        <p:spPr>
          <a:xfrm>
            <a:off x="8142811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3</a:t>
            </a:r>
            <a:endParaRPr lang="zh-CN" altLang="en-US" sz="1400" dirty="0"/>
          </a:p>
        </p:txBody>
      </p:sp>
      <p:sp>
        <p:nvSpPr>
          <p:cNvPr id="618" name="矩形 617">
            <a:extLst>
              <a:ext uri="{FF2B5EF4-FFF2-40B4-BE49-F238E27FC236}">
                <a16:creationId xmlns:a16="http://schemas.microsoft.com/office/drawing/2014/main" xmlns="" id="{4D01F01E-C352-49D4-BCC6-FBC90ECFD7D4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grpSp>
        <p:nvGrpSpPr>
          <p:cNvPr id="202" name="Group 4">
            <a:extLst>
              <a:ext uri="{FF2B5EF4-FFF2-40B4-BE49-F238E27FC236}">
                <a16:creationId xmlns:a16="http://schemas.microsoft.com/office/drawing/2014/main" xmlns="" id="{7BAB53CA-2CE6-4B21-AEC7-0A596E6B54A4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673099" y="2009754"/>
            <a:ext cx="3385938" cy="2144224"/>
            <a:chOff x="442" y="1130"/>
            <a:chExt cx="4123" cy="2611"/>
          </a:xfrm>
        </p:grpSpPr>
        <p:sp>
          <p:nvSpPr>
            <p:cNvPr id="217" name="Freeform 5">
              <a:extLst>
                <a:ext uri="{FF2B5EF4-FFF2-40B4-BE49-F238E27FC236}">
                  <a16:creationId xmlns:a16="http://schemas.microsoft.com/office/drawing/2014/main" xmlns="" id="{663AB67E-B93F-4A9B-92EE-58D0E2D2BE37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" y="1141"/>
              <a:ext cx="4099" cy="258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8" name="Freeform 6">
              <a:extLst>
                <a:ext uri="{FF2B5EF4-FFF2-40B4-BE49-F238E27FC236}">
                  <a16:creationId xmlns:a16="http://schemas.microsoft.com/office/drawing/2014/main" xmlns="" id="{C64C7F5E-AB12-44B8-A2CA-2038D58AD4B3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" y="1130"/>
              <a:ext cx="4123" cy="261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EAECE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9" name="Rectangle 7">
              <a:extLst>
                <a:ext uri="{FF2B5EF4-FFF2-40B4-BE49-F238E27FC236}">
                  <a16:creationId xmlns:a16="http://schemas.microsoft.com/office/drawing/2014/main" xmlns="" id="{220BD6B8-8427-4C26-A2B9-440CE442B10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0" name="Rectangle 8">
              <a:extLst>
                <a:ext uri="{FF2B5EF4-FFF2-40B4-BE49-F238E27FC236}">
                  <a16:creationId xmlns:a16="http://schemas.microsoft.com/office/drawing/2014/main" xmlns="" id="{8FA2B56D-8274-4816-B514-A733962325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1" name="Rectangle 9">
              <a:extLst>
                <a:ext uri="{FF2B5EF4-FFF2-40B4-BE49-F238E27FC236}">
                  <a16:creationId xmlns:a16="http://schemas.microsoft.com/office/drawing/2014/main" xmlns="" id="{1487F237-5DF3-4A3C-8B5A-8ABDD7816A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solidFill>
              <a:srgbClr val="CC4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2" name="Rectangle 10">
              <a:extLst>
                <a:ext uri="{FF2B5EF4-FFF2-40B4-BE49-F238E27FC236}">
                  <a16:creationId xmlns:a16="http://schemas.microsoft.com/office/drawing/2014/main" xmlns="" id="{2310BB76-95C6-4249-AED3-AE6203897E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3" name="Rectangle 11">
              <a:extLst>
                <a:ext uri="{FF2B5EF4-FFF2-40B4-BE49-F238E27FC236}">
                  <a16:creationId xmlns:a16="http://schemas.microsoft.com/office/drawing/2014/main" xmlns="" id="{66FF99B7-8257-4C10-BB2B-14C796787D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907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4" name="Rectangle 12">
              <a:extLst>
                <a:ext uri="{FF2B5EF4-FFF2-40B4-BE49-F238E27FC236}">
                  <a16:creationId xmlns:a16="http://schemas.microsoft.com/office/drawing/2014/main" xmlns="" id="{FE044FBD-1A1E-43DA-ADDB-A32A1701BD5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2512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5" name="Rectangle 13">
              <a:extLst>
                <a:ext uri="{FF2B5EF4-FFF2-40B4-BE49-F238E27FC236}">
                  <a16:creationId xmlns:a16="http://schemas.microsoft.com/office/drawing/2014/main" xmlns="" id="{59B8E2D7-56D0-4CDC-8012-FBCDEA8BDF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3116"/>
              <a:ext cx="666" cy="503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6" name="Oval 14">
              <a:extLst>
                <a:ext uri="{FF2B5EF4-FFF2-40B4-BE49-F238E27FC236}">
                  <a16:creationId xmlns:a16="http://schemas.microsoft.com/office/drawing/2014/main" xmlns="" id="{194625DD-9908-4950-B5FE-F7742FCDE7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1" y="1268"/>
              <a:ext cx="62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7" name="Oval 15">
              <a:extLst>
                <a:ext uri="{FF2B5EF4-FFF2-40B4-BE49-F238E27FC236}">
                  <a16:creationId xmlns:a16="http://schemas.microsoft.com/office/drawing/2014/main" xmlns="" id="{6D5D9AA3-4FFA-4288-9335-5DCA5945E1C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0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8" name="Oval 16">
              <a:extLst>
                <a:ext uri="{FF2B5EF4-FFF2-40B4-BE49-F238E27FC236}">
                  <a16:creationId xmlns:a16="http://schemas.microsoft.com/office/drawing/2014/main" xmlns="" id="{E990C791-CEC5-49C1-B87F-9D5BCE7AB1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9" name="Freeform 17">
              <a:extLst>
                <a:ext uri="{FF2B5EF4-FFF2-40B4-BE49-F238E27FC236}">
                  <a16:creationId xmlns:a16="http://schemas.microsoft.com/office/drawing/2014/main" xmlns="" id="{6B976D12-057F-4F8B-BE8A-C2BDD8F755D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28" y="1909"/>
              <a:ext cx="3001" cy="1721"/>
            </a:xfrm>
            <a:custGeom>
              <a:avLst/>
              <a:gdLst>
                <a:gd name="T0" fmla="*/ 81 w 3119"/>
                <a:gd name="T1" fmla="*/ 1764 h 1788"/>
                <a:gd name="T2" fmla="*/ 41 w 3119"/>
                <a:gd name="T3" fmla="*/ 1747 h 1788"/>
                <a:gd name="T4" fmla="*/ 24 w 3119"/>
                <a:gd name="T5" fmla="*/ 1706 h 1788"/>
                <a:gd name="T6" fmla="*/ 24 w 3119"/>
                <a:gd name="T7" fmla="*/ 81 h 1788"/>
                <a:gd name="T8" fmla="*/ 41 w 3119"/>
                <a:gd name="T9" fmla="*/ 41 h 1788"/>
                <a:gd name="T10" fmla="*/ 81 w 3119"/>
                <a:gd name="T11" fmla="*/ 24 h 1788"/>
                <a:gd name="T12" fmla="*/ 3037 w 3119"/>
                <a:gd name="T13" fmla="*/ 24 h 1788"/>
                <a:gd name="T14" fmla="*/ 3078 w 3119"/>
                <a:gd name="T15" fmla="*/ 41 h 1788"/>
                <a:gd name="T16" fmla="*/ 3095 w 3119"/>
                <a:gd name="T17" fmla="*/ 81 h 1788"/>
                <a:gd name="T18" fmla="*/ 3095 w 3119"/>
                <a:gd name="T19" fmla="*/ 1706 h 1788"/>
                <a:gd name="T20" fmla="*/ 3078 w 3119"/>
                <a:gd name="T21" fmla="*/ 1747 h 1788"/>
                <a:gd name="T22" fmla="*/ 3037 w 3119"/>
                <a:gd name="T23" fmla="*/ 1764 h 1788"/>
                <a:gd name="T24" fmla="*/ 3037 w 3119"/>
                <a:gd name="T25" fmla="*/ 1764 h 1788"/>
                <a:gd name="T26" fmla="*/ 81 w 3119"/>
                <a:gd name="T27" fmla="*/ 1764 h 1788"/>
                <a:gd name="T28" fmla="*/ 3037 w 3119"/>
                <a:gd name="T29" fmla="*/ 0 h 1788"/>
                <a:gd name="T30" fmla="*/ 3037 w 3119"/>
                <a:gd name="T31" fmla="*/ 0 h 1788"/>
                <a:gd name="T32" fmla="*/ 81 w 3119"/>
                <a:gd name="T33" fmla="*/ 0 h 1788"/>
                <a:gd name="T34" fmla="*/ 24 w 3119"/>
                <a:gd name="T35" fmla="*/ 24 h 1788"/>
                <a:gd name="T36" fmla="*/ 0 w 3119"/>
                <a:gd name="T37" fmla="*/ 81 h 1788"/>
                <a:gd name="T38" fmla="*/ 0 w 3119"/>
                <a:gd name="T39" fmla="*/ 1706 h 1788"/>
                <a:gd name="T40" fmla="*/ 24 w 3119"/>
                <a:gd name="T41" fmla="*/ 1764 h 1788"/>
                <a:gd name="T42" fmla="*/ 81 w 3119"/>
                <a:gd name="T43" fmla="*/ 1788 h 1788"/>
                <a:gd name="T44" fmla="*/ 81 w 3119"/>
                <a:gd name="T45" fmla="*/ 1788 h 1788"/>
                <a:gd name="T46" fmla="*/ 3037 w 3119"/>
                <a:gd name="T47" fmla="*/ 1788 h 1788"/>
                <a:gd name="T48" fmla="*/ 3095 w 3119"/>
                <a:gd name="T49" fmla="*/ 1764 h 1788"/>
                <a:gd name="T50" fmla="*/ 3119 w 3119"/>
                <a:gd name="T51" fmla="*/ 1706 h 1788"/>
                <a:gd name="T52" fmla="*/ 3119 w 3119"/>
                <a:gd name="T53" fmla="*/ 81 h 1788"/>
                <a:gd name="T54" fmla="*/ 3095 w 3119"/>
                <a:gd name="T55" fmla="*/ 24 h 1788"/>
                <a:gd name="T56" fmla="*/ 3037 w 3119"/>
                <a:gd name="T57" fmla="*/ 0 h 1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119" h="1788">
                  <a:moveTo>
                    <a:pt x="81" y="1764"/>
                  </a:moveTo>
                  <a:cubicBezTo>
                    <a:pt x="65" y="1764"/>
                    <a:pt x="51" y="1757"/>
                    <a:pt x="41" y="1747"/>
                  </a:cubicBezTo>
                  <a:cubicBezTo>
                    <a:pt x="30" y="1737"/>
                    <a:pt x="24" y="1722"/>
                    <a:pt x="24" y="1706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66"/>
                    <a:pt x="30" y="51"/>
                    <a:pt x="41" y="41"/>
                  </a:cubicBezTo>
                  <a:cubicBezTo>
                    <a:pt x="51" y="30"/>
                    <a:pt x="65" y="24"/>
                    <a:pt x="81" y="24"/>
                  </a:cubicBezTo>
                  <a:cubicBezTo>
                    <a:pt x="3037" y="24"/>
                    <a:pt x="3037" y="24"/>
                    <a:pt x="3037" y="24"/>
                  </a:cubicBezTo>
                  <a:cubicBezTo>
                    <a:pt x="3053" y="24"/>
                    <a:pt x="3068" y="30"/>
                    <a:pt x="3078" y="41"/>
                  </a:cubicBezTo>
                  <a:cubicBezTo>
                    <a:pt x="3089" y="51"/>
                    <a:pt x="3095" y="66"/>
                    <a:pt x="3095" y="81"/>
                  </a:cubicBezTo>
                  <a:cubicBezTo>
                    <a:pt x="3095" y="1706"/>
                    <a:pt x="3095" y="1706"/>
                    <a:pt x="3095" y="1706"/>
                  </a:cubicBezTo>
                  <a:cubicBezTo>
                    <a:pt x="3095" y="1722"/>
                    <a:pt x="3089" y="1737"/>
                    <a:pt x="3078" y="1747"/>
                  </a:cubicBezTo>
                  <a:cubicBezTo>
                    <a:pt x="3068" y="1757"/>
                    <a:pt x="3053" y="1764"/>
                    <a:pt x="3037" y="1764"/>
                  </a:cubicBezTo>
                  <a:cubicBezTo>
                    <a:pt x="3037" y="1764"/>
                    <a:pt x="3037" y="1764"/>
                    <a:pt x="3037" y="1764"/>
                  </a:cubicBezTo>
                  <a:cubicBezTo>
                    <a:pt x="81" y="1764"/>
                    <a:pt x="81" y="1764"/>
                    <a:pt x="81" y="1764"/>
                  </a:cubicBezTo>
                  <a:moveTo>
                    <a:pt x="3037" y="0"/>
                  </a:moveTo>
                  <a:cubicBezTo>
                    <a:pt x="3037" y="0"/>
                    <a:pt x="3037" y="0"/>
                    <a:pt x="3037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59" y="0"/>
                    <a:pt x="38" y="9"/>
                    <a:pt x="24" y="24"/>
                  </a:cubicBezTo>
                  <a:cubicBezTo>
                    <a:pt x="9" y="39"/>
                    <a:pt x="0" y="59"/>
                    <a:pt x="0" y="81"/>
                  </a:cubicBezTo>
                  <a:cubicBezTo>
                    <a:pt x="0" y="1706"/>
                    <a:pt x="0" y="1706"/>
                    <a:pt x="0" y="1706"/>
                  </a:cubicBezTo>
                  <a:cubicBezTo>
                    <a:pt x="0" y="1729"/>
                    <a:pt x="9" y="1749"/>
                    <a:pt x="24" y="1764"/>
                  </a:cubicBezTo>
                  <a:cubicBezTo>
                    <a:pt x="38" y="1779"/>
                    <a:pt x="59" y="1788"/>
                    <a:pt x="81" y="1788"/>
                  </a:cubicBezTo>
                  <a:cubicBezTo>
                    <a:pt x="81" y="1788"/>
                    <a:pt x="81" y="1788"/>
                    <a:pt x="81" y="1788"/>
                  </a:cubicBezTo>
                  <a:cubicBezTo>
                    <a:pt x="3037" y="1788"/>
                    <a:pt x="3037" y="1788"/>
                    <a:pt x="3037" y="1788"/>
                  </a:cubicBezTo>
                  <a:cubicBezTo>
                    <a:pt x="3060" y="1788"/>
                    <a:pt x="3080" y="1779"/>
                    <a:pt x="3095" y="1764"/>
                  </a:cubicBezTo>
                  <a:cubicBezTo>
                    <a:pt x="3110" y="1749"/>
                    <a:pt x="3119" y="1729"/>
                    <a:pt x="3119" y="1706"/>
                  </a:cubicBezTo>
                  <a:cubicBezTo>
                    <a:pt x="3119" y="81"/>
                    <a:pt x="3119" y="81"/>
                    <a:pt x="3119" y="81"/>
                  </a:cubicBezTo>
                  <a:cubicBezTo>
                    <a:pt x="3119" y="59"/>
                    <a:pt x="3110" y="39"/>
                    <a:pt x="3095" y="24"/>
                  </a:cubicBezTo>
                  <a:cubicBezTo>
                    <a:pt x="3080" y="9"/>
                    <a:pt x="3060" y="0"/>
                    <a:pt x="3037" y="0"/>
                  </a:cubicBezTo>
                </a:path>
              </a:pathLst>
            </a:custGeom>
            <a:solidFill>
              <a:srgbClr val="F6F7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0" name="Freeform 18">
              <a:extLst>
                <a:ext uri="{FF2B5EF4-FFF2-40B4-BE49-F238E27FC236}">
                  <a16:creationId xmlns:a16="http://schemas.microsoft.com/office/drawing/2014/main" xmlns="" id="{02B68954-1C30-4237-AFAE-42A4B34396B7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3" y="1431"/>
              <a:ext cx="526" cy="163"/>
            </a:xfrm>
            <a:custGeom>
              <a:avLst/>
              <a:gdLst>
                <a:gd name="T0" fmla="*/ 520 w 547"/>
                <a:gd name="T1" fmla="*/ 170 h 170"/>
                <a:gd name="T2" fmla="*/ 27 w 547"/>
                <a:gd name="T3" fmla="*/ 170 h 170"/>
                <a:gd name="T4" fmla="*/ 0 w 547"/>
                <a:gd name="T5" fmla="*/ 143 h 170"/>
                <a:gd name="T6" fmla="*/ 0 w 547"/>
                <a:gd name="T7" fmla="*/ 27 h 170"/>
                <a:gd name="T8" fmla="*/ 27 w 547"/>
                <a:gd name="T9" fmla="*/ 0 h 170"/>
                <a:gd name="T10" fmla="*/ 520 w 547"/>
                <a:gd name="T11" fmla="*/ 0 h 170"/>
                <a:gd name="T12" fmla="*/ 547 w 547"/>
                <a:gd name="T13" fmla="*/ 27 h 170"/>
                <a:gd name="T14" fmla="*/ 547 w 547"/>
                <a:gd name="T15" fmla="*/ 143 h 170"/>
                <a:gd name="T16" fmla="*/ 520 w 547"/>
                <a:gd name="T17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7" h="170">
                  <a:moveTo>
                    <a:pt x="520" y="170"/>
                  </a:moveTo>
                  <a:cubicBezTo>
                    <a:pt x="27" y="170"/>
                    <a:pt x="27" y="170"/>
                    <a:pt x="27" y="170"/>
                  </a:cubicBezTo>
                  <a:cubicBezTo>
                    <a:pt x="12" y="170"/>
                    <a:pt x="0" y="158"/>
                    <a:pt x="0" y="143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520" y="0"/>
                    <a:pt x="520" y="0"/>
                    <a:pt x="520" y="0"/>
                  </a:cubicBezTo>
                  <a:cubicBezTo>
                    <a:pt x="535" y="0"/>
                    <a:pt x="547" y="12"/>
                    <a:pt x="547" y="27"/>
                  </a:cubicBezTo>
                  <a:cubicBezTo>
                    <a:pt x="547" y="143"/>
                    <a:pt x="547" y="143"/>
                    <a:pt x="547" y="143"/>
                  </a:cubicBezTo>
                  <a:cubicBezTo>
                    <a:pt x="547" y="158"/>
                    <a:pt x="535" y="170"/>
                    <a:pt x="520" y="170"/>
                  </a:cubicBezTo>
                  <a:close/>
                </a:path>
              </a:pathLst>
            </a:cu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1" name="Rectangle 19">
              <a:extLst>
                <a:ext uri="{FF2B5EF4-FFF2-40B4-BE49-F238E27FC236}">
                  <a16:creationId xmlns:a16="http://schemas.microsoft.com/office/drawing/2014/main" xmlns="" id="{9AEF6CA1-B76C-4E7D-97B1-E64E95E3F7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0" y="1490"/>
              <a:ext cx="254" cy="2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2" name="Freeform 20">
              <a:extLst>
                <a:ext uri="{FF2B5EF4-FFF2-40B4-BE49-F238E27FC236}">
                  <a16:creationId xmlns:a16="http://schemas.microsoft.com/office/drawing/2014/main" xmlns="" id="{FEB04C3B-E090-4F8E-9FD8-C09BE82F796D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" y="1474"/>
              <a:ext cx="242" cy="49"/>
            </a:xfrm>
            <a:custGeom>
              <a:avLst/>
              <a:gdLst>
                <a:gd name="T0" fmla="*/ 227 w 251"/>
                <a:gd name="T1" fmla="*/ 0 h 51"/>
                <a:gd name="T2" fmla="*/ 24 w 251"/>
                <a:gd name="T3" fmla="*/ 0 h 51"/>
                <a:gd name="T4" fmla="*/ 0 w 251"/>
                <a:gd name="T5" fmla="*/ 24 h 51"/>
                <a:gd name="T6" fmla="*/ 0 w 251"/>
                <a:gd name="T7" fmla="*/ 27 h 51"/>
                <a:gd name="T8" fmla="*/ 24 w 251"/>
                <a:gd name="T9" fmla="*/ 51 h 51"/>
                <a:gd name="T10" fmla="*/ 227 w 251"/>
                <a:gd name="T11" fmla="*/ 51 h 51"/>
                <a:gd name="T12" fmla="*/ 251 w 251"/>
                <a:gd name="T13" fmla="*/ 27 h 51"/>
                <a:gd name="T14" fmla="*/ 251 w 251"/>
                <a:gd name="T15" fmla="*/ 24 h 51"/>
                <a:gd name="T16" fmla="*/ 227 w 251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1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1" y="41"/>
                    <a:pt x="251" y="27"/>
                  </a:cubicBezTo>
                  <a:cubicBezTo>
                    <a:pt x="251" y="24"/>
                    <a:pt x="251" y="24"/>
                    <a:pt x="251" y="24"/>
                  </a:cubicBezTo>
                  <a:cubicBezTo>
                    <a:pt x="251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3" name="Freeform 21">
              <a:extLst>
                <a:ext uri="{FF2B5EF4-FFF2-40B4-BE49-F238E27FC236}">
                  <a16:creationId xmlns:a16="http://schemas.microsoft.com/office/drawing/2014/main" xmlns="" id="{F7505594-0B5C-4570-B61E-5423971C8739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4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0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39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39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4" name="Freeform 22">
              <a:extLst>
                <a:ext uri="{FF2B5EF4-FFF2-40B4-BE49-F238E27FC236}">
                  <a16:creationId xmlns:a16="http://schemas.microsoft.com/office/drawing/2014/main" xmlns="" id="{5DC06A08-16DA-4970-B1B7-EC867C0103FC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2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5" name="Freeform 23">
              <a:extLst>
                <a:ext uri="{FF2B5EF4-FFF2-40B4-BE49-F238E27FC236}">
                  <a16:creationId xmlns:a16="http://schemas.microsoft.com/office/drawing/2014/main" xmlns="" id="{456779F5-4CE4-414F-B037-BDEA5A31579A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0" y="1474"/>
              <a:ext cx="241" cy="49"/>
            </a:xfrm>
            <a:custGeom>
              <a:avLst/>
              <a:gdLst>
                <a:gd name="T0" fmla="*/ 227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7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7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119" name="组合 118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E5AC498F-B9CE-4D82-9841-93E965A1D51D}"/>
              </a:ext>
            </a:extLst>
          </p:cNvPr>
          <p:cNvGrpSpPr/>
          <p:nvPr/>
        </p:nvGrpSpPr>
        <p:grpSpPr>
          <a:xfrm>
            <a:off x="2390718" y="3167761"/>
            <a:ext cx="439014" cy="405868"/>
            <a:chOff x="3614738" y="1136650"/>
            <a:chExt cx="4983163" cy="4606926"/>
          </a:xfrm>
        </p:grpSpPr>
        <p:sp>
          <p:nvSpPr>
            <p:cNvPr id="120" name="is1íḍe">
              <a:extLst>
                <a:ext uri="{FF2B5EF4-FFF2-40B4-BE49-F238E27FC236}">
                  <a16:creationId xmlns:a16="http://schemas.microsoft.com/office/drawing/2014/main" xmlns="" id="{E746F0D0-FA5D-408B-8511-0E42D1A5B609}"/>
                </a:ext>
              </a:extLst>
            </p:cNvPr>
            <p:cNvSpPr/>
            <p:nvPr/>
          </p:nvSpPr>
          <p:spPr bwMode="auto">
            <a:xfrm>
              <a:off x="3614738" y="2106613"/>
              <a:ext cx="749300" cy="3636963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1" name="í$1idè">
              <a:extLst>
                <a:ext uri="{FF2B5EF4-FFF2-40B4-BE49-F238E27FC236}">
                  <a16:creationId xmlns:a16="http://schemas.microsoft.com/office/drawing/2014/main" xmlns="" id="{F00AB4E4-BA3E-4CDD-9ACA-12BA5E61DCE3}"/>
                </a:ext>
              </a:extLst>
            </p:cNvPr>
            <p:cNvSpPr/>
            <p:nvPr/>
          </p:nvSpPr>
          <p:spPr bwMode="auto">
            <a:xfrm>
              <a:off x="3614738" y="2106613"/>
              <a:ext cx="749300" cy="1123950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2" name="ïšļíḋe">
              <a:extLst>
                <a:ext uri="{FF2B5EF4-FFF2-40B4-BE49-F238E27FC236}">
                  <a16:creationId xmlns:a16="http://schemas.microsoft.com/office/drawing/2014/main" xmlns="" id="{8708DA73-E4AC-4DD9-B843-CDB0DFA39650}"/>
                </a:ext>
              </a:extLst>
            </p:cNvPr>
            <p:cNvSpPr/>
            <p:nvPr/>
          </p:nvSpPr>
          <p:spPr bwMode="auto">
            <a:xfrm>
              <a:off x="4651376" y="2459038"/>
              <a:ext cx="771525" cy="3284538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3" name="îŝ1iḑé">
              <a:extLst>
                <a:ext uri="{FF2B5EF4-FFF2-40B4-BE49-F238E27FC236}">
                  <a16:creationId xmlns:a16="http://schemas.microsoft.com/office/drawing/2014/main" xmlns="" id="{1802FD17-16BD-4864-A285-38C9A90334C6}"/>
                </a:ext>
              </a:extLst>
            </p:cNvPr>
            <p:cNvSpPr/>
            <p:nvPr/>
          </p:nvSpPr>
          <p:spPr bwMode="auto">
            <a:xfrm>
              <a:off x="4651376" y="2459038"/>
              <a:ext cx="771525" cy="573088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4" name="iṥľiďè">
              <a:extLst>
                <a:ext uri="{FF2B5EF4-FFF2-40B4-BE49-F238E27FC236}">
                  <a16:creationId xmlns:a16="http://schemas.microsoft.com/office/drawing/2014/main" xmlns="" id="{A949737D-C8B3-48DA-AA04-DB7F6311C1C8}"/>
                </a:ext>
              </a:extLst>
            </p:cNvPr>
            <p:cNvSpPr/>
            <p:nvPr/>
          </p:nvSpPr>
          <p:spPr bwMode="auto">
            <a:xfrm>
              <a:off x="5708651" y="2833688"/>
              <a:ext cx="750888" cy="2909888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5" name="ïšļiḓè">
              <a:extLst>
                <a:ext uri="{FF2B5EF4-FFF2-40B4-BE49-F238E27FC236}">
                  <a16:creationId xmlns:a16="http://schemas.microsoft.com/office/drawing/2014/main" xmlns="" id="{92024690-AFB4-4847-9F3E-A0401F3EDBD4}"/>
                </a:ext>
              </a:extLst>
            </p:cNvPr>
            <p:cNvSpPr/>
            <p:nvPr/>
          </p:nvSpPr>
          <p:spPr bwMode="auto">
            <a:xfrm>
              <a:off x="5708651" y="2833688"/>
              <a:ext cx="750888" cy="661988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6" name="î$ḷîdê">
              <a:extLst>
                <a:ext uri="{FF2B5EF4-FFF2-40B4-BE49-F238E27FC236}">
                  <a16:creationId xmlns:a16="http://schemas.microsoft.com/office/drawing/2014/main" xmlns="" id="{15BF9794-1FDA-4552-A8FB-CFB42FBA178A}"/>
                </a:ext>
              </a:extLst>
            </p:cNvPr>
            <p:cNvSpPr/>
            <p:nvPr/>
          </p:nvSpPr>
          <p:spPr bwMode="auto">
            <a:xfrm>
              <a:off x="6745288" y="3605213"/>
              <a:ext cx="750888" cy="2138363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7" name="ïṡḻïdê">
              <a:extLst>
                <a:ext uri="{FF2B5EF4-FFF2-40B4-BE49-F238E27FC236}">
                  <a16:creationId xmlns:a16="http://schemas.microsoft.com/office/drawing/2014/main" xmlns="" id="{83DCA01B-9CCC-4D73-9860-EC8FAA2519FF}"/>
                </a:ext>
              </a:extLst>
            </p:cNvPr>
            <p:cNvSpPr/>
            <p:nvPr/>
          </p:nvSpPr>
          <p:spPr bwMode="auto">
            <a:xfrm>
              <a:off x="6745288" y="3605213"/>
              <a:ext cx="750888" cy="396875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8" name="ïšľïḑè">
              <a:extLst>
                <a:ext uri="{FF2B5EF4-FFF2-40B4-BE49-F238E27FC236}">
                  <a16:creationId xmlns:a16="http://schemas.microsoft.com/office/drawing/2014/main" xmlns="" id="{442C0180-70FE-4AB6-9CEA-E20EB97855AE}"/>
                </a:ext>
              </a:extLst>
            </p:cNvPr>
            <p:cNvSpPr/>
            <p:nvPr/>
          </p:nvSpPr>
          <p:spPr bwMode="auto">
            <a:xfrm>
              <a:off x="7781926" y="4464050"/>
              <a:ext cx="771525" cy="1279525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9" name="ïSľíḍê">
              <a:extLst>
                <a:ext uri="{FF2B5EF4-FFF2-40B4-BE49-F238E27FC236}">
                  <a16:creationId xmlns:a16="http://schemas.microsoft.com/office/drawing/2014/main" xmlns="" id="{CB3C8AE9-9B38-4A66-9FCC-E6259D9343E8}"/>
                </a:ext>
              </a:extLst>
            </p:cNvPr>
            <p:cNvSpPr/>
            <p:nvPr/>
          </p:nvSpPr>
          <p:spPr bwMode="auto">
            <a:xfrm>
              <a:off x="7781926" y="4464050"/>
              <a:ext cx="771525" cy="331788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0" name="îṡlïḋe">
              <a:extLst>
                <a:ext uri="{FF2B5EF4-FFF2-40B4-BE49-F238E27FC236}">
                  <a16:creationId xmlns:a16="http://schemas.microsoft.com/office/drawing/2014/main" xmlns="" id="{8E2D6C5E-7508-4A46-A221-5DEB09E1A43D}"/>
                </a:ext>
              </a:extLst>
            </p:cNvPr>
            <p:cNvSpPr/>
            <p:nvPr/>
          </p:nvSpPr>
          <p:spPr bwMode="auto">
            <a:xfrm>
              <a:off x="3657601" y="1136650"/>
              <a:ext cx="4940300" cy="2865438"/>
            </a:xfrm>
            <a:custGeom>
              <a:avLst/>
              <a:gdLst>
                <a:gd name="T0" fmla="*/ 3112 w 3112"/>
                <a:gd name="T1" fmla="*/ 1305 h 1805"/>
                <a:gd name="T2" fmla="*/ 3112 w 3112"/>
                <a:gd name="T3" fmla="*/ 1805 h 1805"/>
                <a:gd name="T4" fmla="*/ 2612 w 3112"/>
                <a:gd name="T5" fmla="*/ 1624 h 1805"/>
                <a:gd name="T6" fmla="*/ 2765 w 3112"/>
                <a:gd name="T7" fmla="*/ 1527 h 1805"/>
                <a:gd name="T8" fmla="*/ 2515 w 3112"/>
                <a:gd name="T9" fmla="*/ 1166 h 1805"/>
                <a:gd name="T10" fmla="*/ 2195 w 3112"/>
                <a:gd name="T11" fmla="*/ 1222 h 1805"/>
                <a:gd name="T12" fmla="*/ 1890 w 3112"/>
                <a:gd name="T13" fmla="*/ 764 h 1805"/>
                <a:gd name="T14" fmla="*/ 1570 w 3112"/>
                <a:gd name="T15" fmla="*/ 875 h 1805"/>
                <a:gd name="T16" fmla="*/ 1084 w 3112"/>
                <a:gd name="T17" fmla="*/ 417 h 1805"/>
                <a:gd name="T18" fmla="*/ 848 w 3112"/>
                <a:gd name="T19" fmla="*/ 556 h 1805"/>
                <a:gd name="T20" fmla="*/ 0 w 3112"/>
                <a:gd name="T21" fmla="*/ 236 h 1805"/>
                <a:gd name="T22" fmla="*/ 84 w 3112"/>
                <a:gd name="T23" fmla="*/ 0 h 1805"/>
                <a:gd name="T24" fmla="*/ 820 w 3112"/>
                <a:gd name="T25" fmla="*/ 278 h 1805"/>
                <a:gd name="T26" fmla="*/ 1112 w 3112"/>
                <a:gd name="T27" fmla="*/ 111 h 1805"/>
                <a:gd name="T28" fmla="*/ 1626 w 3112"/>
                <a:gd name="T29" fmla="*/ 583 h 1805"/>
                <a:gd name="T30" fmla="*/ 1987 w 3112"/>
                <a:gd name="T31" fmla="*/ 458 h 1805"/>
                <a:gd name="T32" fmla="*/ 2320 w 3112"/>
                <a:gd name="T33" fmla="*/ 944 h 1805"/>
                <a:gd name="T34" fmla="*/ 2626 w 3112"/>
                <a:gd name="T35" fmla="*/ 875 h 1805"/>
                <a:gd name="T36" fmla="*/ 2973 w 3112"/>
                <a:gd name="T37" fmla="*/ 1388 h 1805"/>
                <a:gd name="T38" fmla="*/ 3112 w 3112"/>
                <a:gd name="T39" fmla="*/ 1305 h 18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112" h="1805">
                  <a:moveTo>
                    <a:pt x="3112" y="1305"/>
                  </a:moveTo>
                  <a:lnTo>
                    <a:pt x="3112" y="1805"/>
                  </a:lnTo>
                  <a:lnTo>
                    <a:pt x="2612" y="1624"/>
                  </a:lnTo>
                  <a:lnTo>
                    <a:pt x="2765" y="1527"/>
                  </a:lnTo>
                  <a:lnTo>
                    <a:pt x="2515" y="1166"/>
                  </a:lnTo>
                  <a:lnTo>
                    <a:pt x="2195" y="1222"/>
                  </a:lnTo>
                  <a:lnTo>
                    <a:pt x="1890" y="764"/>
                  </a:lnTo>
                  <a:lnTo>
                    <a:pt x="1570" y="875"/>
                  </a:lnTo>
                  <a:lnTo>
                    <a:pt x="1084" y="417"/>
                  </a:lnTo>
                  <a:lnTo>
                    <a:pt x="848" y="556"/>
                  </a:lnTo>
                  <a:lnTo>
                    <a:pt x="0" y="236"/>
                  </a:lnTo>
                  <a:lnTo>
                    <a:pt x="84" y="0"/>
                  </a:lnTo>
                  <a:lnTo>
                    <a:pt x="820" y="278"/>
                  </a:lnTo>
                  <a:lnTo>
                    <a:pt x="1112" y="111"/>
                  </a:lnTo>
                  <a:lnTo>
                    <a:pt x="1626" y="583"/>
                  </a:lnTo>
                  <a:lnTo>
                    <a:pt x="1987" y="458"/>
                  </a:lnTo>
                  <a:lnTo>
                    <a:pt x="2320" y="944"/>
                  </a:lnTo>
                  <a:lnTo>
                    <a:pt x="2626" y="875"/>
                  </a:lnTo>
                  <a:lnTo>
                    <a:pt x="2973" y="1388"/>
                  </a:lnTo>
                  <a:lnTo>
                    <a:pt x="3112" y="1305"/>
                  </a:lnTo>
                  <a:close/>
                </a:path>
              </a:pathLst>
            </a:custGeom>
            <a:solidFill>
              <a:srgbClr val="FD5A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146" name="圆角矩形 13">
            <a:extLst>
              <a:ext uri="{FF2B5EF4-FFF2-40B4-BE49-F238E27FC236}">
                <a16:creationId xmlns:a16="http://schemas.microsoft.com/office/drawing/2014/main" xmlns="" id="{81513953-70B2-48A8-A3EE-F35E79F3EA1A}"/>
              </a:ext>
            </a:extLst>
          </p:cNvPr>
          <p:cNvSpPr/>
          <p:nvPr/>
        </p:nvSpPr>
        <p:spPr>
          <a:xfrm>
            <a:off x="1657082" y="2901312"/>
            <a:ext cx="1925727" cy="167586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47" name="圆角矩形 13">
            <a:extLst>
              <a:ext uri="{FF2B5EF4-FFF2-40B4-BE49-F238E27FC236}">
                <a16:creationId xmlns:a16="http://schemas.microsoft.com/office/drawing/2014/main" xmlns="" id="{B2F0769A-074B-4509-8A83-A3B68F1DDF8C}"/>
              </a:ext>
            </a:extLst>
          </p:cNvPr>
          <p:cNvSpPr/>
          <p:nvPr/>
        </p:nvSpPr>
        <p:spPr>
          <a:xfrm>
            <a:off x="1657082" y="3672495"/>
            <a:ext cx="1925729" cy="174262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48" name="圆角矩形 13">
            <a:extLst>
              <a:ext uri="{FF2B5EF4-FFF2-40B4-BE49-F238E27FC236}">
                <a16:creationId xmlns:a16="http://schemas.microsoft.com/office/drawing/2014/main" xmlns="" id="{39E0EA4B-DC96-437B-B781-3E87770D033B}"/>
              </a:ext>
            </a:extLst>
          </p:cNvPr>
          <p:cNvSpPr/>
          <p:nvPr/>
        </p:nvSpPr>
        <p:spPr>
          <a:xfrm flipV="1">
            <a:off x="1675161" y="3216278"/>
            <a:ext cx="299719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49" name="圆角矩形 13">
            <a:extLst>
              <a:ext uri="{FF2B5EF4-FFF2-40B4-BE49-F238E27FC236}">
                <a16:creationId xmlns:a16="http://schemas.microsoft.com/office/drawing/2014/main" xmlns="" id="{B1EC389E-AF74-4DD3-B73A-D61B60C4A20A}"/>
              </a:ext>
            </a:extLst>
          </p:cNvPr>
          <p:cNvSpPr/>
          <p:nvPr/>
        </p:nvSpPr>
        <p:spPr>
          <a:xfrm flipV="1">
            <a:off x="1675159" y="3306520"/>
            <a:ext cx="464014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0" name="圆角矩形 13">
            <a:extLst>
              <a:ext uri="{FF2B5EF4-FFF2-40B4-BE49-F238E27FC236}">
                <a16:creationId xmlns:a16="http://schemas.microsoft.com/office/drawing/2014/main" xmlns="" id="{E27FE8F4-4B6A-43B0-951C-14B0F45CEACE}"/>
              </a:ext>
            </a:extLst>
          </p:cNvPr>
          <p:cNvSpPr/>
          <p:nvPr/>
        </p:nvSpPr>
        <p:spPr>
          <a:xfrm flipV="1">
            <a:off x="1675161" y="3402435"/>
            <a:ext cx="3905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1" name="圆角矩形 13">
            <a:extLst>
              <a:ext uri="{FF2B5EF4-FFF2-40B4-BE49-F238E27FC236}">
                <a16:creationId xmlns:a16="http://schemas.microsoft.com/office/drawing/2014/main" xmlns="" id="{4122DC90-CE9D-4F97-9410-2720031E9F0B}"/>
              </a:ext>
            </a:extLst>
          </p:cNvPr>
          <p:cNvSpPr/>
          <p:nvPr/>
        </p:nvSpPr>
        <p:spPr>
          <a:xfrm flipV="1">
            <a:off x="1669382" y="3499532"/>
            <a:ext cx="3087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2" name="圆角矩形 13">
            <a:extLst>
              <a:ext uri="{FF2B5EF4-FFF2-40B4-BE49-F238E27FC236}">
                <a16:creationId xmlns:a16="http://schemas.microsoft.com/office/drawing/2014/main" xmlns="" id="{4E83F853-49C9-4D20-BAC9-54711F2DDCB7}"/>
              </a:ext>
            </a:extLst>
          </p:cNvPr>
          <p:cNvSpPr/>
          <p:nvPr/>
        </p:nvSpPr>
        <p:spPr>
          <a:xfrm flipV="1">
            <a:off x="3090054" y="3216294"/>
            <a:ext cx="299719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3" name="圆角矩形 13">
            <a:extLst>
              <a:ext uri="{FF2B5EF4-FFF2-40B4-BE49-F238E27FC236}">
                <a16:creationId xmlns:a16="http://schemas.microsoft.com/office/drawing/2014/main" xmlns="" id="{B213D3D0-2CB6-4F44-ADA8-79C62AD27DA5}"/>
              </a:ext>
            </a:extLst>
          </p:cNvPr>
          <p:cNvSpPr/>
          <p:nvPr/>
        </p:nvSpPr>
        <p:spPr>
          <a:xfrm flipV="1">
            <a:off x="3090052" y="3306532"/>
            <a:ext cx="464014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4" name="圆角矩形 13">
            <a:extLst>
              <a:ext uri="{FF2B5EF4-FFF2-40B4-BE49-F238E27FC236}">
                <a16:creationId xmlns:a16="http://schemas.microsoft.com/office/drawing/2014/main" xmlns="" id="{3388A7F4-9A03-458D-B81F-D0A66AD00DEC}"/>
              </a:ext>
            </a:extLst>
          </p:cNvPr>
          <p:cNvSpPr/>
          <p:nvPr/>
        </p:nvSpPr>
        <p:spPr>
          <a:xfrm flipV="1">
            <a:off x="3090060" y="3402433"/>
            <a:ext cx="390553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5" name="圆角矩形 13">
            <a:extLst>
              <a:ext uri="{FF2B5EF4-FFF2-40B4-BE49-F238E27FC236}">
                <a16:creationId xmlns:a16="http://schemas.microsoft.com/office/drawing/2014/main" xmlns="" id="{B9675173-E392-4F0C-8ECB-FCB0F920DFCD}"/>
              </a:ext>
            </a:extLst>
          </p:cNvPr>
          <p:cNvSpPr/>
          <p:nvPr/>
        </p:nvSpPr>
        <p:spPr>
          <a:xfrm flipV="1">
            <a:off x="3084286" y="3499435"/>
            <a:ext cx="3087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73" name="矩形: 圆角 220">
            <a:extLst>
              <a:ext uri="{FF2B5EF4-FFF2-40B4-BE49-F238E27FC236}">
                <a16:creationId xmlns:a16="http://schemas.microsoft.com/office/drawing/2014/main" xmlns="" id="{DA8C2CCC-4E6B-48A2-B973-98D9D84F3256}"/>
              </a:ext>
            </a:extLst>
          </p:cNvPr>
          <p:cNvSpPr/>
          <p:nvPr/>
        </p:nvSpPr>
        <p:spPr>
          <a:xfrm>
            <a:off x="4838054" y="2831615"/>
            <a:ext cx="1235067" cy="770746"/>
          </a:xfrm>
          <a:prstGeom prst="roundRect">
            <a:avLst>
              <a:gd name="adj" fmla="val 0"/>
            </a:avLst>
          </a:prstGeom>
          <a:gradFill>
            <a:gsLst>
              <a:gs pos="0">
                <a:schemeClr val="accent1">
                  <a:lumMod val="0"/>
                  <a:lumOff val="100000"/>
                  <a:alpha val="0"/>
                </a:schemeClr>
              </a:gs>
              <a:gs pos="57000">
                <a:schemeClr val="bg1">
                  <a:lumMod val="85000"/>
                </a:schemeClr>
              </a:gs>
            </a:gsLst>
            <a:lin ang="16200000" scaled="1"/>
          </a:gradFill>
          <a:ln w="3175">
            <a:noFill/>
            <a:prstDash val="solid"/>
            <a:miter lim="800000"/>
            <a:headEnd/>
            <a:tailEnd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74" name="矩形: 圆角 214">
            <a:extLst>
              <a:ext uri="{FF2B5EF4-FFF2-40B4-BE49-F238E27FC236}">
                <a16:creationId xmlns:a16="http://schemas.microsoft.com/office/drawing/2014/main" xmlns="" id="{334ED5A5-423C-4986-A5FB-D430CE3EBA00}"/>
              </a:ext>
            </a:extLst>
          </p:cNvPr>
          <p:cNvSpPr/>
          <p:nvPr/>
        </p:nvSpPr>
        <p:spPr>
          <a:xfrm>
            <a:off x="6117793" y="3697710"/>
            <a:ext cx="1235067" cy="769187"/>
          </a:xfrm>
          <a:prstGeom prst="roundRect">
            <a:avLst>
              <a:gd name="adj" fmla="val 0"/>
            </a:avLst>
          </a:prstGeom>
          <a:gradFill>
            <a:gsLst>
              <a:gs pos="0">
                <a:schemeClr val="accent1">
                  <a:lumMod val="0"/>
                  <a:lumOff val="100000"/>
                  <a:alpha val="0"/>
                </a:schemeClr>
              </a:gs>
              <a:gs pos="57000">
                <a:schemeClr val="bg1">
                  <a:lumMod val="85000"/>
                </a:schemeClr>
              </a:gs>
            </a:gsLst>
            <a:lin ang="16200000" scaled="1"/>
          </a:gradFill>
          <a:ln w="3175">
            <a:noFill/>
            <a:prstDash val="solid"/>
            <a:miter lim="800000"/>
            <a:headEnd/>
            <a:tailEnd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75" name="矩形: 圆角 220">
            <a:extLst>
              <a:ext uri="{FF2B5EF4-FFF2-40B4-BE49-F238E27FC236}">
                <a16:creationId xmlns:a16="http://schemas.microsoft.com/office/drawing/2014/main" xmlns="" id="{1FBDB71B-CEF6-4BF0-B060-3BDF0766C9EA}"/>
              </a:ext>
            </a:extLst>
          </p:cNvPr>
          <p:cNvSpPr/>
          <p:nvPr/>
        </p:nvSpPr>
        <p:spPr>
          <a:xfrm>
            <a:off x="4838054" y="3700037"/>
            <a:ext cx="1235067" cy="770746"/>
          </a:xfrm>
          <a:prstGeom prst="roundRect">
            <a:avLst>
              <a:gd name="adj" fmla="val 0"/>
            </a:avLst>
          </a:prstGeom>
          <a:gradFill>
            <a:gsLst>
              <a:gs pos="0">
                <a:schemeClr val="accent1">
                  <a:lumMod val="0"/>
                  <a:lumOff val="100000"/>
                  <a:alpha val="0"/>
                </a:schemeClr>
              </a:gs>
              <a:gs pos="57000">
                <a:schemeClr val="bg1">
                  <a:lumMod val="85000"/>
                </a:schemeClr>
              </a:gs>
            </a:gsLst>
            <a:lin ang="16200000" scaled="1"/>
          </a:gradFill>
          <a:ln w="3175">
            <a:noFill/>
            <a:prstDash val="solid"/>
            <a:miter lim="800000"/>
            <a:headEnd/>
            <a:tailEnd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grpSp>
        <p:nvGrpSpPr>
          <p:cNvPr id="257" name="Group 4">
            <a:extLst>
              <a:ext uri="{FF2B5EF4-FFF2-40B4-BE49-F238E27FC236}">
                <a16:creationId xmlns:a16="http://schemas.microsoft.com/office/drawing/2014/main" xmlns="" id="{5D99EDE5-5665-4402-BBED-F200EB0B0415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8132956" y="2009760"/>
            <a:ext cx="3385944" cy="2144238"/>
            <a:chOff x="442" y="1130"/>
            <a:chExt cx="4123" cy="2611"/>
          </a:xfrm>
        </p:grpSpPr>
        <p:sp>
          <p:nvSpPr>
            <p:cNvPr id="280" name="Freeform 5">
              <a:extLst>
                <a:ext uri="{FF2B5EF4-FFF2-40B4-BE49-F238E27FC236}">
                  <a16:creationId xmlns:a16="http://schemas.microsoft.com/office/drawing/2014/main" xmlns="" id="{6F073218-B0F8-45B9-B973-291A14130716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" y="1141"/>
              <a:ext cx="4099" cy="258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1" name="Freeform 6">
              <a:extLst>
                <a:ext uri="{FF2B5EF4-FFF2-40B4-BE49-F238E27FC236}">
                  <a16:creationId xmlns:a16="http://schemas.microsoft.com/office/drawing/2014/main" xmlns="" id="{D17E6052-019D-42A8-A670-0A4424305550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" y="1130"/>
              <a:ext cx="4123" cy="261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EAECE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2" name="Rectangle 7">
              <a:extLst>
                <a:ext uri="{FF2B5EF4-FFF2-40B4-BE49-F238E27FC236}">
                  <a16:creationId xmlns:a16="http://schemas.microsoft.com/office/drawing/2014/main" xmlns="" id="{C23CBD80-5DED-4D66-92C3-0AE094F8A0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3" name="Rectangle 8">
              <a:extLst>
                <a:ext uri="{FF2B5EF4-FFF2-40B4-BE49-F238E27FC236}">
                  <a16:creationId xmlns:a16="http://schemas.microsoft.com/office/drawing/2014/main" xmlns="" id="{75708DB0-A6E5-4916-84A4-9D09F62507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4" name="Rectangle 9">
              <a:extLst>
                <a:ext uri="{FF2B5EF4-FFF2-40B4-BE49-F238E27FC236}">
                  <a16:creationId xmlns:a16="http://schemas.microsoft.com/office/drawing/2014/main" xmlns="" id="{959B0638-E82F-461D-B9E0-EE580A7C6F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solidFill>
              <a:srgbClr val="CC4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5" name="Rectangle 10">
              <a:extLst>
                <a:ext uri="{FF2B5EF4-FFF2-40B4-BE49-F238E27FC236}">
                  <a16:creationId xmlns:a16="http://schemas.microsoft.com/office/drawing/2014/main" xmlns="" id="{84928E87-6D83-4B26-8582-A3F8CD551FD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6" name="Rectangle 11">
              <a:extLst>
                <a:ext uri="{FF2B5EF4-FFF2-40B4-BE49-F238E27FC236}">
                  <a16:creationId xmlns:a16="http://schemas.microsoft.com/office/drawing/2014/main" xmlns="" id="{C2FB9B08-124C-49C0-BD2C-65B1B92211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907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7" name="Rectangle 12">
              <a:extLst>
                <a:ext uri="{FF2B5EF4-FFF2-40B4-BE49-F238E27FC236}">
                  <a16:creationId xmlns:a16="http://schemas.microsoft.com/office/drawing/2014/main" xmlns="" id="{05886495-E147-46C3-9263-810A692B895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2512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8" name="Rectangle 13">
              <a:extLst>
                <a:ext uri="{FF2B5EF4-FFF2-40B4-BE49-F238E27FC236}">
                  <a16:creationId xmlns:a16="http://schemas.microsoft.com/office/drawing/2014/main" xmlns="" id="{5BD3562E-BE44-4331-BA0B-2BD97D94A9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3116"/>
              <a:ext cx="666" cy="503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9" name="Oval 14">
              <a:extLst>
                <a:ext uri="{FF2B5EF4-FFF2-40B4-BE49-F238E27FC236}">
                  <a16:creationId xmlns:a16="http://schemas.microsoft.com/office/drawing/2014/main" xmlns="" id="{9228A63F-DD82-4252-8206-9F1487F09FB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1" y="1268"/>
              <a:ext cx="62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0" name="Oval 15">
              <a:extLst>
                <a:ext uri="{FF2B5EF4-FFF2-40B4-BE49-F238E27FC236}">
                  <a16:creationId xmlns:a16="http://schemas.microsoft.com/office/drawing/2014/main" xmlns="" id="{B0888EF7-9A67-407F-8019-55106DDE5C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0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1" name="Oval 16">
              <a:extLst>
                <a:ext uri="{FF2B5EF4-FFF2-40B4-BE49-F238E27FC236}">
                  <a16:creationId xmlns:a16="http://schemas.microsoft.com/office/drawing/2014/main" xmlns="" id="{54F1C281-1007-4485-95A3-9EBD0832C5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2" name="Freeform 17">
              <a:extLst>
                <a:ext uri="{FF2B5EF4-FFF2-40B4-BE49-F238E27FC236}">
                  <a16:creationId xmlns:a16="http://schemas.microsoft.com/office/drawing/2014/main" xmlns="" id="{F49FB17B-C2BA-4E54-8940-6C96D778CDF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28" y="1909"/>
              <a:ext cx="3001" cy="1721"/>
            </a:xfrm>
            <a:custGeom>
              <a:avLst/>
              <a:gdLst>
                <a:gd name="T0" fmla="*/ 81 w 3119"/>
                <a:gd name="T1" fmla="*/ 1764 h 1788"/>
                <a:gd name="T2" fmla="*/ 41 w 3119"/>
                <a:gd name="T3" fmla="*/ 1747 h 1788"/>
                <a:gd name="T4" fmla="*/ 24 w 3119"/>
                <a:gd name="T5" fmla="*/ 1706 h 1788"/>
                <a:gd name="T6" fmla="*/ 24 w 3119"/>
                <a:gd name="T7" fmla="*/ 81 h 1788"/>
                <a:gd name="T8" fmla="*/ 41 w 3119"/>
                <a:gd name="T9" fmla="*/ 41 h 1788"/>
                <a:gd name="T10" fmla="*/ 81 w 3119"/>
                <a:gd name="T11" fmla="*/ 24 h 1788"/>
                <a:gd name="T12" fmla="*/ 3037 w 3119"/>
                <a:gd name="T13" fmla="*/ 24 h 1788"/>
                <a:gd name="T14" fmla="*/ 3078 w 3119"/>
                <a:gd name="T15" fmla="*/ 41 h 1788"/>
                <a:gd name="T16" fmla="*/ 3095 w 3119"/>
                <a:gd name="T17" fmla="*/ 81 h 1788"/>
                <a:gd name="T18" fmla="*/ 3095 w 3119"/>
                <a:gd name="T19" fmla="*/ 1706 h 1788"/>
                <a:gd name="T20" fmla="*/ 3078 w 3119"/>
                <a:gd name="T21" fmla="*/ 1747 h 1788"/>
                <a:gd name="T22" fmla="*/ 3037 w 3119"/>
                <a:gd name="T23" fmla="*/ 1764 h 1788"/>
                <a:gd name="T24" fmla="*/ 3037 w 3119"/>
                <a:gd name="T25" fmla="*/ 1764 h 1788"/>
                <a:gd name="T26" fmla="*/ 81 w 3119"/>
                <a:gd name="T27" fmla="*/ 1764 h 1788"/>
                <a:gd name="T28" fmla="*/ 3037 w 3119"/>
                <a:gd name="T29" fmla="*/ 0 h 1788"/>
                <a:gd name="T30" fmla="*/ 3037 w 3119"/>
                <a:gd name="T31" fmla="*/ 0 h 1788"/>
                <a:gd name="T32" fmla="*/ 81 w 3119"/>
                <a:gd name="T33" fmla="*/ 0 h 1788"/>
                <a:gd name="T34" fmla="*/ 24 w 3119"/>
                <a:gd name="T35" fmla="*/ 24 h 1788"/>
                <a:gd name="T36" fmla="*/ 0 w 3119"/>
                <a:gd name="T37" fmla="*/ 81 h 1788"/>
                <a:gd name="T38" fmla="*/ 0 w 3119"/>
                <a:gd name="T39" fmla="*/ 1706 h 1788"/>
                <a:gd name="T40" fmla="*/ 24 w 3119"/>
                <a:gd name="T41" fmla="*/ 1764 h 1788"/>
                <a:gd name="T42" fmla="*/ 81 w 3119"/>
                <a:gd name="T43" fmla="*/ 1788 h 1788"/>
                <a:gd name="T44" fmla="*/ 81 w 3119"/>
                <a:gd name="T45" fmla="*/ 1788 h 1788"/>
                <a:gd name="T46" fmla="*/ 3037 w 3119"/>
                <a:gd name="T47" fmla="*/ 1788 h 1788"/>
                <a:gd name="T48" fmla="*/ 3095 w 3119"/>
                <a:gd name="T49" fmla="*/ 1764 h 1788"/>
                <a:gd name="T50" fmla="*/ 3119 w 3119"/>
                <a:gd name="T51" fmla="*/ 1706 h 1788"/>
                <a:gd name="T52" fmla="*/ 3119 w 3119"/>
                <a:gd name="T53" fmla="*/ 81 h 1788"/>
                <a:gd name="T54" fmla="*/ 3095 w 3119"/>
                <a:gd name="T55" fmla="*/ 24 h 1788"/>
                <a:gd name="T56" fmla="*/ 3037 w 3119"/>
                <a:gd name="T57" fmla="*/ 0 h 1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119" h="1788">
                  <a:moveTo>
                    <a:pt x="81" y="1764"/>
                  </a:moveTo>
                  <a:cubicBezTo>
                    <a:pt x="65" y="1764"/>
                    <a:pt x="51" y="1757"/>
                    <a:pt x="41" y="1747"/>
                  </a:cubicBezTo>
                  <a:cubicBezTo>
                    <a:pt x="30" y="1737"/>
                    <a:pt x="24" y="1722"/>
                    <a:pt x="24" y="1706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66"/>
                    <a:pt x="30" y="51"/>
                    <a:pt x="41" y="41"/>
                  </a:cubicBezTo>
                  <a:cubicBezTo>
                    <a:pt x="51" y="30"/>
                    <a:pt x="65" y="24"/>
                    <a:pt x="81" y="24"/>
                  </a:cubicBezTo>
                  <a:cubicBezTo>
                    <a:pt x="3037" y="24"/>
                    <a:pt x="3037" y="24"/>
                    <a:pt x="3037" y="24"/>
                  </a:cubicBezTo>
                  <a:cubicBezTo>
                    <a:pt x="3053" y="24"/>
                    <a:pt x="3068" y="30"/>
                    <a:pt x="3078" y="41"/>
                  </a:cubicBezTo>
                  <a:cubicBezTo>
                    <a:pt x="3089" y="51"/>
                    <a:pt x="3095" y="66"/>
                    <a:pt x="3095" y="81"/>
                  </a:cubicBezTo>
                  <a:cubicBezTo>
                    <a:pt x="3095" y="1706"/>
                    <a:pt x="3095" y="1706"/>
                    <a:pt x="3095" y="1706"/>
                  </a:cubicBezTo>
                  <a:cubicBezTo>
                    <a:pt x="3095" y="1722"/>
                    <a:pt x="3089" y="1737"/>
                    <a:pt x="3078" y="1747"/>
                  </a:cubicBezTo>
                  <a:cubicBezTo>
                    <a:pt x="3068" y="1757"/>
                    <a:pt x="3053" y="1764"/>
                    <a:pt x="3037" y="1764"/>
                  </a:cubicBezTo>
                  <a:cubicBezTo>
                    <a:pt x="3037" y="1764"/>
                    <a:pt x="3037" y="1764"/>
                    <a:pt x="3037" y="1764"/>
                  </a:cubicBezTo>
                  <a:cubicBezTo>
                    <a:pt x="81" y="1764"/>
                    <a:pt x="81" y="1764"/>
                    <a:pt x="81" y="1764"/>
                  </a:cubicBezTo>
                  <a:moveTo>
                    <a:pt x="3037" y="0"/>
                  </a:moveTo>
                  <a:cubicBezTo>
                    <a:pt x="3037" y="0"/>
                    <a:pt x="3037" y="0"/>
                    <a:pt x="3037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59" y="0"/>
                    <a:pt x="38" y="9"/>
                    <a:pt x="24" y="24"/>
                  </a:cubicBezTo>
                  <a:cubicBezTo>
                    <a:pt x="9" y="39"/>
                    <a:pt x="0" y="59"/>
                    <a:pt x="0" y="81"/>
                  </a:cubicBezTo>
                  <a:cubicBezTo>
                    <a:pt x="0" y="1706"/>
                    <a:pt x="0" y="1706"/>
                    <a:pt x="0" y="1706"/>
                  </a:cubicBezTo>
                  <a:cubicBezTo>
                    <a:pt x="0" y="1729"/>
                    <a:pt x="9" y="1749"/>
                    <a:pt x="24" y="1764"/>
                  </a:cubicBezTo>
                  <a:cubicBezTo>
                    <a:pt x="38" y="1779"/>
                    <a:pt x="59" y="1788"/>
                    <a:pt x="81" y="1788"/>
                  </a:cubicBezTo>
                  <a:cubicBezTo>
                    <a:pt x="81" y="1788"/>
                    <a:pt x="81" y="1788"/>
                    <a:pt x="81" y="1788"/>
                  </a:cubicBezTo>
                  <a:cubicBezTo>
                    <a:pt x="3037" y="1788"/>
                    <a:pt x="3037" y="1788"/>
                    <a:pt x="3037" y="1788"/>
                  </a:cubicBezTo>
                  <a:cubicBezTo>
                    <a:pt x="3060" y="1788"/>
                    <a:pt x="3080" y="1779"/>
                    <a:pt x="3095" y="1764"/>
                  </a:cubicBezTo>
                  <a:cubicBezTo>
                    <a:pt x="3110" y="1749"/>
                    <a:pt x="3119" y="1729"/>
                    <a:pt x="3119" y="1706"/>
                  </a:cubicBezTo>
                  <a:cubicBezTo>
                    <a:pt x="3119" y="81"/>
                    <a:pt x="3119" y="81"/>
                    <a:pt x="3119" y="81"/>
                  </a:cubicBezTo>
                  <a:cubicBezTo>
                    <a:pt x="3119" y="59"/>
                    <a:pt x="3110" y="39"/>
                    <a:pt x="3095" y="24"/>
                  </a:cubicBezTo>
                  <a:cubicBezTo>
                    <a:pt x="3080" y="9"/>
                    <a:pt x="3060" y="0"/>
                    <a:pt x="3037" y="0"/>
                  </a:cubicBezTo>
                </a:path>
              </a:pathLst>
            </a:custGeom>
            <a:solidFill>
              <a:srgbClr val="F6F7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3" name="Freeform 18">
              <a:extLst>
                <a:ext uri="{FF2B5EF4-FFF2-40B4-BE49-F238E27FC236}">
                  <a16:creationId xmlns:a16="http://schemas.microsoft.com/office/drawing/2014/main" xmlns="" id="{5869D22B-EAFC-4262-BDC0-F899AC99BD5E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3" y="1431"/>
              <a:ext cx="526" cy="163"/>
            </a:xfrm>
            <a:custGeom>
              <a:avLst/>
              <a:gdLst>
                <a:gd name="T0" fmla="*/ 520 w 547"/>
                <a:gd name="T1" fmla="*/ 170 h 170"/>
                <a:gd name="T2" fmla="*/ 27 w 547"/>
                <a:gd name="T3" fmla="*/ 170 h 170"/>
                <a:gd name="T4" fmla="*/ 0 w 547"/>
                <a:gd name="T5" fmla="*/ 143 h 170"/>
                <a:gd name="T6" fmla="*/ 0 w 547"/>
                <a:gd name="T7" fmla="*/ 27 h 170"/>
                <a:gd name="T8" fmla="*/ 27 w 547"/>
                <a:gd name="T9" fmla="*/ 0 h 170"/>
                <a:gd name="T10" fmla="*/ 520 w 547"/>
                <a:gd name="T11" fmla="*/ 0 h 170"/>
                <a:gd name="T12" fmla="*/ 547 w 547"/>
                <a:gd name="T13" fmla="*/ 27 h 170"/>
                <a:gd name="T14" fmla="*/ 547 w 547"/>
                <a:gd name="T15" fmla="*/ 143 h 170"/>
                <a:gd name="T16" fmla="*/ 520 w 547"/>
                <a:gd name="T17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7" h="170">
                  <a:moveTo>
                    <a:pt x="520" y="170"/>
                  </a:moveTo>
                  <a:cubicBezTo>
                    <a:pt x="27" y="170"/>
                    <a:pt x="27" y="170"/>
                    <a:pt x="27" y="170"/>
                  </a:cubicBezTo>
                  <a:cubicBezTo>
                    <a:pt x="12" y="170"/>
                    <a:pt x="0" y="158"/>
                    <a:pt x="0" y="143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520" y="0"/>
                    <a:pt x="520" y="0"/>
                    <a:pt x="520" y="0"/>
                  </a:cubicBezTo>
                  <a:cubicBezTo>
                    <a:pt x="535" y="0"/>
                    <a:pt x="547" y="12"/>
                    <a:pt x="547" y="27"/>
                  </a:cubicBezTo>
                  <a:cubicBezTo>
                    <a:pt x="547" y="143"/>
                    <a:pt x="547" y="143"/>
                    <a:pt x="547" y="143"/>
                  </a:cubicBezTo>
                  <a:cubicBezTo>
                    <a:pt x="547" y="158"/>
                    <a:pt x="535" y="170"/>
                    <a:pt x="520" y="170"/>
                  </a:cubicBezTo>
                  <a:close/>
                </a:path>
              </a:pathLst>
            </a:cu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4" name="Rectangle 19">
              <a:extLst>
                <a:ext uri="{FF2B5EF4-FFF2-40B4-BE49-F238E27FC236}">
                  <a16:creationId xmlns:a16="http://schemas.microsoft.com/office/drawing/2014/main" xmlns="" id="{284CDF8C-AD81-436A-A41D-6F1B40607EF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0" y="1490"/>
              <a:ext cx="254" cy="2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5" name="Freeform 20">
              <a:extLst>
                <a:ext uri="{FF2B5EF4-FFF2-40B4-BE49-F238E27FC236}">
                  <a16:creationId xmlns:a16="http://schemas.microsoft.com/office/drawing/2014/main" xmlns="" id="{3AA9633E-7139-4C56-8A41-3EF65253ACE2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" y="1474"/>
              <a:ext cx="242" cy="49"/>
            </a:xfrm>
            <a:custGeom>
              <a:avLst/>
              <a:gdLst>
                <a:gd name="T0" fmla="*/ 227 w 251"/>
                <a:gd name="T1" fmla="*/ 0 h 51"/>
                <a:gd name="T2" fmla="*/ 24 w 251"/>
                <a:gd name="T3" fmla="*/ 0 h 51"/>
                <a:gd name="T4" fmla="*/ 0 w 251"/>
                <a:gd name="T5" fmla="*/ 24 h 51"/>
                <a:gd name="T6" fmla="*/ 0 w 251"/>
                <a:gd name="T7" fmla="*/ 27 h 51"/>
                <a:gd name="T8" fmla="*/ 24 w 251"/>
                <a:gd name="T9" fmla="*/ 51 h 51"/>
                <a:gd name="T10" fmla="*/ 227 w 251"/>
                <a:gd name="T11" fmla="*/ 51 h 51"/>
                <a:gd name="T12" fmla="*/ 251 w 251"/>
                <a:gd name="T13" fmla="*/ 27 h 51"/>
                <a:gd name="T14" fmla="*/ 251 w 251"/>
                <a:gd name="T15" fmla="*/ 24 h 51"/>
                <a:gd name="T16" fmla="*/ 227 w 251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1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1" y="41"/>
                    <a:pt x="251" y="27"/>
                  </a:cubicBezTo>
                  <a:cubicBezTo>
                    <a:pt x="251" y="24"/>
                    <a:pt x="251" y="24"/>
                    <a:pt x="251" y="24"/>
                  </a:cubicBezTo>
                  <a:cubicBezTo>
                    <a:pt x="251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6" name="Freeform 21">
              <a:extLst>
                <a:ext uri="{FF2B5EF4-FFF2-40B4-BE49-F238E27FC236}">
                  <a16:creationId xmlns:a16="http://schemas.microsoft.com/office/drawing/2014/main" xmlns="" id="{4F02D331-FEEB-42DE-8D84-CF4DD863C92D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4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0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39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39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7" name="Freeform 22">
              <a:extLst>
                <a:ext uri="{FF2B5EF4-FFF2-40B4-BE49-F238E27FC236}">
                  <a16:creationId xmlns:a16="http://schemas.microsoft.com/office/drawing/2014/main" xmlns="" id="{20BB9D68-E92F-4F7B-9BE5-D372EEE33BD8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2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8" name="Freeform 23">
              <a:extLst>
                <a:ext uri="{FF2B5EF4-FFF2-40B4-BE49-F238E27FC236}">
                  <a16:creationId xmlns:a16="http://schemas.microsoft.com/office/drawing/2014/main" xmlns="" id="{9442FBA8-0559-474B-813E-FFE85177BC10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0" y="1474"/>
              <a:ext cx="241" cy="49"/>
            </a:xfrm>
            <a:custGeom>
              <a:avLst/>
              <a:gdLst>
                <a:gd name="T0" fmla="*/ 227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7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7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270" name="圆角矩形 13">
            <a:extLst>
              <a:ext uri="{FF2B5EF4-FFF2-40B4-BE49-F238E27FC236}">
                <a16:creationId xmlns:a16="http://schemas.microsoft.com/office/drawing/2014/main" xmlns="" id="{EFE5C7B6-B4C5-40D3-AF95-621D61C9E20C}"/>
              </a:ext>
            </a:extLst>
          </p:cNvPr>
          <p:cNvSpPr/>
          <p:nvPr/>
        </p:nvSpPr>
        <p:spPr>
          <a:xfrm>
            <a:off x="9116938" y="2901309"/>
            <a:ext cx="1925728" cy="167587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1" name="圆角矩形 13">
            <a:extLst>
              <a:ext uri="{FF2B5EF4-FFF2-40B4-BE49-F238E27FC236}">
                <a16:creationId xmlns:a16="http://schemas.microsoft.com/office/drawing/2014/main" xmlns="" id="{9BED3B69-FFEE-4099-AD37-7E491CABCF9A}"/>
              </a:ext>
            </a:extLst>
          </p:cNvPr>
          <p:cNvSpPr/>
          <p:nvPr/>
        </p:nvSpPr>
        <p:spPr>
          <a:xfrm>
            <a:off x="9116938" y="3672488"/>
            <a:ext cx="1925728" cy="174262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2" name="圆角矩形 13">
            <a:extLst>
              <a:ext uri="{FF2B5EF4-FFF2-40B4-BE49-F238E27FC236}">
                <a16:creationId xmlns:a16="http://schemas.microsoft.com/office/drawing/2014/main" xmlns="" id="{20628E42-2348-4C5A-8F7F-2916329DD59D}"/>
              </a:ext>
            </a:extLst>
          </p:cNvPr>
          <p:cNvSpPr/>
          <p:nvPr/>
        </p:nvSpPr>
        <p:spPr>
          <a:xfrm flipV="1">
            <a:off x="9135017" y="3216264"/>
            <a:ext cx="299720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3" name="圆角矩形 13">
            <a:extLst>
              <a:ext uri="{FF2B5EF4-FFF2-40B4-BE49-F238E27FC236}">
                <a16:creationId xmlns:a16="http://schemas.microsoft.com/office/drawing/2014/main" xmlns="" id="{AB519081-8A1A-46F4-AC11-1210196C787F}"/>
              </a:ext>
            </a:extLst>
          </p:cNvPr>
          <p:cNvSpPr/>
          <p:nvPr/>
        </p:nvSpPr>
        <p:spPr>
          <a:xfrm flipV="1">
            <a:off x="9135015" y="3306506"/>
            <a:ext cx="464014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4" name="圆角矩形 13">
            <a:extLst>
              <a:ext uri="{FF2B5EF4-FFF2-40B4-BE49-F238E27FC236}">
                <a16:creationId xmlns:a16="http://schemas.microsoft.com/office/drawing/2014/main" xmlns="" id="{DF1F84DA-2293-4CD3-872B-5672F6A8B96E}"/>
              </a:ext>
            </a:extLst>
          </p:cNvPr>
          <p:cNvSpPr/>
          <p:nvPr/>
        </p:nvSpPr>
        <p:spPr>
          <a:xfrm flipV="1">
            <a:off x="9135017" y="3402421"/>
            <a:ext cx="390552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5" name="圆角矩形 13">
            <a:extLst>
              <a:ext uri="{FF2B5EF4-FFF2-40B4-BE49-F238E27FC236}">
                <a16:creationId xmlns:a16="http://schemas.microsoft.com/office/drawing/2014/main" xmlns="" id="{653894EC-0520-4549-928F-FCB3D7C85927}"/>
              </a:ext>
            </a:extLst>
          </p:cNvPr>
          <p:cNvSpPr/>
          <p:nvPr/>
        </p:nvSpPr>
        <p:spPr>
          <a:xfrm flipV="1">
            <a:off x="9129236" y="3499504"/>
            <a:ext cx="3087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6" name="圆角矩形 13">
            <a:extLst>
              <a:ext uri="{FF2B5EF4-FFF2-40B4-BE49-F238E27FC236}">
                <a16:creationId xmlns:a16="http://schemas.microsoft.com/office/drawing/2014/main" xmlns="" id="{9272F1A9-D4FD-4426-AD24-92E4FAF0AFC5}"/>
              </a:ext>
            </a:extLst>
          </p:cNvPr>
          <p:cNvSpPr/>
          <p:nvPr/>
        </p:nvSpPr>
        <p:spPr>
          <a:xfrm flipV="1">
            <a:off x="10549909" y="3216264"/>
            <a:ext cx="299720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7" name="圆角矩形 13">
            <a:extLst>
              <a:ext uri="{FF2B5EF4-FFF2-40B4-BE49-F238E27FC236}">
                <a16:creationId xmlns:a16="http://schemas.microsoft.com/office/drawing/2014/main" xmlns="" id="{1FAEA06F-DE0C-4186-974C-3C476B64E534}"/>
              </a:ext>
            </a:extLst>
          </p:cNvPr>
          <p:cNvSpPr/>
          <p:nvPr/>
        </p:nvSpPr>
        <p:spPr>
          <a:xfrm flipV="1">
            <a:off x="10549907" y="3306506"/>
            <a:ext cx="464014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8" name="圆角矩形 13">
            <a:extLst>
              <a:ext uri="{FF2B5EF4-FFF2-40B4-BE49-F238E27FC236}">
                <a16:creationId xmlns:a16="http://schemas.microsoft.com/office/drawing/2014/main" xmlns="" id="{3616EAA9-E3A1-4402-9609-0D6DB16CD471}"/>
              </a:ext>
            </a:extLst>
          </p:cNvPr>
          <p:cNvSpPr/>
          <p:nvPr/>
        </p:nvSpPr>
        <p:spPr>
          <a:xfrm flipV="1">
            <a:off x="10549909" y="3402421"/>
            <a:ext cx="390552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9" name="圆角矩形 13">
            <a:extLst>
              <a:ext uri="{FF2B5EF4-FFF2-40B4-BE49-F238E27FC236}">
                <a16:creationId xmlns:a16="http://schemas.microsoft.com/office/drawing/2014/main" xmlns="" id="{52CDB398-4ACB-42F4-962C-1AA5DD4A91A7}"/>
              </a:ext>
            </a:extLst>
          </p:cNvPr>
          <p:cNvSpPr/>
          <p:nvPr/>
        </p:nvSpPr>
        <p:spPr>
          <a:xfrm flipV="1">
            <a:off x="10544127" y="3499504"/>
            <a:ext cx="3087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grpSp>
        <p:nvGrpSpPr>
          <p:cNvPr id="131" name="组合 130">
            <a:extLst>
              <a:ext uri="{FF2B5EF4-FFF2-40B4-BE49-F238E27FC236}">
                <a16:creationId xmlns:a16="http://schemas.microsoft.com/office/drawing/2014/main" xmlns="" id="{25379345-913D-466D-82C5-CA951F781224}"/>
              </a:ext>
            </a:extLst>
          </p:cNvPr>
          <p:cNvGrpSpPr/>
          <p:nvPr/>
        </p:nvGrpSpPr>
        <p:grpSpPr>
          <a:xfrm>
            <a:off x="2313599" y="3091768"/>
            <a:ext cx="551992" cy="551940"/>
            <a:chOff x="4979129" y="5045363"/>
            <a:chExt cx="209362" cy="209343"/>
          </a:xfrm>
        </p:grpSpPr>
        <p:sp>
          <p:nvSpPr>
            <p:cNvPr id="132" name="矩形 131">
              <a:extLst>
                <a:ext uri="{FF2B5EF4-FFF2-40B4-BE49-F238E27FC236}">
                  <a16:creationId xmlns:a16="http://schemas.microsoft.com/office/drawing/2014/main" xmlns="" id="{C047AC8F-2B14-4112-8666-7E8202E8D8AE}"/>
                </a:ext>
              </a:extLst>
            </p:cNvPr>
            <p:cNvSpPr/>
            <p:nvPr/>
          </p:nvSpPr>
          <p:spPr>
            <a:xfrm>
              <a:off x="5001989" y="5068223"/>
              <a:ext cx="164175" cy="164176"/>
            </a:xfrm>
            <a:prstGeom prst="rect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33" name="椭圆 132">
              <a:extLst>
                <a:ext uri="{FF2B5EF4-FFF2-40B4-BE49-F238E27FC236}">
                  <a16:creationId xmlns:a16="http://schemas.microsoft.com/office/drawing/2014/main" xmlns="" id="{00A6EB33-9B4F-4C99-927E-0FBD0C41D2CE}"/>
                </a:ext>
              </a:extLst>
            </p:cNvPr>
            <p:cNvSpPr/>
            <p:nvPr/>
          </p:nvSpPr>
          <p:spPr>
            <a:xfrm flipH="1">
              <a:off x="4979129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椭圆 133">
              <a:extLst>
                <a:ext uri="{FF2B5EF4-FFF2-40B4-BE49-F238E27FC236}">
                  <a16:creationId xmlns:a16="http://schemas.microsoft.com/office/drawing/2014/main" xmlns="" id="{23DCFEA5-4ACF-412F-977A-B26480A3F685}"/>
                </a:ext>
              </a:extLst>
            </p:cNvPr>
            <p:cNvSpPr/>
            <p:nvPr/>
          </p:nvSpPr>
          <p:spPr>
            <a:xfrm flipH="1">
              <a:off x="5060950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椭圆 134">
              <a:extLst>
                <a:ext uri="{FF2B5EF4-FFF2-40B4-BE49-F238E27FC236}">
                  <a16:creationId xmlns:a16="http://schemas.microsoft.com/office/drawing/2014/main" xmlns="" id="{1F796639-EB6D-4861-A7B7-304B1D12EB80}"/>
                </a:ext>
              </a:extLst>
            </p:cNvPr>
            <p:cNvSpPr/>
            <p:nvPr/>
          </p:nvSpPr>
          <p:spPr>
            <a:xfrm flipH="1">
              <a:off x="5142771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椭圆 135">
              <a:extLst>
                <a:ext uri="{FF2B5EF4-FFF2-40B4-BE49-F238E27FC236}">
                  <a16:creationId xmlns:a16="http://schemas.microsoft.com/office/drawing/2014/main" xmlns="" id="{773D1385-F0E0-43B6-8601-495C042222B8}"/>
                </a:ext>
              </a:extLst>
            </p:cNvPr>
            <p:cNvSpPr/>
            <p:nvPr/>
          </p:nvSpPr>
          <p:spPr>
            <a:xfrm flipH="1">
              <a:off x="4979129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椭圆 136">
              <a:extLst>
                <a:ext uri="{FF2B5EF4-FFF2-40B4-BE49-F238E27FC236}">
                  <a16:creationId xmlns:a16="http://schemas.microsoft.com/office/drawing/2014/main" xmlns="" id="{86E3186A-5165-45B6-A06B-B96339B5EB30}"/>
                </a:ext>
              </a:extLst>
            </p:cNvPr>
            <p:cNvSpPr/>
            <p:nvPr/>
          </p:nvSpPr>
          <p:spPr>
            <a:xfrm flipH="1">
              <a:off x="5060950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椭圆 137">
              <a:extLst>
                <a:ext uri="{FF2B5EF4-FFF2-40B4-BE49-F238E27FC236}">
                  <a16:creationId xmlns:a16="http://schemas.microsoft.com/office/drawing/2014/main" xmlns="" id="{EFE51572-3A6F-485D-B283-0C3278860EC6}"/>
                </a:ext>
              </a:extLst>
            </p:cNvPr>
            <p:cNvSpPr/>
            <p:nvPr/>
          </p:nvSpPr>
          <p:spPr>
            <a:xfrm flipH="1">
              <a:off x="5142771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椭圆 138">
              <a:extLst>
                <a:ext uri="{FF2B5EF4-FFF2-40B4-BE49-F238E27FC236}">
                  <a16:creationId xmlns:a16="http://schemas.microsoft.com/office/drawing/2014/main" xmlns="" id="{39513497-104D-4483-9ABD-E5C9F61DCA74}"/>
                </a:ext>
              </a:extLst>
            </p:cNvPr>
            <p:cNvSpPr/>
            <p:nvPr/>
          </p:nvSpPr>
          <p:spPr>
            <a:xfrm flipH="1">
              <a:off x="4979129" y="51236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椭圆 139">
              <a:extLst>
                <a:ext uri="{FF2B5EF4-FFF2-40B4-BE49-F238E27FC236}">
                  <a16:creationId xmlns:a16="http://schemas.microsoft.com/office/drawing/2014/main" xmlns="" id="{060A4325-84EB-41DB-8DFF-CFA581DDFD27}"/>
                </a:ext>
              </a:extLst>
            </p:cNvPr>
            <p:cNvSpPr/>
            <p:nvPr/>
          </p:nvSpPr>
          <p:spPr>
            <a:xfrm flipH="1">
              <a:off x="5142771" y="51236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88" name="矩形: 圆角 222">
            <a:extLst>
              <a:ext uri="{FF2B5EF4-FFF2-40B4-BE49-F238E27FC236}">
                <a16:creationId xmlns:a16="http://schemas.microsoft.com/office/drawing/2014/main" xmlns="" id="{8038B63F-B795-4CE5-9A90-CFC3DCA9C0A7}"/>
              </a:ext>
            </a:extLst>
          </p:cNvPr>
          <p:cNvSpPr/>
          <p:nvPr/>
        </p:nvSpPr>
        <p:spPr>
          <a:xfrm>
            <a:off x="6107764" y="2831615"/>
            <a:ext cx="1245546" cy="770746"/>
          </a:xfrm>
          <a:prstGeom prst="roundRect">
            <a:avLst>
              <a:gd name="adj" fmla="val 0"/>
            </a:avLst>
          </a:prstGeom>
          <a:noFill/>
          <a:ln w="28575" cap="flat" cmpd="sng" algn="ctr">
            <a:solidFill>
              <a:srgbClr val="CC4A4A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359C16FC-7786-4655-90AD-CC6D98EF9F9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15318" y="2902713"/>
            <a:ext cx="816935" cy="585267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5DCB6568-CE07-4D73-ACF6-91C4A57491D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809823" y="3134391"/>
            <a:ext cx="597460" cy="432854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614653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编辑智能图表 </a:t>
            </a:r>
            <a:r>
              <a:rPr lang="en-US" altLang="zh-CN" sz="2800" b="1" dirty="0"/>
              <a:t>Edit Smart Diagram</a:t>
            </a:r>
            <a:endParaRPr lang="zh-CN" altLang="en-US" sz="2800" b="1" dirty="0"/>
          </a:p>
        </p:txBody>
      </p:sp>
      <p:sp>
        <p:nvSpPr>
          <p:cNvPr id="351" name="文本框 350"/>
          <p:cNvSpPr txBox="1"/>
          <p:nvPr/>
        </p:nvSpPr>
        <p:spPr>
          <a:xfrm>
            <a:off x="959849" y="4667862"/>
            <a:ext cx="3089340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右键单击智能图表组合，选择编辑智能图表</a:t>
            </a:r>
            <a:endParaRPr lang="en-US" altLang="zh-CN" sz="1000" dirty="0"/>
          </a:p>
          <a:p>
            <a:r>
              <a:rPr lang="en-US" altLang="zh-CN" sz="1000" dirty="0"/>
              <a:t>Right click the smart diagram and choose “Edit Smart Diagram”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673100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17" name="箭头: 右 16">
            <a:extLst>
              <a:ext uri="{FF2B5EF4-FFF2-40B4-BE49-F238E27FC236}">
                <a16:creationId xmlns:a16="http://schemas.microsoft.com/office/drawing/2014/main" xmlns="" id="{C18997BC-8A46-4480-BDE2-8A42CE9D6E96}"/>
              </a:ext>
            </a:extLst>
          </p:cNvPr>
          <p:cNvSpPr/>
          <p:nvPr/>
        </p:nvSpPr>
        <p:spPr>
          <a:xfrm>
            <a:off x="4706994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3" name="文本框 612">
            <a:extLst>
              <a:ext uri="{FF2B5EF4-FFF2-40B4-BE49-F238E27FC236}">
                <a16:creationId xmlns:a16="http://schemas.microsoft.com/office/drawing/2014/main" xmlns="" id="{8AD2200D-CA44-4767-84EF-C1856654B4FA}"/>
              </a:ext>
            </a:extLst>
          </p:cNvPr>
          <p:cNvSpPr txBox="1"/>
          <p:nvPr/>
        </p:nvSpPr>
        <p:spPr>
          <a:xfrm>
            <a:off x="5935328" y="4737112"/>
            <a:ext cx="2413387" cy="4154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在打开的编辑器中编辑智能图表</a:t>
            </a:r>
            <a:endParaRPr lang="en-US" altLang="zh-CN" sz="1000" dirty="0"/>
          </a:p>
          <a:p>
            <a:r>
              <a:rPr lang="en-US" altLang="zh-CN" sz="1000" dirty="0"/>
              <a:t>Edit the smart diagram in the “Editor”</a:t>
            </a:r>
            <a:endParaRPr lang="zh-CN" altLang="en-US" sz="1000" dirty="0"/>
          </a:p>
        </p:txBody>
      </p:sp>
      <p:sp>
        <p:nvSpPr>
          <p:cNvPr id="614" name="椭圆 613">
            <a:extLst>
              <a:ext uri="{FF2B5EF4-FFF2-40B4-BE49-F238E27FC236}">
                <a16:creationId xmlns:a16="http://schemas.microsoft.com/office/drawing/2014/main" xmlns="" id="{0EF98DBB-FD28-4F75-8C30-91D37F4F411F}"/>
              </a:ext>
            </a:extLst>
          </p:cNvPr>
          <p:cNvSpPr/>
          <p:nvPr/>
        </p:nvSpPr>
        <p:spPr>
          <a:xfrm>
            <a:off x="5648579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618" name="矩形 617">
            <a:extLst>
              <a:ext uri="{FF2B5EF4-FFF2-40B4-BE49-F238E27FC236}">
                <a16:creationId xmlns:a16="http://schemas.microsoft.com/office/drawing/2014/main" xmlns="" id="{4D01F01E-C352-49D4-BCC6-FBC90ECFD7D4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sp>
        <p:nvSpPr>
          <p:cNvPr id="217" name="Freeform 5">
            <a:extLst>
              <a:ext uri="{FF2B5EF4-FFF2-40B4-BE49-F238E27FC236}">
                <a16:creationId xmlns:a16="http://schemas.microsoft.com/office/drawing/2014/main" xmlns="" id="{663AB67E-B93F-4A9B-92EE-58D0E2D2BE37}"/>
              </a:ext>
            </a:extLst>
          </p:cNvPr>
          <p:cNvSpPr>
            <a:spLocks/>
          </p:cNvSpPr>
          <p:nvPr/>
        </p:nvSpPr>
        <p:spPr bwMode="auto">
          <a:xfrm>
            <a:off x="682954" y="2018787"/>
            <a:ext cx="3366228" cy="2126157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18" name="Freeform 6">
            <a:extLst>
              <a:ext uri="{FF2B5EF4-FFF2-40B4-BE49-F238E27FC236}">
                <a16:creationId xmlns:a16="http://schemas.microsoft.com/office/drawing/2014/main" xmlns="" id="{C64C7F5E-AB12-44B8-A2CA-2038D58AD4B3}"/>
              </a:ext>
            </a:extLst>
          </p:cNvPr>
          <p:cNvSpPr>
            <a:spLocks/>
          </p:cNvSpPr>
          <p:nvPr/>
        </p:nvSpPr>
        <p:spPr bwMode="auto">
          <a:xfrm>
            <a:off x="673099" y="2009754"/>
            <a:ext cx="3385938" cy="2144224"/>
          </a:xfrm>
          <a:prstGeom prst="rect">
            <a:avLst/>
          </a:prstGeom>
          <a:solidFill>
            <a:schemeClr val="bg1"/>
          </a:solidFill>
          <a:ln w="9525">
            <a:solidFill>
              <a:srgbClr val="EAECEF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19" name="Rectangle 7">
            <a:extLst>
              <a:ext uri="{FF2B5EF4-FFF2-40B4-BE49-F238E27FC236}">
                <a16:creationId xmlns:a16="http://schemas.microsoft.com/office/drawing/2014/main" xmlns="" id="{220BD6B8-8427-4C26-A2B9-440CE442B106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229022"/>
            <a:ext cx="3147781" cy="253759"/>
          </a:xfrm>
          <a:prstGeom prst="rect">
            <a:avLst/>
          </a:pr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0" name="Rectangle 8">
            <a:extLst>
              <a:ext uri="{FF2B5EF4-FFF2-40B4-BE49-F238E27FC236}">
                <a16:creationId xmlns:a16="http://schemas.microsoft.com/office/drawing/2014/main" xmlns="" id="{8FA2B56D-8274-4816-B514-A73396232517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229022"/>
            <a:ext cx="3147781" cy="2537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1" name="Rectangle 9">
            <a:extLst>
              <a:ext uri="{FF2B5EF4-FFF2-40B4-BE49-F238E27FC236}">
                <a16:creationId xmlns:a16="http://schemas.microsoft.com/office/drawing/2014/main" xmlns="" id="{1487F237-5DF3-4A3C-8B5A-8ABDD7816ADF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229022"/>
            <a:ext cx="3147781" cy="147821"/>
          </a:xfrm>
          <a:prstGeom prst="rect">
            <a:avLst/>
          </a:prstGeom>
          <a:solidFill>
            <a:srgbClr val="CC4A4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2" name="Rectangle 10">
            <a:extLst>
              <a:ext uri="{FF2B5EF4-FFF2-40B4-BE49-F238E27FC236}">
                <a16:creationId xmlns:a16="http://schemas.microsoft.com/office/drawing/2014/main" xmlns="" id="{2310BB76-95C6-4249-AED3-AE6203897EF8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229022"/>
            <a:ext cx="3147781" cy="1478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3" name="Rectangle 11">
            <a:extLst>
              <a:ext uri="{FF2B5EF4-FFF2-40B4-BE49-F238E27FC236}">
                <a16:creationId xmlns:a16="http://schemas.microsoft.com/office/drawing/2014/main" xmlns="" id="{66FF99B7-8257-4C10-BB2B-14C796787D29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647847"/>
            <a:ext cx="546940" cy="412256"/>
          </a:xfrm>
          <a:prstGeom prst="rect">
            <a:avLst/>
          </a:prstGeom>
          <a:solidFill>
            <a:srgbClr val="F4F4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4" name="Rectangle 12">
            <a:extLst>
              <a:ext uri="{FF2B5EF4-FFF2-40B4-BE49-F238E27FC236}">
                <a16:creationId xmlns:a16="http://schemas.microsoft.com/office/drawing/2014/main" xmlns="" id="{FE044FBD-1A1E-43DA-ADDB-A32A1701BD5A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3144690"/>
            <a:ext cx="546940" cy="412256"/>
          </a:xfrm>
          <a:prstGeom prst="rect">
            <a:avLst/>
          </a:prstGeom>
          <a:solidFill>
            <a:srgbClr val="F4F4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5" name="Rectangle 13">
            <a:extLst>
              <a:ext uri="{FF2B5EF4-FFF2-40B4-BE49-F238E27FC236}">
                <a16:creationId xmlns:a16="http://schemas.microsoft.com/office/drawing/2014/main" xmlns="" id="{59B8E2D7-56D0-4CDC-8012-FBCDEA8BDF2B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3640711"/>
            <a:ext cx="546940" cy="413077"/>
          </a:xfrm>
          <a:prstGeom prst="rect">
            <a:avLst/>
          </a:prstGeom>
          <a:solidFill>
            <a:srgbClr val="F4F4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6" name="Oval 14">
            <a:extLst>
              <a:ext uri="{FF2B5EF4-FFF2-40B4-BE49-F238E27FC236}">
                <a16:creationId xmlns:a16="http://schemas.microsoft.com/office/drawing/2014/main" xmlns="" id="{194625DD-9908-4950-B5FE-F7742FCDE7A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99318" y="2123083"/>
            <a:ext cx="50916" cy="50916"/>
          </a:xfrm>
          <a:prstGeom prst="ellipse">
            <a:avLst/>
          </a:pr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7" name="Oval 15">
            <a:extLst>
              <a:ext uri="{FF2B5EF4-FFF2-40B4-BE49-F238E27FC236}">
                <a16:creationId xmlns:a16="http://schemas.microsoft.com/office/drawing/2014/main" xmlns="" id="{6D5D9AA3-4FFA-4288-9335-5DCA5945E1C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88832" y="2123083"/>
            <a:ext cx="51738" cy="50916"/>
          </a:xfrm>
          <a:prstGeom prst="ellipse">
            <a:avLst/>
          </a:pr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8" name="Oval 16">
            <a:extLst>
              <a:ext uri="{FF2B5EF4-FFF2-40B4-BE49-F238E27FC236}">
                <a16:creationId xmlns:a16="http://schemas.microsoft.com/office/drawing/2014/main" xmlns="" id="{E990C791-CEC5-49C1-B87F-9D5BCE7AB10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78347" y="2123083"/>
            <a:ext cx="51738" cy="50916"/>
          </a:xfrm>
          <a:prstGeom prst="ellipse">
            <a:avLst/>
          </a:pr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9" name="Freeform 17">
            <a:extLst>
              <a:ext uri="{FF2B5EF4-FFF2-40B4-BE49-F238E27FC236}">
                <a16:creationId xmlns:a16="http://schemas.microsoft.com/office/drawing/2014/main" xmlns="" id="{6B976D12-057F-4F8B-BE8A-C2BDD8F755D4}"/>
              </a:ext>
            </a:extLst>
          </p:cNvPr>
          <p:cNvSpPr>
            <a:spLocks noEditPoints="1"/>
          </p:cNvSpPr>
          <p:nvPr/>
        </p:nvSpPr>
        <p:spPr bwMode="auto">
          <a:xfrm>
            <a:off x="1482833" y="2649490"/>
            <a:ext cx="2464516" cy="1413332"/>
          </a:xfrm>
          <a:custGeom>
            <a:avLst/>
            <a:gdLst>
              <a:gd name="T0" fmla="*/ 81 w 3119"/>
              <a:gd name="T1" fmla="*/ 1764 h 1788"/>
              <a:gd name="T2" fmla="*/ 41 w 3119"/>
              <a:gd name="T3" fmla="*/ 1747 h 1788"/>
              <a:gd name="T4" fmla="*/ 24 w 3119"/>
              <a:gd name="T5" fmla="*/ 1706 h 1788"/>
              <a:gd name="T6" fmla="*/ 24 w 3119"/>
              <a:gd name="T7" fmla="*/ 81 h 1788"/>
              <a:gd name="T8" fmla="*/ 41 w 3119"/>
              <a:gd name="T9" fmla="*/ 41 h 1788"/>
              <a:gd name="T10" fmla="*/ 81 w 3119"/>
              <a:gd name="T11" fmla="*/ 24 h 1788"/>
              <a:gd name="T12" fmla="*/ 3037 w 3119"/>
              <a:gd name="T13" fmla="*/ 24 h 1788"/>
              <a:gd name="T14" fmla="*/ 3078 w 3119"/>
              <a:gd name="T15" fmla="*/ 41 h 1788"/>
              <a:gd name="T16" fmla="*/ 3095 w 3119"/>
              <a:gd name="T17" fmla="*/ 81 h 1788"/>
              <a:gd name="T18" fmla="*/ 3095 w 3119"/>
              <a:gd name="T19" fmla="*/ 1706 h 1788"/>
              <a:gd name="T20" fmla="*/ 3078 w 3119"/>
              <a:gd name="T21" fmla="*/ 1747 h 1788"/>
              <a:gd name="T22" fmla="*/ 3037 w 3119"/>
              <a:gd name="T23" fmla="*/ 1764 h 1788"/>
              <a:gd name="T24" fmla="*/ 3037 w 3119"/>
              <a:gd name="T25" fmla="*/ 1764 h 1788"/>
              <a:gd name="T26" fmla="*/ 81 w 3119"/>
              <a:gd name="T27" fmla="*/ 1764 h 1788"/>
              <a:gd name="T28" fmla="*/ 3037 w 3119"/>
              <a:gd name="T29" fmla="*/ 0 h 1788"/>
              <a:gd name="T30" fmla="*/ 3037 w 3119"/>
              <a:gd name="T31" fmla="*/ 0 h 1788"/>
              <a:gd name="T32" fmla="*/ 81 w 3119"/>
              <a:gd name="T33" fmla="*/ 0 h 1788"/>
              <a:gd name="T34" fmla="*/ 24 w 3119"/>
              <a:gd name="T35" fmla="*/ 24 h 1788"/>
              <a:gd name="T36" fmla="*/ 0 w 3119"/>
              <a:gd name="T37" fmla="*/ 81 h 1788"/>
              <a:gd name="T38" fmla="*/ 0 w 3119"/>
              <a:gd name="T39" fmla="*/ 1706 h 1788"/>
              <a:gd name="T40" fmla="*/ 24 w 3119"/>
              <a:gd name="T41" fmla="*/ 1764 h 1788"/>
              <a:gd name="T42" fmla="*/ 81 w 3119"/>
              <a:gd name="T43" fmla="*/ 1788 h 1788"/>
              <a:gd name="T44" fmla="*/ 81 w 3119"/>
              <a:gd name="T45" fmla="*/ 1788 h 1788"/>
              <a:gd name="T46" fmla="*/ 3037 w 3119"/>
              <a:gd name="T47" fmla="*/ 1788 h 1788"/>
              <a:gd name="T48" fmla="*/ 3095 w 3119"/>
              <a:gd name="T49" fmla="*/ 1764 h 1788"/>
              <a:gd name="T50" fmla="*/ 3119 w 3119"/>
              <a:gd name="T51" fmla="*/ 1706 h 1788"/>
              <a:gd name="T52" fmla="*/ 3119 w 3119"/>
              <a:gd name="T53" fmla="*/ 81 h 1788"/>
              <a:gd name="T54" fmla="*/ 3095 w 3119"/>
              <a:gd name="T55" fmla="*/ 24 h 1788"/>
              <a:gd name="T56" fmla="*/ 3037 w 3119"/>
              <a:gd name="T57" fmla="*/ 0 h 17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3119" h="1788">
                <a:moveTo>
                  <a:pt x="81" y="1764"/>
                </a:moveTo>
                <a:cubicBezTo>
                  <a:pt x="65" y="1764"/>
                  <a:pt x="51" y="1757"/>
                  <a:pt x="41" y="1747"/>
                </a:cubicBezTo>
                <a:cubicBezTo>
                  <a:pt x="30" y="1737"/>
                  <a:pt x="24" y="1722"/>
                  <a:pt x="24" y="1706"/>
                </a:cubicBezTo>
                <a:cubicBezTo>
                  <a:pt x="24" y="81"/>
                  <a:pt x="24" y="81"/>
                  <a:pt x="24" y="81"/>
                </a:cubicBezTo>
                <a:cubicBezTo>
                  <a:pt x="24" y="66"/>
                  <a:pt x="30" y="51"/>
                  <a:pt x="41" y="41"/>
                </a:cubicBezTo>
                <a:cubicBezTo>
                  <a:pt x="51" y="30"/>
                  <a:pt x="65" y="24"/>
                  <a:pt x="81" y="24"/>
                </a:cubicBezTo>
                <a:cubicBezTo>
                  <a:pt x="3037" y="24"/>
                  <a:pt x="3037" y="24"/>
                  <a:pt x="3037" y="24"/>
                </a:cubicBezTo>
                <a:cubicBezTo>
                  <a:pt x="3053" y="24"/>
                  <a:pt x="3068" y="30"/>
                  <a:pt x="3078" y="41"/>
                </a:cubicBezTo>
                <a:cubicBezTo>
                  <a:pt x="3089" y="51"/>
                  <a:pt x="3095" y="66"/>
                  <a:pt x="3095" y="81"/>
                </a:cubicBezTo>
                <a:cubicBezTo>
                  <a:pt x="3095" y="1706"/>
                  <a:pt x="3095" y="1706"/>
                  <a:pt x="3095" y="1706"/>
                </a:cubicBezTo>
                <a:cubicBezTo>
                  <a:pt x="3095" y="1722"/>
                  <a:pt x="3089" y="1737"/>
                  <a:pt x="3078" y="1747"/>
                </a:cubicBezTo>
                <a:cubicBezTo>
                  <a:pt x="3068" y="1757"/>
                  <a:pt x="3053" y="1764"/>
                  <a:pt x="3037" y="1764"/>
                </a:cubicBezTo>
                <a:cubicBezTo>
                  <a:pt x="3037" y="1764"/>
                  <a:pt x="3037" y="1764"/>
                  <a:pt x="3037" y="1764"/>
                </a:cubicBezTo>
                <a:cubicBezTo>
                  <a:pt x="81" y="1764"/>
                  <a:pt x="81" y="1764"/>
                  <a:pt x="81" y="1764"/>
                </a:cubicBezTo>
                <a:moveTo>
                  <a:pt x="3037" y="0"/>
                </a:moveTo>
                <a:cubicBezTo>
                  <a:pt x="3037" y="0"/>
                  <a:pt x="3037" y="0"/>
                  <a:pt x="3037" y="0"/>
                </a:cubicBezTo>
                <a:cubicBezTo>
                  <a:pt x="81" y="0"/>
                  <a:pt x="81" y="0"/>
                  <a:pt x="81" y="0"/>
                </a:cubicBezTo>
                <a:cubicBezTo>
                  <a:pt x="59" y="0"/>
                  <a:pt x="38" y="9"/>
                  <a:pt x="24" y="24"/>
                </a:cubicBezTo>
                <a:cubicBezTo>
                  <a:pt x="9" y="39"/>
                  <a:pt x="0" y="59"/>
                  <a:pt x="0" y="81"/>
                </a:cubicBezTo>
                <a:cubicBezTo>
                  <a:pt x="0" y="1706"/>
                  <a:pt x="0" y="1706"/>
                  <a:pt x="0" y="1706"/>
                </a:cubicBezTo>
                <a:cubicBezTo>
                  <a:pt x="0" y="1729"/>
                  <a:pt x="9" y="1749"/>
                  <a:pt x="24" y="1764"/>
                </a:cubicBezTo>
                <a:cubicBezTo>
                  <a:pt x="38" y="1779"/>
                  <a:pt x="59" y="1788"/>
                  <a:pt x="81" y="1788"/>
                </a:cubicBezTo>
                <a:cubicBezTo>
                  <a:pt x="81" y="1788"/>
                  <a:pt x="81" y="1788"/>
                  <a:pt x="81" y="1788"/>
                </a:cubicBezTo>
                <a:cubicBezTo>
                  <a:pt x="3037" y="1788"/>
                  <a:pt x="3037" y="1788"/>
                  <a:pt x="3037" y="1788"/>
                </a:cubicBezTo>
                <a:cubicBezTo>
                  <a:pt x="3060" y="1788"/>
                  <a:pt x="3080" y="1779"/>
                  <a:pt x="3095" y="1764"/>
                </a:cubicBezTo>
                <a:cubicBezTo>
                  <a:pt x="3110" y="1749"/>
                  <a:pt x="3119" y="1729"/>
                  <a:pt x="3119" y="1706"/>
                </a:cubicBezTo>
                <a:cubicBezTo>
                  <a:pt x="3119" y="81"/>
                  <a:pt x="3119" y="81"/>
                  <a:pt x="3119" y="81"/>
                </a:cubicBezTo>
                <a:cubicBezTo>
                  <a:pt x="3119" y="59"/>
                  <a:pt x="3110" y="39"/>
                  <a:pt x="3095" y="24"/>
                </a:cubicBezTo>
                <a:cubicBezTo>
                  <a:pt x="3080" y="9"/>
                  <a:pt x="3060" y="0"/>
                  <a:pt x="3037" y="0"/>
                </a:cubicBezTo>
              </a:path>
            </a:pathLst>
          </a:custGeom>
          <a:solidFill>
            <a:srgbClr val="F6F7F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0" name="Freeform 18">
            <a:extLst>
              <a:ext uri="{FF2B5EF4-FFF2-40B4-BE49-F238E27FC236}">
                <a16:creationId xmlns:a16="http://schemas.microsoft.com/office/drawing/2014/main" xmlns="" id="{02B68954-1C30-4237-AFAE-42A4B34396B7}"/>
              </a:ext>
            </a:extLst>
          </p:cNvPr>
          <p:cNvSpPr>
            <a:spLocks/>
          </p:cNvSpPr>
          <p:nvPr/>
        </p:nvSpPr>
        <p:spPr bwMode="auto">
          <a:xfrm>
            <a:off x="1478727" y="2256943"/>
            <a:ext cx="431968" cy="133860"/>
          </a:xfrm>
          <a:custGeom>
            <a:avLst/>
            <a:gdLst>
              <a:gd name="T0" fmla="*/ 520 w 547"/>
              <a:gd name="T1" fmla="*/ 170 h 170"/>
              <a:gd name="T2" fmla="*/ 27 w 547"/>
              <a:gd name="T3" fmla="*/ 170 h 170"/>
              <a:gd name="T4" fmla="*/ 0 w 547"/>
              <a:gd name="T5" fmla="*/ 143 h 170"/>
              <a:gd name="T6" fmla="*/ 0 w 547"/>
              <a:gd name="T7" fmla="*/ 27 h 170"/>
              <a:gd name="T8" fmla="*/ 27 w 547"/>
              <a:gd name="T9" fmla="*/ 0 h 170"/>
              <a:gd name="T10" fmla="*/ 520 w 547"/>
              <a:gd name="T11" fmla="*/ 0 h 170"/>
              <a:gd name="T12" fmla="*/ 547 w 547"/>
              <a:gd name="T13" fmla="*/ 27 h 170"/>
              <a:gd name="T14" fmla="*/ 547 w 547"/>
              <a:gd name="T15" fmla="*/ 143 h 170"/>
              <a:gd name="T16" fmla="*/ 520 w 547"/>
              <a:gd name="T17" fmla="*/ 170 h 1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47" h="170">
                <a:moveTo>
                  <a:pt x="520" y="170"/>
                </a:moveTo>
                <a:cubicBezTo>
                  <a:pt x="27" y="170"/>
                  <a:pt x="27" y="170"/>
                  <a:pt x="27" y="170"/>
                </a:cubicBezTo>
                <a:cubicBezTo>
                  <a:pt x="12" y="170"/>
                  <a:pt x="0" y="158"/>
                  <a:pt x="0" y="143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520" y="0"/>
                  <a:pt x="520" y="0"/>
                  <a:pt x="520" y="0"/>
                </a:cubicBezTo>
                <a:cubicBezTo>
                  <a:pt x="535" y="0"/>
                  <a:pt x="547" y="12"/>
                  <a:pt x="547" y="27"/>
                </a:cubicBezTo>
                <a:cubicBezTo>
                  <a:pt x="547" y="143"/>
                  <a:pt x="547" y="143"/>
                  <a:pt x="547" y="143"/>
                </a:cubicBezTo>
                <a:cubicBezTo>
                  <a:pt x="547" y="158"/>
                  <a:pt x="535" y="170"/>
                  <a:pt x="520" y="170"/>
                </a:cubicBezTo>
                <a:close/>
              </a:path>
            </a:pathLst>
          </a:cu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1" name="Rectangle 19">
            <a:extLst>
              <a:ext uri="{FF2B5EF4-FFF2-40B4-BE49-F238E27FC236}">
                <a16:creationId xmlns:a16="http://schemas.microsoft.com/office/drawing/2014/main" xmlns="" id="{9AEF6CA1-B76C-4E7D-97B1-E64E95E3F7B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83024" y="2305396"/>
            <a:ext cx="208593" cy="20531"/>
          </a:xfrm>
          <a:prstGeom prst="rect">
            <a:avLst/>
          </a:prstGeom>
          <a:solidFill>
            <a:srgbClr val="C4C4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2" name="Freeform 20">
            <a:extLst>
              <a:ext uri="{FF2B5EF4-FFF2-40B4-BE49-F238E27FC236}">
                <a16:creationId xmlns:a16="http://schemas.microsoft.com/office/drawing/2014/main" xmlns="" id="{FEB04C3B-E090-4F8E-9FD8-C09BE82F796D}"/>
              </a:ext>
            </a:extLst>
          </p:cNvPr>
          <p:cNvSpPr>
            <a:spLocks/>
          </p:cNvSpPr>
          <p:nvPr/>
        </p:nvSpPr>
        <p:spPr bwMode="auto">
          <a:xfrm>
            <a:off x="1072218" y="2292256"/>
            <a:ext cx="198738" cy="40240"/>
          </a:xfrm>
          <a:custGeom>
            <a:avLst/>
            <a:gdLst>
              <a:gd name="T0" fmla="*/ 227 w 251"/>
              <a:gd name="T1" fmla="*/ 0 h 51"/>
              <a:gd name="T2" fmla="*/ 24 w 251"/>
              <a:gd name="T3" fmla="*/ 0 h 51"/>
              <a:gd name="T4" fmla="*/ 0 w 251"/>
              <a:gd name="T5" fmla="*/ 24 h 51"/>
              <a:gd name="T6" fmla="*/ 0 w 251"/>
              <a:gd name="T7" fmla="*/ 27 h 51"/>
              <a:gd name="T8" fmla="*/ 24 w 251"/>
              <a:gd name="T9" fmla="*/ 51 h 51"/>
              <a:gd name="T10" fmla="*/ 227 w 251"/>
              <a:gd name="T11" fmla="*/ 51 h 51"/>
              <a:gd name="T12" fmla="*/ 251 w 251"/>
              <a:gd name="T13" fmla="*/ 27 h 51"/>
              <a:gd name="T14" fmla="*/ 251 w 251"/>
              <a:gd name="T15" fmla="*/ 24 h 51"/>
              <a:gd name="T16" fmla="*/ 227 w 251"/>
              <a:gd name="T1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1" h="51">
                <a:moveTo>
                  <a:pt x="227" y="0"/>
                </a:moveTo>
                <a:cubicBezTo>
                  <a:pt x="24" y="0"/>
                  <a:pt x="24" y="0"/>
                  <a:pt x="24" y="0"/>
                </a:cubicBezTo>
                <a:cubicBezTo>
                  <a:pt x="11" y="0"/>
                  <a:pt x="0" y="11"/>
                  <a:pt x="0" y="24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41"/>
                  <a:pt x="11" y="51"/>
                  <a:pt x="24" y="51"/>
                </a:cubicBezTo>
                <a:cubicBezTo>
                  <a:pt x="227" y="51"/>
                  <a:pt x="227" y="51"/>
                  <a:pt x="227" y="51"/>
                </a:cubicBezTo>
                <a:cubicBezTo>
                  <a:pt x="240" y="51"/>
                  <a:pt x="251" y="41"/>
                  <a:pt x="251" y="27"/>
                </a:cubicBezTo>
                <a:cubicBezTo>
                  <a:pt x="251" y="24"/>
                  <a:pt x="251" y="24"/>
                  <a:pt x="251" y="24"/>
                </a:cubicBezTo>
                <a:cubicBezTo>
                  <a:pt x="251" y="11"/>
                  <a:pt x="240" y="0"/>
                  <a:pt x="227" y="0"/>
                </a:cubicBezTo>
              </a:path>
            </a:pathLst>
          </a:custGeom>
          <a:solidFill>
            <a:srgbClr val="EAECEF">
              <a:alpha val="6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3" name="Freeform 21">
            <a:extLst>
              <a:ext uri="{FF2B5EF4-FFF2-40B4-BE49-F238E27FC236}">
                <a16:creationId xmlns:a16="http://schemas.microsoft.com/office/drawing/2014/main" xmlns="" id="{F7505594-0B5C-4570-B61E-5423971C8739}"/>
              </a:ext>
            </a:extLst>
          </p:cNvPr>
          <p:cNvSpPr>
            <a:spLocks/>
          </p:cNvSpPr>
          <p:nvPr/>
        </p:nvSpPr>
        <p:spPr bwMode="auto">
          <a:xfrm>
            <a:off x="2079048" y="2292256"/>
            <a:ext cx="197917" cy="40240"/>
          </a:xfrm>
          <a:custGeom>
            <a:avLst/>
            <a:gdLst>
              <a:gd name="T0" fmla="*/ 226 w 250"/>
              <a:gd name="T1" fmla="*/ 0 h 51"/>
              <a:gd name="T2" fmla="*/ 24 w 250"/>
              <a:gd name="T3" fmla="*/ 0 h 51"/>
              <a:gd name="T4" fmla="*/ 0 w 250"/>
              <a:gd name="T5" fmla="*/ 24 h 51"/>
              <a:gd name="T6" fmla="*/ 0 w 250"/>
              <a:gd name="T7" fmla="*/ 27 h 51"/>
              <a:gd name="T8" fmla="*/ 24 w 250"/>
              <a:gd name="T9" fmla="*/ 51 h 51"/>
              <a:gd name="T10" fmla="*/ 226 w 250"/>
              <a:gd name="T11" fmla="*/ 51 h 51"/>
              <a:gd name="T12" fmla="*/ 250 w 250"/>
              <a:gd name="T13" fmla="*/ 27 h 51"/>
              <a:gd name="T14" fmla="*/ 250 w 250"/>
              <a:gd name="T15" fmla="*/ 24 h 51"/>
              <a:gd name="T16" fmla="*/ 226 w 250"/>
              <a:gd name="T1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0" h="51">
                <a:moveTo>
                  <a:pt x="226" y="0"/>
                </a:moveTo>
                <a:cubicBezTo>
                  <a:pt x="24" y="0"/>
                  <a:pt x="24" y="0"/>
                  <a:pt x="24" y="0"/>
                </a:cubicBezTo>
                <a:cubicBezTo>
                  <a:pt x="10" y="0"/>
                  <a:pt x="0" y="11"/>
                  <a:pt x="0" y="24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41"/>
                  <a:pt x="10" y="51"/>
                  <a:pt x="24" y="51"/>
                </a:cubicBezTo>
                <a:cubicBezTo>
                  <a:pt x="226" y="51"/>
                  <a:pt x="226" y="51"/>
                  <a:pt x="226" y="51"/>
                </a:cubicBezTo>
                <a:cubicBezTo>
                  <a:pt x="239" y="51"/>
                  <a:pt x="250" y="41"/>
                  <a:pt x="250" y="27"/>
                </a:cubicBezTo>
                <a:cubicBezTo>
                  <a:pt x="250" y="24"/>
                  <a:pt x="250" y="24"/>
                  <a:pt x="250" y="24"/>
                </a:cubicBezTo>
                <a:cubicBezTo>
                  <a:pt x="250" y="11"/>
                  <a:pt x="239" y="0"/>
                  <a:pt x="226" y="0"/>
                </a:cubicBezTo>
              </a:path>
            </a:pathLst>
          </a:custGeom>
          <a:solidFill>
            <a:srgbClr val="EAECEF">
              <a:alpha val="6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4" name="Freeform 22">
            <a:extLst>
              <a:ext uri="{FF2B5EF4-FFF2-40B4-BE49-F238E27FC236}">
                <a16:creationId xmlns:a16="http://schemas.microsoft.com/office/drawing/2014/main" xmlns="" id="{5DC06A08-16DA-4970-B1B7-EC867C0103FC}"/>
              </a:ext>
            </a:extLst>
          </p:cNvPr>
          <p:cNvSpPr>
            <a:spLocks/>
          </p:cNvSpPr>
          <p:nvPr/>
        </p:nvSpPr>
        <p:spPr bwMode="auto">
          <a:xfrm>
            <a:off x="2455172" y="2292256"/>
            <a:ext cx="197917" cy="40240"/>
          </a:xfrm>
          <a:custGeom>
            <a:avLst/>
            <a:gdLst>
              <a:gd name="T0" fmla="*/ 226 w 250"/>
              <a:gd name="T1" fmla="*/ 0 h 51"/>
              <a:gd name="T2" fmla="*/ 24 w 250"/>
              <a:gd name="T3" fmla="*/ 0 h 51"/>
              <a:gd name="T4" fmla="*/ 0 w 250"/>
              <a:gd name="T5" fmla="*/ 24 h 51"/>
              <a:gd name="T6" fmla="*/ 0 w 250"/>
              <a:gd name="T7" fmla="*/ 27 h 51"/>
              <a:gd name="T8" fmla="*/ 24 w 250"/>
              <a:gd name="T9" fmla="*/ 51 h 51"/>
              <a:gd name="T10" fmla="*/ 226 w 250"/>
              <a:gd name="T11" fmla="*/ 51 h 51"/>
              <a:gd name="T12" fmla="*/ 250 w 250"/>
              <a:gd name="T13" fmla="*/ 27 h 51"/>
              <a:gd name="T14" fmla="*/ 250 w 250"/>
              <a:gd name="T15" fmla="*/ 24 h 51"/>
              <a:gd name="T16" fmla="*/ 226 w 250"/>
              <a:gd name="T1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0" h="51">
                <a:moveTo>
                  <a:pt x="226" y="0"/>
                </a:moveTo>
                <a:cubicBezTo>
                  <a:pt x="24" y="0"/>
                  <a:pt x="24" y="0"/>
                  <a:pt x="24" y="0"/>
                </a:cubicBezTo>
                <a:cubicBezTo>
                  <a:pt x="11" y="0"/>
                  <a:pt x="0" y="11"/>
                  <a:pt x="0" y="24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41"/>
                  <a:pt x="11" y="51"/>
                  <a:pt x="24" y="51"/>
                </a:cubicBezTo>
                <a:cubicBezTo>
                  <a:pt x="226" y="51"/>
                  <a:pt x="226" y="51"/>
                  <a:pt x="226" y="51"/>
                </a:cubicBezTo>
                <a:cubicBezTo>
                  <a:pt x="240" y="51"/>
                  <a:pt x="250" y="41"/>
                  <a:pt x="250" y="27"/>
                </a:cubicBezTo>
                <a:cubicBezTo>
                  <a:pt x="250" y="24"/>
                  <a:pt x="250" y="24"/>
                  <a:pt x="250" y="24"/>
                </a:cubicBezTo>
                <a:cubicBezTo>
                  <a:pt x="250" y="11"/>
                  <a:pt x="240" y="0"/>
                  <a:pt x="226" y="0"/>
                </a:cubicBezTo>
              </a:path>
            </a:pathLst>
          </a:custGeom>
          <a:solidFill>
            <a:srgbClr val="EAECEF">
              <a:alpha val="6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5" name="Freeform 23">
            <a:extLst>
              <a:ext uri="{FF2B5EF4-FFF2-40B4-BE49-F238E27FC236}">
                <a16:creationId xmlns:a16="http://schemas.microsoft.com/office/drawing/2014/main" xmlns="" id="{456779F5-4CE4-414F-B037-BDEA5A31579A}"/>
              </a:ext>
            </a:extLst>
          </p:cNvPr>
          <p:cNvSpPr>
            <a:spLocks/>
          </p:cNvSpPr>
          <p:nvPr/>
        </p:nvSpPr>
        <p:spPr bwMode="auto">
          <a:xfrm>
            <a:off x="2831296" y="2292256"/>
            <a:ext cx="197917" cy="40240"/>
          </a:xfrm>
          <a:custGeom>
            <a:avLst/>
            <a:gdLst>
              <a:gd name="T0" fmla="*/ 227 w 250"/>
              <a:gd name="T1" fmla="*/ 0 h 51"/>
              <a:gd name="T2" fmla="*/ 24 w 250"/>
              <a:gd name="T3" fmla="*/ 0 h 51"/>
              <a:gd name="T4" fmla="*/ 0 w 250"/>
              <a:gd name="T5" fmla="*/ 24 h 51"/>
              <a:gd name="T6" fmla="*/ 0 w 250"/>
              <a:gd name="T7" fmla="*/ 27 h 51"/>
              <a:gd name="T8" fmla="*/ 24 w 250"/>
              <a:gd name="T9" fmla="*/ 51 h 51"/>
              <a:gd name="T10" fmla="*/ 227 w 250"/>
              <a:gd name="T11" fmla="*/ 51 h 51"/>
              <a:gd name="T12" fmla="*/ 250 w 250"/>
              <a:gd name="T13" fmla="*/ 27 h 51"/>
              <a:gd name="T14" fmla="*/ 250 w 250"/>
              <a:gd name="T15" fmla="*/ 24 h 51"/>
              <a:gd name="T16" fmla="*/ 227 w 250"/>
              <a:gd name="T1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0" h="51">
                <a:moveTo>
                  <a:pt x="227" y="0"/>
                </a:moveTo>
                <a:cubicBezTo>
                  <a:pt x="24" y="0"/>
                  <a:pt x="24" y="0"/>
                  <a:pt x="24" y="0"/>
                </a:cubicBezTo>
                <a:cubicBezTo>
                  <a:pt x="11" y="0"/>
                  <a:pt x="0" y="11"/>
                  <a:pt x="0" y="24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41"/>
                  <a:pt x="11" y="51"/>
                  <a:pt x="24" y="51"/>
                </a:cubicBezTo>
                <a:cubicBezTo>
                  <a:pt x="227" y="51"/>
                  <a:pt x="227" y="51"/>
                  <a:pt x="227" y="51"/>
                </a:cubicBezTo>
                <a:cubicBezTo>
                  <a:pt x="240" y="51"/>
                  <a:pt x="250" y="41"/>
                  <a:pt x="250" y="27"/>
                </a:cubicBezTo>
                <a:cubicBezTo>
                  <a:pt x="250" y="24"/>
                  <a:pt x="250" y="24"/>
                  <a:pt x="250" y="24"/>
                </a:cubicBezTo>
                <a:cubicBezTo>
                  <a:pt x="250" y="11"/>
                  <a:pt x="240" y="0"/>
                  <a:pt x="227" y="0"/>
                </a:cubicBezTo>
              </a:path>
            </a:pathLst>
          </a:custGeom>
          <a:solidFill>
            <a:srgbClr val="EAECEF">
              <a:alpha val="6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grpSp>
        <p:nvGrpSpPr>
          <p:cNvPr id="482" name="4ce2bbc8-f473-4d45-83c3-5134e7b75b8b" descr="+gYAAB+LCAAAAAAABAC9VEtvozAQ/i/e7o1WBKVNl1u2XSoOfUiJuodVDi6eBldgImOqVBH/vWPHvArZhEvFBYZvZr5vXjtypj42QHyySKlUt5yuJU1DBSlxSMiIL4okcchvLhgX6zuZFZuc+P92tVv7z1+u4pssyeQzTQrQAQRXnCb7T7/n1ME+SY4MPoztEBZhvViPr688gmUMKVSYJRdqLtgipgwR7oWLAiRfx0pAnlvD48sbRKrl5l9qVJHHGPNHEEynM+9mqoOZNG5ZOmQBUSbYd5G8Pk7yNvgzCy67JA8Vu6rzPRc8LVILM3nv6bZlmrh7I2csgTYsFArke93OibaZ94WSmCDIZEoVJty55c+mCNOrC8MrFAy2GKkiSzrdtyT14A3Ol/5Rj5cZtsbpieLIAnIbUN33a9AOmYt1UqmrSliHxc5s4AGxmpAVqk0TsupqqOhgZBCqr650DtKas7ciVym6jZPT+LXl2BJ7X5t8/mugzd4MjcfVei21HbYdtUeFLmE7UqL2aIsbGrL/0jcpG/KWwTja1bKOnbQ2cdz9HNQ8ijCv3eL9BTL23mE6eQ69r3M4OIKkXA3oq891iBft+KE2qKEdtu6nbm8Xfko1tUeDG7ecNlunJnslK3w+AXmNuwj6BgAA">
            <a:extLst>
              <a:ext uri="{FF2B5EF4-FFF2-40B4-BE49-F238E27FC236}">
                <a16:creationId xmlns:a16="http://schemas.microsoft.com/office/drawing/2014/main" xmlns="" id="{983DC5FE-7EFC-4C18-8C8C-5C2580422A25}"/>
              </a:ext>
            </a:extLst>
          </p:cNvPr>
          <p:cNvGrpSpPr>
            <a:grpSpLocks noChangeAspect="1"/>
          </p:cNvGrpSpPr>
          <p:nvPr/>
        </p:nvGrpSpPr>
        <p:grpSpPr>
          <a:xfrm>
            <a:off x="1803159" y="2926718"/>
            <a:ext cx="1706126" cy="846640"/>
            <a:chOff x="-5339368" y="-309856"/>
            <a:chExt cx="7633777" cy="3788147"/>
          </a:xfrm>
        </p:grpSpPr>
        <p:sp>
          <p:nvSpPr>
            <p:cNvPr id="483" name="CustomText1">
              <a:extLst>
                <a:ext uri="{FF2B5EF4-FFF2-40B4-BE49-F238E27FC236}">
                  <a16:creationId xmlns:a16="http://schemas.microsoft.com/office/drawing/2014/main" xmlns="" id="{B1393D9A-2327-4B16-9B2E-24082CBC6B7E}"/>
                </a:ext>
              </a:extLst>
            </p:cNvPr>
            <p:cNvSpPr/>
            <p:nvPr/>
          </p:nvSpPr>
          <p:spPr>
            <a:xfrm>
              <a:off x="-5339368" y="2461819"/>
              <a:ext cx="4019614" cy="369332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>
              <a:normAutofit fontScale="25000" lnSpcReduction="20000"/>
            </a:bodyPr>
            <a:lstStyle/>
            <a:p>
              <a:r>
                <a:rPr lang="en-US" altLang="zh-CN" dirty="0"/>
                <a:t>Supporting text here</a:t>
              </a:r>
            </a:p>
          </p:txBody>
        </p:sp>
        <p:sp>
          <p:nvSpPr>
            <p:cNvPr id="484" name="BackShape">
              <a:extLst>
                <a:ext uri="{FF2B5EF4-FFF2-40B4-BE49-F238E27FC236}">
                  <a16:creationId xmlns:a16="http://schemas.microsoft.com/office/drawing/2014/main" xmlns="" id="{13567628-D649-4EAA-89BF-9EF57D6E4274}"/>
                </a:ext>
              </a:extLst>
            </p:cNvPr>
            <p:cNvSpPr/>
            <p:nvPr/>
          </p:nvSpPr>
          <p:spPr>
            <a:xfrm>
              <a:off x="-430364" y="619557"/>
              <a:ext cx="2214064" cy="2214067"/>
            </a:xfrm>
            <a:prstGeom prst="ellipse">
              <a:avLst/>
            </a:prstGeom>
            <a:pattFill prst="dkDnDiag">
              <a:fgClr>
                <a:schemeClr val="bg1">
                  <a:lumMod val="85000"/>
                </a:schemeClr>
              </a:fgClr>
              <a:bgClr>
                <a:schemeClr val="bg1"/>
              </a:bgClr>
            </a:patt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5" name="ValueShape2">
              <a:extLst>
                <a:ext uri="{FF2B5EF4-FFF2-40B4-BE49-F238E27FC236}">
                  <a16:creationId xmlns:a16="http://schemas.microsoft.com/office/drawing/2014/main" xmlns="" id="{BCD07642-08B7-4AEA-9292-BAF97DA12517}"/>
                </a:ext>
              </a:extLst>
            </p:cNvPr>
            <p:cNvSpPr/>
            <p:nvPr/>
          </p:nvSpPr>
          <p:spPr>
            <a:xfrm>
              <a:off x="-657480" y="392440"/>
              <a:ext cx="2668300" cy="2668302"/>
            </a:xfrm>
            <a:prstGeom prst="pie">
              <a:avLst>
                <a:gd name="adj1" fmla="val 16200000"/>
                <a:gd name="adj2" fmla="val 4536000"/>
              </a:avLst>
            </a:prstGeom>
            <a:solidFill>
              <a:schemeClr val="accent1">
                <a:lumMod val="100000"/>
              </a:schemeClr>
            </a:solidFill>
            <a:ln w="2222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6" name="ValueText">
              <a:extLst>
                <a:ext uri="{FF2B5EF4-FFF2-40B4-BE49-F238E27FC236}">
                  <a16:creationId xmlns:a16="http://schemas.microsoft.com/office/drawing/2014/main" xmlns="" id="{99B4787C-9D38-4F51-A680-28AA3A7A54C6}"/>
                </a:ext>
              </a:extLst>
            </p:cNvPr>
            <p:cNvSpPr txBox="1"/>
            <p:nvPr/>
          </p:nvSpPr>
          <p:spPr>
            <a:xfrm>
              <a:off x="1532559" y="-309856"/>
              <a:ext cx="704951" cy="528713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lIns="0" tIns="0" rIns="0" bIns="0">
              <a:prstTxWarp prst="textPlain">
                <a:avLst/>
              </a:prstTxWarp>
              <a:normAutofit fontScale="47500" lnSpcReduction="20000"/>
            </a:bodyPr>
            <a:lstStyle/>
            <a:p>
              <a:r>
                <a:rPr lang="en-US">
                  <a:solidFill>
                    <a:schemeClr val="accent1">
                      <a:lumMod val="100000"/>
                    </a:schemeClr>
                  </a:solidFill>
                  <a:latin typeface="Impact" panose="020B0806030902050204" pitchFamily="34" charset="0"/>
                </a:rPr>
                <a:t>46%</a:t>
              </a:r>
            </a:p>
          </p:txBody>
        </p:sp>
        <p:sp>
          <p:nvSpPr>
            <p:cNvPr id="487" name="CustomText2">
              <a:extLst>
                <a:ext uri="{FF2B5EF4-FFF2-40B4-BE49-F238E27FC236}">
                  <a16:creationId xmlns:a16="http://schemas.microsoft.com/office/drawing/2014/main" xmlns="" id="{FFCD4060-DE48-4443-8373-F52A5E94BBA4}"/>
                </a:ext>
              </a:extLst>
            </p:cNvPr>
            <p:cNvSpPr/>
            <p:nvPr/>
          </p:nvSpPr>
          <p:spPr>
            <a:xfrm>
              <a:off x="-549529" y="3136659"/>
              <a:ext cx="2452394" cy="341632"/>
            </a:xfrm>
            <a:prstGeom prst="rect">
              <a:avLst/>
            </a:prstGeom>
            <a:noFill/>
          </p:spPr>
          <p:txBody>
            <a:bodyPr wrap="none">
              <a:noAutofit/>
            </a:bodyPr>
            <a:lstStyle/>
            <a:p>
              <a:pPr algn="ctr"/>
              <a:r>
                <a:rPr lang="en-US" altLang="zh-CN" sz="400" dirty="0"/>
                <a:t>Supporting text here</a:t>
              </a:r>
            </a:p>
          </p:txBody>
        </p:sp>
        <p:cxnSp>
          <p:nvCxnSpPr>
            <p:cNvPr id="488" name="ExtraShape">
              <a:extLst>
                <a:ext uri="{FF2B5EF4-FFF2-40B4-BE49-F238E27FC236}">
                  <a16:creationId xmlns:a16="http://schemas.microsoft.com/office/drawing/2014/main" xmlns="" id="{EBB53FF8-AD56-41FB-9087-EFBF6CEE8F06}"/>
                </a:ext>
              </a:extLst>
            </p:cNvPr>
            <p:cNvCxnSpPr/>
            <p:nvPr/>
          </p:nvCxnSpPr>
          <p:spPr>
            <a:xfrm>
              <a:off x="-5195781" y="2456107"/>
              <a:ext cx="4510046" cy="0"/>
            </a:xfrm>
            <a:prstGeom prst="line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489" name="CustomText3">
              <a:extLst>
                <a:ext uri="{FF2B5EF4-FFF2-40B4-BE49-F238E27FC236}">
                  <a16:creationId xmlns:a16="http://schemas.microsoft.com/office/drawing/2014/main" xmlns="" id="{93F4ED90-80F3-46CA-9824-0C342BB2EE04}"/>
                </a:ext>
              </a:extLst>
            </p:cNvPr>
            <p:cNvSpPr txBox="1"/>
            <p:nvPr/>
          </p:nvSpPr>
          <p:spPr>
            <a:xfrm flipH="1">
              <a:off x="1475658" y="241240"/>
              <a:ext cx="818751" cy="302400"/>
            </a:xfrm>
            <a:prstGeom prst="rect">
              <a:avLst/>
            </a:prstGeom>
            <a:noFill/>
          </p:spPr>
          <p:txBody>
            <a:bodyPr wrap="none" lIns="0" tIns="0" rIns="0" bIns="0" anchor="ctr" anchorCtr="0">
              <a:normAutofit fontScale="25000" lnSpcReduction="20000"/>
            </a:bodyPr>
            <a:lstStyle/>
            <a:p>
              <a:pPr algn="r"/>
              <a:r>
                <a:rPr lang="en-US" altLang="zh-CN" dirty="0">
                  <a:solidFill>
                    <a:schemeClr val="accent1">
                      <a:lumMod val="100000"/>
                    </a:schemeClr>
                  </a:solidFill>
                </a:rPr>
                <a:t>Text here</a:t>
              </a:r>
            </a:p>
          </p:txBody>
        </p:sp>
        <p:sp>
          <p:nvSpPr>
            <p:cNvPr id="490" name="ValueShape1">
              <a:extLst>
                <a:ext uri="{FF2B5EF4-FFF2-40B4-BE49-F238E27FC236}">
                  <a16:creationId xmlns:a16="http://schemas.microsoft.com/office/drawing/2014/main" xmlns="" id="{4D3ACBE6-BE43-454D-81B0-7AE4BA09E5E7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5195781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>
              <a:noFill/>
            </a:ln>
          </p:spPr>
        </p:sp>
        <p:sp>
          <p:nvSpPr>
            <p:cNvPr id="491" name="ValueShape1">
              <a:extLst>
                <a:ext uri="{FF2B5EF4-FFF2-40B4-BE49-F238E27FC236}">
                  <a16:creationId xmlns:a16="http://schemas.microsoft.com/office/drawing/2014/main" xmlns="" id="{2C1CCD9F-0EFF-435F-A528-362948310C54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4433274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>
              <a:noFill/>
            </a:ln>
          </p:spPr>
        </p:sp>
        <p:sp>
          <p:nvSpPr>
            <p:cNvPr id="492" name="ValueShape1">
              <a:extLst>
                <a:ext uri="{FF2B5EF4-FFF2-40B4-BE49-F238E27FC236}">
                  <a16:creationId xmlns:a16="http://schemas.microsoft.com/office/drawing/2014/main" xmlns="" id="{B998D676-A34D-4D58-90D5-AE4CD331EDC4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3670767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100000"/>
                  </a:schemeClr>
                </a:gs>
                <a:gs pos="100000">
                  <a:schemeClr val="accent1">
                    <a:lumMod val="20000"/>
                    <a:lumOff val="80000"/>
                  </a:schemeClr>
                </a:gs>
                <a:gs pos="76000">
                  <a:schemeClr val="accent1">
                    <a:lumMod val="100000"/>
                  </a:schemeClr>
                </a:gs>
                <a:gs pos="76100">
                  <a:schemeClr val="accent1">
                    <a:lumMod val="20000"/>
                    <a:lumOff val="80000"/>
                  </a:schemeClr>
                </a:gs>
              </a:gsLst>
              <a:lin ang="0" scaled="1"/>
              <a:tileRect/>
            </a:gradFill>
            <a:ln>
              <a:noFill/>
            </a:ln>
          </p:spPr>
        </p:sp>
        <p:sp>
          <p:nvSpPr>
            <p:cNvPr id="493" name="ValueShape1">
              <a:extLst>
                <a:ext uri="{FF2B5EF4-FFF2-40B4-BE49-F238E27FC236}">
                  <a16:creationId xmlns:a16="http://schemas.microsoft.com/office/drawing/2014/main" xmlns="" id="{1A3AA9AE-2DE5-4983-A830-8113360858AB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2908260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</p:sp>
        <p:sp>
          <p:nvSpPr>
            <p:cNvPr id="494" name="ValueShape1">
              <a:extLst>
                <a:ext uri="{FF2B5EF4-FFF2-40B4-BE49-F238E27FC236}">
                  <a16:creationId xmlns:a16="http://schemas.microsoft.com/office/drawing/2014/main" xmlns="" id="{7082410B-24A5-4993-937F-24320F8F59B3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2145752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</p:sp>
        <p:sp>
          <p:nvSpPr>
            <p:cNvPr id="495" name="ValueShape1">
              <a:extLst>
                <a:ext uri="{FF2B5EF4-FFF2-40B4-BE49-F238E27FC236}">
                  <a16:creationId xmlns:a16="http://schemas.microsoft.com/office/drawing/2014/main" xmlns="" id="{E52CD02D-EBD7-433F-AA4E-23A756278A19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1383245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D375B73B-2473-4698-A312-34E6BCCFD285}"/>
              </a:ext>
            </a:extLst>
          </p:cNvPr>
          <p:cNvGrpSpPr/>
          <p:nvPr/>
        </p:nvGrpSpPr>
        <p:grpSpPr>
          <a:xfrm>
            <a:off x="1735678" y="2662661"/>
            <a:ext cx="2015029" cy="1320574"/>
            <a:chOff x="1735678" y="2662661"/>
            <a:chExt cx="2015029" cy="1320574"/>
          </a:xfrm>
        </p:grpSpPr>
        <p:sp>
          <p:nvSpPr>
            <p:cNvPr id="497" name="矩形 496">
              <a:extLst>
                <a:ext uri="{FF2B5EF4-FFF2-40B4-BE49-F238E27FC236}">
                  <a16:creationId xmlns:a16="http://schemas.microsoft.com/office/drawing/2014/main" xmlns="" id="{A08449B0-BCFE-4542-9CFC-AD69807DEC1D}"/>
                </a:ext>
              </a:extLst>
            </p:cNvPr>
            <p:cNvSpPr/>
            <p:nvPr/>
          </p:nvSpPr>
          <p:spPr>
            <a:xfrm>
              <a:off x="1783333" y="2710304"/>
              <a:ext cx="1911305" cy="1251639"/>
            </a:xfrm>
            <a:prstGeom prst="rect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498" name="椭圆 497">
              <a:extLst>
                <a:ext uri="{FF2B5EF4-FFF2-40B4-BE49-F238E27FC236}">
                  <a16:creationId xmlns:a16="http://schemas.microsoft.com/office/drawing/2014/main" xmlns="" id="{C58C3997-0486-4168-AB97-831EBBA103EE}"/>
                </a:ext>
              </a:extLst>
            </p:cNvPr>
            <p:cNvSpPr/>
            <p:nvPr/>
          </p:nvSpPr>
          <p:spPr>
            <a:xfrm flipH="1">
              <a:off x="1735678" y="2662661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9" name="椭圆 498">
              <a:extLst>
                <a:ext uri="{FF2B5EF4-FFF2-40B4-BE49-F238E27FC236}">
                  <a16:creationId xmlns:a16="http://schemas.microsoft.com/office/drawing/2014/main" xmlns="" id="{92AABE16-E364-41C0-A42E-9E79510E784F}"/>
                </a:ext>
              </a:extLst>
            </p:cNvPr>
            <p:cNvSpPr/>
            <p:nvPr/>
          </p:nvSpPr>
          <p:spPr>
            <a:xfrm flipH="1">
              <a:off x="2695550" y="2662661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0" name="椭圆 499">
              <a:extLst>
                <a:ext uri="{FF2B5EF4-FFF2-40B4-BE49-F238E27FC236}">
                  <a16:creationId xmlns:a16="http://schemas.microsoft.com/office/drawing/2014/main" xmlns="" id="{04207A7D-CE86-417C-9C7E-62490874C2EB}"/>
                </a:ext>
              </a:extLst>
            </p:cNvPr>
            <p:cNvSpPr/>
            <p:nvPr/>
          </p:nvSpPr>
          <p:spPr>
            <a:xfrm flipH="1">
              <a:off x="3655421" y="2662661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1" name="椭圆 500">
              <a:extLst>
                <a:ext uri="{FF2B5EF4-FFF2-40B4-BE49-F238E27FC236}">
                  <a16:creationId xmlns:a16="http://schemas.microsoft.com/office/drawing/2014/main" xmlns="" id="{F450C75D-7EFC-4590-A358-77F6740707BC}"/>
                </a:ext>
              </a:extLst>
            </p:cNvPr>
            <p:cNvSpPr/>
            <p:nvPr/>
          </p:nvSpPr>
          <p:spPr>
            <a:xfrm flipH="1">
              <a:off x="1735678" y="3887955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2" name="椭圆 501">
              <a:extLst>
                <a:ext uri="{FF2B5EF4-FFF2-40B4-BE49-F238E27FC236}">
                  <a16:creationId xmlns:a16="http://schemas.microsoft.com/office/drawing/2014/main" xmlns="" id="{A8C536A9-D1CC-4EF4-9189-57314B8FEBE0}"/>
                </a:ext>
              </a:extLst>
            </p:cNvPr>
            <p:cNvSpPr/>
            <p:nvPr/>
          </p:nvSpPr>
          <p:spPr>
            <a:xfrm flipH="1">
              <a:off x="2695555" y="3887955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3" name="椭圆 502">
              <a:extLst>
                <a:ext uri="{FF2B5EF4-FFF2-40B4-BE49-F238E27FC236}">
                  <a16:creationId xmlns:a16="http://schemas.microsoft.com/office/drawing/2014/main" xmlns="" id="{01B1AFE8-BBEA-41FD-95B2-ACD2AF07AC5B}"/>
                </a:ext>
              </a:extLst>
            </p:cNvPr>
            <p:cNvSpPr/>
            <p:nvPr/>
          </p:nvSpPr>
          <p:spPr>
            <a:xfrm flipH="1">
              <a:off x="3655433" y="3887961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4" name="椭圆 503">
              <a:extLst>
                <a:ext uri="{FF2B5EF4-FFF2-40B4-BE49-F238E27FC236}">
                  <a16:creationId xmlns:a16="http://schemas.microsoft.com/office/drawing/2014/main" xmlns="" id="{74E9E24A-1FF1-4D68-A0EE-285CD3E7D687}"/>
                </a:ext>
              </a:extLst>
            </p:cNvPr>
            <p:cNvSpPr/>
            <p:nvPr/>
          </p:nvSpPr>
          <p:spPr>
            <a:xfrm flipH="1">
              <a:off x="1735678" y="3297563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5" name="椭圆 504">
              <a:extLst>
                <a:ext uri="{FF2B5EF4-FFF2-40B4-BE49-F238E27FC236}">
                  <a16:creationId xmlns:a16="http://schemas.microsoft.com/office/drawing/2014/main" xmlns="" id="{0B564A3E-8BA3-4B7A-82B5-9B62DA678FEE}"/>
                </a:ext>
              </a:extLst>
            </p:cNvPr>
            <p:cNvSpPr/>
            <p:nvPr/>
          </p:nvSpPr>
          <p:spPr>
            <a:xfrm flipH="1">
              <a:off x="3642580" y="3297563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CDF19ADC-4BFE-4B14-9F80-4226065210AC}"/>
              </a:ext>
            </a:extLst>
          </p:cNvPr>
          <p:cNvGrpSpPr/>
          <p:nvPr/>
        </p:nvGrpSpPr>
        <p:grpSpPr>
          <a:xfrm>
            <a:off x="5648579" y="2018794"/>
            <a:ext cx="2700136" cy="2783090"/>
            <a:chOff x="4745932" y="2018794"/>
            <a:chExt cx="2700136" cy="2783090"/>
          </a:xfrm>
        </p:grpSpPr>
        <p:sp>
          <p:nvSpPr>
            <p:cNvPr id="530" name="矩形 529">
              <a:extLst>
                <a:ext uri="{FF2B5EF4-FFF2-40B4-BE49-F238E27FC236}">
                  <a16:creationId xmlns:a16="http://schemas.microsoft.com/office/drawing/2014/main" xmlns="" id="{D544CC29-B618-4FEC-9019-507758A2C346}"/>
                </a:ext>
              </a:extLst>
            </p:cNvPr>
            <p:cNvSpPr/>
            <p:nvPr/>
          </p:nvSpPr>
          <p:spPr>
            <a:xfrm>
              <a:off x="4745932" y="2018794"/>
              <a:ext cx="2700136" cy="2783090"/>
            </a:xfrm>
            <a:prstGeom prst="rect">
              <a:avLst/>
            </a:prstGeom>
            <a:solidFill>
              <a:schemeClr val="bg1"/>
            </a:solidFill>
            <a:ln w="12700" cap="flat" cmpd="sng" algn="ctr">
              <a:gradFill flip="none" rotWithShape="1">
                <a:gsLst>
                  <a:gs pos="0">
                    <a:schemeClr val="accent1">
                      <a:lumMod val="0"/>
                      <a:lumOff val="100000"/>
                      <a:alpha val="0"/>
                    </a:schemeClr>
                  </a:gs>
                  <a:gs pos="51000">
                    <a:srgbClr val="CC4B4A"/>
                  </a:gs>
                </a:gsLst>
                <a:lin ang="16200000" scaled="1"/>
                <a:tileRect/>
              </a:gra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531" name="矩形 530">
              <a:extLst>
                <a:ext uri="{FF2B5EF4-FFF2-40B4-BE49-F238E27FC236}">
                  <a16:creationId xmlns:a16="http://schemas.microsoft.com/office/drawing/2014/main" xmlns="" id="{6981A32D-467A-4673-AE41-0197613DA6E5}"/>
                </a:ext>
              </a:extLst>
            </p:cNvPr>
            <p:cNvSpPr/>
            <p:nvPr/>
          </p:nvSpPr>
          <p:spPr>
            <a:xfrm>
              <a:off x="4745932" y="2018794"/>
              <a:ext cx="2700136" cy="202647"/>
            </a:xfrm>
            <a:prstGeom prst="rect">
              <a:avLst/>
            </a:prstGeom>
            <a:solidFill>
              <a:srgbClr val="CE4C4B"/>
            </a:solidFill>
            <a:ln w="12700" cap="flat" cmpd="sng" algn="ctr">
              <a:solidFill>
                <a:srgbClr val="CE4C4B"/>
              </a:soli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r>
                <a:rPr lang="zh-CN" altLang="en-US" sz="1000" kern="0" dirty="0">
                  <a:solidFill>
                    <a:srgbClr val="FFFFFF"/>
                  </a:solidFill>
                  <a:latin typeface="Arial"/>
                  <a:ea typeface="微软雅黑"/>
                </a:rPr>
                <a:t>编辑器 </a:t>
              </a:r>
              <a:r>
                <a:rPr lang="en-US" altLang="zh-CN" sz="1000" kern="0" dirty="0">
                  <a:solidFill>
                    <a:srgbClr val="FFFFFF"/>
                  </a:solidFill>
                  <a:latin typeface="Arial"/>
                  <a:ea typeface="微软雅黑"/>
                </a:rPr>
                <a:t>/ Editor</a:t>
              </a:r>
              <a:endParaRPr lang="zh-CN" altLang="en-US" sz="1000" kern="0" dirty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533" name="乘号 532">
              <a:extLst>
                <a:ext uri="{FF2B5EF4-FFF2-40B4-BE49-F238E27FC236}">
                  <a16:creationId xmlns:a16="http://schemas.microsoft.com/office/drawing/2014/main" xmlns="" id="{2DAEDA58-EF2A-40FF-A29F-F6B53347C5CF}"/>
                </a:ext>
              </a:extLst>
            </p:cNvPr>
            <p:cNvSpPr/>
            <p:nvPr/>
          </p:nvSpPr>
          <p:spPr>
            <a:xfrm>
              <a:off x="7275789" y="2051656"/>
              <a:ext cx="136922" cy="136922"/>
            </a:xfrm>
            <a:prstGeom prst="mathMultiply">
              <a:avLst>
                <a:gd name="adj1" fmla="val 13304"/>
              </a:avLst>
            </a:prstGeom>
            <a:solidFill>
              <a:srgbClr val="CE4C4B">
                <a:lumMod val="60000"/>
                <a:lumOff val="4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534" name="push-pin-pointing-down_8930">
              <a:extLst>
                <a:ext uri="{FF2B5EF4-FFF2-40B4-BE49-F238E27FC236}">
                  <a16:creationId xmlns:a16="http://schemas.microsoft.com/office/drawing/2014/main" xmlns="" id="{613F05E8-ABBF-4CDF-9AF2-BC93E58A0FF2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7071719" y="2066769"/>
              <a:ext cx="105878" cy="105381"/>
            </a:xfrm>
            <a:prstGeom prst="ellipse">
              <a:avLst/>
            </a:prstGeom>
            <a:noFill/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77">
                <a:defRPr/>
              </a:pPr>
              <a:r>
                <a:rPr lang="en-US" altLang="zh-CN" sz="1400" b="1" dirty="0">
                  <a:solidFill>
                    <a:srgbClr val="CE4C4B">
                      <a:lumMod val="20000"/>
                      <a:lumOff val="80000"/>
                    </a:srgbClr>
                  </a:solidFill>
                  <a:latin typeface="Arial"/>
                  <a:ea typeface="微软雅黑"/>
                </a:rPr>
                <a:t>?</a:t>
              </a:r>
              <a:endParaRPr lang="zh-CN" altLang="en-US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endParaRPr>
            </a:p>
          </p:txBody>
        </p:sp>
        <p:cxnSp>
          <p:nvCxnSpPr>
            <p:cNvPr id="535" name="直接连接符 534">
              <a:extLst>
                <a:ext uri="{FF2B5EF4-FFF2-40B4-BE49-F238E27FC236}">
                  <a16:creationId xmlns:a16="http://schemas.microsoft.com/office/drawing/2014/main" xmlns="" id="{B965E895-3A05-439E-920E-0D00464467EB}"/>
                </a:ext>
              </a:extLst>
            </p:cNvPr>
            <p:cNvCxnSpPr>
              <a:cxnSpLocks/>
            </p:cNvCxnSpPr>
            <p:nvPr/>
          </p:nvCxnSpPr>
          <p:spPr>
            <a:xfrm>
              <a:off x="7231993" y="2072052"/>
              <a:ext cx="0" cy="100097"/>
            </a:xfrm>
            <a:prstGeom prst="line">
              <a:avLst/>
            </a:prstGeom>
            <a:noFill/>
            <a:ln w="6350" cap="flat" cmpd="sng" algn="ctr">
              <a:solidFill>
                <a:srgbClr val="CE4C4B">
                  <a:lumMod val="60000"/>
                  <a:lumOff val="40000"/>
                </a:srgbClr>
              </a:solidFill>
              <a:prstDash val="solid"/>
              <a:miter lim="800000"/>
            </a:ln>
            <a:effectLst/>
          </p:spPr>
        </p:cxnSp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xmlns="" id="{1D8168CC-49D7-4A4F-96ED-7DCE970742F6}"/>
                </a:ext>
              </a:extLst>
            </p:cNvPr>
            <p:cNvGrpSpPr/>
            <p:nvPr/>
          </p:nvGrpSpPr>
          <p:grpSpPr>
            <a:xfrm>
              <a:off x="4838700" y="2669729"/>
              <a:ext cx="2508993" cy="215031"/>
              <a:chOff x="4838700" y="2929659"/>
              <a:chExt cx="2508993" cy="215031"/>
            </a:xfrm>
          </p:grpSpPr>
          <p:sp>
            <p:nvSpPr>
              <p:cNvPr id="511" name="矩形 510">
                <a:extLst>
                  <a:ext uri="{FF2B5EF4-FFF2-40B4-BE49-F238E27FC236}">
                    <a16:creationId xmlns:a16="http://schemas.microsoft.com/office/drawing/2014/main" xmlns="" id="{1626C598-4FC3-41E4-A80C-25DACAD75524}"/>
                  </a:ext>
                </a:extLst>
              </p:cNvPr>
              <p:cNvSpPr/>
              <p:nvPr/>
            </p:nvSpPr>
            <p:spPr>
              <a:xfrm>
                <a:off x="4838700" y="2954621"/>
                <a:ext cx="354070" cy="165107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2" name="矩形 511">
                <a:extLst>
                  <a:ext uri="{FF2B5EF4-FFF2-40B4-BE49-F238E27FC236}">
                    <a16:creationId xmlns:a16="http://schemas.microsoft.com/office/drawing/2014/main" xmlns="" id="{44B8F862-EF4F-451A-B6A0-1562F1E881F2}"/>
                  </a:ext>
                </a:extLst>
              </p:cNvPr>
              <p:cNvSpPr/>
              <p:nvPr/>
            </p:nvSpPr>
            <p:spPr>
              <a:xfrm>
                <a:off x="5364835" y="3014315"/>
                <a:ext cx="1240497" cy="45719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3" name="矩形 512">
                <a:extLst>
                  <a:ext uri="{FF2B5EF4-FFF2-40B4-BE49-F238E27FC236}">
                    <a16:creationId xmlns:a16="http://schemas.microsoft.com/office/drawing/2014/main" xmlns="" id="{6FF06DEE-6C9B-40D4-A7F1-F235600E502D}"/>
                  </a:ext>
                </a:extLst>
              </p:cNvPr>
              <p:cNvSpPr/>
              <p:nvPr/>
            </p:nvSpPr>
            <p:spPr>
              <a:xfrm>
                <a:off x="6750691" y="2929659"/>
                <a:ext cx="597002" cy="215031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4" name="矩形 513">
                <a:extLst>
                  <a:ext uri="{FF2B5EF4-FFF2-40B4-BE49-F238E27FC236}">
                    <a16:creationId xmlns:a16="http://schemas.microsoft.com/office/drawing/2014/main" xmlns="" id="{88BBA550-162B-4C56-AE54-A480C19989D2}"/>
                  </a:ext>
                </a:extLst>
              </p:cNvPr>
              <p:cNvSpPr/>
              <p:nvPr/>
            </p:nvSpPr>
            <p:spPr>
              <a:xfrm>
                <a:off x="5701632" y="2929659"/>
                <a:ext cx="65567" cy="215031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</p:grpSp>
        <p:grpSp>
          <p:nvGrpSpPr>
            <p:cNvPr id="515" name="组合 514">
              <a:extLst>
                <a:ext uri="{FF2B5EF4-FFF2-40B4-BE49-F238E27FC236}">
                  <a16:creationId xmlns:a16="http://schemas.microsoft.com/office/drawing/2014/main" xmlns="" id="{EB2E83E7-E917-414E-9226-A642A099F1E6}"/>
                </a:ext>
              </a:extLst>
            </p:cNvPr>
            <p:cNvGrpSpPr/>
            <p:nvPr/>
          </p:nvGrpSpPr>
          <p:grpSpPr>
            <a:xfrm>
              <a:off x="4838700" y="3037633"/>
              <a:ext cx="2508993" cy="602902"/>
              <a:chOff x="4838700" y="2929659"/>
              <a:chExt cx="2508993" cy="602902"/>
            </a:xfrm>
          </p:grpSpPr>
          <p:sp>
            <p:nvSpPr>
              <p:cNvPr id="516" name="矩形 515">
                <a:extLst>
                  <a:ext uri="{FF2B5EF4-FFF2-40B4-BE49-F238E27FC236}">
                    <a16:creationId xmlns:a16="http://schemas.microsoft.com/office/drawing/2014/main" xmlns="" id="{09DA46ED-DF86-4663-8393-C86148180688}"/>
                  </a:ext>
                </a:extLst>
              </p:cNvPr>
              <p:cNvSpPr/>
              <p:nvPr/>
            </p:nvSpPr>
            <p:spPr>
              <a:xfrm>
                <a:off x="4838700" y="2954621"/>
                <a:ext cx="354070" cy="165107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7" name="矩形 516">
                <a:extLst>
                  <a:ext uri="{FF2B5EF4-FFF2-40B4-BE49-F238E27FC236}">
                    <a16:creationId xmlns:a16="http://schemas.microsoft.com/office/drawing/2014/main" xmlns="" id="{4D823444-5257-4B73-8532-EF8B65370F43}"/>
                  </a:ext>
                </a:extLst>
              </p:cNvPr>
              <p:cNvSpPr/>
              <p:nvPr/>
            </p:nvSpPr>
            <p:spPr>
              <a:xfrm>
                <a:off x="5364835" y="3014315"/>
                <a:ext cx="1240497" cy="45719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8" name="矩形 517">
                <a:extLst>
                  <a:ext uri="{FF2B5EF4-FFF2-40B4-BE49-F238E27FC236}">
                    <a16:creationId xmlns:a16="http://schemas.microsoft.com/office/drawing/2014/main" xmlns="" id="{93A1DFA1-5EDB-4521-AA60-5D801260B657}"/>
                  </a:ext>
                </a:extLst>
              </p:cNvPr>
              <p:cNvSpPr/>
              <p:nvPr/>
            </p:nvSpPr>
            <p:spPr>
              <a:xfrm>
                <a:off x="6750691" y="2929659"/>
                <a:ext cx="597002" cy="215031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9" name="矩形 518">
                <a:extLst>
                  <a:ext uri="{FF2B5EF4-FFF2-40B4-BE49-F238E27FC236}">
                    <a16:creationId xmlns:a16="http://schemas.microsoft.com/office/drawing/2014/main" xmlns="" id="{13665FF8-7B2E-4AD4-8BB2-45DE4CD352F7}"/>
                  </a:ext>
                </a:extLst>
              </p:cNvPr>
              <p:cNvSpPr/>
              <p:nvPr/>
            </p:nvSpPr>
            <p:spPr>
              <a:xfrm>
                <a:off x="5988427" y="2929659"/>
                <a:ext cx="65567" cy="215031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20" name="矩形 519">
                <a:extLst>
                  <a:ext uri="{FF2B5EF4-FFF2-40B4-BE49-F238E27FC236}">
                    <a16:creationId xmlns:a16="http://schemas.microsoft.com/office/drawing/2014/main" xmlns="" id="{00C04C9F-248A-48A0-91E9-64BB2C64E71F}"/>
                  </a:ext>
                </a:extLst>
              </p:cNvPr>
              <p:cNvSpPr/>
              <p:nvPr/>
            </p:nvSpPr>
            <p:spPr>
              <a:xfrm>
                <a:off x="6750691" y="3317530"/>
                <a:ext cx="597002" cy="215031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</p:grpSp>
      </p:grpSp>
    </p:spTree>
    <p:custDataLst>
      <p:tags r:id="rId1"/>
    </p:custDataLst>
    <p:extLst>
      <p:ext uri="{BB962C8B-B14F-4D97-AF65-F5344CB8AC3E}">
        <p14:creationId xmlns:p14="http://schemas.microsoft.com/office/powerpoint/2010/main" val="7440680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B76CD8DE-8FE8-4BB7-90AF-B39291D3FE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637D9D89-C364-4E11-8719-C7225412B5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FD179180-1706-49BA-8F8A-77AECA80FB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4</a:t>
            </a:fld>
            <a:endParaRPr lang="zh-CN" altLang="en-US" dirty="0"/>
          </a:p>
        </p:txBody>
      </p:sp>
      <p:grpSp>
        <p:nvGrpSpPr>
          <p:cNvPr id="5" name="6ce7ce23-daa0-4f46-a915-b1a7e0f45519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9CFD9728-B162-4EF2-9D87-2E45882CA2A0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769121" y="1307060"/>
            <a:ext cx="10681012" cy="5207256"/>
            <a:chOff x="769121" y="1307060"/>
            <a:chExt cx="10681012" cy="5207256"/>
          </a:xfrm>
        </p:grpSpPr>
        <p:grpSp>
          <p:nvGrpSpPr>
            <p:cNvPr id="6" name="ïŝľîḍe">
              <a:extLst>
                <a:ext uri="{FF2B5EF4-FFF2-40B4-BE49-F238E27FC236}">
                  <a16:creationId xmlns:a16="http://schemas.microsoft.com/office/drawing/2014/main" xmlns="" id="{EDE1C500-5065-4D47-99C9-4533B164EA46}"/>
                </a:ext>
              </a:extLst>
            </p:cNvPr>
            <p:cNvGrpSpPr/>
            <p:nvPr/>
          </p:nvGrpSpPr>
          <p:grpSpPr>
            <a:xfrm>
              <a:off x="3755740" y="1628800"/>
              <a:ext cx="4680520" cy="4885516"/>
              <a:chOff x="767408" y="1628800"/>
              <a:chExt cx="4680520" cy="4885516"/>
            </a:xfrm>
          </p:grpSpPr>
          <p:grpSp>
            <p:nvGrpSpPr>
              <p:cNvPr id="27" name="îṡḻïďè">
                <a:extLst>
                  <a:ext uri="{FF2B5EF4-FFF2-40B4-BE49-F238E27FC236}">
                    <a16:creationId xmlns:a16="http://schemas.microsoft.com/office/drawing/2014/main" xmlns="" id="{C23818DE-156D-41F2-8121-6C3E1112A748}"/>
                  </a:ext>
                </a:extLst>
              </p:cNvPr>
              <p:cNvGrpSpPr/>
              <p:nvPr/>
            </p:nvGrpSpPr>
            <p:grpSpPr>
              <a:xfrm>
                <a:off x="767408" y="1628800"/>
                <a:ext cx="4680520" cy="4091338"/>
                <a:chOff x="4367808" y="1640776"/>
                <a:chExt cx="4406684" cy="3851973"/>
              </a:xfrm>
            </p:grpSpPr>
            <p:sp>
              <p:nvSpPr>
                <p:cNvPr id="29" name="îşlíḋè">
                  <a:extLst>
                    <a:ext uri="{FF2B5EF4-FFF2-40B4-BE49-F238E27FC236}">
                      <a16:creationId xmlns:a16="http://schemas.microsoft.com/office/drawing/2014/main" xmlns="" id="{348464E3-213F-4ED0-85F2-E375E3E1A4F5}"/>
                    </a:ext>
                  </a:extLst>
                </p:cNvPr>
                <p:cNvSpPr/>
                <p:nvPr/>
              </p:nvSpPr>
              <p:spPr>
                <a:xfrm>
                  <a:off x="4400550" y="1640776"/>
                  <a:ext cx="4373942" cy="3851973"/>
                </a:xfrm>
                <a:custGeom>
                  <a:avLst/>
                  <a:gdLst>
                    <a:gd name="connsiteX0" fmla="*/ 0 w 4316792"/>
                    <a:gd name="connsiteY0" fmla="*/ 3851973 h 3851973"/>
                    <a:gd name="connsiteX1" fmla="*/ 2158396 w 4316792"/>
                    <a:gd name="connsiteY1" fmla="*/ 0 h 3851973"/>
                    <a:gd name="connsiteX2" fmla="*/ 4316792 w 4316792"/>
                    <a:gd name="connsiteY2" fmla="*/ 3851973 h 3851973"/>
                    <a:gd name="connsiteX3" fmla="*/ 0 w 4316792"/>
                    <a:gd name="connsiteY3" fmla="*/ 3851973 h 3851973"/>
                    <a:gd name="connsiteX0" fmla="*/ 0 w 4373942"/>
                    <a:gd name="connsiteY0" fmla="*/ 3823398 h 3851973"/>
                    <a:gd name="connsiteX1" fmla="*/ 2215546 w 4373942"/>
                    <a:gd name="connsiteY1" fmla="*/ 0 h 3851973"/>
                    <a:gd name="connsiteX2" fmla="*/ 4373942 w 4373942"/>
                    <a:gd name="connsiteY2" fmla="*/ 3851973 h 3851973"/>
                    <a:gd name="connsiteX3" fmla="*/ 0 w 4373942"/>
                    <a:gd name="connsiteY3" fmla="*/ 3823398 h 38519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373942" h="3851973">
                      <a:moveTo>
                        <a:pt x="0" y="3823398"/>
                      </a:moveTo>
                      <a:lnTo>
                        <a:pt x="2215546" y="0"/>
                      </a:lnTo>
                      <a:lnTo>
                        <a:pt x="4373942" y="3851973"/>
                      </a:lnTo>
                      <a:lnTo>
                        <a:pt x="0" y="3823398"/>
                      </a:lnTo>
                      <a:close/>
                    </a:path>
                  </a:pathLst>
                </a:custGeom>
                <a:blipFill>
                  <a:blip r:embed="rId3"/>
                  <a:stretch>
                    <a:fillRect l="-28358" r="-28204"/>
                  </a:stretch>
                </a:blipFill>
                <a:ln w="6350" cap="flat" cmpd="sng" algn="ctr">
                  <a:noFill/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dirty="0"/>
                </a:p>
              </p:txBody>
            </p:sp>
            <p:sp>
              <p:nvSpPr>
                <p:cNvPr id="30" name="îsľïḋe">
                  <a:extLst>
                    <a:ext uri="{FF2B5EF4-FFF2-40B4-BE49-F238E27FC236}">
                      <a16:creationId xmlns:a16="http://schemas.microsoft.com/office/drawing/2014/main" xmlns="" id="{20A18BAA-13B2-4AF2-9977-FDFE4F69418E}"/>
                    </a:ext>
                  </a:extLst>
                </p:cNvPr>
                <p:cNvSpPr/>
                <p:nvPr/>
              </p:nvSpPr>
              <p:spPr>
                <a:xfrm rot="1800000">
                  <a:off x="6077378" y="2171510"/>
                  <a:ext cx="2515123" cy="1496664"/>
                </a:xfrm>
                <a:prstGeom prst="rtTriangle">
                  <a:avLst/>
                </a:prstGeom>
                <a:solidFill>
                  <a:schemeClr val="accent1">
                    <a:alpha val="80000"/>
                  </a:scheme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1" name="îSľîdé">
                  <a:extLst>
                    <a:ext uri="{FF2B5EF4-FFF2-40B4-BE49-F238E27FC236}">
                      <a16:creationId xmlns:a16="http://schemas.microsoft.com/office/drawing/2014/main" xmlns="" id="{74E99BDA-7DE1-4EBA-82ED-A2FE5970124A}"/>
                    </a:ext>
                  </a:extLst>
                </p:cNvPr>
                <p:cNvSpPr/>
                <p:nvPr/>
              </p:nvSpPr>
              <p:spPr>
                <a:xfrm rot="16200000">
                  <a:off x="3858579" y="3466944"/>
                  <a:ext cx="2515122" cy="1496664"/>
                </a:xfrm>
                <a:prstGeom prst="rtTriangle">
                  <a:avLst/>
                </a:prstGeom>
                <a:solidFill>
                  <a:schemeClr val="accent3">
                    <a:alpha val="80000"/>
                  </a:scheme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28" name="îSlïďe">
                <a:extLst>
                  <a:ext uri="{FF2B5EF4-FFF2-40B4-BE49-F238E27FC236}">
                    <a16:creationId xmlns:a16="http://schemas.microsoft.com/office/drawing/2014/main" xmlns="" id="{B1D0D507-426F-4F31-8E3C-EF3EE5F76480}"/>
                  </a:ext>
                </a:extLst>
              </p:cNvPr>
              <p:cNvSpPr/>
              <p:nvPr/>
            </p:nvSpPr>
            <p:spPr>
              <a:xfrm rot="8990440">
                <a:off x="2575542" y="4924647"/>
                <a:ext cx="2671415" cy="1589669"/>
              </a:xfrm>
              <a:prstGeom prst="rtTriangle">
                <a:avLst/>
              </a:prstGeom>
              <a:solidFill>
                <a:schemeClr val="accent2">
                  <a:alpha val="80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7" name="iṥ1iďê">
              <a:extLst>
                <a:ext uri="{FF2B5EF4-FFF2-40B4-BE49-F238E27FC236}">
                  <a16:creationId xmlns:a16="http://schemas.microsoft.com/office/drawing/2014/main" xmlns="" id="{C95176A3-D4D6-4AF5-8047-7A53DAD5EBAB}"/>
                </a:ext>
              </a:extLst>
            </p:cNvPr>
            <p:cNvGrpSpPr/>
            <p:nvPr/>
          </p:nvGrpSpPr>
          <p:grpSpPr>
            <a:xfrm>
              <a:off x="6598740" y="2718347"/>
              <a:ext cx="618454" cy="618454"/>
              <a:chOff x="858141" y="1983920"/>
              <a:chExt cx="504056" cy="504055"/>
            </a:xfrm>
          </p:grpSpPr>
          <p:sp>
            <p:nvSpPr>
              <p:cNvPr id="25" name="ïṣḻídé">
                <a:extLst>
                  <a:ext uri="{FF2B5EF4-FFF2-40B4-BE49-F238E27FC236}">
                    <a16:creationId xmlns:a16="http://schemas.microsoft.com/office/drawing/2014/main" xmlns="" id="{10CA33B9-AE4A-4438-A8AE-713C95409601}"/>
                  </a:ext>
                </a:extLst>
              </p:cNvPr>
              <p:cNvSpPr/>
              <p:nvPr/>
            </p:nvSpPr>
            <p:spPr>
              <a:xfrm>
                <a:off x="858141" y="1983920"/>
                <a:ext cx="504056" cy="504055"/>
              </a:xfrm>
              <a:prstGeom prst="ellipse">
                <a:avLst/>
              </a:prstGeom>
              <a:solidFill>
                <a:schemeClr val="accent1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î$ľïdê">
                <a:extLst>
                  <a:ext uri="{FF2B5EF4-FFF2-40B4-BE49-F238E27FC236}">
                    <a16:creationId xmlns:a16="http://schemas.microsoft.com/office/drawing/2014/main" xmlns="" id="{DC04785D-89B8-41D6-86D9-5D7CE7A510C4}"/>
                  </a:ext>
                </a:extLst>
              </p:cNvPr>
              <p:cNvSpPr/>
              <p:nvPr/>
            </p:nvSpPr>
            <p:spPr bwMode="auto">
              <a:xfrm>
                <a:off x="985665" y="2117212"/>
                <a:ext cx="249009" cy="237477"/>
              </a:xfrm>
              <a:custGeom>
                <a:avLst/>
                <a:gdLst>
                  <a:gd name="connsiteX0" fmla="*/ 315778 w 607639"/>
                  <a:gd name="connsiteY0" fmla="*/ 173080 h 579502"/>
                  <a:gd name="connsiteX1" fmla="*/ 315778 w 607639"/>
                  <a:gd name="connsiteY1" fmla="*/ 266058 h 579502"/>
                  <a:gd name="connsiteX2" fmla="*/ 303493 w 607639"/>
                  <a:gd name="connsiteY2" fmla="*/ 278325 h 579502"/>
                  <a:gd name="connsiteX3" fmla="*/ 210375 w 607639"/>
                  <a:gd name="connsiteY3" fmla="*/ 278325 h 579502"/>
                  <a:gd name="connsiteX4" fmla="*/ 303493 w 607639"/>
                  <a:gd name="connsiteY4" fmla="*/ 359925 h 579502"/>
                  <a:gd name="connsiteX5" fmla="*/ 397500 w 607639"/>
                  <a:gd name="connsiteY5" fmla="*/ 266058 h 579502"/>
                  <a:gd name="connsiteX6" fmla="*/ 315778 w 607639"/>
                  <a:gd name="connsiteY6" fmla="*/ 173080 h 579502"/>
                  <a:gd name="connsiteX7" fmla="*/ 249814 w 607639"/>
                  <a:gd name="connsiteY7" fmla="*/ 160816 h 579502"/>
                  <a:gd name="connsiteX8" fmla="*/ 198110 w 607639"/>
                  <a:gd name="connsiteY8" fmla="*/ 212449 h 579502"/>
                  <a:gd name="connsiteX9" fmla="*/ 249814 w 607639"/>
                  <a:gd name="connsiteY9" fmla="*/ 212449 h 579502"/>
                  <a:gd name="connsiteX10" fmla="*/ 303493 w 607639"/>
                  <a:gd name="connsiteY10" fmla="*/ 147835 h 579502"/>
                  <a:gd name="connsiteX11" fmla="*/ 421981 w 607639"/>
                  <a:gd name="connsiteY11" fmla="*/ 266058 h 579502"/>
                  <a:gd name="connsiteX12" fmla="*/ 303493 w 607639"/>
                  <a:gd name="connsiteY12" fmla="*/ 384370 h 579502"/>
                  <a:gd name="connsiteX13" fmla="*/ 185093 w 607639"/>
                  <a:gd name="connsiteY13" fmla="*/ 266058 h 579502"/>
                  <a:gd name="connsiteX14" fmla="*/ 197289 w 607639"/>
                  <a:gd name="connsiteY14" fmla="*/ 253880 h 579502"/>
                  <a:gd name="connsiteX15" fmla="*/ 291297 w 607639"/>
                  <a:gd name="connsiteY15" fmla="*/ 253880 h 579502"/>
                  <a:gd name="connsiteX16" fmla="*/ 291297 w 607639"/>
                  <a:gd name="connsiteY16" fmla="*/ 160013 h 579502"/>
                  <a:gd name="connsiteX17" fmla="*/ 303493 w 607639"/>
                  <a:gd name="connsiteY17" fmla="*/ 147835 h 579502"/>
                  <a:gd name="connsiteX18" fmla="*/ 262095 w 607639"/>
                  <a:gd name="connsiteY18" fmla="*/ 135133 h 579502"/>
                  <a:gd name="connsiteX19" fmla="*/ 274287 w 607639"/>
                  <a:gd name="connsiteY19" fmla="*/ 147397 h 579502"/>
                  <a:gd name="connsiteX20" fmla="*/ 274287 w 607639"/>
                  <a:gd name="connsiteY20" fmla="*/ 224713 h 579502"/>
                  <a:gd name="connsiteX21" fmla="*/ 262095 w 607639"/>
                  <a:gd name="connsiteY21" fmla="*/ 236888 h 579502"/>
                  <a:gd name="connsiteX22" fmla="*/ 184672 w 607639"/>
                  <a:gd name="connsiteY22" fmla="*/ 236888 h 579502"/>
                  <a:gd name="connsiteX23" fmla="*/ 172391 w 607639"/>
                  <a:gd name="connsiteY23" fmla="*/ 224713 h 579502"/>
                  <a:gd name="connsiteX24" fmla="*/ 262095 w 607639"/>
                  <a:gd name="connsiteY24" fmla="*/ 135133 h 579502"/>
                  <a:gd name="connsiteX25" fmla="*/ 58120 w 607639"/>
                  <a:gd name="connsiteY25" fmla="*/ 108514 h 579502"/>
                  <a:gd name="connsiteX26" fmla="*/ 58120 w 607639"/>
                  <a:gd name="connsiteY26" fmla="*/ 413970 h 579502"/>
                  <a:gd name="connsiteX27" fmla="*/ 549430 w 607639"/>
                  <a:gd name="connsiteY27" fmla="*/ 413970 h 579502"/>
                  <a:gd name="connsiteX28" fmla="*/ 549430 w 607639"/>
                  <a:gd name="connsiteY28" fmla="*/ 108514 h 579502"/>
                  <a:gd name="connsiteX29" fmla="*/ 27236 w 607639"/>
                  <a:gd name="connsiteY29" fmla="*/ 56079 h 579502"/>
                  <a:gd name="connsiteX30" fmla="*/ 27236 w 607639"/>
                  <a:gd name="connsiteY30" fmla="*/ 81319 h 579502"/>
                  <a:gd name="connsiteX31" fmla="*/ 580403 w 607639"/>
                  <a:gd name="connsiteY31" fmla="*/ 81319 h 579502"/>
                  <a:gd name="connsiteX32" fmla="*/ 580403 w 607639"/>
                  <a:gd name="connsiteY32" fmla="*/ 56079 h 579502"/>
                  <a:gd name="connsiteX33" fmla="*/ 303775 w 607639"/>
                  <a:gd name="connsiteY33" fmla="*/ 0 h 579502"/>
                  <a:gd name="connsiteX34" fmla="*/ 317393 w 607639"/>
                  <a:gd name="connsiteY34" fmla="*/ 13597 h 579502"/>
                  <a:gd name="connsiteX35" fmla="*/ 317393 w 607639"/>
                  <a:gd name="connsiteY35" fmla="*/ 28884 h 579502"/>
                  <a:gd name="connsiteX36" fmla="*/ 580403 w 607639"/>
                  <a:gd name="connsiteY36" fmla="*/ 28884 h 579502"/>
                  <a:gd name="connsiteX37" fmla="*/ 607639 w 607639"/>
                  <a:gd name="connsiteY37" fmla="*/ 56079 h 579502"/>
                  <a:gd name="connsiteX38" fmla="*/ 607639 w 607639"/>
                  <a:gd name="connsiteY38" fmla="*/ 81319 h 579502"/>
                  <a:gd name="connsiteX39" fmla="*/ 580403 w 607639"/>
                  <a:gd name="connsiteY39" fmla="*/ 108514 h 579502"/>
                  <a:gd name="connsiteX40" fmla="*/ 576665 w 607639"/>
                  <a:gd name="connsiteY40" fmla="*/ 108514 h 579502"/>
                  <a:gd name="connsiteX41" fmla="*/ 576665 w 607639"/>
                  <a:gd name="connsiteY41" fmla="*/ 413970 h 579502"/>
                  <a:gd name="connsiteX42" fmla="*/ 549430 w 607639"/>
                  <a:gd name="connsiteY42" fmla="*/ 441165 h 579502"/>
                  <a:gd name="connsiteX43" fmla="*/ 317393 w 607639"/>
                  <a:gd name="connsiteY43" fmla="*/ 441165 h 579502"/>
                  <a:gd name="connsiteX44" fmla="*/ 317393 w 607639"/>
                  <a:gd name="connsiteY44" fmla="*/ 481069 h 579502"/>
                  <a:gd name="connsiteX45" fmla="*/ 418236 w 607639"/>
                  <a:gd name="connsiteY45" fmla="*/ 554923 h 579502"/>
                  <a:gd name="connsiteX46" fmla="*/ 421173 w 607639"/>
                  <a:gd name="connsiteY46" fmla="*/ 573942 h 579502"/>
                  <a:gd name="connsiteX47" fmla="*/ 410225 w 607639"/>
                  <a:gd name="connsiteY47" fmla="*/ 579452 h 579502"/>
                  <a:gd name="connsiteX48" fmla="*/ 402215 w 607639"/>
                  <a:gd name="connsiteY48" fmla="*/ 576874 h 579502"/>
                  <a:gd name="connsiteX49" fmla="*/ 317393 w 607639"/>
                  <a:gd name="connsiteY49" fmla="*/ 514752 h 579502"/>
                  <a:gd name="connsiteX50" fmla="*/ 317393 w 607639"/>
                  <a:gd name="connsiteY50" fmla="*/ 565854 h 579502"/>
                  <a:gd name="connsiteX51" fmla="*/ 303775 w 607639"/>
                  <a:gd name="connsiteY51" fmla="*/ 579452 h 579502"/>
                  <a:gd name="connsiteX52" fmla="*/ 290157 w 607639"/>
                  <a:gd name="connsiteY52" fmla="*/ 565854 h 579502"/>
                  <a:gd name="connsiteX53" fmla="*/ 290157 w 607639"/>
                  <a:gd name="connsiteY53" fmla="*/ 514752 h 579502"/>
                  <a:gd name="connsiteX54" fmla="*/ 205424 w 607639"/>
                  <a:gd name="connsiteY54" fmla="*/ 576874 h 579502"/>
                  <a:gd name="connsiteX55" fmla="*/ 186377 w 607639"/>
                  <a:gd name="connsiteY55" fmla="*/ 573942 h 579502"/>
                  <a:gd name="connsiteX56" fmla="*/ 189314 w 607639"/>
                  <a:gd name="connsiteY56" fmla="*/ 554923 h 579502"/>
                  <a:gd name="connsiteX57" fmla="*/ 290157 w 607639"/>
                  <a:gd name="connsiteY57" fmla="*/ 481069 h 579502"/>
                  <a:gd name="connsiteX58" fmla="*/ 290157 w 607639"/>
                  <a:gd name="connsiteY58" fmla="*/ 441165 h 579502"/>
                  <a:gd name="connsiteX59" fmla="*/ 58120 w 607639"/>
                  <a:gd name="connsiteY59" fmla="*/ 441165 h 579502"/>
                  <a:gd name="connsiteX60" fmla="*/ 30885 w 607639"/>
                  <a:gd name="connsiteY60" fmla="*/ 413970 h 579502"/>
                  <a:gd name="connsiteX61" fmla="*/ 30885 w 607639"/>
                  <a:gd name="connsiteY61" fmla="*/ 108514 h 579502"/>
                  <a:gd name="connsiteX62" fmla="*/ 27236 w 607639"/>
                  <a:gd name="connsiteY62" fmla="*/ 108514 h 579502"/>
                  <a:gd name="connsiteX63" fmla="*/ 0 w 607639"/>
                  <a:gd name="connsiteY63" fmla="*/ 81319 h 579502"/>
                  <a:gd name="connsiteX64" fmla="*/ 0 w 607639"/>
                  <a:gd name="connsiteY64" fmla="*/ 56079 h 579502"/>
                  <a:gd name="connsiteX65" fmla="*/ 27236 w 607639"/>
                  <a:gd name="connsiteY65" fmla="*/ 28884 h 579502"/>
                  <a:gd name="connsiteX66" fmla="*/ 290157 w 607639"/>
                  <a:gd name="connsiteY66" fmla="*/ 28884 h 579502"/>
                  <a:gd name="connsiteX67" fmla="*/ 290157 w 607639"/>
                  <a:gd name="connsiteY67" fmla="*/ 13597 h 579502"/>
                  <a:gd name="connsiteX68" fmla="*/ 303775 w 607639"/>
                  <a:gd name="connsiteY68" fmla="*/ 0 h 5795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</a:cxnLst>
                <a:rect l="l" t="t" r="r" b="b"/>
                <a:pathLst>
                  <a:path w="607639" h="579502">
                    <a:moveTo>
                      <a:pt x="315778" y="173080"/>
                    </a:moveTo>
                    <a:lnTo>
                      <a:pt x="315778" y="266058"/>
                    </a:lnTo>
                    <a:cubicBezTo>
                      <a:pt x="315778" y="272814"/>
                      <a:pt x="310258" y="278325"/>
                      <a:pt x="303493" y="278325"/>
                    </a:cubicBezTo>
                    <a:lnTo>
                      <a:pt x="210375" y="278325"/>
                    </a:lnTo>
                    <a:cubicBezTo>
                      <a:pt x="216429" y="324281"/>
                      <a:pt x="255866" y="359925"/>
                      <a:pt x="303493" y="359925"/>
                    </a:cubicBezTo>
                    <a:cubicBezTo>
                      <a:pt x="355303" y="359925"/>
                      <a:pt x="397500" y="317792"/>
                      <a:pt x="397500" y="266058"/>
                    </a:cubicBezTo>
                    <a:cubicBezTo>
                      <a:pt x="397500" y="218502"/>
                      <a:pt x="361802" y="179124"/>
                      <a:pt x="315778" y="173080"/>
                    </a:cubicBezTo>
                    <a:close/>
                    <a:moveTo>
                      <a:pt x="249814" y="160816"/>
                    </a:moveTo>
                    <a:cubicBezTo>
                      <a:pt x="223740" y="165793"/>
                      <a:pt x="203093" y="186410"/>
                      <a:pt x="198110" y="212449"/>
                    </a:cubicBezTo>
                    <a:lnTo>
                      <a:pt x="249814" y="212449"/>
                    </a:lnTo>
                    <a:close/>
                    <a:moveTo>
                      <a:pt x="303493" y="147835"/>
                    </a:moveTo>
                    <a:cubicBezTo>
                      <a:pt x="368835" y="147835"/>
                      <a:pt x="421981" y="200902"/>
                      <a:pt x="421981" y="266058"/>
                    </a:cubicBezTo>
                    <a:cubicBezTo>
                      <a:pt x="421981" y="331303"/>
                      <a:pt x="368835" y="384370"/>
                      <a:pt x="303493" y="384370"/>
                    </a:cubicBezTo>
                    <a:cubicBezTo>
                      <a:pt x="238239" y="384370"/>
                      <a:pt x="185093" y="331303"/>
                      <a:pt x="185093" y="266058"/>
                    </a:cubicBezTo>
                    <a:cubicBezTo>
                      <a:pt x="185093" y="259303"/>
                      <a:pt x="190523" y="253880"/>
                      <a:pt x="197289" y="253880"/>
                    </a:cubicBezTo>
                    <a:lnTo>
                      <a:pt x="291297" y="253880"/>
                    </a:lnTo>
                    <a:lnTo>
                      <a:pt x="291297" y="160013"/>
                    </a:lnTo>
                    <a:cubicBezTo>
                      <a:pt x="291297" y="153257"/>
                      <a:pt x="296727" y="147835"/>
                      <a:pt x="303493" y="147835"/>
                    </a:cubicBezTo>
                    <a:close/>
                    <a:moveTo>
                      <a:pt x="262095" y="135133"/>
                    </a:moveTo>
                    <a:cubicBezTo>
                      <a:pt x="268859" y="135133"/>
                      <a:pt x="274287" y="140643"/>
                      <a:pt x="274287" y="147397"/>
                    </a:cubicBezTo>
                    <a:lnTo>
                      <a:pt x="274287" y="224713"/>
                    </a:lnTo>
                    <a:cubicBezTo>
                      <a:pt x="274287" y="231467"/>
                      <a:pt x="268859" y="236888"/>
                      <a:pt x="262095" y="236888"/>
                    </a:cubicBezTo>
                    <a:lnTo>
                      <a:pt x="184672" y="236888"/>
                    </a:lnTo>
                    <a:cubicBezTo>
                      <a:pt x="177909" y="236888"/>
                      <a:pt x="172391" y="231467"/>
                      <a:pt x="172391" y="224713"/>
                    </a:cubicBezTo>
                    <a:cubicBezTo>
                      <a:pt x="172391" y="175302"/>
                      <a:pt x="212616" y="135133"/>
                      <a:pt x="262095" y="135133"/>
                    </a:cubicBezTo>
                    <a:close/>
                    <a:moveTo>
                      <a:pt x="58120" y="108514"/>
                    </a:moveTo>
                    <a:lnTo>
                      <a:pt x="58120" y="413970"/>
                    </a:lnTo>
                    <a:lnTo>
                      <a:pt x="549430" y="413970"/>
                    </a:lnTo>
                    <a:lnTo>
                      <a:pt x="549430" y="108514"/>
                    </a:lnTo>
                    <a:close/>
                    <a:moveTo>
                      <a:pt x="27236" y="56079"/>
                    </a:moveTo>
                    <a:lnTo>
                      <a:pt x="27236" y="81319"/>
                    </a:lnTo>
                    <a:lnTo>
                      <a:pt x="580403" y="81319"/>
                    </a:lnTo>
                    <a:lnTo>
                      <a:pt x="580403" y="56079"/>
                    </a:lnTo>
                    <a:close/>
                    <a:moveTo>
                      <a:pt x="303775" y="0"/>
                    </a:moveTo>
                    <a:cubicBezTo>
                      <a:pt x="311341" y="0"/>
                      <a:pt x="317393" y="6132"/>
                      <a:pt x="317393" y="13597"/>
                    </a:cubicBezTo>
                    <a:lnTo>
                      <a:pt x="317393" y="28884"/>
                    </a:lnTo>
                    <a:lnTo>
                      <a:pt x="580403" y="28884"/>
                    </a:lnTo>
                    <a:cubicBezTo>
                      <a:pt x="595356" y="28884"/>
                      <a:pt x="607639" y="41148"/>
                      <a:pt x="607639" y="56079"/>
                    </a:cubicBezTo>
                    <a:lnTo>
                      <a:pt x="607639" y="81319"/>
                    </a:lnTo>
                    <a:cubicBezTo>
                      <a:pt x="607639" y="96338"/>
                      <a:pt x="595356" y="108514"/>
                      <a:pt x="580403" y="108514"/>
                    </a:cubicBezTo>
                    <a:lnTo>
                      <a:pt x="576665" y="108514"/>
                    </a:lnTo>
                    <a:lnTo>
                      <a:pt x="576665" y="413970"/>
                    </a:lnTo>
                    <a:cubicBezTo>
                      <a:pt x="576665" y="428990"/>
                      <a:pt x="564472" y="441165"/>
                      <a:pt x="549430" y="441165"/>
                    </a:cubicBezTo>
                    <a:lnTo>
                      <a:pt x="317393" y="441165"/>
                    </a:lnTo>
                    <a:lnTo>
                      <a:pt x="317393" y="481069"/>
                    </a:lnTo>
                    <a:lnTo>
                      <a:pt x="418236" y="554923"/>
                    </a:lnTo>
                    <a:cubicBezTo>
                      <a:pt x="424377" y="559366"/>
                      <a:pt x="425623" y="567898"/>
                      <a:pt x="421173" y="573942"/>
                    </a:cubicBezTo>
                    <a:cubicBezTo>
                      <a:pt x="418503" y="577585"/>
                      <a:pt x="414409" y="579452"/>
                      <a:pt x="410225" y="579452"/>
                    </a:cubicBezTo>
                    <a:cubicBezTo>
                      <a:pt x="407466" y="579452"/>
                      <a:pt x="404618" y="578652"/>
                      <a:pt x="402215" y="576874"/>
                    </a:cubicBezTo>
                    <a:lnTo>
                      <a:pt x="317393" y="514752"/>
                    </a:lnTo>
                    <a:lnTo>
                      <a:pt x="317393" y="565854"/>
                    </a:lnTo>
                    <a:cubicBezTo>
                      <a:pt x="317393" y="573408"/>
                      <a:pt x="311341" y="579452"/>
                      <a:pt x="303775" y="579452"/>
                    </a:cubicBezTo>
                    <a:cubicBezTo>
                      <a:pt x="296299" y="579452"/>
                      <a:pt x="290157" y="573408"/>
                      <a:pt x="290157" y="565854"/>
                    </a:cubicBezTo>
                    <a:lnTo>
                      <a:pt x="290157" y="514752"/>
                    </a:lnTo>
                    <a:lnTo>
                      <a:pt x="205424" y="576874"/>
                    </a:lnTo>
                    <a:cubicBezTo>
                      <a:pt x="199372" y="581318"/>
                      <a:pt x="190827" y="579985"/>
                      <a:pt x="186377" y="573942"/>
                    </a:cubicBezTo>
                    <a:cubicBezTo>
                      <a:pt x="181927" y="567898"/>
                      <a:pt x="183262" y="559366"/>
                      <a:pt x="189314" y="554923"/>
                    </a:cubicBezTo>
                    <a:lnTo>
                      <a:pt x="290157" y="481069"/>
                    </a:lnTo>
                    <a:lnTo>
                      <a:pt x="290157" y="441165"/>
                    </a:lnTo>
                    <a:lnTo>
                      <a:pt x="58120" y="441165"/>
                    </a:lnTo>
                    <a:cubicBezTo>
                      <a:pt x="43167" y="441165"/>
                      <a:pt x="30885" y="428990"/>
                      <a:pt x="30885" y="413970"/>
                    </a:cubicBezTo>
                    <a:lnTo>
                      <a:pt x="30885" y="108514"/>
                    </a:lnTo>
                    <a:lnTo>
                      <a:pt x="27236" y="108514"/>
                    </a:lnTo>
                    <a:cubicBezTo>
                      <a:pt x="12194" y="108514"/>
                      <a:pt x="0" y="96338"/>
                      <a:pt x="0" y="81319"/>
                    </a:cubicBezTo>
                    <a:lnTo>
                      <a:pt x="0" y="56079"/>
                    </a:lnTo>
                    <a:cubicBezTo>
                      <a:pt x="0" y="41148"/>
                      <a:pt x="12194" y="28884"/>
                      <a:pt x="27236" y="28884"/>
                    </a:cubicBezTo>
                    <a:lnTo>
                      <a:pt x="290157" y="28884"/>
                    </a:lnTo>
                    <a:lnTo>
                      <a:pt x="290157" y="13597"/>
                    </a:lnTo>
                    <a:cubicBezTo>
                      <a:pt x="290157" y="6132"/>
                      <a:pt x="296299" y="0"/>
                      <a:pt x="303775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8" name="ïṣľîďê">
              <a:extLst>
                <a:ext uri="{FF2B5EF4-FFF2-40B4-BE49-F238E27FC236}">
                  <a16:creationId xmlns:a16="http://schemas.microsoft.com/office/drawing/2014/main" xmlns="" id="{9C40A62E-611A-40A8-9052-569232F0AE80}"/>
                </a:ext>
              </a:extLst>
            </p:cNvPr>
            <p:cNvGrpSpPr/>
            <p:nvPr/>
          </p:nvGrpSpPr>
          <p:grpSpPr>
            <a:xfrm>
              <a:off x="7722690" y="4703646"/>
              <a:ext cx="618454" cy="618454"/>
              <a:chOff x="858141" y="1983925"/>
              <a:chExt cx="504056" cy="504057"/>
            </a:xfrm>
          </p:grpSpPr>
          <p:sp>
            <p:nvSpPr>
              <p:cNvPr id="23" name="ïṣḻïḋè">
                <a:extLst>
                  <a:ext uri="{FF2B5EF4-FFF2-40B4-BE49-F238E27FC236}">
                    <a16:creationId xmlns:a16="http://schemas.microsoft.com/office/drawing/2014/main" xmlns="" id="{B616DAE7-DB57-4E18-8272-68AEDF06A068}"/>
                  </a:ext>
                </a:extLst>
              </p:cNvPr>
              <p:cNvSpPr/>
              <p:nvPr/>
            </p:nvSpPr>
            <p:spPr>
              <a:xfrm>
                <a:off x="858141" y="1983925"/>
                <a:ext cx="504056" cy="504057"/>
              </a:xfrm>
              <a:prstGeom prst="ellipse">
                <a:avLst/>
              </a:prstGeom>
              <a:solidFill>
                <a:schemeClr val="accent2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" name="iṧḷíḋê">
                <a:extLst>
                  <a:ext uri="{FF2B5EF4-FFF2-40B4-BE49-F238E27FC236}">
                    <a16:creationId xmlns:a16="http://schemas.microsoft.com/office/drawing/2014/main" xmlns="" id="{197B9416-3155-4507-A045-34FFA7334F2F}"/>
                  </a:ext>
                </a:extLst>
              </p:cNvPr>
              <p:cNvSpPr/>
              <p:nvPr/>
            </p:nvSpPr>
            <p:spPr bwMode="auto">
              <a:xfrm>
                <a:off x="985665" y="2111610"/>
                <a:ext cx="249009" cy="248681"/>
              </a:xfrm>
              <a:custGeom>
                <a:avLst/>
                <a:gdLst>
                  <a:gd name="connsiteX0" fmla="*/ 86413 w 591547"/>
                  <a:gd name="connsiteY0" fmla="*/ 515758 h 590770"/>
                  <a:gd name="connsiteX1" fmla="*/ 171919 w 591547"/>
                  <a:gd name="connsiteY1" fmla="*/ 515758 h 590770"/>
                  <a:gd name="connsiteX2" fmla="*/ 171919 w 591547"/>
                  <a:gd name="connsiteY2" fmla="*/ 537523 h 590770"/>
                  <a:gd name="connsiteX3" fmla="*/ 86413 w 591547"/>
                  <a:gd name="connsiteY3" fmla="*/ 537523 h 590770"/>
                  <a:gd name="connsiteX4" fmla="*/ 86413 w 591547"/>
                  <a:gd name="connsiteY4" fmla="*/ 461733 h 590770"/>
                  <a:gd name="connsiteX5" fmla="*/ 171919 w 591547"/>
                  <a:gd name="connsiteY5" fmla="*/ 461733 h 590770"/>
                  <a:gd name="connsiteX6" fmla="*/ 171919 w 591547"/>
                  <a:gd name="connsiteY6" fmla="*/ 483498 h 590770"/>
                  <a:gd name="connsiteX7" fmla="*/ 86413 w 591547"/>
                  <a:gd name="connsiteY7" fmla="*/ 483498 h 590770"/>
                  <a:gd name="connsiteX8" fmla="*/ 86413 w 591547"/>
                  <a:gd name="connsiteY8" fmla="*/ 408616 h 590770"/>
                  <a:gd name="connsiteX9" fmla="*/ 171919 w 591547"/>
                  <a:gd name="connsiteY9" fmla="*/ 408616 h 590770"/>
                  <a:gd name="connsiteX10" fmla="*/ 171919 w 591547"/>
                  <a:gd name="connsiteY10" fmla="*/ 429474 h 590770"/>
                  <a:gd name="connsiteX11" fmla="*/ 86413 w 591547"/>
                  <a:gd name="connsiteY11" fmla="*/ 429474 h 590770"/>
                  <a:gd name="connsiteX12" fmla="*/ 204177 w 591547"/>
                  <a:gd name="connsiteY12" fmla="*/ 357041 h 590770"/>
                  <a:gd name="connsiteX13" fmla="*/ 204177 w 591547"/>
                  <a:gd name="connsiteY13" fmla="*/ 569815 h 590770"/>
                  <a:gd name="connsiteX14" fmla="*/ 333300 w 591547"/>
                  <a:gd name="connsiteY14" fmla="*/ 569815 h 590770"/>
                  <a:gd name="connsiteX15" fmla="*/ 333300 w 591547"/>
                  <a:gd name="connsiteY15" fmla="*/ 382026 h 590770"/>
                  <a:gd name="connsiteX16" fmla="*/ 183194 w 591547"/>
                  <a:gd name="connsiteY16" fmla="*/ 357041 h 590770"/>
                  <a:gd name="connsiteX17" fmla="*/ 75053 w 591547"/>
                  <a:gd name="connsiteY17" fmla="*/ 382026 h 590770"/>
                  <a:gd name="connsiteX18" fmla="*/ 75053 w 591547"/>
                  <a:gd name="connsiteY18" fmla="*/ 569815 h 590770"/>
                  <a:gd name="connsiteX19" fmla="*/ 183194 w 591547"/>
                  <a:gd name="connsiteY19" fmla="*/ 569815 h 590770"/>
                  <a:gd name="connsiteX20" fmla="*/ 247709 w 591547"/>
                  <a:gd name="connsiteY20" fmla="*/ 311838 h 590770"/>
                  <a:gd name="connsiteX21" fmla="*/ 322851 w 591547"/>
                  <a:gd name="connsiteY21" fmla="*/ 311838 h 590770"/>
                  <a:gd name="connsiteX22" fmla="*/ 322851 w 591547"/>
                  <a:gd name="connsiteY22" fmla="*/ 332826 h 590770"/>
                  <a:gd name="connsiteX23" fmla="*/ 247709 w 591547"/>
                  <a:gd name="connsiteY23" fmla="*/ 332826 h 590770"/>
                  <a:gd name="connsiteX24" fmla="*/ 247709 w 591547"/>
                  <a:gd name="connsiteY24" fmla="*/ 257944 h 590770"/>
                  <a:gd name="connsiteX25" fmla="*/ 322851 w 591547"/>
                  <a:gd name="connsiteY25" fmla="*/ 257944 h 590770"/>
                  <a:gd name="connsiteX26" fmla="*/ 322851 w 591547"/>
                  <a:gd name="connsiteY26" fmla="*/ 279580 h 590770"/>
                  <a:gd name="connsiteX27" fmla="*/ 247709 w 591547"/>
                  <a:gd name="connsiteY27" fmla="*/ 279580 h 590770"/>
                  <a:gd name="connsiteX28" fmla="*/ 247709 w 591547"/>
                  <a:gd name="connsiteY28" fmla="*/ 203919 h 590770"/>
                  <a:gd name="connsiteX29" fmla="*/ 322851 w 591547"/>
                  <a:gd name="connsiteY29" fmla="*/ 203919 h 590770"/>
                  <a:gd name="connsiteX30" fmla="*/ 322851 w 591547"/>
                  <a:gd name="connsiteY30" fmla="*/ 225684 h 590770"/>
                  <a:gd name="connsiteX31" fmla="*/ 247709 w 591547"/>
                  <a:gd name="connsiteY31" fmla="*/ 225684 h 590770"/>
                  <a:gd name="connsiteX32" fmla="*/ 247709 w 591547"/>
                  <a:gd name="connsiteY32" fmla="*/ 150672 h 590770"/>
                  <a:gd name="connsiteX33" fmla="*/ 322851 w 591547"/>
                  <a:gd name="connsiteY33" fmla="*/ 150672 h 590770"/>
                  <a:gd name="connsiteX34" fmla="*/ 322851 w 591547"/>
                  <a:gd name="connsiteY34" fmla="*/ 171660 h 590770"/>
                  <a:gd name="connsiteX35" fmla="*/ 247709 w 591547"/>
                  <a:gd name="connsiteY35" fmla="*/ 171660 h 590770"/>
                  <a:gd name="connsiteX36" fmla="*/ 355090 w 591547"/>
                  <a:gd name="connsiteY36" fmla="*/ 102357 h 590770"/>
                  <a:gd name="connsiteX37" fmla="*/ 355090 w 591547"/>
                  <a:gd name="connsiteY37" fmla="*/ 373160 h 590770"/>
                  <a:gd name="connsiteX38" fmla="*/ 355090 w 591547"/>
                  <a:gd name="connsiteY38" fmla="*/ 376384 h 590770"/>
                  <a:gd name="connsiteX39" fmla="*/ 355090 w 591547"/>
                  <a:gd name="connsiteY39" fmla="*/ 569815 h 590770"/>
                  <a:gd name="connsiteX40" fmla="*/ 484213 w 591547"/>
                  <a:gd name="connsiteY40" fmla="*/ 569815 h 590770"/>
                  <a:gd name="connsiteX41" fmla="*/ 484213 w 591547"/>
                  <a:gd name="connsiteY41" fmla="*/ 154744 h 590770"/>
                  <a:gd name="connsiteX42" fmla="*/ 333300 w 591547"/>
                  <a:gd name="connsiteY42" fmla="*/ 99939 h 590770"/>
                  <a:gd name="connsiteX43" fmla="*/ 236458 w 591547"/>
                  <a:gd name="connsiteY43" fmla="*/ 125730 h 590770"/>
                  <a:gd name="connsiteX44" fmla="*/ 236458 w 591547"/>
                  <a:gd name="connsiteY44" fmla="*/ 341728 h 590770"/>
                  <a:gd name="connsiteX45" fmla="*/ 333300 w 591547"/>
                  <a:gd name="connsiteY45" fmla="*/ 360265 h 590770"/>
                  <a:gd name="connsiteX46" fmla="*/ 397862 w 591547"/>
                  <a:gd name="connsiteY46" fmla="*/ 21761 h 590770"/>
                  <a:gd name="connsiteX47" fmla="*/ 387371 w 591547"/>
                  <a:gd name="connsiteY47" fmla="*/ 32238 h 590770"/>
                  <a:gd name="connsiteX48" fmla="*/ 397862 w 591547"/>
                  <a:gd name="connsiteY48" fmla="*/ 42716 h 590770"/>
                  <a:gd name="connsiteX49" fmla="*/ 409160 w 591547"/>
                  <a:gd name="connsiteY49" fmla="*/ 32238 h 590770"/>
                  <a:gd name="connsiteX50" fmla="*/ 397862 w 591547"/>
                  <a:gd name="connsiteY50" fmla="*/ 21761 h 590770"/>
                  <a:gd name="connsiteX51" fmla="*/ 397862 w 591547"/>
                  <a:gd name="connsiteY51" fmla="*/ 0 h 590770"/>
                  <a:gd name="connsiteX52" fmla="*/ 430143 w 591547"/>
                  <a:gd name="connsiteY52" fmla="*/ 32238 h 590770"/>
                  <a:gd name="connsiteX53" fmla="*/ 409160 w 591547"/>
                  <a:gd name="connsiteY53" fmla="*/ 62865 h 590770"/>
                  <a:gd name="connsiteX54" fmla="*/ 409160 w 591547"/>
                  <a:gd name="connsiteY54" fmla="*/ 100745 h 590770"/>
                  <a:gd name="connsiteX55" fmla="*/ 498740 w 591547"/>
                  <a:gd name="connsiteY55" fmla="*/ 137819 h 590770"/>
                  <a:gd name="connsiteX56" fmla="*/ 506003 w 591547"/>
                  <a:gd name="connsiteY56" fmla="*/ 147491 h 590770"/>
                  <a:gd name="connsiteX57" fmla="*/ 506003 w 591547"/>
                  <a:gd name="connsiteY57" fmla="*/ 569815 h 590770"/>
                  <a:gd name="connsiteX58" fmla="*/ 591547 w 591547"/>
                  <a:gd name="connsiteY58" fmla="*/ 569815 h 590770"/>
                  <a:gd name="connsiteX59" fmla="*/ 591547 w 591547"/>
                  <a:gd name="connsiteY59" fmla="*/ 590770 h 590770"/>
                  <a:gd name="connsiteX60" fmla="*/ 494705 w 591547"/>
                  <a:gd name="connsiteY60" fmla="*/ 590770 h 590770"/>
                  <a:gd name="connsiteX61" fmla="*/ 344598 w 591547"/>
                  <a:gd name="connsiteY61" fmla="*/ 590770 h 590770"/>
                  <a:gd name="connsiteX62" fmla="*/ 193685 w 591547"/>
                  <a:gd name="connsiteY62" fmla="*/ 590770 h 590770"/>
                  <a:gd name="connsiteX63" fmla="*/ 64562 w 591547"/>
                  <a:gd name="connsiteY63" fmla="*/ 590770 h 590770"/>
                  <a:gd name="connsiteX64" fmla="*/ 0 w 591547"/>
                  <a:gd name="connsiteY64" fmla="*/ 590770 h 590770"/>
                  <a:gd name="connsiteX65" fmla="*/ 0 w 591547"/>
                  <a:gd name="connsiteY65" fmla="*/ 569815 h 590770"/>
                  <a:gd name="connsiteX66" fmla="*/ 54070 w 591547"/>
                  <a:gd name="connsiteY66" fmla="*/ 569815 h 590770"/>
                  <a:gd name="connsiteX67" fmla="*/ 54070 w 591547"/>
                  <a:gd name="connsiteY67" fmla="*/ 373160 h 590770"/>
                  <a:gd name="connsiteX68" fmla="*/ 62141 w 591547"/>
                  <a:gd name="connsiteY68" fmla="*/ 362683 h 590770"/>
                  <a:gd name="connsiteX69" fmla="*/ 191264 w 591547"/>
                  <a:gd name="connsiteY69" fmla="*/ 333668 h 590770"/>
                  <a:gd name="connsiteX70" fmla="*/ 195299 w 591547"/>
                  <a:gd name="connsiteY70" fmla="*/ 333668 h 590770"/>
                  <a:gd name="connsiteX71" fmla="*/ 196106 w 591547"/>
                  <a:gd name="connsiteY71" fmla="*/ 333668 h 590770"/>
                  <a:gd name="connsiteX72" fmla="*/ 215475 w 591547"/>
                  <a:gd name="connsiteY72" fmla="*/ 336892 h 590770"/>
                  <a:gd name="connsiteX73" fmla="*/ 215475 w 591547"/>
                  <a:gd name="connsiteY73" fmla="*/ 116864 h 590770"/>
                  <a:gd name="connsiteX74" fmla="*/ 223545 w 591547"/>
                  <a:gd name="connsiteY74" fmla="*/ 106387 h 590770"/>
                  <a:gd name="connsiteX75" fmla="*/ 341370 w 591547"/>
                  <a:gd name="connsiteY75" fmla="*/ 75760 h 590770"/>
                  <a:gd name="connsiteX76" fmla="*/ 342984 w 591547"/>
                  <a:gd name="connsiteY76" fmla="*/ 75760 h 590770"/>
                  <a:gd name="connsiteX77" fmla="*/ 345405 w 591547"/>
                  <a:gd name="connsiteY77" fmla="*/ 75760 h 590770"/>
                  <a:gd name="connsiteX78" fmla="*/ 347020 w 591547"/>
                  <a:gd name="connsiteY78" fmla="*/ 75760 h 590770"/>
                  <a:gd name="connsiteX79" fmla="*/ 348634 w 591547"/>
                  <a:gd name="connsiteY79" fmla="*/ 75760 h 590770"/>
                  <a:gd name="connsiteX80" fmla="*/ 387371 w 591547"/>
                  <a:gd name="connsiteY80" fmla="*/ 91879 h 590770"/>
                  <a:gd name="connsiteX81" fmla="*/ 387371 w 591547"/>
                  <a:gd name="connsiteY81" fmla="*/ 62865 h 590770"/>
                  <a:gd name="connsiteX82" fmla="*/ 365581 w 591547"/>
                  <a:gd name="connsiteY82" fmla="*/ 32238 h 590770"/>
                  <a:gd name="connsiteX83" fmla="*/ 397862 w 591547"/>
                  <a:gd name="connsiteY83" fmla="*/ 0 h 590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</a:cxnLst>
                <a:rect l="l" t="t" r="r" b="b"/>
                <a:pathLst>
                  <a:path w="591547" h="590770">
                    <a:moveTo>
                      <a:pt x="86413" y="515758"/>
                    </a:moveTo>
                    <a:lnTo>
                      <a:pt x="171919" y="515758"/>
                    </a:lnTo>
                    <a:lnTo>
                      <a:pt x="171919" y="537523"/>
                    </a:lnTo>
                    <a:lnTo>
                      <a:pt x="86413" y="537523"/>
                    </a:lnTo>
                    <a:close/>
                    <a:moveTo>
                      <a:pt x="86413" y="461733"/>
                    </a:moveTo>
                    <a:lnTo>
                      <a:pt x="171919" y="461733"/>
                    </a:lnTo>
                    <a:lnTo>
                      <a:pt x="171919" y="483498"/>
                    </a:lnTo>
                    <a:lnTo>
                      <a:pt x="86413" y="483498"/>
                    </a:lnTo>
                    <a:close/>
                    <a:moveTo>
                      <a:pt x="86413" y="408616"/>
                    </a:moveTo>
                    <a:lnTo>
                      <a:pt x="171919" y="408616"/>
                    </a:lnTo>
                    <a:lnTo>
                      <a:pt x="171919" y="429474"/>
                    </a:lnTo>
                    <a:lnTo>
                      <a:pt x="86413" y="429474"/>
                    </a:lnTo>
                    <a:close/>
                    <a:moveTo>
                      <a:pt x="204177" y="357041"/>
                    </a:moveTo>
                    <a:lnTo>
                      <a:pt x="204177" y="569815"/>
                    </a:lnTo>
                    <a:lnTo>
                      <a:pt x="333300" y="569815"/>
                    </a:lnTo>
                    <a:lnTo>
                      <a:pt x="333300" y="382026"/>
                    </a:lnTo>
                    <a:close/>
                    <a:moveTo>
                      <a:pt x="183194" y="357041"/>
                    </a:moveTo>
                    <a:lnTo>
                      <a:pt x="75053" y="382026"/>
                    </a:lnTo>
                    <a:lnTo>
                      <a:pt x="75053" y="569815"/>
                    </a:lnTo>
                    <a:lnTo>
                      <a:pt x="183194" y="569815"/>
                    </a:lnTo>
                    <a:close/>
                    <a:moveTo>
                      <a:pt x="247709" y="311838"/>
                    </a:moveTo>
                    <a:lnTo>
                      <a:pt x="322851" y="311838"/>
                    </a:lnTo>
                    <a:lnTo>
                      <a:pt x="322851" y="332826"/>
                    </a:lnTo>
                    <a:lnTo>
                      <a:pt x="247709" y="332826"/>
                    </a:lnTo>
                    <a:close/>
                    <a:moveTo>
                      <a:pt x="247709" y="257944"/>
                    </a:moveTo>
                    <a:lnTo>
                      <a:pt x="322851" y="257944"/>
                    </a:lnTo>
                    <a:lnTo>
                      <a:pt x="322851" y="279580"/>
                    </a:lnTo>
                    <a:lnTo>
                      <a:pt x="247709" y="279580"/>
                    </a:lnTo>
                    <a:close/>
                    <a:moveTo>
                      <a:pt x="247709" y="203919"/>
                    </a:moveTo>
                    <a:lnTo>
                      <a:pt x="322851" y="203919"/>
                    </a:lnTo>
                    <a:lnTo>
                      <a:pt x="322851" y="225684"/>
                    </a:lnTo>
                    <a:lnTo>
                      <a:pt x="247709" y="225684"/>
                    </a:lnTo>
                    <a:close/>
                    <a:moveTo>
                      <a:pt x="247709" y="150672"/>
                    </a:moveTo>
                    <a:lnTo>
                      <a:pt x="322851" y="150672"/>
                    </a:lnTo>
                    <a:lnTo>
                      <a:pt x="322851" y="171660"/>
                    </a:lnTo>
                    <a:lnTo>
                      <a:pt x="247709" y="171660"/>
                    </a:lnTo>
                    <a:close/>
                    <a:moveTo>
                      <a:pt x="355090" y="102357"/>
                    </a:moveTo>
                    <a:lnTo>
                      <a:pt x="355090" y="373160"/>
                    </a:lnTo>
                    <a:lnTo>
                      <a:pt x="355090" y="376384"/>
                    </a:lnTo>
                    <a:lnTo>
                      <a:pt x="355090" y="569815"/>
                    </a:lnTo>
                    <a:lnTo>
                      <a:pt x="484213" y="569815"/>
                    </a:lnTo>
                    <a:lnTo>
                      <a:pt x="484213" y="154744"/>
                    </a:lnTo>
                    <a:close/>
                    <a:moveTo>
                      <a:pt x="333300" y="99939"/>
                    </a:moveTo>
                    <a:lnTo>
                      <a:pt x="236458" y="125730"/>
                    </a:lnTo>
                    <a:lnTo>
                      <a:pt x="236458" y="341728"/>
                    </a:lnTo>
                    <a:lnTo>
                      <a:pt x="333300" y="360265"/>
                    </a:lnTo>
                    <a:close/>
                    <a:moveTo>
                      <a:pt x="397862" y="21761"/>
                    </a:moveTo>
                    <a:cubicBezTo>
                      <a:pt x="392213" y="21761"/>
                      <a:pt x="387371" y="26596"/>
                      <a:pt x="387371" y="32238"/>
                    </a:cubicBezTo>
                    <a:cubicBezTo>
                      <a:pt x="387371" y="37880"/>
                      <a:pt x="392213" y="42716"/>
                      <a:pt x="397862" y="42716"/>
                    </a:cubicBezTo>
                    <a:cubicBezTo>
                      <a:pt x="404318" y="42716"/>
                      <a:pt x="409160" y="37880"/>
                      <a:pt x="409160" y="32238"/>
                    </a:cubicBezTo>
                    <a:cubicBezTo>
                      <a:pt x="409160" y="26596"/>
                      <a:pt x="404318" y="21761"/>
                      <a:pt x="397862" y="21761"/>
                    </a:cubicBezTo>
                    <a:close/>
                    <a:moveTo>
                      <a:pt x="397862" y="0"/>
                    </a:moveTo>
                    <a:cubicBezTo>
                      <a:pt x="415616" y="0"/>
                      <a:pt x="430143" y="14507"/>
                      <a:pt x="430143" y="32238"/>
                    </a:cubicBezTo>
                    <a:cubicBezTo>
                      <a:pt x="430143" y="45940"/>
                      <a:pt x="421266" y="58029"/>
                      <a:pt x="409160" y="62865"/>
                    </a:cubicBezTo>
                    <a:lnTo>
                      <a:pt x="409160" y="100745"/>
                    </a:lnTo>
                    <a:lnTo>
                      <a:pt x="498740" y="137819"/>
                    </a:lnTo>
                    <a:cubicBezTo>
                      <a:pt x="502775" y="139431"/>
                      <a:pt x="506003" y="143461"/>
                      <a:pt x="506003" y="147491"/>
                    </a:cubicBezTo>
                    <a:lnTo>
                      <a:pt x="506003" y="569815"/>
                    </a:lnTo>
                    <a:lnTo>
                      <a:pt x="591547" y="569815"/>
                    </a:lnTo>
                    <a:lnTo>
                      <a:pt x="591547" y="590770"/>
                    </a:lnTo>
                    <a:lnTo>
                      <a:pt x="494705" y="590770"/>
                    </a:lnTo>
                    <a:lnTo>
                      <a:pt x="344598" y="590770"/>
                    </a:lnTo>
                    <a:lnTo>
                      <a:pt x="193685" y="590770"/>
                    </a:lnTo>
                    <a:lnTo>
                      <a:pt x="64562" y="590770"/>
                    </a:lnTo>
                    <a:lnTo>
                      <a:pt x="0" y="590770"/>
                    </a:lnTo>
                    <a:lnTo>
                      <a:pt x="0" y="569815"/>
                    </a:lnTo>
                    <a:lnTo>
                      <a:pt x="54070" y="569815"/>
                    </a:lnTo>
                    <a:lnTo>
                      <a:pt x="54070" y="373160"/>
                    </a:lnTo>
                    <a:cubicBezTo>
                      <a:pt x="54070" y="368324"/>
                      <a:pt x="57298" y="364294"/>
                      <a:pt x="62141" y="362683"/>
                    </a:cubicBezTo>
                    <a:lnTo>
                      <a:pt x="191264" y="333668"/>
                    </a:lnTo>
                    <a:cubicBezTo>
                      <a:pt x="192878" y="332862"/>
                      <a:pt x="194492" y="332862"/>
                      <a:pt x="195299" y="333668"/>
                    </a:cubicBezTo>
                    <a:cubicBezTo>
                      <a:pt x="196106" y="333668"/>
                      <a:pt x="196106" y="333668"/>
                      <a:pt x="196106" y="333668"/>
                    </a:cubicBezTo>
                    <a:lnTo>
                      <a:pt x="215475" y="336892"/>
                    </a:lnTo>
                    <a:lnTo>
                      <a:pt x="215475" y="116864"/>
                    </a:lnTo>
                    <a:cubicBezTo>
                      <a:pt x="215475" y="112028"/>
                      <a:pt x="218703" y="107999"/>
                      <a:pt x="223545" y="106387"/>
                    </a:cubicBezTo>
                    <a:lnTo>
                      <a:pt x="341370" y="75760"/>
                    </a:lnTo>
                    <a:cubicBezTo>
                      <a:pt x="342177" y="75760"/>
                      <a:pt x="342177" y="75760"/>
                      <a:pt x="342984" y="75760"/>
                    </a:cubicBezTo>
                    <a:cubicBezTo>
                      <a:pt x="343791" y="75760"/>
                      <a:pt x="344598" y="74954"/>
                      <a:pt x="345405" y="75760"/>
                    </a:cubicBezTo>
                    <a:cubicBezTo>
                      <a:pt x="346213" y="75760"/>
                      <a:pt x="347020" y="75760"/>
                      <a:pt x="347020" y="75760"/>
                    </a:cubicBezTo>
                    <a:cubicBezTo>
                      <a:pt x="347827" y="75760"/>
                      <a:pt x="347827" y="75760"/>
                      <a:pt x="348634" y="75760"/>
                    </a:cubicBezTo>
                    <a:lnTo>
                      <a:pt x="387371" y="91879"/>
                    </a:lnTo>
                    <a:lnTo>
                      <a:pt x="387371" y="62865"/>
                    </a:lnTo>
                    <a:cubicBezTo>
                      <a:pt x="375265" y="58029"/>
                      <a:pt x="365581" y="45940"/>
                      <a:pt x="365581" y="32238"/>
                    </a:cubicBezTo>
                    <a:cubicBezTo>
                      <a:pt x="365581" y="14507"/>
                      <a:pt x="380107" y="0"/>
                      <a:pt x="397862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9" name="íṣlîḍé">
              <a:extLst>
                <a:ext uri="{FF2B5EF4-FFF2-40B4-BE49-F238E27FC236}">
                  <a16:creationId xmlns:a16="http://schemas.microsoft.com/office/drawing/2014/main" xmlns="" id="{FE1B69B4-2AF1-4FFA-930B-A596DC266350}"/>
                </a:ext>
              </a:extLst>
            </p:cNvPr>
            <p:cNvGrpSpPr/>
            <p:nvPr/>
          </p:nvGrpSpPr>
          <p:grpSpPr>
            <a:xfrm>
              <a:off x="4138599" y="4258297"/>
              <a:ext cx="618454" cy="618454"/>
              <a:chOff x="858141" y="1983926"/>
              <a:chExt cx="504056" cy="504057"/>
            </a:xfrm>
          </p:grpSpPr>
          <p:sp>
            <p:nvSpPr>
              <p:cNvPr id="21" name="ísḻíďè">
                <a:extLst>
                  <a:ext uri="{FF2B5EF4-FFF2-40B4-BE49-F238E27FC236}">
                    <a16:creationId xmlns:a16="http://schemas.microsoft.com/office/drawing/2014/main" xmlns="" id="{2B06E90E-146A-400B-9D17-E77D8AF02C2B}"/>
                  </a:ext>
                </a:extLst>
              </p:cNvPr>
              <p:cNvSpPr/>
              <p:nvPr/>
            </p:nvSpPr>
            <p:spPr>
              <a:xfrm>
                <a:off x="858141" y="1983926"/>
                <a:ext cx="504056" cy="504057"/>
              </a:xfrm>
              <a:prstGeom prst="ellipse">
                <a:avLst/>
              </a:prstGeom>
              <a:solidFill>
                <a:schemeClr val="accent3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" name="iṧ1iḓé">
                <a:extLst>
                  <a:ext uri="{FF2B5EF4-FFF2-40B4-BE49-F238E27FC236}">
                    <a16:creationId xmlns:a16="http://schemas.microsoft.com/office/drawing/2014/main" xmlns="" id="{ED05CC4D-83FC-4BAE-838C-6124E451886B}"/>
                  </a:ext>
                </a:extLst>
              </p:cNvPr>
              <p:cNvSpPr/>
              <p:nvPr/>
            </p:nvSpPr>
            <p:spPr bwMode="auto">
              <a:xfrm>
                <a:off x="985665" y="2137289"/>
                <a:ext cx="249009" cy="197323"/>
              </a:xfrm>
              <a:custGeom>
                <a:avLst/>
                <a:gdLst>
                  <a:gd name="connsiteX0" fmla="*/ 511657 w 606157"/>
                  <a:gd name="connsiteY0" fmla="*/ 343654 h 480339"/>
                  <a:gd name="connsiteX1" fmla="*/ 521432 w 606157"/>
                  <a:gd name="connsiteY1" fmla="*/ 353421 h 480339"/>
                  <a:gd name="connsiteX2" fmla="*/ 521432 w 606157"/>
                  <a:gd name="connsiteY2" fmla="*/ 376178 h 480339"/>
                  <a:gd name="connsiteX3" fmla="*/ 544305 w 606157"/>
                  <a:gd name="connsiteY3" fmla="*/ 376178 h 480339"/>
                  <a:gd name="connsiteX4" fmla="*/ 554080 w 606157"/>
                  <a:gd name="connsiteY4" fmla="*/ 385945 h 480339"/>
                  <a:gd name="connsiteX5" fmla="*/ 544305 w 606157"/>
                  <a:gd name="connsiteY5" fmla="*/ 395712 h 480339"/>
                  <a:gd name="connsiteX6" fmla="*/ 521432 w 606157"/>
                  <a:gd name="connsiteY6" fmla="*/ 395712 h 480339"/>
                  <a:gd name="connsiteX7" fmla="*/ 521432 w 606157"/>
                  <a:gd name="connsiteY7" fmla="*/ 418566 h 480339"/>
                  <a:gd name="connsiteX8" fmla="*/ 511657 w 606157"/>
                  <a:gd name="connsiteY8" fmla="*/ 428333 h 480339"/>
                  <a:gd name="connsiteX9" fmla="*/ 501882 w 606157"/>
                  <a:gd name="connsiteY9" fmla="*/ 418566 h 480339"/>
                  <a:gd name="connsiteX10" fmla="*/ 501882 w 606157"/>
                  <a:gd name="connsiteY10" fmla="*/ 395712 h 480339"/>
                  <a:gd name="connsiteX11" fmla="*/ 479106 w 606157"/>
                  <a:gd name="connsiteY11" fmla="*/ 395712 h 480339"/>
                  <a:gd name="connsiteX12" fmla="*/ 469331 w 606157"/>
                  <a:gd name="connsiteY12" fmla="*/ 385945 h 480339"/>
                  <a:gd name="connsiteX13" fmla="*/ 479106 w 606157"/>
                  <a:gd name="connsiteY13" fmla="*/ 376178 h 480339"/>
                  <a:gd name="connsiteX14" fmla="*/ 501882 w 606157"/>
                  <a:gd name="connsiteY14" fmla="*/ 376178 h 480339"/>
                  <a:gd name="connsiteX15" fmla="*/ 501882 w 606157"/>
                  <a:gd name="connsiteY15" fmla="*/ 353421 h 480339"/>
                  <a:gd name="connsiteX16" fmla="*/ 511657 w 606157"/>
                  <a:gd name="connsiteY16" fmla="*/ 343654 h 480339"/>
                  <a:gd name="connsiteX17" fmla="*/ 511621 w 606157"/>
                  <a:gd name="connsiteY17" fmla="*/ 311170 h 480339"/>
                  <a:gd name="connsiteX18" fmla="*/ 436735 w 606157"/>
                  <a:gd name="connsiteY18" fmla="*/ 385944 h 480339"/>
                  <a:gd name="connsiteX19" fmla="*/ 511621 w 606157"/>
                  <a:gd name="connsiteY19" fmla="*/ 460816 h 480339"/>
                  <a:gd name="connsiteX20" fmla="*/ 586605 w 606157"/>
                  <a:gd name="connsiteY20" fmla="*/ 385944 h 480339"/>
                  <a:gd name="connsiteX21" fmla="*/ 511621 w 606157"/>
                  <a:gd name="connsiteY21" fmla="*/ 311170 h 480339"/>
                  <a:gd name="connsiteX22" fmla="*/ 511621 w 606157"/>
                  <a:gd name="connsiteY22" fmla="*/ 291647 h 480339"/>
                  <a:gd name="connsiteX23" fmla="*/ 606157 w 606157"/>
                  <a:gd name="connsiteY23" fmla="*/ 385944 h 480339"/>
                  <a:gd name="connsiteX24" fmla="*/ 511621 w 606157"/>
                  <a:gd name="connsiteY24" fmla="*/ 480339 h 480339"/>
                  <a:gd name="connsiteX25" fmla="*/ 417183 w 606157"/>
                  <a:gd name="connsiteY25" fmla="*/ 385944 h 480339"/>
                  <a:gd name="connsiteX26" fmla="*/ 511621 w 606157"/>
                  <a:gd name="connsiteY26" fmla="*/ 291647 h 480339"/>
                  <a:gd name="connsiteX27" fmla="*/ 368279 w 606157"/>
                  <a:gd name="connsiteY27" fmla="*/ 200476 h 480339"/>
                  <a:gd name="connsiteX28" fmla="*/ 489505 w 606157"/>
                  <a:gd name="connsiteY28" fmla="*/ 259991 h 480339"/>
                  <a:gd name="connsiteX29" fmla="*/ 487746 w 606157"/>
                  <a:gd name="connsiteY29" fmla="*/ 273650 h 480339"/>
                  <a:gd name="connsiteX30" fmla="*/ 481782 w 606157"/>
                  <a:gd name="connsiteY30" fmla="*/ 275699 h 480339"/>
                  <a:gd name="connsiteX31" fmla="*/ 474059 w 606157"/>
                  <a:gd name="connsiteY31" fmla="*/ 271894 h 480339"/>
                  <a:gd name="connsiteX32" fmla="*/ 368279 w 606157"/>
                  <a:gd name="connsiteY32" fmla="*/ 219989 h 480339"/>
                  <a:gd name="connsiteX33" fmla="*/ 293588 w 606157"/>
                  <a:gd name="connsiteY33" fmla="*/ 242819 h 480339"/>
                  <a:gd name="connsiteX34" fmla="*/ 279999 w 606157"/>
                  <a:gd name="connsiteY34" fmla="*/ 240185 h 480339"/>
                  <a:gd name="connsiteX35" fmla="*/ 282639 w 606157"/>
                  <a:gd name="connsiteY35" fmla="*/ 226623 h 480339"/>
                  <a:gd name="connsiteX36" fmla="*/ 368279 w 606157"/>
                  <a:gd name="connsiteY36" fmla="*/ 200476 h 480339"/>
                  <a:gd name="connsiteX37" fmla="*/ 153211 w 606157"/>
                  <a:gd name="connsiteY37" fmla="*/ 200476 h 480339"/>
                  <a:gd name="connsiteX38" fmla="*/ 306325 w 606157"/>
                  <a:gd name="connsiteY38" fmla="*/ 353439 h 480339"/>
                  <a:gd name="connsiteX39" fmla="*/ 296547 w 606157"/>
                  <a:gd name="connsiteY39" fmla="*/ 363200 h 480339"/>
                  <a:gd name="connsiteX40" fmla="*/ 286770 w 606157"/>
                  <a:gd name="connsiteY40" fmla="*/ 353439 h 480339"/>
                  <a:gd name="connsiteX41" fmla="*/ 153211 w 606157"/>
                  <a:gd name="connsiteY41" fmla="*/ 219999 h 480339"/>
                  <a:gd name="connsiteX42" fmla="*/ 19554 w 606157"/>
                  <a:gd name="connsiteY42" fmla="*/ 353439 h 480339"/>
                  <a:gd name="connsiteX43" fmla="*/ 9777 w 606157"/>
                  <a:gd name="connsiteY43" fmla="*/ 363200 h 480339"/>
                  <a:gd name="connsiteX44" fmla="*/ 0 w 606157"/>
                  <a:gd name="connsiteY44" fmla="*/ 353439 h 480339"/>
                  <a:gd name="connsiteX45" fmla="*/ 153211 w 606157"/>
                  <a:gd name="connsiteY45" fmla="*/ 200476 h 480339"/>
                  <a:gd name="connsiteX46" fmla="*/ 368295 w 606157"/>
                  <a:gd name="connsiteY46" fmla="*/ 19531 h 480339"/>
                  <a:gd name="connsiteX47" fmla="*/ 306326 w 606157"/>
                  <a:gd name="connsiteY47" fmla="*/ 81348 h 480339"/>
                  <a:gd name="connsiteX48" fmla="*/ 368295 w 606157"/>
                  <a:gd name="connsiteY48" fmla="*/ 143262 h 480339"/>
                  <a:gd name="connsiteX49" fmla="*/ 430165 w 606157"/>
                  <a:gd name="connsiteY49" fmla="*/ 81348 h 480339"/>
                  <a:gd name="connsiteX50" fmla="*/ 368295 w 606157"/>
                  <a:gd name="connsiteY50" fmla="*/ 19531 h 480339"/>
                  <a:gd name="connsiteX51" fmla="*/ 153211 w 606157"/>
                  <a:gd name="connsiteY51" fmla="*/ 19531 h 480339"/>
                  <a:gd name="connsiteX52" fmla="*/ 91242 w 606157"/>
                  <a:gd name="connsiteY52" fmla="*/ 81348 h 480339"/>
                  <a:gd name="connsiteX53" fmla="*/ 153211 w 606157"/>
                  <a:gd name="connsiteY53" fmla="*/ 143262 h 480339"/>
                  <a:gd name="connsiteX54" fmla="*/ 215081 w 606157"/>
                  <a:gd name="connsiteY54" fmla="*/ 81348 h 480339"/>
                  <a:gd name="connsiteX55" fmla="*/ 153211 w 606157"/>
                  <a:gd name="connsiteY55" fmla="*/ 19531 h 480339"/>
                  <a:gd name="connsiteX56" fmla="*/ 368295 w 606157"/>
                  <a:gd name="connsiteY56" fmla="*/ 0 h 480339"/>
                  <a:gd name="connsiteX57" fmla="*/ 449714 w 606157"/>
                  <a:gd name="connsiteY57" fmla="*/ 81348 h 480339"/>
                  <a:gd name="connsiteX58" fmla="*/ 368295 w 606157"/>
                  <a:gd name="connsiteY58" fmla="*/ 162794 h 480339"/>
                  <a:gd name="connsiteX59" fmla="*/ 286778 w 606157"/>
                  <a:gd name="connsiteY59" fmla="*/ 81348 h 480339"/>
                  <a:gd name="connsiteX60" fmla="*/ 368295 w 606157"/>
                  <a:gd name="connsiteY60" fmla="*/ 0 h 480339"/>
                  <a:gd name="connsiteX61" fmla="*/ 153211 w 606157"/>
                  <a:gd name="connsiteY61" fmla="*/ 0 h 480339"/>
                  <a:gd name="connsiteX62" fmla="*/ 234630 w 606157"/>
                  <a:gd name="connsiteY62" fmla="*/ 81348 h 480339"/>
                  <a:gd name="connsiteX63" fmla="*/ 153211 w 606157"/>
                  <a:gd name="connsiteY63" fmla="*/ 162794 h 480339"/>
                  <a:gd name="connsiteX64" fmla="*/ 71694 w 606157"/>
                  <a:gd name="connsiteY64" fmla="*/ 81348 h 480339"/>
                  <a:gd name="connsiteX65" fmla="*/ 153211 w 606157"/>
                  <a:gd name="connsiteY65" fmla="*/ 0 h 4803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</a:cxnLst>
                <a:rect l="l" t="t" r="r" b="b"/>
                <a:pathLst>
                  <a:path w="606157" h="480339">
                    <a:moveTo>
                      <a:pt x="511657" y="343654"/>
                    </a:moveTo>
                    <a:cubicBezTo>
                      <a:pt x="517131" y="343654"/>
                      <a:pt x="521432" y="348049"/>
                      <a:pt x="521432" y="353421"/>
                    </a:cubicBezTo>
                    <a:lnTo>
                      <a:pt x="521432" y="376178"/>
                    </a:lnTo>
                    <a:lnTo>
                      <a:pt x="544305" y="376178"/>
                    </a:lnTo>
                    <a:cubicBezTo>
                      <a:pt x="549682" y="376178"/>
                      <a:pt x="554080" y="380573"/>
                      <a:pt x="554080" y="385945"/>
                    </a:cubicBezTo>
                    <a:cubicBezTo>
                      <a:pt x="554080" y="391414"/>
                      <a:pt x="549682" y="395712"/>
                      <a:pt x="544305" y="395712"/>
                    </a:cubicBezTo>
                    <a:lnTo>
                      <a:pt x="521432" y="395712"/>
                    </a:lnTo>
                    <a:lnTo>
                      <a:pt x="521432" y="418566"/>
                    </a:lnTo>
                    <a:cubicBezTo>
                      <a:pt x="521432" y="423938"/>
                      <a:pt x="517131" y="428333"/>
                      <a:pt x="511657" y="428333"/>
                    </a:cubicBezTo>
                    <a:cubicBezTo>
                      <a:pt x="506281" y="428333"/>
                      <a:pt x="501882" y="423938"/>
                      <a:pt x="501882" y="418566"/>
                    </a:cubicBezTo>
                    <a:lnTo>
                      <a:pt x="501882" y="395712"/>
                    </a:lnTo>
                    <a:lnTo>
                      <a:pt x="479106" y="395712"/>
                    </a:lnTo>
                    <a:cubicBezTo>
                      <a:pt x="473730" y="395712"/>
                      <a:pt x="469331" y="391414"/>
                      <a:pt x="469331" y="385945"/>
                    </a:cubicBezTo>
                    <a:cubicBezTo>
                      <a:pt x="469331" y="380573"/>
                      <a:pt x="473730" y="376178"/>
                      <a:pt x="479106" y="376178"/>
                    </a:cubicBezTo>
                    <a:lnTo>
                      <a:pt x="501882" y="376178"/>
                    </a:lnTo>
                    <a:lnTo>
                      <a:pt x="501882" y="353421"/>
                    </a:lnTo>
                    <a:cubicBezTo>
                      <a:pt x="501882" y="348049"/>
                      <a:pt x="506281" y="343654"/>
                      <a:pt x="511657" y="343654"/>
                    </a:cubicBezTo>
                    <a:close/>
                    <a:moveTo>
                      <a:pt x="511621" y="311170"/>
                    </a:moveTo>
                    <a:cubicBezTo>
                      <a:pt x="470366" y="311170"/>
                      <a:pt x="436735" y="344750"/>
                      <a:pt x="436735" y="385944"/>
                    </a:cubicBezTo>
                    <a:cubicBezTo>
                      <a:pt x="436735" y="427236"/>
                      <a:pt x="470366" y="460816"/>
                      <a:pt x="511621" y="460816"/>
                    </a:cubicBezTo>
                    <a:cubicBezTo>
                      <a:pt x="552975" y="460816"/>
                      <a:pt x="586605" y="427236"/>
                      <a:pt x="586605" y="385944"/>
                    </a:cubicBezTo>
                    <a:cubicBezTo>
                      <a:pt x="586605" y="344750"/>
                      <a:pt x="552975" y="311170"/>
                      <a:pt x="511621" y="311170"/>
                    </a:cubicBezTo>
                    <a:close/>
                    <a:moveTo>
                      <a:pt x="511621" y="291647"/>
                    </a:moveTo>
                    <a:cubicBezTo>
                      <a:pt x="563729" y="291647"/>
                      <a:pt x="606157" y="333915"/>
                      <a:pt x="606157" y="385944"/>
                    </a:cubicBezTo>
                    <a:cubicBezTo>
                      <a:pt x="606157" y="437974"/>
                      <a:pt x="563729" y="480339"/>
                      <a:pt x="511621" y="480339"/>
                    </a:cubicBezTo>
                    <a:cubicBezTo>
                      <a:pt x="459514" y="480339"/>
                      <a:pt x="417183" y="437974"/>
                      <a:pt x="417183" y="385944"/>
                    </a:cubicBezTo>
                    <a:cubicBezTo>
                      <a:pt x="417183" y="333915"/>
                      <a:pt x="459514" y="291647"/>
                      <a:pt x="511621" y="291647"/>
                    </a:cubicBezTo>
                    <a:close/>
                    <a:moveTo>
                      <a:pt x="368279" y="200476"/>
                    </a:moveTo>
                    <a:cubicBezTo>
                      <a:pt x="416085" y="200476"/>
                      <a:pt x="460274" y="222135"/>
                      <a:pt x="489505" y="259991"/>
                    </a:cubicBezTo>
                    <a:cubicBezTo>
                      <a:pt x="492829" y="264284"/>
                      <a:pt x="492047" y="270333"/>
                      <a:pt x="487746" y="273650"/>
                    </a:cubicBezTo>
                    <a:cubicBezTo>
                      <a:pt x="485986" y="275016"/>
                      <a:pt x="483835" y="275699"/>
                      <a:pt x="481782" y="275699"/>
                    </a:cubicBezTo>
                    <a:cubicBezTo>
                      <a:pt x="478849" y="275699"/>
                      <a:pt x="475916" y="274430"/>
                      <a:pt x="474059" y="271894"/>
                    </a:cubicBezTo>
                    <a:cubicBezTo>
                      <a:pt x="448542" y="238917"/>
                      <a:pt x="409926" y="219989"/>
                      <a:pt x="368279" y="219989"/>
                    </a:cubicBezTo>
                    <a:cubicBezTo>
                      <a:pt x="341492" y="219989"/>
                      <a:pt x="315683" y="227892"/>
                      <a:pt x="293588" y="242819"/>
                    </a:cubicBezTo>
                    <a:cubicBezTo>
                      <a:pt x="289091" y="245844"/>
                      <a:pt x="283030" y="244673"/>
                      <a:pt x="279999" y="240185"/>
                    </a:cubicBezTo>
                    <a:cubicBezTo>
                      <a:pt x="276969" y="235697"/>
                      <a:pt x="278142" y="229648"/>
                      <a:pt x="282639" y="226623"/>
                    </a:cubicBezTo>
                    <a:cubicBezTo>
                      <a:pt x="307960" y="209549"/>
                      <a:pt x="337582" y="200476"/>
                      <a:pt x="368279" y="200476"/>
                    </a:cubicBezTo>
                    <a:close/>
                    <a:moveTo>
                      <a:pt x="153211" y="200476"/>
                    </a:moveTo>
                    <a:cubicBezTo>
                      <a:pt x="237688" y="200476"/>
                      <a:pt x="306325" y="269099"/>
                      <a:pt x="306325" y="353439"/>
                    </a:cubicBezTo>
                    <a:cubicBezTo>
                      <a:pt x="306325" y="358808"/>
                      <a:pt x="302023" y="363200"/>
                      <a:pt x="296547" y="363200"/>
                    </a:cubicBezTo>
                    <a:cubicBezTo>
                      <a:pt x="291170" y="363200"/>
                      <a:pt x="286770" y="358808"/>
                      <a:pt x="286770" y="353439"/>
                    </a:cubicBezTo>
                    <a:cubicBezTo>
                      <a:pt x="286770" y="279837"/>
                      <a:pt x="226835" y="219999"/>
                      <a:pt x="153211" y="219999"/>
                    </a:cubicBezTo>
                    <a:cubicBezTo>
                      <a:pt x="79490" y="219999"/>
                      <a:pt x="19554" y="279837"/>
                      <a:pt x="19554" y="353439"/>
                    </a:cubicBezTo>
                    <a:cubicBezTo>
                      <a:pt x="19554" y="358808"/>
                      <a:pt x="15155" y="363200"/>
                      <a:pt x="9777" y="363200"/>
                    </a:cubicBezTo>
                    <a:cubicBezTo>
                      <a:pt x="4400" y="363200"/>
                      <a:pt x="0" y="358808"/>
                      <a:pt x="0" y="353439"/>
                    </a:cubicBezTo>
                    <a:cubicBezTo>
                      <a:pt x="0" y="269099"/>
                      <a:pt x="68735" y="200476"/>
                      <a:pt x="153211" y="200476"/>
                    </a:cubicBezTo>
                    <a:close/>
                    <a:moveTo>
                      <a:pt x="368295" y="19531"/>
                    </a:moveTo>
                    <a:cubicBezTo>
                      <a:pt x="334085" y="19531"/>
                      <a:pt x="306326" y="47266"/>
                      <a:pt x="306326" y="81348"/>
                    </a:cubicBezTo>
                    <a:cubicBezTo>
                      <a:pt x="306326" y="115528"/>
                      <a:pt x="334085" y="143262"/>
                      <a:pt x="368295" y="143262"/>
                    </a:cubicBezTo>
                    <a:cubicBezTo>
                      <a:pt x="402407" y="143262"/>
                      <a:pt x="430165" y="115528"/>
                      <a:pt x="430165" y="81348"/>
                    </a:cubicBezTo>
                    <a:cubicBezTo>
                      <a:pt x="430165" y="47266"/>
                      <a:pt x="402407" y="19531"/>
                      <a:pt x="368295" y="19531"/>
                    </a:cubicBezTo>
                    <a:close/>
                    <a:moveTo>
                      <a:pt x="153211" y="19531"/>
                    </a:moveTo>
                    <a:cubicBezTo>
                      <a:pt x="119001" y="19531"/>
                      <a:pt x="91242" y="47266"/>
                      <a:pt x="91242" y="81348"/>
                    </a:cubicBezTo>
                    <a:cubicBezTo>
                      <a:pt x="91242" y="115528"/>
                      <a:pt x="119001" y="143262"/>
                      <a:pt x="153211" y="143262"/>
                    </a:cubicBezTo>
                    <a:cubicBezTo>
                      <a:pt x="187323" y="143262"/>
                      <a:pt x="215081" y="115528"/>
                      <a:pt x="215081" y="81348"/>
                    </a:cubicBezTo>
                    <a:cubicBezTo>
                      <a:pt x="215081" y="47266"/>
                      <a:pt x="187323" y="19531"/>
                      <a:pt x="153211" y="19531"/>
                    </a:cubicBezTo>
                    <a:close/>
                    <a:moveTo>
                      <a:pt x="368295" y="0"/>
                    </a:moveTo>
                    <a:cubicBezTo>
                      <a:pt x="413158" y="0"/>
                      <a:pt x="449714" y="36523"/>
                      <a:pt x="449714" y="81348"/>
                    </a:cubicBezTo>
                    <a:cubicBezTo>
                      <a:pt x="449714" y="126270"/>
                      <a:pt x="413158" y="162794"/>
                      <a:pt x="368295" y="162794"/>
                    </a:cubicBezTo>
                    <a:cubicBezTo>
                      <a:pt x="323333" y="162794"/>
                      <a:pt x="286778" y="126270"/>
                      <a:pt x="286778" y="81348"/>
                    </a:cubicBezTo>
                    <a:cubicBezTo>
                      <a:pt x="286778" y="36523"/>
                      <a:pt x="323333" y="0"/>
                      <a:pt x="368295" y="0"/>
                    </a:cubicBezTo>
                    <a:close/>
                    <a:moveTo>
                      <a:pt x="153211" y="0"/>
                    </a:moveTo>
                    <a:cubicBezTo>
                      <a:pt x="198074" y="0"/>
                      <a:pt x="234630" y="36523"/>
                      <a:pt x="234630" y="81348"/>
                    </a:cubicBezTo>
                    <a:cubicBezTo>
                      <a:pt x="234630" y="126270"/>
                      <a:pt x="198074" y="162794"/>
                      <a:pt x="153211" y="162794"/>
                    </a:cubicBezTo>
                    <a:cubicBezTo>
                      <a:pt x="108249" y="162794"/>
                      <a:pt x="71694" y="126270"/>
                      <a:pt x="71694" y="81348"/>
                    </a:cubicBezTo>
                    <a:cubicBezTo>
                      <a:pt x="71694" y="36523"/>
                      <a:pt x="108249" y="0"/>
                      <a:pt x="153211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0" name="íṥļiďè">
              <a:extLst>
                <a:ext uri="{FF2B5EF4-FFF2-40B4-BE49-F238E27FC236}">
                  <a16:creationId xmlns:a16="http://schemas.microsoft.com/office/drawing/2014/main" xmlns="" id="{4D17D528-B9F4-48B7-931D-C25B95564BAF}"/>
                </a:ext>
              </a:extLst>
            </p:cNvPr>
            <p:cNvGrpSpPr/>
            <p:nvPr/>
          </p:nvGrpSpPr>
          <p:grpSpPr>
            <a:xfrm>
              <a:off x="7217194" y="2658704"/>
              <a:ext cx="2691950" cy="944997"/>
              <a:chOff x="4416940" y="1357493"/>
              <a:chExt cx="2108063" cy="944997"/>
            </a:xfrm>
          </p:grpSpPr>
          <p:sp>
            <p:nvSpPr>
              <p:cNvPr id="19" name="íś1îde">
                <a:extLst>
                  <a:ext uri="{FF2B5EF4-FFF2-40B4-BE49-F238E27FC236}">
                    <a16:creationId xmlns:a16="http://schemas.microsoft.com/office/drawing/2014/main" xmlns="" id="{39340196-E1AA-4B49-976A-BF366BB2B662}"/>
                  </a:ext>
                </a:extLst>
              </p:cNvPr>
              <p:cNvSpPr/>
              <p:nvPr/>
            </p:nvSpPr>
            <p:spPr bwMode="auto">
              <a:xfrm>
                <a:off x="4416940" y="1745091"/>
                <a:ext cx="2108063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3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20" name="îşḻîḓè">
                <a:extLst>
                  <a:ext uri="{FF2B5EF4-FFF2-40B4-BE49-F238E27FC236}">
                    <a16:creationId xmlns:a16="http://schemas.microsoft.com/office/drawing/2014/main" xmlns="" id="{4D5C24C6-4DD0-4193-AD42-019C1134797B}"/>
                  </a:ext>
                </a:extLst>
              </p:cNvPr>
              <p:cNvSpPr txBox="1"/>
              <p:nvPr/>
            </p:nvSpPr>
            <p:spPr bwMode="auto">
              <a:xfrm>
                <a:off x="4416940" y="1357493"/>
                <a:ext cx="2108063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</a:p>
            </p:txBody>
          </p:sp>
        </p:grpSp>
        <p:grpSp>
          <p:nvGrpSpPr>
            <p:cNvPr id="11" name="îsḻiḍe">
              <a:extLst>
                <a:ext uri="{FF2B5EF4-FFF2-40B4-BE49-F238E27FC236}">
                  <a16:creationId xmlns:a16="http://schemas.microsoft.com/office/drawing/2014/main" xmlns="" id="{7A3E4451-F38D-4AEE-AF1C-E6AAB622AF4F}"/>
                </a:ext>
              </a:extLst>
            </p:cNvPr>
            <p:cNvGrpSpPr/>
            <p:nvPr/>
          </p:nvGrpSpPr>
          <p:grpSpPr>
            <a:xfrm>
              <a:off x="8341144" y="4644003"/>
              <a:ext cx="2691950" cy="944997"/>
              <a:chOff x="4416940" y="1357493"/>
              <a:chExt cx="2108063" cy="944997"/>
            </a:xfrm>
          </p:grpSpPr>
          <p:sp>
            <p:nvSpPr>
              <p:cNvPr id="17" name="ïŝḷïďe">
                <a:extLst>
                  <a:ext uri="{FF2B5EF4-FFF2-40B4-BE49-F238E27FC236}">
                    <a16:creationId xmlns:a16="http://schemas.microsoft.com/office/drawing/2014/main" xmlns="" id="{39340196-E1AA-4B49-976A-BF366BB2B662}"/>
                  </a:ext>
                </a:extLst>
              </p:cNvPr>
              <p:cNvSpPr/>
              <p:nvPr/>
            </p:nvSpPr>
            <p:spPr bwMode="auto">
              <a:xfrm>
                <a:off x="4416940" y="1745091"/>
                <a:ext cx="2108063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3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18" name="íṡľïde">
                <a:extLst>
                  <a:ext uri="{FF2B5EF4-FFF2-40B4-BE49-F238E27FC236}">
                    <a16:creationId xmlns:a16="http://schemas.microsoft.com/office/drawing/2014/main" xmlns="" id="{4D5C24C6-4DD0-4193-AD42-019C1134797B}"/>
                  </a:ext>
                </a:extLst>
              </p:cNvPr>
              <p:cNvSpPr txBox="1"/>
              <p:nvPr/>
            </p:nvSpPr>
            <p:spPr bwMode="auto">
              <a:xfrm>
                <a:off x="4416940" y="1357493"/>
                <a:ext cx="2108063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</a:p>
            </p:txBody>
          </p:sp>
        </p:grpSp>
        <p:grpSp>
          <p:nvGrpSpPr>
            <p:cNvPr id="12" name="íšḻîde">
              <a:extLst>
                <a:ext uri="{FF2B5EF4-FFF2-40B4-BE49-F238E27FC236}">
                  <a16:creationId xmlns:a16="http://schemas.microsoft.com/office/drawing/2014/main" xmlns="" id="{1DE3C9E3-2A4F-4096-8166-3AA22D73FD05}"/>
                </a:ext>
              </a:extLst>
            </p:cNvPr>
            <p:cNvGrpSpPr/>
            <p:nvPr/>
          </p:nvGrpSpPr>
          <p:grpSpPr>
            <a:xfrm>
              <a:off x="1446649" y="4198654"/>
              <a:ext cx="2691950" cy="944997"/>
              <a:chOff x="4416940" y="1357493"/>
              <a:chExt cx="2108063" cy="944997"/>
            </a:xfrm>
          </p:grpSpPr>
          <p:sp>
            <p:nvSpPr>
              <p:cNvPr id="15" name="îṡľiḑè">
                <a:extLst>
                  <a:ext uri="{FF2B5EF4-FFF2-40B4-BE49-F238E27FC236}">
                    <a16:creationId xmlns:a16="http://schemas.microsoft.com/office/drawing/2014/main" xmlns="" id="{39340196-E1AA-4B49-976A-BF366BB2B662}"/>
                  </a:ext>
                </a:extLst>
              </p:cNvPr>
              <p:cNvSpPr/>
              <p:nvPr/>
            </p:nvSpPr>
            <p:spPr bwMode="auto">
              <a:xfrm>
                <a:off x="4416940" y="1745091"/>
                <a:ext cx="2108063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>
                  <a:lnSpc>
                    <a:spcPct val="13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16" name="îṧḻiḑe">
                <a:extLst>
                  <a:ext uri="{FF2B5EF4-FFF2-40B4-BE49-F238E27FC236}">
                    <a16:creationId xmlns:a16="http://schemas.microsoft.com/office/drawing/2014/main" xmlns="" id="{4D5C24C6-4DD0-4193-AD42-019C1134797B}"/>
                  </a:ext>
                </a:extLst>
              </p:cNvPr>
              <p:cNvSpPr txBox="1"/>
              <p:nvPr/>
            </p:nvSpPr>
            <p:spPr bwMode="auto">
              <a:xfrm>
                <a:off x="4416940" y="1357493"/>
                <a:ext cx="2108063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</a:p>
            </p:txBody>
          </p:sp>
        </p:grpSp>
        <p:sp>
          <p:nvSpPr>
            <p:cNvPr id="13" name="íṡḷîḓè">
              <a:extLst>
                <a:ext uri="{FF2B5EF4-FFF2-40B4-BE49-F238E27FC236}">
                  <a16:creationId xmlns:a16="http://schemas.microsoft.com/office/drawing/2014/main" xmlns="" id="{48D9846A-64B8-4124-8136-9CCD6596C3A7}"/>
                </a:ext>
              </a:extLst>
            </p:cNvPr>
            <p:cNvSpPr txBox="1"/>
            <p:nvPr/>
          </p:nvSpPr>
          <p:spPr>
            <a:xfrm>
              <a:off x="769121" y="1307060"/>
              <a:ext cx="4505723" cy="2140604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400" dirty="0"/>
                <a:t>Unified fonts make reading more fluent.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700" b="1" dirty="0"/>
                <a:t>Theme color makes PPT more convenient to change.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400" dirty="0"/>
                <a:t>Adjust the spacing to adapt to Chinese typesetting, use the reference line in PPT.</a:t>
              </a:r>
              <a:endParaRPr lang="en-US" sz="1600" b="1" dirty="0"/>
            </a:p>
          </p:txBody>
        </p: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xmlns="" id="{0D17DE42-E8FD-4AE8-AE01-E005B90EF073}"/>
                </a:ext>
              </a:extLst>
            </p:cNvPr>
            <p:cNvCxnSpPr/>
            <p:nvPr/>
          </p:nvCxnSpPr>
          <p:spPr>
            <a:xfrm>
              <a:off x="7653923" y="4123852"/>
              <a:ext cx="3796210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5917241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组合 28">
            <a:extLst>
              <a:ext uri="{FF2B5EF4-FFF2-40B4-BE49-F238E27FC236}">
                <a16:creationId xmlns:a16="http://schemas.microsoft.com/office/drawing/2014/main" xmlns="" id="{02C7BDCF-6A42-4EE9-912B-C8B925F44750}"/>
              </a:ext>
            </a:extLst>
          </p:cNvPr>
          <p:cNvGrpSpPr/>
          <p:nvPr/>
        </p:nvGrpSpPr>
        <p:grpSpPr>
          <a:xfrm>
            <a:off x="669925" y="3648073"/>
            <a:ext cx="10850563" cy="2495553"/>
            <a:chOff x="3012141" y="1290918"/>
            <a:chExt cx="6122894" cy="3440782"/>
          </a:xfrm>
        </p:grpSpPr>
        <p:sp>
          <p:nvSpPr>
            <p:cNvPr id="30" name="矩形 29">
              <a:extLst>
                <a:ext uri="{FF2B5EF4-FFF2-40B4-BE49-F238E27FC236}">
                  <a16:creationId xmlns:a16="http://schemas.microsoft.com/office/drawing/2014/main" xmlns="" id="{75486114-FC9B-40A3-9061-F98147F95CBC}"/>
                </a:ext>
              </a:extLst>
            </p:cNvPr>
            <p:cNvSpPr/>
            <p:nvPr/>
          </p:nvSpPr>
          <p:spPr>
            <a:xfrm>
              <a:off x="3012141" y="1748117"/>
              <a:ext cx="6122894" cy="2983583"/>
            </a:xfrm>
            <a:prstGeom prst="rect">
              <a:avLst/>
            </a:prstGeom>
            <a:ln w="3175">
              <a:solidFill>
                <a:srgbClr val="000000"/>
              </a:solidFill>
            </a:ln>
          </p:spPr>
          <p:txBody>
            <a:bodyPr wrap="square">
              <a:no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本素材由</a:t>
              </a: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提供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/>
                <a:t>iSlide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尊重知识产权并注重保护用户享有的各项权利。郑重提醒您：</a:t>
              </a:r>
            </a:p>
            <a:p>
              <a:pPr>
                <a:lnSpc>
                  <a:spcPct val="150000"/>
                </a:lnSpc>
              </a:pPr>
              <a:endParaRPr lang="zh-CN" altLang="en-US" sz="7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插件中提供的任何信息内容的所有权、知识产权归其原始权利人或权利受让人所有，您免费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/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购买获得的是信息内容的使用权，并受下述条款的约束；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1.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您仅可以个人非商业用途使用该等信息内容，不可将信息内容的全部或部分用于出售，或以出租、出借、转让、分销、发布等其他任何方式供他人使用；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2.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禁止在接入互联网或移动互联网的任何网站、平台、应用或程序上以任何方式为他人提供</a:t>
              </a: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插件资源内容的下载。</a:t>
              </a:r>
            </a:p>
            <a:p>
              <a:pPr>
                <a:lnSpc>
                  <a:spcPct val="150000"/>
                </a:lnSpc>
              </a:pPr>
              <a:endParaRPr lang="zh-CN" altLang="en-US" sz="7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The resource is supplied by </a:t>
              </a:r>
              <a:r>
                <a:rPr lang="en-US" altLang="zh-CN" sz="700" dirty="0"/>
                <a:t>iSlide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 respects all intellectual property rights and protects all the rights its users acquired. Solemnly remind you: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 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The ownership and intellectual property of the resources supplied in iSlide Add-in belongs to its owner or the assignee of this ownership. You only acquired the usage of the resources supplied in iSlide Add-in, as well as respected the following restrain terms: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1.You are only allowed to use such resource for personal and non-commercial aim, not allowed to use such resource or part of it for the sale; or rent, lend, transfer to others; or distribute or release it in any way.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2.You are not permitted to provide the resource of iSlide Add-in to any website, platform, application in the Internet or mobile Internet.</a:t>
              </a:r>
              <a:endParaRPr lang="zh-CN" altLang="en-US" sz="7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1" name="矩形 30">
              <a:extLst>
                <a:ext uri="{FF2B5EF4-FFF2-40B4-BE49-F238E27FC236}">
                  <a16:creationId xmlns:a16="http://schemas.microsoft.com/office/drawing/2014/main" xmlns="" id="{05F3D130-F90D-4A87-9E3D-AC01D526B87B}"/>
                </a:ext>
              </a:extLst>
            </p:cNvPr>
            <p:cNvSpPr/>
            <p:nvPr/>
          </p:nvSpPr>
          <p:spPr>
            <a:xfrm>
              <a:off x="3012141" y="1290918"/>
              <a:ext cx="6122894" cy="457200"/>
            </a:xfrm>
            <a:prstGeom prst="rect">
              <a:avLst/>
            </a:prstGeom>
            <a:solidFill>
              <a:srgbClr val="000000"/>
            </a:solidFill>
            <a:ln w="3175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zh-CN" sz="1050" dirty="0"/>
                <a:t>iSlide</a:t>
              </a:r>
              <a:r>
                <a:rPr lang="en-US" altLang="zh-CN" sz="1050" baseline="30000" dirty="0"/>
                <a:t>  </a:t>
              </a:r>
              <a:r>
                <a:rPr lang="zh-CN" altLang="en-US" sz="1051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版权声明  </a:t>
              </a:r>
              <a:r>
                <a:rPr lang="en-US" altLang="zh-CN" sz="1051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COPYRIGHT NOTICE</a:t>
              </a:r>
              <a:endParaRPr lang="zh-CN" altLang="en-US" sz="1051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5" name="组合 54">
            <a:extLst>
              <a:ext uri="{FF2B5EF4-FFF2-40B4-BE49-F238E27FC236}">
                <a16:creationId xmlns:a16="http://schemas.microsoft.com/office/drawing/2014/main" xmlns="" id="{205E32D3-F97D-4444-85C3-800AAD5285EE}"/>
              </a:ext>
            </a:extLst>
          </p:cNvPr>
          <p:cNvGrpSpPr/>
          <p:nvPr/>
        </p:nvGrpSpPr>
        <p:grpSpPr>
          <a:xfrm>
            <a:off x="3351892" y="1132701"/>
            <a:ext cx="3551553" cy="1643957"/>
            <a:chOff x="3351892" y="1132701"/>
            <a:chExt cx="3551553" cy="1643957"/>
          </a:xfrm>
        </p:grpSpPr>
        <p:sp>
          <p:nvSpPr>
            <p:cNvPr id="32" name="矩形 189">
              <a:extLst>
                <a:ext uri="{FF2B5EF4-FFF2-40B4-BE49-F238E27FC236}">
                  <a16:creationId xmlns:a16="http://schemas.microsoft.com/office/drawing/2014/main" xmlns="" id="{FEBC6BBC-BB54-4927-B452-5451B28DDDA5}"/>
                </a:ext>
              </a:extLst>
            </p:cNvPr>
            <p:cNvSpPr/>
            <p:nvPr/>
          </p:nvSpPr>
          <p:spPr>
            <a:xfrm>
              <a:off x="3351892" y="2453493"/>
              <a:ext cx="3336479" cy="3231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anchor="ctr">
              <a:spAutoFit/>
            </a:bodyPr>
            <a:lstStyle/>
            <a:p>
              <a:pPr defTabSz="914354">
                <a:lnSpc>
                  <a:spcPct val="150000"/>
                </a:lnSpc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  <a:hlinkClick r:id="rId4"/>
                </a:rPr>
                <a:t>www.islide.cc</a:t>
              </a:r>
              <a:endParaRPr lang="zh-CN" altLang="en-US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3" name="矩形 190">
              <a:extLst>
                <a:ext uri="{FF2B5EF4-FFF2-40B4-BE49-F238E27FC236}">
                  <a16:creationId xmlns:a16="http://schemas.microsoft.com/office/drawing/2014/main" xmlns="" id="{387C4D2F-DDE4-4325-9289-797FA395D4BE}"/>
                </a:ext>
              </a:extLst>
            </p:cNvPr>
            <p:cNvSpPr/>
            <p:nvPr/>
          </p:nvSpPr>
          <p:spPr>
            <a:xfrm>
              <a:off x="3351892" y="1132701"/>
              <a:ext cx="3551553" cy="126188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anchor="t">
              <a:spAutoFit/>
            </a:bodyPr>
            <a:lstStyle/>
            <a:p>
              <a:pPr defTabSz="914354">
                <a:lnSpc>
                  <a:spcPct val="120000"/>
                </a:lnSpc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PPT</a:t>
              </a:r>
              <a:r>
                <a:rPr lang="zh-CN" altLang="en-US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“一键”美化神器</a:t>
              </a:r>
              <a:endParaRPr lang="en-US" altLang="zh-CN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defTabSz="914354">
                <a:lnSpc>
                  <a:spcPct val="120000"/>
                </a:lnSpc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180K+</a:t>
              </a:r>
              <a:r>
                <a:rPr lang="zh-CN" altLang="en-US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专业</a:t>
              </a: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PPT</a:t>
              </a:r>
              <a:r>
                <a:rPr lang="zh-CN" altLang="en-US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素材资源下载</a:t>
              </a:r>
              <a:endParaRPr lang="en-US" altLang="zh-CN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defTabSz="914354">
                <a:lnSpc>
                  <a:spcPct val="120000"/>
                </a:lnSpc>
                <a:defRPr/>
              </a:pPr>
              <a:r>
                <a:rPr lang="zh-CN" altLang="en-US" sz="1000" dirty="0">
                  <a:solidFill>
                    <a:srgbClr val="CC4B4A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让</a:t>
              </a:r>
              <a:r>
                <a:rPr lang="en-US" altLang="zh-CN" sz="1000" dirty="0">
                  <a:solidFill>
                    <a:srgbClr val="CC4B4A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PPT</a:t>
              </a:r>
              <a:r>
                <a:rPr lang="zh-CN" altLang="en-US" sz="1000" dirty="0">
                  <a:solidFill>
                    <a:srgbClr val="CC4B4A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设计简单起来！</a:t>
              </a:r>
              <a:endParaRPr lang="en-US" altLang="zh-CN" sz="1000" dirty="0">
                <a:solidFill>
                  <a:srgbClr val="CC4B4A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defTabSz="914354">
                <a:defRPr/>
              </a:pPr>
              <a:endParaRPr lang="en-US" altLang="zh-CN" sz="1000" dirty="0">
                <a:solidFill>
                  <a:srgbClr val="CC4B4A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defTabSz="914354"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All-in-One PowerPoint Optimization Add-in </a:t>
              </a:r>
            </a:p>
            <a:p>
              <a:pPr defTabSz="914354"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180K+ Professional PowerPoint Resources</a:t>
              </a:r>
            </a:p>
            <a:p>
              <a:pPr defTabSz="914354"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Make Presentation Design Easy</a:t>
              </a:r>
              <a:endParaRPr lang="zh-CN" altLang="en-US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6" name="组合 55">
            <a:extLst>
              <a:ext uri="{FF2B5EF4-FFF2-40B4-BE49-F238E27FC236}">
                <a16:creationId xmlns:a16="http://schemas.microsoft.com/office/drawing/2014/main" xmlns="" id="{DBF86C5A-46C1-4DD7-84CF-BB20DBAF36B2}"/>
              </a:ext>
            </a:extLst>
          </p:cNvPr>
          <p:cNvGrpSpPr/>
          <p:nvPr/>
        </p:nvGrpSpPr>
        <p:grpSpPr>
          <a:xfrm>
            <a:off x="7381329" y="1128666"/>
            <a:ext cx="1980029" cy="1757843"/>
            <a:chOff x="7381329" y="1128666"/>
            <a:chExt cx="1980029" cy="1757843"/>
          </a:xfrm>
        </p:grpSpPr>
        <p:sp>
          <p:nvSpPr>
            <p:cNvPr id="34" name="矩形 211">
              <a:extLst>
                <a:ext uri="{FF2B5EF4-FFF2-40B4-BE49-F238E27FC236}">
                  <a16:creationId xmlns:a16="http://schemas.microsoft.com/office/drawing/2014/main" xmlns="" id="{7D7628F9-10BB-4B1A-9FD7-13B5C4904AEE}"/>
                </a:ext>
              </a:extLst>
            </p:cNvPr>
            <p:cNvSpPr/>
            <p:nvPr/>
          </p:nvSpPr>
          <p:spPr>
            <a:xfrm>
              <a:off x="7381329" y="2486399"/>
              <a:ext cx="1980029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000" dirty="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关注官方微信公众号</a:t>
              </a:r>
              <a:br>
                <a:rPr lang="zh-CN" altLang="en-US" sz="1000" dirty="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</a:br>
              <a:r>
                <a:rPr lang="en-US" altLang="zh-CN" sz="1000" dirty="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Contact us at support@islide.cc</a:t>
              </a:r>
            </a:p>
          </p:txBody>
        </p:sp>
        <p:grpSp>
          <p:nvGrpSpPr>
            <p:cNvPr id="35" name="组合 212">
              <a:extLst>
                <a:ext uri="{FF2B5EF4-FFF2-40B4-BE49-F238E27FC236}">
                  <a16:creationId xmlns:a16="http://schemas.microsoft.com/office/drawing/2014/main" xmlns="" id="{9D4A6AFC-4EDB-4329-A490-B7F93AD11431}"/>
                </a:ext>
              </a:extLst>
            </p:cNvPr>
            <p:cNvGrpSpPr/>
            <p:nvPr/>
          </p:nvGrpSpPr>
          <p:grpSpPr>
            <a:xfrm>
              <a:off x="7692468" y="1128666"/>
              <a:ext cx="1357733" cy="1357734"/>
              <a:chOff x="4693653" y="1484781"/>
              <a:chExt cx="2329760" cy="2329758"/>
            </a:xfrm>
          </p:grpSpPr>
          <p:pic>
            <p:nvPicPr>
              <p:cNvPr id="36" name="图片 213">
                <a:extLst>
                  <a:ext uri="{FF2B5EF4-FFF2-40B4-BE49-F238E27FC236}">
                    <a16:creationId xmlns:a16="http://schemas.microsoft.com/office/drawing/2014/main" xmlns="" id="{942EAD01-3CC1-4412-880E-B86F1713258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4693653" y="1484781"/>
                <a:ext cx="2329760" cy="2329758"/>
              </a:xfrm>
              <a:prstGeom prst="rect">
                <a:avLst/>
              </a:prstGeom>
            </p:spPr>
          </p:pic>
          <p:grpSp>
            <p:nvGrpSpPr>
              <p:cNvPr id="37" name="组合 214">
                <a:extLst>
                  <a:ext uri="{FF2B5EF4-FFF2-40B4-BE49-F238E27FC236}">
                    <a16:creationId xmlns:a16="http://schemas.microsoft.com/office/drawing/2014/main" xmlns="" id="{D01E47ED-C402-438D-9A79-BC1163AB6CE1}"/>
                  </a:ext>
                </a:extLst>
              </p:cNvPr>
              <p:cNvGrpSpPr/>
              <p:nvPr/>
            </p:nvGrpSpPr>
            <p:grpSpPr>
              <a:xfrm>
                <a:off x="5497245" y="2228001"/>
                <a:ext cx="722580" cy="722580"/>
                <a:chOff x="5758004" y="2227152"/>
                <a:chExt cx="724278" cy="724278"/>
              </a:xfrm>
            </p:grpSpPr>
            <p:sp>
              <p:nvSpPr>
                <p:cNvPr id="38" name="圆角矩形 215">
                  <a:extLst>
                    <a:ext uri="{FF2B5EF4-FFF2-40B4-BE49-F238E27FC236}">
                      <a16:creationId xmlns:a16="http://schemas.microsoft.com/office/drawing/2014/main" xmlns="" id="{CEE1B0A4-0F49-4D05-B77A-DAF004479898}"/>
                    </a:ext>
                  </a:extLst>
                </p:cNvPr>
                <p:cNvSpPr/>
                <p:nvPr/>
              </p:nvSpPr>
              <p:spPr>
                <a:xfrm>
                  <a:off x="5758004" y="2227152"/>
                  <a:ext cx="724278" cy="724278"/>
                </a:xfrm>
                <a:prstGeom prst="roundRect">
                  <a:avLst>
                    <a:gd name="adj" fmla="val 7023"/>
                  </a:avLst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00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39" name="圆角矩形 216">
                  <a:extLst>
                    <a:ext uri="{FF2B5EF4-FFF2-40B4-BE49-F238E27FC236}">
                      <a16:creationId xmlns:a16="http://schemas.microsoft.com/office/drawing/2014/main" xmlns="" id="{9AFDF6F6-5203-42D6-8C4C-E3737A97AB7C}"/>
                    </a:ext>
                  </a:extLst>
                </p:cNvPr>
                <p:cNvSpPr/>
                <p:nvPr/>
              </p:nvSpPr>
              <p:spPr>
                <a:xfrm>
                  <a:off x="5804041" y="2273189"/>
                  <a:ext cx="632205" cy="632205"/>
                </a:xfrm>
                <a:prstGeom prst="roundRect">
                  <a:avLst>
                    <a:gd name="adj" fmla="val 10091"/>
                  </a:avLst>
                </a:prstGeom>
                <a:blipFill>
                  <a:blip r:embed="rId6" cstate="email"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a:blip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00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</p:grpSp>
      </p:grpSp>
      <p:cxnSp>
        <p:nvCxnSpPr>
          <p:cNvPr id="49" name="直接连接符 48">
            <a:extLst>
              <a:ext uri="{FF2B5EF4-FFF2-40B4-BE49-F238E27FC236}">
                <a16:creationId xmlns:a16="http://schemas.microsoft.com/office/drawing/2014/main" xmlns="" id="{C3A85DFC-ADF1-474C-BF81-0F72CD8A2D8A}"/>
              </a:ext>
            </a:extLst>
          </p:cNvPr>
          <p:cNvCxnSpPr/>
          <p:nvPr/>
        </p:nvCxnSpPr>
        <p:spPr>
          <a:xfrm>
            <a:off x="3007696" y="1070043"/>
            <a:ext cx="0" cy="1689055"/>
          </a:xfrm>
          <a:prstGeom prst="line">
            <a:avLst/>
          </a:prstGeom>
          <a:ln w="3175">
            <a:solidFill>
              <a:srgbClr val="000000"/>
            </a:solidFill>
          </a:ln>
        </p:spPr>
      </p:cxnSp>
      <p:cxnSp>
        <p:nvCxnSpPr>
          <p:cNvPr id="50" name="直接连接符 49">
            <a:extLst>
              <a:ext uri="{FF2B5EF4-FFF2-40B4-BE49-F238E27FC236}">
                <a16:creationId xmlns:a16="http://schemas.microsoft.com/office/drawing/2014/main" xmlns="" id="{9EA76247-2E45-497B-9699-23C3E298E518}"/>
              </a:ext>
            </a:extLst>
          </p:cNvPr>
          <p:cNvCxnSpPr/>
          <p:nvPr/>
        </p:nvCxnSpPr>
        <p:spPr>
          <a:xfrm>
            <a:off x="7247640" y="1070043"/>
            <a:ext cx="0" cy="1689055"/>
          </a:xfrm>
          <a:prstGeom prst="line">
            <a:avLst/>
          </a:prstGeom>
          <a:ln w="3175">
            <a:solidFill>
              <a:srgbClr val="000000"/>
            </a:solidFill>
          </a:ln>
        </p:spPr>
      </p:cxnSp>
      <p:grpSp>
        <p:nvGrpSpPr>
          <p:cNvPr id="28" name="组合 27">
            <a:extLst>
              <a:ext uri="{FF2B5EF4-FFF2-40B4-BE49-F238E27FC236}">
                <a16:creationId xmlns:a16="http://schemas.microsoft.com/office/drawing/2014/main" xmlns="" id="{6E55B609-DF7B-4808-8F5D-EA3B33D46549}"/>
              </a:ext>
            </a:extLst>
          </p:cNvPr>
          <p:cNvGrpSpPr/>
          <p:nvPr/>
        </p:nvGrpSpPr>
        <p:grpSpPr>
          <a:xfrm>
            <a:off x="669926" y="1204895"/>
            <a:ext cx="1263649" cy="331470"/>
            <a:chOff x="669926" y="1204895"/>
            <a:chExt cx="1699443" cy="445784"/>
          </a:xfrm>
        </p:grpSpPr>
        <p:sp>
          <p:nvSpPr>
            <p:cNvPr id="40" name="AutoShape 15">
              <a:extLst>
                <a:ext uri="{FF2B5EF4-FFF2-40B4-BE49-F238E27FC236}">
                  <a16:creationId xmlns:a16="http://schemas.microsoft.com/office/drawing/2014/main" xmlns="" id="{F7A235F1-D186-4F8C-9E3D-0DB3AD5C3DAD}"/>
                </a:ext>
              </a:extLst>
            </p:cNvPr>
            <p:cNvSpPr>
              <a:spLocks noChangeAspect="1" noChangeArrowheads="1" noTextEdit="1"/>
            </p:cNvSpPr>
            <p:nvPr/>
          </p:nvSpPr>
          <p:spPr bwMode="auto">
            <a:xfrm>
              <a:off x="669926" y="1204895"/>
              <a:ext cx="1699443" cy="4457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1" name="Freeform 17">
              <a:extLst>
                <a:ext uri="{FF2B5EF4-FFF2-40B4-BE49-F238E27FC236}">
                  <a16:creationId xmlns:a16="http://schemas.microsoft.com/office/drawing/2014/main" xmlns="" id="{941C3095-FFD0-4B57-883A-2C237609FE63}"/>
                </a:ext>
              </a:extLst>
            </p:cNvPr>
            <p:cNvSpPr>
              <a:spLocks/>
            </p:cNvSpPr>
            <p:nvPr/>
          </p:nvSpPr>
          <p:spPr bwMode="auto">
            <a:xfrm>
              <a:off x="670473" y="1204895"/>
              <a:ext cx="444415" cy="445784"/>
            </a:xfrm>
            <a:custGeom>
              <a:avLst/>
              <a:gdLst>
                <a:gd name="T0" fmla="*/ 344 w 687"/>
                <a:gd name="T1" fmla="*/ 687 h 687"/>
                <a:gd name="T2" fmla="*/ 344 w 687"/>
                <a:gd name="T3" fmla="*/ 687 h 687"/>
                <a:gd name="T4" fmla="*/ 0 w 687"/>
                <a:gd name="T5" fmla="*/ 344 h 687"/>
                <a:gd name="T6" fmla="*/ 0 w 687"/>
                <a:gd name="T7" fmla="*/ 344 h 687"/>
                <a:gd name="T8" fmla="*/ 344 w 687"/>
                <a:gd name="T9" fmla="*/ 0 h 687"/>
                <a:gd name="T10" fmla="*/ 344 w 687"/>
                <a:gd name="T11" fmla="*/ 0 h 687"/>
                <a:gd name="T12" fmla="*/ 687 w 687"/>
                <a:gd name="T13" fmla="*/ 344 h 687"/>
                <a:gd name="T14" fmla="*/ 687 w 687"/>
                <a:gd name="T15" fmla="*/ 344 h 687"/>
                <a:gd name="T16" fmla="*/ 344 w 687"/>
                <a:gd name="T17" fmla="*/ 687 h 6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87" h="687">
                  <a:moveTo>
                    <a:pt x="344" y="687"/>
                  </a:moveTo>
                  <a:cubicBezTo>
                    <a:pt x="344" y="687"/>
                    <a:pt x="344" y="687"/>
                    <a:pt x="344" y="687"/>
                  </a:cubicBezTo>
                  <a:cubicBezTo>
                    <a:pt x="155" y="687"/>
                    <a:pt x="0" y="533"/>
                    <a:pt x="0" y="344"/>
                  </a:cubicBezTo>
                  <a:cubicBezTo>
                    <a:pt x="0" y="344"/>
                    <a:pt x="0" y="344"/>
                    <a:pt x="0" y="344"/>
                  </a:cubicBezTo>
                  <a:cubicBezTo>
                    <a:pt x="0" y="155"/>
                    <a:pt x="155" y="0"/>
                    <a:pt x="344" y="0"/>
                  </a:cubicBezTo>
                  <a:cubicBezTo>
                    <a:pt x="344" y="0"/>
                    <a:pt x="344" y="0"/>
                    <a:pt x="344" y="0"/>
                  </a:cubicBezTo>
                  <a:cubicBezTo>
                    <a:pt x="533" y="0"/>
                    <a:pt x="687" y="155"/>
                    <a:pt x="687" y="344"/>
                  </a:cubicBezTo>
                  <a:cubicBezTo>
                    <a:pt x="687" y="344"/>
                    <a:pt x="687" y="344"/>
                    <a:pt x="687" y="344"/>
                  </a:cubicBezTo>
                  <a:cubicBezTo>
                    <a:pt x="687" y="533"/>
                    <a:pt x="533" y="687"/>
                    <a:pt x="344" y="68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2" name="Freeform 18">
              <a:extLst>
                <a:ext uri="{FF2B5EF4-FFF2-40B4-BE49-F238E27FC236}">
                  <a16:creationId xmlns:a16="http://schemas.microsoft.com/office/drawing/2014/main" xmlns="" id="{CC5E806E-76B1-4ABF-BEE7-23A937B9819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70473" y="1204895"/>
              <a:ext cx="444415" cy="444417"/>
            </a:xfrm>
            <a:custGeom>
              <a:avLst/>
              <a:gdLst>
                <a:gd name="T0" fmla="*/ 344 w 687"/>
                <a:gd name="T1" fmla="*/ 0 h 685"/>
                <a:gd name="T2" fmla="*/ 344 w 687"/>
                <a:gd name="T3" fmla="*/ 0 h 685"/>
                <a:gd name="T4" fmla="*/ 0 w 687"/>
                <a:gd name="T5" fmla="*/ 344 h 685"/>
                <a:gd name="T6" fmla="*/ 209 w 687"/>
                <a:gd name="T7" fmla="*/ 659 h 685"/>
                <a:gd name="T8" fmla="*/ 210 w 687"/>
                <a:gd name="T9" fmla="*/ 648 h 685"/>
                <a:gd name="T10" fmla="*/ 260 w 687"/>
                <a:gd name="T11" fmla="*/ 402 h 685"/>
                <a:gd name="T12" fmla="*/ 362 w 687"/>
                <a:gd name="T13" fmla="*/ 334 h 685"/>
                <a:gd name="T14" fmla="*/ 430 w 687"/>
                <a:gd name="T15" fmla="*/ 436 h 685"/>
                <a:gd name="T16" fmla="*/ 380 w 687"/>
                <a:gd name="T17" fmla="*/ 682 h 685"/>
                <a:gd name="T18" fmla="*/ 379 w 687"/>
                <a:gd name="T19" fmla="*/ 685 h 685"/>
                <a:gd name="T20" fmla="*/ 687 w 687"/>
                <a:gd name="T21" fmla="*/ 344 h 685"/>
                <a:gd name="T22" fmla="*/ 344 w 687"/>
                <a:gd name="T23" fmla="*/ 0 h 685"/>
                <a:gd name="T24" fmla="*/ 388 w 687"/>
                <a:gd name="T25" fmla="*/ 293 h 685"/>
                <a:gd name="T26" fmla="*/ 299 w 687"/>
                <a:gd name="T27" fmla="*/ 204 h 685"/>
                <a:gd name="T28" fmla="*/ 388 w 687"/>
                <a:gd name="T29" fmla="*/ 115 h 685"/>
                <a:gd name="T30" fmla="*/ 477 w 687"/>
                <a:gd name="T31" fmla="*/ 204 h 685"/>
                <a:gd name="T32" fmla="*/ 388 w 687"/>
                <a:gd name="T33" fmla="*/ 293 h 6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87" h="685">
                  <a:moveTo>
                    <a:pt x="344" y="0"/>
                  </a:moveTo>
                  <a:cubicBezTo>
                    <a:pt x="344" y="0"/>
                    <a:pt x="344" y="0"/>
                    <a:pt x="344" y="0"/>
                  </a:cubicBezTo>
                  <a:cubicBezTo>
                    <a:pt x="155" y="0"/>
                    <a:pt x="0" y="155"/>
                    <a:pt x="0" y="344"/>
                  </a:cubicBezTo>
                  <a:cubicBezTo>
                    <a:pt x="0" y="485"/>
                    <a:pt x="86" y="607"/>
                    <a:pt x="209" y="659"/>
                  </a:cubicBezTo>
                  <a:cubicBezTo>
                    <a:pt x="209" y="656"/>
                    <a:pt x="209" y="652"/>
                    <a:pt x="210" y="648"/>
                  </a:cubicBezTo>
                  <a:cubicBezTo>
                    <a:pt x="260" y="402"/>
                    <a:pt x="260" y="402"/>
                    <a:pt x="260" y="402"/>
                  </a:cubicBezTo>
                  <a:cubicBezTo>
                    <a:pt x="269" y="355"/>
                    <a:pt x="315" y="325"/>
                    <a:pt x="362" y="334"/>
                  </a:cubicBezTo>
                  <a:cubicBezTo>
                    <a:pt x="409" y="344"/>
                    <a:pt x="439" y="390"/>
                    <a:pt x="430" y="436"/>
                  </a:cubicBezTo>
                  <a:cubicBezTo>
                    <a:pt x="380" y="682"/>
                    <a:pt x="380" y="682"/>
                    <a:pt x="380" y="682"/>
                  </a:cubicBezTo>
                  <a:cubicBezTo>
                    <a:pt x="379" y="684"/>
                    <a:pt x="379" y="684"/>
                    <a:pt x="379" y="685"/>
                  </a:cubicBezTo>
                  <a:cubicBezTo>
                    <a:pt x="551" y="668"/>
                    <a:pt x="687" y="521"/>
                    <a:pt x="687" y="344"/>
                  </a:cubicBezTo>
                  <a:cubicBezTo>
                    <a:pt x="687" y="155"/>
                    <a:pt x="533" y="0"/>
                    <a:pt x="344" y="0"/>
                  </a:cubicBezTo>
                  <a:close/>
                  <a:moveTo>
                    <a:pt x="388" y="293"/>
                  </a:moveTo>
                  <a:cubicBezTo>
                    <a:pt x="339" y="293"/>
                    <a:pt x="299" y="253"/>
                    <a:pt x="299" y="204"/>
                  </a:cubicBezTo>
                  <a:cubicBezTo>
                    <a:pt x="299" y="155"/>
                    <a:pt x="339" y="115"/>
                    <a:pt x="388" y="115"/>
                  </a:cubicBezTo>
                  <a:cubicBezTo>
                    <a:pt x="437" y="115"/>
                    <a:pt x="477" y="155"/>
                    <a:pt x="477" y="204"/>
                  </a:cubicBezTo>
                  <a:cubicBezTo>
                    <a:pt x="477" y="253"/>
                    <a:pt x="437" y="293"/>
                    <a:pt x="388" y="293"/>
                  </a:cubicBezTo>
                  <a:close/>
                </a:path>
              </a:pathLst>
            </a:custGeom>
            <a:solidFill>
              <a:srgbClr val="CC4B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3" name="Freeform 19">
              <a:extLst>
                <a:ext uri="{FF2B5EF4-FFF2-40B4-BE49-F238E27FC236}">
                  <a16:creationId xmlns:a16="http://schemas.microsoft.com/office/drawing/2014/main" xmlns="" id="{FBA0A1B2-675D-40DD-9B20-019CEA484537}"/>
                </a:ext>
              </a:extLst>
            </p:cNvPr>
            <p:cNvSpPr>
              <a:spLocks/>
            </p:cNvSpPr>
            <p:nvPr/>
          </p:nvSpPr>
          <p:spPr bwMode="auto">
            <a:xfrm>
              <a:off x="1316721" y="1281471"/>
              <a:ext cx="237933" cy="309587"/>
            </a:xfrm>
            <a:custGeom>
              <a:avLst/>
              <a:gdLst>
                <a:gd name="T0" fmla="*/ 320 w 368"/>
                <a:gd name="T1" fmla="*/ 141 h 477"/>
                <a:gd name="T2" fmla="*/ 291 w 368"/>
                <a:gd name="T3" fmla="*/ 119 h 477"/>
                <a:gd name="T4" fmla="*/ 263 w 368"/>
                <a:gd name="T5" fmla="*/ 77 h 477"/>
                <a:gd name="T6" fmla="*/ 183 w 368"/>
                <a:gd name="T7" fmla="*/ 54 h 477"/>
                <a:gd name="T8" fmla="*/ 106 w 368"/>
                <a:gd name="T9" fmla="*/ 72 h 477"/>
                <a:gd name="T10" fmla="*/ 76 w 368"/>
                <a:gd name="T11" fmla="*/ 123 h 477"/>
                <a:gd name="T12" fmla="*/ 99 w 368"/>
                <a:gd name="T13" fmla="*/ 168 h 477"/>
                <a:gd name="T14" fmla="*/ 187 w 368"/>
                <a:gd name="T15" fmla="*/ 197 h 477"/>
                <a:gd name="T16" fmla="*/ 280 w 368"/>
                <a:gd name="T17" fmla="*/ 223 h 477"/>
                <a:gd name="T18" fmla="*/ 342 w 368"/>
                <a:gd name="T19" fmla="*/ 264 h 477"/>
                <a:gd name="T20" fmla="*/ 368 w 368"/>
                <a:gd name="T21" fmla="*/ 339 h 477"/>
                <a:gd name="T22" fmla="*/ 321 w 368"/>
                <a:gd name="T23" fmla="*/ 438 h 477"/>
                <a:gd name="T24" fmla="*/ 197 w 368"/>
                <a:gd name="T25" fmla="*/ 477 h 477"/>
                <a:gd name="T26" fmla="*/ 51 w 368"/>
                <a:gd name="T27" fmla="*/ 434 h 477"/>
                <a:gd name="T28" fmla="*/ 4 w 368"/>
                <a:gd name="T29" fmla="*/ 351 h 477"/>
                <a:gd name="T30" fmla="*/ 29 w 368"/>
                <a:gd name="T31" fmla="*/ 318 h 477"/>
                <a:gd name="T32" fmla="*/ 32 w 368"/>
                <a:gd name="T33" fmla="*/ 318 h 477"/>
                <a:gd name="T34" fmla="*/ 62 w 368"/>
                <a:gd name="T35" fmla="*/ 340 h 477"/>
                <a:gd name="T36" fmla="*/ 101 w 368"/>
                <a:gd name="T37" fmla="*/ 397 h 477"/>
                <a:gd name="T38" fmla="*/ 194 w 368"/>
                <a:gd name="T39" fmla="*/ 422 h 477"/>
                <a:gd name="T40" fmla="*/ 277 w 368"/>
                <a:gd name="T41" fmla="*/ 401 h 477"/>
                <a:gd name="T42" fmla="*/ 309 w 368"/>
                <a:gd name="T43" fmla="*/ 343 h 477"/>
                <a:gd name="T44" fmla="*/ 276 w 368"/>
                <a:gd name="T45" fmla="*/ 288 h 477"/>
                <a:gd name="T46" fmla="*/ 165 w 368"/>
                <a:gd name="T47" fmla="*/ 254 h 477"/>
                <a:gd name="T48" fmla="*/ 53 w 368"/>
                <a:gd name="T49" fmla="*/ 207 h 477"/>
                <a:gd name="T50" fmla="*/ 18 w 368"/>
                <a:gd name="T51" fmla="*/ 127 h 477"/>
                <a:gd name="T52" fmla="*/ 62 w 368"/>
                <a:gd name="T53" fmla="*/ 36 h 477"/>
                <a:gd name="T54" fmla="*/ 180 w 368"/>
                <a:gd name="T55" fmla="*/ 0 h 477"/>
                <a:gd name="T56" fmla="*/ 304 w 368"/>
                <a:gd name="T57" fmla="*/ 36 h 477"/>
                <a:gd name="T58" fmla="*/ 349 w 368"/>
                <a:gd name="T59" fmla="*/ 108 h 477"/>
                <a:gd name="T60" fmla="*/ 324 w 368"/>
                <a:gd name="T61" fmla="*/ 140 h 477"/>
                <a:gd name="T62" fmla="*/ 320 w 368"/>
                <a:gd name="T63" fmla="*/ 141 h 4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68" h="477">
                  <a:moveTo>
                    <a:pt x="320" y="141"/>
                  </a:moveTo>
                  <a:cubicBezTo>
                    <a:pt x="306" y="142"/>
                    <a:pt x="294" y="133"/>
                    <a:pt x="291" y="119"/>
                  </a:cubicBezTo>
                  <a:cubicBezTo>
                    <a:pt x="286" y="101"/>
                    <a:pt x="276" y="87"/>
                    <a:pt x="263" y="77"/>
                  </a:cubicBezTo>
                  <a:cubicBezTo>
                    <a:pt x="244" y="62"/>
                    <a:pt x="218" y="54"/>
                    <a:pt x="183" y="54"/>
                  </a:cubicBezTo>
                  <a:cubicBezTo>
                    <a:pt x="151" y="54"/>
                    <a:pt x="126" y="60"/>
                    <a:pt x="106" y="72"/>
                  </a:cubicBezTo>
                  <a:cubicBezTo>
                    <a:pt x="86" y="84"/>
                    <a:pt x="76" y="101"/>
                    <a:pt x="76" y="123"/>
                  </a:cubicBezTo>
                  <a:cubicBezTo>
                    <a:pt x="76" y="143"/>
                    <a:pt x="84" y="158"/>
                    <a:pt x="99" y="168"/>
                  </a:cubicBezTo>
                  <a:cubicBezTo>
                    <a:pt x="114" y="178"/>
                    <a:pt x="144" y="187"/>
                    <a:pt x="187" y="197"/>
                  </a:cubicBezTo>
                  <a:cubicBezTo>
                    <a:pt x="225" y="205"/>
                    <a:pt x="256" y="214"/>
                    <a:pt x="280" y="223"/>
                  </a:cubicBezTo>
                  <a:cubicBezTo>
                    <a:pt x="304" y="232"/>
                    <a:pt x="325" y="245"/>
                    <a:pt x="342" y="264"/>
                  </a:cubicBezTo>
                  <a:cubicBezTo>
                    <a:pt x="359" y="283"/>
                    <a:pt x="368" y="307"/>
                    <a:pt x="368" y="339"/>
                  </a:cubicBezTo>
                  <a:cubicBezTo>
                    <a:pt x="368" y="378"/>
                    <a:pt x="352" y="411"/>
                    <a:pt x="321" y="438"/>
                  </a:cubicBezTo>
                  <a:cubicBezTo>
                    <a:pt x="289" y="464"/>
                    <a:pt x="248" y="477"/>
                    <a:pt x="197" y="477"/>
                  </a:cubicBezTo>
                  <a:cubicBezTo>
                    <a:pt x="132" y="477"/>
                    <a:pt x="84" y="462"/>
                    <a:pt x="51" y="434"/>
                  </a:cubicBezTo>
                  <a:cubicBezTo>
                    <a:pt x="26" y="411"/>
                    <a:pt x="11" y="384"/>
                    <a:pt x="4" y="351"/>
                  </a:cubicBezTo>
                  <a:cubicBezTo>
                    <a:pt x="0" y="335"/>
                    <a:pt x="13" y="320"/>
                    <a:pt x="29" y="318"/>
                  </a:cubicBezTo>
                  <a:cubicBezTo>
                    <a:pt x="32" y="318"/>
                    <a:pt x="32" y="318"/>
                    <a:pt x="32" y="318"/>
                  </a:cubicBezTo>
                  <a:cubicBezTo>
                    <a:pt x="46" y="317"/>
                    <a:pt x="58" y="326"/>
                    <a:pt x="62" y="340"/>
                  </a:cubicBezTo>
                  <a:cubicBezTo>
                    <a:pt x="68" y="365"/>
                    <a:pt x="81" y="384"/>
                    <a:pt x="101" y="397"/>
                  </a:cubicBezTo>
                  <a:cubicBezTo>
                    <a:pt x="127" y="413"/>
                    <a:pt x="158" y="422"/>
                    <a:pt x="194" y="422"/>
                  </a:cubicBezTo>
                  <a:cubicBezTo>
                    <a:pt x="229" y="422"/>
                    <a:pt x="256" y="415"/>
                    <a:pt x="277" y="401"/>
                  </a:cubicBezTo>
                  <a:cubicBezTo>
                    <a:pt x="298" y="387"/>
                    <a:pt x="309" y="368"/>
                    <a:pt x="309" y="343"/>
                  </a:cubicBezTo>
                  <a:cubicBezTo>
                    <a:pt x="309" y="318"/>
                    <a:pt x="298" y="300"/>
                    <a:pt x="276" y="288"/>
                  </a:cubicBezTo>
                  <a:cubicBezTo>
                    <a:pt x="254" y="277"/>
                    <a:pt x="217" y="265"/>
                    <a:pt x="165" y="254"/>
                  </a:cubicBezTo>
                  <a:cubicBezTo>
                    <a:pt x="113" y="243"/>
                    <a:pt x="76" y="227"/>
                    <a:pt x="53" y="207"/>
                  </a:cubicBezTo>
                  <a:cubicBezTo>
                    <a:pt x="30" y="186"/>
                    <a:pt x="18" y="160"/>
                    <a:pt x="18" y="127"/>
                  </a:cubicBezTo>
                  <a:cubicBezTo>
                    <a:pt x="18" y="90"/>
                    <a:pt x="33" y="60"/>
                    <a:pt x="62" y="36"/>
                  </a:cubicBezTo>
                  <a:cubicBezTo>
                    <a:pt x="91" y="12"/>
                    <a:pt x="130" y="0"/>
                    <a:pt x="180" y="0"/>
                  </a:cubicBezTo>
                  <a:cubicBezTo>
                    <a:pt x="231" y="0"/>
                    <a:pt x="273" y="12"/>
                    <a:pt x="304" y="36"/>
                  </a:cubicBezTo>
                  <a:cubicBezTo>
                    <a:pt x="327" y="54"/>
                    <a:pt x="343" y="78"/>
                    <a:pt x="349" y="108"/>
                  </a:cubicBezTo>
                  <a:cubicBezTo>
                    <a:pt x="353" y="124"/>
                    <a:pt x="341" y="139"/>
                    <a:pt x="324" y="140"/>
                  </a:cubicBezTo>
                  <a:lnTo>
                    <a:pt x="320" y="141"/>
                  </a:ln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4" name="Freeform 20">
              <a:extLst>
                <a:ext uri="{FF2B5EF4-FFF2-40B4-BE49-F238E27FC236}">
                  <a16:creationId xmlns:a16="http://schemas.microsoft.com/office/drawing/2014/main" xmlns="" id="{8895173D-9045-411E-B47E-7FD23A13283E}"/>
                </a:ext>
              </a:extLst>
            </p:cNvPr>
            <p:cNvSpPr>
              <a:spLocks/>
            </p:cNvSpPr>
            <p:nvPr/>
          </p:nvSpPr>
          <p:spPr bwMode="auto">
            <a:xfrm>
              <a:off x="1603608" y="1286121"/>
              <a:ext cx="36921" cy="299742"/>
            </a:xfrm>
            <a:custGeom>
              <a:avLst/>
              <a:gdLst>
                <a:gd name="T0" fmla="*/ 29 w 57"/>
                <a:gd name="T1" fmla="*/ 462 h 462"/>
                <a:gd name="T2" fmla="*/ 29 w 57"/>
                <a:gd name="T3" fmla="*/ 462 h 462"/>
                <a:gd name="T4" fmla="*/ 0 w 57"/>
                <a:gd name="T5" fmla="*/ 434 h 462"/>
                <a:gd name="T6" fmla="*/ 0 w 57"/>
                <a:gd name="T7" fmla="*/ 29 h 462"/>
                <a:gd name="T8" fmla="*/ 29 w 57"/>
                <a:gd name="T9" fmla="*/ 0 h 462"/>
                <a:gd name="T10" fmla="*/ 29 w 57"/>
                <a:gd name="T11" fmla="*/ 0 h 462"/>
                <a:gd name="T12" fmla="*/ 57 w 57"/>
                <a:gd name="T13" fmla="*/ 29 h 462"/>
                <a:gd name="T14" fmla="*/ 57 w 57"/>
                <a:gd name="T15" fmla="*/ 434 h 462"/>
                <a:gd name="T16" fmla="*/ 29 w 57"/>
                <a:gd name="T17" fmla="*/ 462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462">
                  <a:moveTo>
                    <a:pt x="29" y="462"/>
                  </a:moveTo>
                  <a:cubicBezTo>
                    <a:pt x="29" y="462"/>
                    <a:pt x="29" y="462"/>
                    <a:pt x="29" y="462"/>
                  </a:cubicBezTo>
                  <a:cubicBezTo>
                    <a:pt x="13" y="462"/>
                    <a:pt x="0" y="449"/>
                    <a:pt x="0" y="434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3"/>
                    <a:pt x="13" y="0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44" y="0"/>
                    <a:pt x="57" y="13"/>
                    <a:pt x="57" y="29"/>
                  </a:cubicBezTo>
                  <a:cubicBezTo>
                    <a:pt x="57" y="434"/>
                    <a:pt x="57" y="434"/>
                    <a:pt x="57" y="434"/>
                  </a:cubicBezTo>
                  <a:cubicBezTo>
                    <a:pt x="57" y="449"/>
                    <a:pt x="44" y="462"/>
                    <a:pt x="29" y="462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5" name="Freeform 21">
              <a:extLst>
                <a:ext uri="{FF2B5EF4-FFF2-40B4-BE49-F238E27FC236}">
                  <a16:creationId xmlns:a16="http://schemas.microsoft.com/office/drawing/2014/main" xmlns="" id="{0A1E4CE6-4E33-4BA6-9D4F-22B8D5940A2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96867" y="1286121"/>
              <a:ext cx="36100" cy="299742"/>
            </a:xfrm>
            <a:custGeom>
              <a:avLst/>
              <a:gdLst>
                <a:gd name="T0" fmla="*/ 28 w 56"/>
                <a:gd name="T1" fmla="*/ 65 h 462"/>
                <a:gd name="T2" fmla="*/ 28 w 56"/>
                <a:gd name="T3" fmla="*/ 65 h 462"/>
                <a:gd name="T4" fmla="*/ 0 w 56"/>
                <a:gd name="T5" fmla="*/ 36 h 462"/>
                <a:gd name="T6" fmla="*/ 0 w 56"/>
                <a:gd name="T7" fmla="*/ 29 h 462"/>
                <a:gd name="T8" fmla="*/ 28 w 56"/>
                <a:gd name="T9" fmla="*/ 0 h 462"/>
                <a:gd name="T10" fmla="*/ 28 w 56"/>
                <a:gd name="T11" fmla="*/ 0 h 462"/>
                <a:gd name="T12" fmla="*/ 56 w 56"/>
                <a:gd name="T13" fmla="*/ 29 h 462"/>
                <a:gd name="T14" fmla="*/ 56 w 56"/>
                <a:gd name="T15" fmla="*/ 36 h 462"/>
                <a:gd name="T16" fmla="*/ 28 w 56"/>
                <a:gd name="T17" fmla="*/ 65 h 462"/>
                <a:gd name="T18" fmla="*/ 28 w 56"/>
                <a:gd name="T19" fmla="*/ 462 h 462"/>
                <a:gd name="T20" fmla="*/ 28 w 56"/>
                <a:gd name="T21" fmla="*/ 462 h 462"/>
                <a:gd name="T22" fmla="*/ 0 w 56"/>
                <a:gd name="T23" fmla="*/ 434 h 462"/>
                <a:gd name="T24" fmla="*/ 0 w 56"/>
                <a:gd name="T25" fmla="*/ 156 h 462"/>
                <a:gd name="T26" fmla="*/ 28 w 56"/>
                <a:gd name="T27" fmla="*/ 128 h 462"/>
                <a:gd name="T28" fmla="*/ 28 w 56"/>
                <a:gd name="T29" fmla="*/ 128 h 462"/>
                <a:gd name="T30" fmla="*/ 56 w 56"/>
                <a:gd name="T31" fmla="*/ 156 h 462"/>
                <a:gd name="T32" fmla="*/ 56 w 56"/>
                <a:gd name="T33" fmla="*/ 434 h 462"/>
                <a:gd name="T34" fmla="*/ 28 w 56"/>
                <a:gd name="T35" fmla="*/ 462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6" h="462">
                  <a:moveTo>
                    <a:pt x="28" y="65"/>
                  </a:moveTo>
                  <a:cubicBezTo>
                    <a:pt x="28" y="65"/>
                    <a:pt x="28" y="65"/>
                    <a:pt x="28" y="65"/>
                  </a:cubicBezTo>
                  <a:cubicBezTo>
                    <a:pt x="12" y="65"/>
                    <a:pt x="0" y="52"/>
                    <a:pt x="0" y="36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3"/>
                    <a:pt x="12" y="0"/>
                    <a:pt x="28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44" y="0"/>
                    <a:pt x="56" y="13"/>
                    <a:pt x="56" y="29"/>
                  </a:cubicBezTo>
                  <a:cubicBezTo>
                    <a:pt x="56" y="36"/>
                    <a:pt x="56" y="36"/>
                    <a:pt x="56" y="36"/>
                  </a:cubicBezTo>
                  <a:cubicBezTo>
                    <a:pt x="56" y="52"/>
                    <a:pt x="44" y="65"/>
                    <a:pt x="28" y="65"/>
                  </a:cubicBezTo>
                  <a:close/>
                  <a:moveTo>
                    <a:pt x="28" y="462"/>
                  </a:moveTo>
                  <a:cubicBezTo>
                    <a:pt x="28" y="462"/>
                    <a:pt x="28" y="462"/>
                    <a:pt x="28" y="462"/>
                  </a:cubicBezTo>
                  <a:cubicBezTo>
                    <a:pt x="12" y="462"/>
                    <a:pt x="0" y="449"/>
                    <a:pt x="0" y="434"/>
                  </a:cubicBezTo>
                  <a:cubicBezTo>
                    <a:pt x="0" y="156"/>
                    <a:pt x="0" y="156"/>
                    <a:pt x="0" y="156"/>
                  </a:cubicBezTo>
                  <a:cubicBezTo>
                    <a:pt x="0" y="141"/>
                    <a:pt x="12" y="128"/>
                    <a:pt x="28" y="128"/>
                  </a:cubicBezTo>
                  <a:cubicBezTo>
                    <a:pt x="28" y="128"/>
                    <a:pt x="28" y="128"/>
                    <a:pt x="28" y="128"/>
                  </a:cubicBezTo>
                  <a:cubicBezTo>
                    <a:pt x="44" y="128"/>
                    <a:pt x="56" y="141"/>
                    <a:pt x="56" y="156"/>
                  </a:cubicBezTo>
                  <a:cubicBezTo>
                    <a:pt x="56" y="434"/>
                    <a:pt x="56" y="434"/>
                    <a:pt x="56" y="434"/>
                  </a:cubicBezTo>
                  <a:cubicBezTo>
                    <a:pt x="56" y="449"/>
                    <a:pt x="44" y="462"/>
                    <a:pt x="28" y="462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6" name="Freeform 22">
              <a:extLst>
                <a:ext uri="{FF2B5EF4-FFF2-40B4-BE49-F238E27FC236}">
                  <a16:creationId xmlns:a16="http://schemas.microsoft.com/office/drawing/2014/main" xmlns="" id="{53805563-2D7C-487B-AB41-2ABCDF5A2DB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35222" y="1286121"/>
              <a:ext cx="36647" cy="299742"/>
            </a:xfrm>
            <a:custGeom>
              <a:avLst/>
              <a:gdLst>
                <a:gd name="T0" fmla="*/ 29 w 57"/>
                <a:gd name="T1" fmla="*/ 65 h 462"/>
                <a:gd name="T2" fmla="*/ 29 w 57"/>
                <a:gd name="T3" fmla="*/ 65 h 462"/>
                <a:gd name="T4" fmla="*/ 0 w 57"/>
                <a:gd name="T5" fmla="*/ 36 h 462"/>
                <a:gd name="T6" fmla="*/ 0 w 57"/>
                <a:gd name="T7" fmla="*/ 29 h 462"/>
                <a:gd name="T8" fmla="*/ 29 w 57"/>
                <a:gd name="T9" fmla="*/ 0 h 462"/>
                <a:gd name="T10" fmla="*/ 29 w 57"/>
                <a:gd name="T11" fmla="*/ 0 h 462"/>
                <a:gd name="T12" fmla="*/ 57 w 57"/>
                <a:gd name="T13" fmla="*/ 29 h 462"/>
                <a:gd name="T14" fmla="*/ 57 w 57"/>
                <a:gd name="T15" fmla="*/ 36 h 462"/>
                <a:gd name="T16" fmla="*/ 29 w 57"/>
                <a:gd name="T17" fmla="*/ 65 h 462"/>
                <a:gd name="T18" fmla="*/ 29 w 57"/>
                <a:gd name="T19" fmla="*/ 462 h 462"/>
                <a:gd name="T20" fmla="*/ 29 w 57"/>
                <a:gd name="T21" fmla="*/ 462 h 462"/>
                <a:gd name="T22" fmla="*/ 0 w 57"/>
                <a:gd name="T23" fmla="*/ 434 h 462"/>
                <a:gd name="T24" fmla="*/ 0 w 57"/>
                <a:gd name="T25" fmla="*/ 156 h 462"/>
                <a:gd name="T26" fmla="*/ 29 w 57"/>
                <a:gd name="T27" fmla="*/ 128 h 462"/>
                <a:gd name="T28" fmla="*/ 29 w 57"/>
                <a:gd name="T29" fmla="*/ 128 h 462"/>
                <a:gd name="T30" fmla="*/ 57 w 57"/>
                <a:gd name="T31" fmla="*/ 156 h 462"/>
                <a:gd name="T32" fmla="*/ 57 w 57"/>
                <a:gd name="T33" fmla="*/ 434 h 462"/>
                <a:gd name="T34" fmla="*/ 29 w 57"/>
                <a:gd name="T35" fmla="*/ 462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7" h="462">
                  <a:moveTo>
                    <a:pt x="29" y="65"/>
                  </a:moveTo>
                  <a:cubicBezTo>
                    <a:pt x="29" y="65"/>
                    <a:pt x="29" y="65"/>
                    <a:pt x="29" y="65"/>
                  </a:cubicBezTo>
                  <a:cubicBezTo>
                    <a:pt x="13" y="65"/>
                    <a:pt x="0" y="52"/>
                    <a:pt x="0" y="36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3"/>
                    <a:pt x="13" y="0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44" y="0"/>
                    <a:pt x="57" y="13"/>
                    <a:pt x="57" y="29"/>
                  </a:cubicBezTo>
                  <a:cubicBezTo>
                    <a:pt x="57" y="36"/>
                    <a:pt x="57" y="36"/>
                    <a:pt x="57" y="36"/>
                  </a:cubicBezTo>
                  <a:cubicBezTo>
                    <a:pt x="57" y="52"/>
                    <a:pt x="44" y="65"/>
                    <a:pt x="29" y="65"/>
                  </a:cubicBezTo>
                  <a:close/>
                  <a:moveTo>
                    <a:pt x="29" y="462"/>
                  </a:moveTo>
                  <a:cubicBezTo>
                    <a:pt x="29" y="462"/>
                    <a:pt x="29" y="462"/>
                    <a:pt x="29" y="462"/>
                  </a:cubicBezTo>
                  <a:cubicBezTo>
                    <a:pt x="13" y="462"/>
                    <a:pt x="0" y="449"/>
                    <a:pt x="0" y="434"/>
                  </a:cubicBezTo>
                  <a:cubicBezTo>
                    <a:pt x="0" y="156"/>
                    <a:pt x="0" y="156"/>
                    <a:pt x="0" y="156"/>
                  </a:cubicBezTo>
                  <a:cubicBezTo>
                    <a:pt x="0" y="141"/>
                    <a:pt x="13" y="128"/>
                    <a:pt x="29" y="128"/>
                  </a:cubicBezTo>
                  <a:cubicBezTo>
                    <a:pt x="29" y="128"/>
                    <a:pt x="29" y="128"/>
                    <a:pt x="29" y="128"/>
                  </a:cubicBezTo>
                  <a:cubicBezTo>
                    <a:pt x="44" y="128"/>
                    <a:pt x="57" y="141"/>
                    <a:pt x="57" y="156"/>
                  </a:cubicBezTo>
                  <a:cubicBezTo>
                    <a:pt x="57" y="434"/>
                    <a:pt x="57" y="434"/>
                    <a:pt x="57" y="434"/>
                  </a:cubicBezTo>
                  <a:cubicBezTo>
                    <a:pt x="57" y="449"/>
                    <a:pt x="44" y="462"/>
                    <a:pt x="29" y="462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7" name="Freeform 23">
              <a:extLst>
                <a:ext uri="{FF2B5EF4-FFF2-40B4-BE49-F238E27FC236}">
                  <a16:creationId xmlns:a16="http://schemas.microsoft.com/office/drawing/2014/main" xmlns="" id="{F5B09A70-BD5C-4AEC-8E34-1AB2A86C5B9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76451" y="1286121"/>
              <a:ext cx="187338" cy="304938"/>
            </a:xfrm>
            <a:custGeom>
              <a:avLst/>
              <a:gdLst>
                <a:gd name="T0" fmla="*/ 264 w 290"/>
                <a:gd name="T1" fmla="*/ 462 h 470"/>
                <a:gd name="T2" fmla="*/ 264 w 290"/>
                <a:gd name="T3" fmla="*/ 462 h 470"/>
                <a:gd name="T4" fmla="*/ 237 w 290"/>
                <a:gd name="T5" fmla="*/ 436 h 470"/>
                <a:gd name="T6" fmla="*/ 237 w 290"/>
                <a:gd name="T7" fmla="*/ 420 h 470"/>
                <a:gd name="T8" fmla="*/ 236 w 290"/>
                <a:gd name="T9" fmla="*/ 420 h 470"/>
                <a:gd name="T10" fmla="*/ 144 w 290"/>
                <a:gd name="T11" fmla="*/ 470 h 470"/>
                <a:gd name="T12" fmla="*/ 41 w 290"/>
                <a:gd name="T13" fmla="*/ 421 h 470"/>
                <a:gd name="T14" fmla="*/ 0 w 290"/>
                <a:gd name="T15" fmla="*/ 295 h 470"/>
                <a:gd name="T16" fmla="*/ 39 w 290"/>
                <a:gd name="T17" fmla="*/ 167 h 470"/>
                <a:gd name="T18" fmla="*/ 141 w 290"/>
                <a:gd name="T19" fmla="*/ 120 h 470"/>
                <a:gd name="T20" fmla="*/ 232 w 290"/>
                <a:gd name="T21" fmla="*/ 166 h 470"/>
                <a:gd name="T22" fmla="*/ 234 w 290"/>
                <a:gd name="T23" fmla="*/ 166 h 470"/>
                <a:gd name="T24" fmla="*/ 234 w 290"/>
                <a:gd name="T25" fmla="*/ 27 h 470"/>
                <a:gd name="T26" fmla="*/ 260 w 290"/>
                <a:gd name="T27" fmla="*/ 0 h 470"/>
                <a:gd name="T28" fmla="*/ 264 w 290"/>
                <a:gd name="T29" fmla="*/ 0 h 470"/>
                <a:gd name="T30" fmla="*/ 290 w 290"/>
                <a:gd name="T31" fmla="*/ 27 h 470"/>
                <a:gd name="T32" fmla="*/ 290 w 290"/>
                <a:gd name="T33" fmla="*/ 436 h 470"/>
                <a:gd name="T34" fmla="*/ 264 w 290"/>
                <a:gd name="T35" fmla="*/ 462 h 470"/>
                <a:gd name="T36" fmla="*/ 150 w 290"/>
                <a:gd name="T37" fmla="*/ 423 h 470"/>
                <a:gd name="T38" fmla="*/ 213 w 290"/>
                <a:gd name="T39" fmla="*/ 393 h 470"/>
                <a:gd name="T40" fmla="*/ 239 w 290"/>
                <a:gd name="T41" fmla="*/ 300 h 470"/>
                <a:gd name="T42" fmla="*/ 215 w 290"/>
                <a:gd name="T43" fmla="*/ 203 h 470"/>
                <a:gd name="T44" fmla="*/ 147 w 290"/>
                <a:gd name="T45" fmla="*/ 167 h 470"/>
                <a:gd name="T46" fmla="*/ 81 w 290"/>
                <a:gd name="T47" fmla="*/ 202 h 470"/>
                <a:gd name="T48" fmla="*/ 58 w 290"/>
                <a:gd name="T49" fmla="*/ 295 h 470"/>
                <a:gd name="T50" fmla="*/ 70 w 290"/>
                <a:gd name="T51" fmla="*/ 366 h 470"/>
                <a:gd name="T52" fmla="*/ 104 w 290"/>
                <a:gd name="T53" fmla="*/ 409 h 470"/>
                <a:gd name="T54" fmla="*/ 150 w 290"/>
                <a:gd name="T55" fmla="*/ 423 h 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90" h="470">
                  <a:moveTo>
                    <a:pt x="264" y="462"/>
                  </a:moveTo>
                  <a:cubicBezTo>
                    <a:pt x="264" y="462"/>
                    <a:pt x="264" y="462"/>
                    <a:pt x="264" y="462"/>
                  </a:cubicBezTo>
                  <a:cubicBezTo>
                    <a:pt x="249" y="462"/>
                    <a:pt x="237" y="450"/>
                    <a:pt x="237" y="436"/>
                  </a:cubicBezTo>
                  <a:cubicBezTo>
                    <a:pt x="237" y="420"/>
                    <a:pt x="237" y="420"/>
                    <a:pt x="237" y="420"/>
                  </a:cubicBezTo>
                  <a:cubicBezTo>
                    <a:pt x="236" y="420"/>
                    <a:pt x="236" y="420"/>
                    <a:pt x="236" y="420"/>
                  </a:cubicBezTo>
                  <a:cubicBezTo>
                    <a:pt x="216" y="453"/>
                    <a:pt x="185" y="470"/>
                    <a:pt x="144" y="470"/>
                  </a:cubicBezTo>
                  <a:cubicBezTo>
                    <a:pt x="103" y="470"/>
                    <a:pt x="69" y="454"/>
                    <a:pt x="41" y="421"/>
                  </a:cubicBezTo>
                  <a:cubicBezTo>
                    <a:pt x="14" y="389"/>
                    <a:pt x="0" y="347"/>
                    <a:pt x="0" y="295"/>
                  </a:cubicBezTo>
                  <a:cubicBezTo>
                    <a:pt x="0" y="241"/>
                    <a:pt x="13" y="199"/>
                    <a:pt x="39" y="167"/>
                  </a:cubicBezTo>
                  <a:cubicBezTo>
                    <a:pt x="65" y="136"/>
                    <a:pt x="99" y="120"/>
                    <a:pt x="141" y="120"/>
                  </a:cubicBezTo>
                  <a:cubicBezTo>
                    <a:pt x="181" y="120"/>
                    <a:pt x="212" y="136"/>
                    <a:pt x="232" y="166"/>
                  </a:cubicBezTo>
                  <a:cubicBezTo>
                    <a:pt x="234" y="166"/>
                    <a:pt x="234" y="166"/>
                    <a:pt x="234" y="166"/>
                  </a:cubicBezTo>
                  <a:cubicBezTo>
                    <a:pt x="234" y="27"/>
                    <a:pt x="234" y="27"/>
                    <a:pt x="234" y="27"/>
                  </a:cubicBezTo>
                  <a:cubicBezTo>
                    <a:pt x="234" y="12"/>
                    <a:pt x="245" y="0"/>
                    <a:pt x="260" y="0"/>
                  </a:cubicBezTo>
                  <a:cubicBezTo>
                    <a:pt x="264" y="0"/>
                    <a:pt x="264" y="0"/>
                    <a:pt x="264" y="0"/>
                  </a:cubicBezTo>
                  <a:cubicBezTo>
                    <a:pt x="278" y="0"/>
                    <a:pt x="290" y="12"/>
                    <a:pt x="290" y="27"/>
                  </a:cubicBezTo>
                  <a:cubicBezTo>
                    <a:pt x="290" y="436"/>
                    <a:pt x="290" y="436"/>
                    <a:pt x="290" y="436"/>
                  </a:cubicBezTo>
                  <a:cubicBezTo>
                    <a:pt x="290" y="450"/>
                    <a:pt x="278" y="462"/>
                    <a:pt x="264" y="462"/>
                  </a:cubicBezTo>
                  <a:close/>
                  <a:moveTo>
                    <a:pt x="150" y="423"/>
                  </a:moveTo>
                  <a:cubicBezTo>
                    <a:pt x="175" y="423"/>
                    <a:pt x="196" y="413"/>
                    <a:pt x="213" y="393"/>
                  </a:cubicBezTo>
                  <a:cubicBezTo>
                    <a:pt x="230" y="372"/>
                    <a:pt x="239" y="342"/>
                    <a:pt x="239" y="300"/>
                  </a:cubicBezTo>
                  <a:cubicBezTo>
                    <a:pt x="239" y="260"/>
                    <a:pt x="231" y="227"/>
                    <a:pt x="215" y="203"/>
                  </a:cubicBezTo>
                  <a:cubicBezTo>
                    <a:pt x="199" y="179"/>
                    <a:pt x="177" y="167"/>
                    <a:pt x="147" y="167"/>
                  </a:cubicBezTo>
                  <a:cubicBezTo>
                    <a:pt x="118" y="167"/>
                    <a:pt x="96" y="178"/>
                    <a:pt x="81" y="202"/>
                  </a:cubicBezTo>
                  <a:cubicBezTo>
                    <a:pt x="66" y="226"/>
                    <a:pt x="58" y="257"/>
                    <a:pt x="58" y="295"/>
                  </a:cubicBezTo>
                  <a:cubicBezTo>
                    <a:pt x="58" y="323"/>
                    <a:pt x="62" y="346"/>
                    <a:pt x="70" y="366"/>
                  </a:cubicBezTo>
                  <a:cubicBezTo>
                    <a:pt x="78" y="385"/>
                    <a:pt x="90" y="399"/>
                    <a:pt x="104" y="409"/>
                  </a:cubicBezTo>
                  <a:cubicBezTo>
                    <a:pt x="119" y="419"/>
                    <a:pt x="134" y="423"/>
                    <a:pt x="150" y="423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8" name="Freeform 24">
              <a:extLst>
                <a:ext uri="{FF2B5EF4-FFF2-40B4-BE49-F238E27FC236}">
                  <a16:creationId xmlns:a16="http://schemas.microsoft.com/office/drawing/2014/main" xmlns="" id="{3776C0FC-51B4-43E9-A802-9FD933C30A0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09735" y="1363791"/>
              <a:ext cx="199371" cy="227268"/>
            </a:xfrm>
            <a:custGeom>
              <a:avLst/>
              <a:gdLst>
                <a:gd name="T0" fmla="*/ 280 w 308"/>
                <a:gd name="T1" fmla="*/ 189 h 350"/>
                <a:gd name="T2" fmla="*/ 68 w 308"/>
                <a:gd name="T3" fmla="*/ 189 h 350"/>
                <a:gd name="T4" fmla="*/ 59 w 308"/>
                <a:gd name="T5" fmla="*/ 200 h 350"/>
                <a:gd name="T6" fmla="*/ 89 w 308"/>
                <a:gd name="T7" fmla="*/ 274 h 350"/>
                <a:gd name="T8" fmla="*/ 160 w 308"/>
                <a:gd name="T9" fmla="*/ 303 h 350"/>
                <a:gd name="T10" fmla="*/ 214 w 308"/>
                <a:gd name="T11" fmla="*/ 286 h 350"/>
                <a:gd name="T12" fmla="*/ 239 w 308"/>
                <a:gd name="T13" fmla="*/ 255 h 350"/>
                <a:gd name="T14" fmla="*/ 272 w 308"/>
                <a:gd name="T15" fmla="*/ 237 h 350"/>
                <a:gd name="T16" fmla="*/ 272 w 308"/>
                <a:gd name="T17" fmla="*/ 237 h 350"/>
                <a:gd name="T18" fmla="*/ 293 w 308"/>
                <a:gd name="T19" fmla="*/ 277 h 350"/>
                <a:gd name="T20" fmla="*/ 254 w 308"/>
                <a:gd name="T21" fmla="*/ 322 h 350"/>
                <a:gd name="T22" fmla="*/ 160 w 308"/>
                <a:gd name="T23" fmla="*/ 350 h 350"/>
                <a:gd name="T24" fmla="*/ 42 w 308"/>
                <a:gd name="T25" fmla="*/ 304 h 350"/>
                <a:gd name="T26" fmla="*/ 0 w 308"/>
                <a:gd name="T27" fmla="*/ 178 h 350"/>
                <a:gd name="T28" fmla="*/ 41 w 308"/>
                <a:gd name="T29" fmla="*/ 50 h 350"/>
                <a:gd name="T30" fmla="*/ 157 w 308"/>
                <a:gd name="T31" fmla="*/ 0 h 350"/>
                <a:gd name="T32" fmla="*/ 227 w 308"/>
                <a:gd name="T33" fmla="*/ 16 h 350"/>
                <a:gd name="T34" fmla="*/ 284 w 308"/>
                <a:gd name="T35" fmla="*/ 71 h 350"/>
                <a:gd name="T36" fmla="*/ 307 w 308"/>
                <a:gd name="T37" fmla="*/ 161 h 350"/>
                <a:gd name="T38" fmla="*/ 280 w 308"/>
                <a:gd name="T39" fmla="*/ 189 h 350"/>
                <a:gd name="T40" fmla="*/ 245 w 308"/>
                <a:gd name="T41" fmla="*/ 143 h 350"/>
                <a:gd name="T42" fmla="*/ 249 w 308"/>
                <a:gd name="T43" fmla="*/ 137 h 350"/>
                <a:gd name="T44" fmla="*/ 218 w 308"/>
                <a:gd name="T45" fmla="*/ 69 h 350"/>
                <a:gd name="T46" fmla="*/ 157 w 308"/>
                <a:gd name="T47" fmla="*/ 47 h 350"/>
                <a:gd name="T48" fmla="*/ 91 w 308"/>
                <a:gd name="T49" fmla="*/ 73 h 350"/>
                <a:gd name="T50" fmla="*/ 63 w 308"/>
                <a:gd name="T51" fmla="*/ 127 h 350"/>
                <a:gd name="T52" fmla="*/ 75 w 308"/>
                <a:gd name="T53" fmla="*/ 143 h 350"/>
                <a:gd name="T54" fmla="*/ 245 w 308"/>
                <a:gd name="T55" fmla="*/ 143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08" h="350">
                  <a:moveTo>
                    <a:pt x="280" y="189"/>
                  </a:moveTo>
                  <a:cubicBezTo>
                    <a:pt x="68" y="189"/>
                    <a:pt x="68" y="189"/>
                    <a:pt x="68" y="189"/>
                  </a:cubicBezTo>
                  <a:cubicBezTo>
                    <a:pt x="63" y="189"/>
                    <a:pt x="58" y="194"/>
                    <a:pt x="59" y="200"/>
                  </a:cubicBezTo>
                  <a:cubicBezTo>
                    <a:pt x="62" y="232"/>
                    <a:pt x="72" y="256"/>
                    <a:pt x="89" y="274"/>
                  </a:cubicBezTo>
                  <a:cubicBezTo>
                    <a:pt x="108" y="294"/>
                    <a:pt x="132" y="303"/>
                    <a:pt x="160" y="303"/>
                  </a:cubicBezTo>
                  <a:cubicBezTo>
                    <a:pt x="181" y="303"/>
                    <a:pt x="200" y="298"/>
                    <a:pt x="214" y="286"/>
                  </a:cubicBezTo>
                  <a:cubicBezTo>
                    <a:pt x="224" y="278"/>
                    <a:pt x="232" y="268"/>
                    <a:pt x="239" y="255"/>
                  </a:cubicBezTo>
                  <a:cubicBezTo>
                    <a:pt x="246" y="243"/>
                    <a:pt x="258" y="236"/>
                    <a:pt x="272" y="237"/>
                  </a:cubicBezTo>
                  <a:cubicBezTo>
                    <a:pt x="272" y="237"/>
                    <a:pt x="272" y="237"/>
                    <a:pt x="272" y="237"/>
                  </a:cubicBezTo>
                  <a:cubicBezTo>
                    <a:pt x="291" y="240"/>
                    <a:pt x="301" y="260"/>
                    <a:pt x="293" y="277"/>
                  </a:cubicBezTo>
                  <a:cubicBezTo>
                    <a:pt x="283" y="295"/>
                    <a:pt x="270" y="310"/>
                    <a:pt x="254" y="322"/>
                  </a:cubicBezTo>
                  <a:cubicBezTo>
                    <a:pt x="229" y="341"/>
                    <a:pt x="198" y="350"/>
                    <a:pt x="160" y="350"/>
                  </a:cubicBezTo>
                  <a:cubicBezTo>
                    <a:pt x="110" y="350"/>
                    <a:pt x="70" y="335"/>
                    <a:pt x="42" y="304"/>
                  </a:cubicBezTo>
                  <a:cubicBezTo>
                    <a:pt x="14" y="273"/>
                    <a:pt x="0" y="231"/>
                    <a:pt x="0" y="178"/>
                  </a:cubicBezTo>
                  <a:cubicBezTo>
                    <a:pt x="0" y="125"/>
                    <a:pt x="13" y="82"/>
                    <a:pt x="41" y="50"/>
                  </a:cubicBezTo>
                  <a:cubicBezTo>
                    <a:pt x="68" y="17"/>
                    <a:pt x="107" y="0"/>
                    <a:pt x="157" y="0"/>
                  </a:cubicBezTo>
                  <a:cubicBezTo>
                    <a:pt x="181" y="0"/>
                    <a:pt x="204" y="6"/>
                    <a:pt x="227" y="16"/>
                  </a:cubicBezTo>
                  <a:cubicBezTo>
                    <a:pt x="250" y="27"/>
                    <a:pt x="269" y="45"/>
                    <a:pt x="284" y="71"/>
                  </a:cubicBezTo>
                  <a:cubicBezTo>
                    <a:pt x="297" y="92"/>
                    <a:pt x="305" y="122"/>
                    <a:pt x="307" y="161"/>
                  </a:cubicBezTo>
                  <a:cubicBezTo>
                    <a:pt x="308" y="176"/>
                    <a:pt x="296" y="189"/>
                    <a:pt x="280" y="189"/>
                  </a:cubicBezTo>
                  <a:close/>
                  <a:moveTo>
                    <a:pt x="245" y="143"/>
                  </a:moveTo>
                  <a:cubicBezTo>
                    <a:pt x="247" y="143"/>
                    <a:pt x="250" y="140"/>
                    <a:pt x="249" y="137"/>
                  </a:cubicBezTo>
                  <a:cubicBezTo>
                    <a:pt x="246" y="106"/>
                    <a:pt x="236" y="83"/>
                    <a:pt x="218" y="69"/>
                  </a:cubicBezTo>
                  <a:cubicBezTo>
                    <a:pt x="199" y="54"/>
                    <a:pt x="179" y="47"/>
                    <a:pt x="157" y="47"/>
                  </a:cubicBezTo>
                  <a:cubicBezTo>
                    <a:pt x="130" y="47"/>
                    <a:pt x="108" y="56"/>
                    <a:pt x="91" y="73"/>
                  </a:cubicBezTo>
                  <a:cubicBezTo>
                    <a:pt x="77" y="88"/>
                    <a:pt x="68" y="106"/>
                    <a:pt x="63" y="127"/>
                  </a:cubicBezTo>
                  <a:cubicBezTo>
                    <a:pt x="62" y="135"/>
                    <a:pt x="67" y="143"/>
                    <a:pt x="75" y="143"/>
                  </a:cubicBezTo>
                  <a:lnTo>
                    <a:pt x="245" y="143"/>
                  </a:ln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161072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12915" y="2552426"/>
            <a:ext cx="5400881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err="1" smtClean="0"/>
              <a:t>Islide</a:t>
            </a:r>
            <a:r>
              <a:rPr lang="en-US" altLang="zh-CN" dirty="0" smtClean="0"/>
              <a:t>    </a:t>
            </a:r>
            <a:r>
              <a:rPr lang="zh-CN" altLang="en-US" dirty="0" smtClean="0"/>
              <a:t>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1893943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B88F72A1-47EA-4D33-BFD9-9BBC6CF862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708B59AE-6042-431E-B43B-F9742DDCCF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14973520-32A7-4DF1-9533-5C20FA3622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5</a:t>
            </a:fld>
            <a:endParaRPr lang="zh-CN" altLang="en-US"/>
          </a:p>
        </p:txBody>
      </p:sp>
      <p:grpSp>
        <p:nvGrpSpPr>
          <p:cNvPr id="5" name="1c0bca05-7efe-4b36-a9ae-f1484367d725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43468D84-E6EE-4E25-8F48-70E1930E0EA1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95400" y="2011687"/>
            <a:ext cx="10825088" cy="3556832"/>
            <a:chOff x="695400" y="2011687"/>
            <a:chExt cx="10825088" cy="3556832"/>
          </a:xfrm>
        </p:grpSpPr>
        <p:sp>
          <p:nvSpPr>
            <p:cNvPr id="6" name="ïś1îdè">
              <a:extLst>
                <a:ext uri="{FF2B5EF4-FFF2-40B4-BE49-F238E27FC236}">
                  <a16:creationId xmlns:a16="http://schemas.microsoft.com/office/drawing/2014/main" xmlns="" id="{B94C789A-086C-4C0F-899D-BDAE2E2B86BA}"/>
                </a:ext>
              </a:extLst>
            </p:cNvPr>
            <p:cNvSpPr/>
            <p:nvPr/>
          </p:nvSpPr>
          <p:spPr bwMode="auto">
            <a:xfrm>
              <a:off x="1111519" y="2800933"/>
              <a:ext cx="1388858" cy="1454654"/>
            </a:xfrm>
            <a:custGeom>
              <a:avLst/>
              <a:gdLst>
                <a:gd name="T0" fmla="*/ 1516 w 1562"/>
                <a:gd name="T1" fmla="*/ 0 h 1636"/>
                <a:gd name="T2" fmla="*/ 1562 w 1562"/>
                <a:gd name="T3" fmla="*/ 11 h 1636"/>
                <a:gd name="T4" fmla="*/ 781 w 1562"/>
                <a:gd name="T5" fmla="*/ 1636 h 1636"/>
                <a:gd name="T6" fmla="*/ 0 w 1562"/>
                <a:gd name="T7" fmla="*/ 11 h 1636"/>
                <a:gd name="T8" fmla="*/ 57 w 1562"/>
                <a:gd name="T9" fmla="*/ 0 h 1636"/>
                <a:gd name="T10" fmla="*/ 1516 w 1562"/>
                <a:gd name="T11" fmla="*/ 0 h 1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62" h="1636">
                  <a:moveTo>
                    <a:pt x="1516" y="0"/>
                  </a:moveTo>
                  <a:lnTo>
                    <a:pt x="1562" y="11"/>
                  </a:lnTo>
                  <a:lnTo>
                    <a:pt x="781" y="1636"/>
                  </a:lnTo>
                  <a:lnTo>
                    <a:pt x="0" y="11"/>
                  </a:lnTo>
                  <a:lnTo>
                    <a:pt x="57" y="0"/>
                  </a:lnTo>
                  <a:lnTo>
                    <a:pt x="1516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î$ľiḋé">
              <a:extLst>
                <a:ext uri="{FF2B5EF4-FFF2-40B4-BE49-F238E27FC236}">
                  <a16:creationId xmlns:a16="http://schemas.microsoft.com/office/drawing/2014/main" xmlns="" id="{480D81CB-2A50-4A67-A023-3266AF6790C1}"/>
                </a:ext>
              </a:extLst>
            </p:cNvPr>
            <p:cNvSpPr/>
            <p:nvPr/>
          </p:nvSpPr>
          <p:spPr bwMode="auto">
            <a:xfrm>
              <a:off x="1100849" y="2546635"/>
              <a:ext cx="1410197" cy="457914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isḻîḓê">
              <a:extLst>
                <a:ext uri="{FF2B5EF4-FFF2-40B4-BE49-F238E27FC236}">
                  <a16:creationId xmlns:a16="http://schemas.microsoft.com/office/drawing/2014/main" xmlns="" id="{E5AA4E90-C9D3-4E15-8A05-D252D15E6CAA}"/>
                </a:ext>
              </a:extLst>
            </p:cNvPr>
            <p:cNvSpPr txBox="1"/>
            <p:nvPr/>
          </p:nvSpPr>
          <p:spPr>
            <a:xfrm>
              <a:off x="1090180" y="2011687"/>
              <a:ext cx="1410198" cy="992579"/>
            </a:xfrm>
            <a:prstGeom prst="rect">
              <a:avLst/>
            </a:prstGeom>
            <a:noFill/>
            <a:effectLst/>
          </p:spPr>
          <p:txBody>
            <a:bodyPr wrap="none" anchor="ctr" anchorCtr="1">
              <a:normAutofit fontScale="85000" lnSpcReduction="20000"/>
            </a:bodyPr>
            <a:lstStyle/>
            <a:p>
              <a:pPr algn="ctr"/>
              <a:r>
                <a:rPr lang="id-ID" sz="8000" b="1" dirty="0">
                  <a:solidFill>
                    <a:schemeClr val="accent1"/>
                  </a:solidFill>
                  <a:latin typeface="Impact" panose="020B0806030902050204" pitchFamily="34" charset="0"/>
                </a:rPr>
                <a:t>01</a:t>
              </a:r>
            </a:p>
          </p:txBody>
        </p:sp>
        <p:sp>
          <p:nvSpPr>
            <p:cNvPr id="9" name="îŝļîḓé">
              <a:extLst>
                <a:ext uri="{FF2B5EF4-FFF2-40B4-BE49-F238E27FC236}">
                  <a16:creationId xmlns:a16="http://schemas.microsoft.com/office/drawing/2014/main" xmlns="" id="{F4B4443F-A787-4BE0-9E32-973921118F61}"/>
                </a:ext>
              </a:extLst>
            </p:cNvPr>
            <p:cNvSpPr txBox="1"/>
            <p:nvPr/>
          </p:nvSpPr>
          <p:spPr bwMode="auto">
            <a:xfrm>
              <a:off x="1246822" y="3114000"/>
              <a:ext cx="1125000" cy="3220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/>
            </a:bodyPr>
            <a:lstStyle/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1400" b="1" dirty="0">
                  <a:solidFill>
                    <a:schemeClr val="bg1"/>
                  </a:solidFill>
                </a:rPr>
                <a:t>Keyword</a:t>
              </a:r>
              <a:endParaRPr lang="zh-CN" altLang="en-US" sz="1400" b="1" dirty="0">
                <a:solidFill>
                  <a:schemeClr val="bg1"/>
                </a:solidFill>
              </a:endParaRPr>
            </a:p>
          </p:txBody>
        </p:sp>
        <p:grpSp>
          <p:nvGrpSpPr>
            <p:cNvPr id="10" name="išḷîde" title="MJ8JxobmQhO5YsZmEcy6DZVp0AZTfE39zvT5PAyas4bMl">
              <a:extLst>
                <a:ext uri="{FF2B5EF4-FFF2-40B4-BE49-F238E27FC236}">
                  <a16:creationId xmlns:a16="http://schemas.microsoft.com/office/drawing/2014/main" xmlns="" id="{6CC1D061-359B-4AC9-BAC5-71679040F81C}"/>
                </a:ext>
              </a:extLst>
            </p:cNvPr>
            <p:cNvGrpSpPr/>
            <p:nvPr/>
          </p:nvGrpSpPr>
          <p:grpSpPr>
            <a:xfrm>
              <a:off x="1532897" y="3993401"/>
              <a:ext cx="520916" cy="520914"/>
              <a:chOff x="2406923" y="2845390"/>
              <a:chExt cx="571222" cy="571221"/>
            </a:xfrm>
          </p:grpSpPr>
          <p:sp>
            <p:nvSpPr>
              <p:cNvPr id="44" name="ísḻíḑé">
                <a:extLst>
                  <a:ext uri="{FF2B5EF4-FFF2-40B4-BE49-F238E27FC236}">
                    <a16:creationId xmlns:a16="http://schemas.microsoft.com/office/drawing/2014/main" xmlns="" id="{AEF9DC83-F6A5-4C25-9205-D813C6DFD9A9}"/>
                  </a:ext>
                </a:extLst>
              </p:cNvPr>
              <p:cNvSpPr/>
              <p:nvPr/>
            </p:nvSpPr>
            <p:spPr>
              <a:xfrm>
                <a:off x="2406923" y="2845390"/>
                <a:ext cx="571222" cy="571221"/>
              </a:xfrm>
              <a:prstGeom prst="ellipse">
                <a:avLst/>
              </a:prstGeom>
              <a:solidFill>
                <a:schemeClr val="accent1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5" name="iṩḷiḓê" title="ry6MHxwOH8WsTKLSa514qPVJnvhhWFnRDjZGIbRZNsFBp">
                <a:extLst>
                  <a:ext uri="{FF2B5EF4-FFF2-40B4-BE49-F238E27FC236}">
                    <a16:creationId xmlns:a16="http://schemas.microsoft.com/office/drawing/2014/main" xmlns="" id="{BBCD557F-D5E9-4DF2-A1B9-1B5F643770E5}"/>
                  </a:ext>
                </a:extLst>
              </p:cNvPr>
              <p:cNvSpPr/>
              <p:nvPr/>
            </p:nvSpPr>
            <p:spPr bwMode="auto">
              <a:xfrm>
                <a:off x="2540113" y="2998524"/>
                <a:ext cx="304843" cy="264949"/>
              </a:xfrm>
              <a:custGeom>
                <a:avLst/>
                <a:gdLst>
                  <a:gd name="connsiteX0" fmla="*/ 427885 w 601094"/>
                  <a:gd name="connsiteY0" fmla="*/ 274980 h 522431"/>
                  <a:gd name="connsiteX1" fmla="*/ 432269 w 601094"/>
                  <a:gd name="connsiteY1" fmla="*/ 321660 h 522431"/>
                  <a:gd name="connsiteX2" fmla="*/ 431295 w 601094"/>
                  <a:gd name="connsiteY2" fmla="*/ 429121 h 522431"/>
                  <a:gd name="connsiteX3" fmla="*/ 453455 w 601094"/>
                  <a:gd name="connsiteY3" fmla="*/ 417208 h 522431"/>
                  <a:gd name="connsiteX4" fmla="*/ 448585 w 601094"/>
                  <a:gd name="connsiteY4" fmla="*/ 349619 h 522431"/>
                  <a:gd name="connsiteX5" fmla="*/ 448585 w 601094"/>
                  <a:gd name="connsiteY5" fmla="*/ 301238 h 522431"/>
                  <a:gd name="connsiteX6" fmla="*/ 427885 w 601094"/>
                  <a:gd name="connsiteY6" fmla="*/ 274980 h 522431"/>
                  <a:gd name="connsiteX7" fmla="*/ 352921 w 601094"/>
                  <a:gd name="connsiteY7" fmla="*/ 272822 h 522431"/>
                  <a:gd name="connsiteX8" fmla="*/ 354868 w 601094"/>
                  <a:gd name="connsiteY8" fmla="*/ 371774 h 522431"/>
                  <a:gd name="connsiteX9" fmla="*/ 351947 w 601094"/>
                  <a:gd name="connsiteY9" fmla="*/ 423317 h 522431"/>
                  <a:gd name="connsiteX10" fmla="*/ 378481 w 601094"/>
                  <a:gd name="connsiteY10" fmla="*/ 441065 h 522431"/>
                  <a:gd name="connsiteX11" fmla="*/ 386514 w 601094"/>
                  <a:gd name="connsiteY11" fmla="*/ 411647 h 522431"/>
                  <a:gd name="connsiteX12" fmla="*/ 385297 w 601094"/>
                  <a:gd name="connsiteY12" fmla="*/ 362535 h 522431"/>
                  <a:gd name="connsiteX13" fmla="*/ 388461 w 601094"/>
                  <a:gd name="connsiteY13" fmla="*/ 301511 h 522431"/>
                  <a:gd name="connsiteX14" fmla="*/ 356816 w 601094"/>
                  <a:gd name="connsiteY14" fmla="*/ 273795 h 522431"/>
                  <a:gd name="connsiteX15" fmla="*/ 352921 w 601094"/>
                  <a:gd name="connsiteY15" fmla="*/ 272822 h 522431"/>
                  <a:gd name="connsiteX16" fmla="*/ 276425 w 601094"/>
                  <a:gd name="connsiteY16" fmla="*/ 271096 h 522431"/>
                  <a:gd name="connsiteX17" fmla="*/ 279350 w 601094"/>
                  <a:gd name="connsiteY17" fmla="*/ 382676 h 522431"/>
                  <a:gd name="connsiteX18" fmla="*/ 278131 w 601094"/>
                  <a:gd name="connsiteY18" fmla="*/ 427892 h 522431"/>
                  <a:gd name="connsiteX19" fmla="*/ 302017 w 601094"/>
                  <a:gd name="connsiteY19" fmla="*/ 447096 h 522431"/>
                  <a:gd name="connsiteX20" fmla="*/ 308841 w 601094"/>
                  <a:gd name="connsiteY20" fmla="*/ 393859 h 522431"/>
                  <a:gd name="connsiteX21" fmla="*/ 309816 w 601094"/>
                  <a:gd name="connsiteY21" fmla="*/ 321660 h 522431"/>
                  <a:gd name="connsiteX22" fmla="*/ 313472 w 601094"/>
                  <a:gd name="connsiteY22" fmla="*/ 278875 h 522431"/>
                  <a:gd name="connsiteX23" fmla="*/ 281787 w 601094"/>
                  <a:gd name="connsiteY23" fmla="*/ 273041 h 522431"/>
                  <a:gd name="connsiteX24" fmla="*/ 276425 w 601094"/>
                  <a:gd name="connsiteY24" fmla="*/ 271096 h 522431"/>
                  <a:gd name="connsiteX25" fmla="*/ 207982 w 601094"/>
                  <a:gd name="connsiteY25" fmla="*/ 270139 h 522431"/>
                  <a:gd name="connsiteX26" fmla="*/ 212122 w 601094"/>
                  <a:gd name="connsiteY26" fmla="*/ 371024 h 522431"/>
                  <a:gd name="connsiteX27" fmla="*/ 213826 w 601094"/>
                  <a:gd name="connsiteY27" fmla="*/ 428880 h 522431"/>
                  <a:gd name="connsiteX28" fmla="*/ 219427 w 601094"/>
                  <a:gd name="connsiteY28" fmla="*/ 447842 h 522431"/>
                  <a:gd name="connsiteX29" fmla="*/ 237689 w 601094"/>
                  <a:gd name="connsiteY29" fmla="*/ 443709 h 522431"/>
                  <a:gd name="connsiteX30" fmla="*/ 236472 w 601094"/>
                  <a:gd name="connsiteY30" fmla="*/ 345013 h 522431"/>
                  <a:gd name="connsiteX31" fmla="*/ 237446 w 601094"/>
                  <a:gd name="connsiteY31" fmla="*/ 302228 h 522431"/>
                  <a:gd name="connsiteX32" fmla="*/ 213339 w 601094"/>
                  <a:gd name="connsiteY32" fmla="*/ 272570 h 522431"/>
                  <a:gd name="connsiteX33" fmla="*/ 207982 w 601094"/>
                  <a:gd name="connsiteY33" fmla="*/ 270139 h 522431"/>
                  <a:gd name="connsiteX34" fmla="*/ 167332 w 601094"/>
                  <a:gd name="connsiteY34" fmla="*/ 268198 h 522431"/>
                  <a:gd name="connsiteX35" fmla="*/ 141519 w 601094"/>
                  <a:gd name="connsiteY35" fmla="*/ 270872 h 522431"/>
                  <a:gd name="connsiteX36" fmla="*/ 136893 w 601094"/>
                  <a:gd name="connsiteY36" fmla="*/ 269657 h 522431"/>
                  <a:gd name="connsiteX37" fmla="*/ 141032 w 601094"/>
                  <a:gd name="connsiteY37" fmla="*/ 391464 h 522431"/>
                  <a:gd name="connsiteX38" fmla="*/ 138354 w 601094"/>
                  <a:gd name="connsiteY38" fmla="*/ 445924 h 522431"/>
                  <a:gd name="connsiteX39" fmla="*/ 167332 w 601094"/>
                  <a:gd name="connsiteY39" fmla="*/ 431823 h 522431"/>
                  <a:gd name="connsiteX40" fmla="*/ 168793 w 601094"/>
                  <a:gd name="connsiteY40" fmla="*/ 322172 h 522431"/>
                  <a:gd name="connsiteX41" fmla="*/ 167332 w 601094"/>
                  <a:gd name="connsiteY41" fmla="*/ 268198 h 522431"/>
                  <a:gd name="connsiteX42" fmla="*/ 424963 w 601094"/>
                  <a:gd name="connsiteY42" fmla="*/ 258205 h 522431"/>
                  <a:gd name="connsiteX43" fmla="*/ 470015 w 601094"/>
                  <a:gd name="connsiteY43" fmla="*/ 309504 h 522431"/>
                  <a:gd name="connsiteX44" fmla="*/ 468797 w 601094"/>
                  <a:gd name="connsiteY44" fmla="*/ 403836 h 522431"/>
                  <a:gd name="connsiteX45" fmla="*/ 467336 w 601094"/>
                  <a:gd name="connsiteY45" fmla="*/ 447112 h 522431"/>
                  <a:gd name="connsiteX46" fmla="*/ 417658 w 601094"/>
                  <a:gd name="connsiteY46" fmla="*/ 434469 h 522431"/>
                  <a:gd name="connsiteX47" fmla="*/ 418632 w 601094"/>
                  <a:gd name="connsiteY47" fmla="*/ 335761 h 522431"/>
                  <a:gd name="connsiteX48" fmla="*/ 415222 w 601094"/>
                  <a:gd name="connsiteY48" fmla="*/ 267687 h 522431"/>
                  <a:gd name="connsiteX49" fmla="*/ 419362 w 601094"/>
                  <a:gd name="connsiteY49" fmla="*/ 262824 h 522431"/>
                  <a:gd name="connsiteX50" fmla="*/ 424963 w 601094"/>
                  <a:gd name="connsiteY50" fmla="*/ 258205 h 522431"/>
                  <a:gd name="connsiteX51" fmla="*/ 356816 w 601094"/>
                  <a:gd name="connsiteY51" fmla="*/ 257749 h 522431"/>
                  <a:gd name="connsiteX52" fmla="*/ 392356 w 601094"/>
                  <a:gd name="connsiteY52" fmla="*/ 258478 h 522431"/>
                  <a:gd name="connsiteX53" fmla="*/ 398685 w 601094"/>
                  <a:gd name="connsiteY53" fmla="*/ 263340 h 522431"/>
                  <a:gd name="connsiteX54" fmla="*/ 400876 w 601094"/>
                  <a:gd name="connsiteY54" fmla="*/ 423803 h 522431"/>
                  <a:gd name="connsiteX55" fmla="*/ 366066 w 601094"/>
                  <a:gd name="connsiteY55" fmla="*/ 455652 h 522431"/>
                  <a:gd name="connsiteX56" fmla="*/ 340019 w 601094"/>
                  <a:gd name="connsiteY56" fmla="*/ 412133 h 522431"/>
                  <a:gd name="connsiteX57" fmla="*/ 344401 w 601094"/>
                  <a:gd name="connsiteY57" fmla="*/ 260909 h 522431"/>
                  <a:gd name="connsiteX58" fmla="*/ 352434 w 601094"/>
                  <a:gd name="connsiteY58" fmla="*/ 258964 h 522431"/>
                  <a:gd name="connsiteX59" fmla="*/ 356816 w 601094"/>
                  <a:gd name="connsiteY59" fmla="*/ 257749 h 522431"/>
                  <a:gd name="connsiteX60" fmla="*/ 213339 w 601094"/>
                  <a:gd name="connsiteY60" fmla="*/ 256040 h 522431"/>
                  <a:gd name="connsiteX61" fmla="*/ 252787 w 601094"/>
                  <a:gd name="connsiteY61" fmla="*/ 302228 h 522431"/>
                  <a:gd name="connsiteX62" fmla="*/ 250595 w 601094"/>
                  <a:gd name="connsiteY62" fmla="*/ 454405 h 522431"/>
                  <a:gd name="connsiteX63" fmla="*/ 243290 w 601094"/>
                  <a:gd name="connsiteY63" fmla="*/ 461455 h 522431"/>
                  <a:gd name="connsiteX64" fmla="*/ 207738 w 601094"/>
                  <a:gd name="connsiteY64" fmla="*/ 461455 h 522431"/>
                  <a:gd name="connsiteX65" fmla="*/ 201164 w 601094"/>
                  <a:gd name="connsiteY65" fmla="*/ 454891 h 522431"/>
                  <a:gd name="connsiteX66" fmla="*/ 199459 w 601094"/>
                  <a:gd name="connsiteY66" fmla="*/ 342825 h 522431"/>
                  <a:gd name="connsiteX67" fmla="*/ 198972 w 601094"/>
                  <a:gd name="connsiteY67" fmla="*/ 265277 h 522431"/>
                  <a:gd name="connsiteX68" fmla="*/ 205790 w 601094"/>
                  <a:gd name="connsiteY68" fmla="*/ 262360 h 522431"/>
                  <a:gd name="connsiteX69" fmla="*/ 213339 w 601094"/>
                  <a:gd name="connsiteY69" fmla="*/ 256040 h 522431"/>
                  <a:gd name="connsiteX70" fmla="*/ 281787 w 601094"/>
                  <a:gd name="connsiteY70" fmla="*/ 255781 h 522431"/>
                  <a:gd name="connsiteX71" fmla="*/ 327608 w 601094"/>
                  <a:gd name="connsiteY71" fmla="*/ 286897 h 522431"/>
                  <a:gd name="connsiteX72" fmla="*/ 323708 w 601094"/>
                  <a:gd name="connsiteY72" fmla="*/ 451472 h 522431"/>
                  <a:gd name="connsiteX73" fmla="*/ 316884 w 601094"/>
                  <a:gd name="connsiteY73" fmla="*/ 458279 h 522431"/>
                  <a:gd name="connsiteX74" fmla="*/ 262533 w 601094"/>
                  <a:gd name="connsiteY74" fmla="*/ 435914 h 522431"/>
                  <a:gd name="connsiteX75" fmla="*/ 267895 w 601094"/>
                  <a:gd name="connsiteY75" fmla="*/ 264289 h 522431"/>
                  <a:gd name="connsiteX76" fmla="*/ 273744 w 601094"/>
                  <a:gd name="connsiteY76" fmla="*/ 262831 h 522431"/>
                  <a:gd name="connsiteX77" fmla="*/ 281787 w 601094"/>
                  <a:gd name="connsiteY77" fmla="*/ 255781 h 522431"/>
                  <a:gd name="connsiteX78" fmla="*/ 163192 w 601094"/>
                  <a:gd name="connsiteY78" fmla="*/ 253367 h 522431"/>
                  <a:gd name="connsiteX79" fmla="*/ 179751 w 601094"/>
                  <a:gd name="connsiteY79" fmla="*/ 264794 h 522431"/>
                  <a:gd name="connsiteX80" fmla="*/ 176829 w 601094"/>
                  <a:gd name="connsiteY80" fmla="*/ 354508 h 522431"/>
                  <a:gd name="connsiteX81" fmla="*/ 177073 w 601094"/>
                  <a:gd name="connsiteY81" fmla="*/ 422341 h 522431"/>
                  <a:gd name="connsiteX82" fmla="*/ 176099 w 601094"/>
                  <a:gd name="connsiteY82" fmla="*/ 457108 h 522431"/>
                  <a:gd name="connsiteX83" fmla="*/ 132996 w 601094"/>
                  <a:gd name="connsiteY83" fmla="*/ 460755 h 522431"/>
                  <a:gd name="connsiteX84" fmla="*/ 130074 w 601094"/>
                  <a:gd name="connsiteY84" fmla="*/ 457838 h 522431"/>
                  <a:gd name="connsiteX85" fmla="*/ 132266 w 601094"/>
                  <a:gd name="connsiteY85" fmla="*/ 255312 h 522431"/>
                  <a:gd name="connsiteX86" fmla="*/ 136406 w 601094"/>
                  <a:gd name="connsiteY86" fmla="*/ 255798 h 522431"/>
                  <a:gd name="connsiteX87" fmla="*/ 141519 w 601094"/>
                  <a:gd name="connsiteY87" fmla="*/ 253610 h 522431"/>
                  <a:gd name="connsiteX88" fmla="*/ 163192 w 601094"/>
                  <a:gd name="connsiteY88" fmla="*/ 253367 h 522431"/>
                  <a:gd name="connsiteX89" fmla="*/ 15157 w 601094"/>
                  <a:gd name="connsiteY89" fmla="*/ 218612 h 522431"/>
                  <a:gd name="connsiteX90" fmla="*/ 20027 w 601094"/>
                  <a:gd name="connsiteY90" fmla="*/ 391686 h 522431"/>
                  <a:gd name="connsiteX91" fmla="*/ 17592 w 601094"/>
                  <a:gd name="connsiteY91" fmla="*/ 493293 h 522431"/>
                  <a:gd name="connsiteX92" fmla="*/ 79445 w 601094"/>
                  <a:gd name="connsiteY92" fmla="*/ 475791 h 522431"/>
                  <a:gd name="connsiteX93" fmla="*/ 83585 w 601094"/>
                  <a:gd name="connsiteY93" fmla="*/ 475548 h 522431"/>
                  <a:gd name="connsiteX94" fmla="*/ 373855 w 601094"/>
                  <a:gd name="connsiteY94" fmla="*/ 479438 h 522431"/>
                  <a:gd name="connsiteX95" fmla="*/ 582061 w 601094"/>
                  <a:gd name="connsiteY95" fmla="*/ 507149 h 522431"/>
                  <a:gd name="connsiteX96" fmla="*/ 588879 w 601094"/>
                  <a:gd name="connsiteY96" fmla="*/ 508607 h 522431"/>
                  <a:gd name="connsiteX97" fmla="*/ 582791 w 601094"/>
                  <a:gd name="connsiteY97" fmla="*/ 365433 h 522431"/>
                  <a:gd name="connsiteX98" fmla="*/ 581817 w 601094"/>
                  <a:gd name="connsiteY98" fmla="*/ 243893 h 522431"/>
                  <a:gd name="connsiteX99" fmla="*/ 479541 w 601094"/>
                  <a:gd name="connsiteY99" fmla="*/ 244622 h 522431"/>
                  <a:gd name="connsiteX100" fmla="*/ 471505 w 601094"/>
                  <a:gd name="connsiteY100" fmla="*/ 233683 h 522431"/>
                  <a:gd name="connsiteX101" fmla="*/ 471992 w 601094"/>
                  <a:gd name="connsiteY101" fmla="*/ 232711 h 522431"/>
                  <a:gd name="connsiteX102" fmla="*/ 265734 w 601094"/>
                  <a:gd name="connsiteY102" fmla="*/ 227849 h 522431"/>
                  <a:gd name="connsiteX103" fmla="*/ 119138 w 601094"/>
                  <a:gd name="connsiteY103" fmla="*/ 222988 h 522431"/>
                  <a:gd name="connsiteX104" fmla="*/ 126200 w 601094"/>
                  <a:gd name="connsiteY104" fmla="*/ 240003 h 522431"/>
                  <a:gd name="connsiteX105" fmla="*/ 126687 w 601094"/>
                  <a:gd name="connsiteY105" fmla="*/ 242920 h 522431"/>
                  <a:gd name="connsiteX106" fmla="*/ 126200 w 601094"/>
                  <a:gd name="connsiteY106" fmla="*/ 248268 h 522431"/>
                  <a:gd name="connsiteX107" fmla="*/ 69461 w 601094"/>
                  <a:gd name="connsiteY107" fmla="*/ 258721 h 522431"/>
                  <a:gd name="connsiteX108" fmla="*/ 15157 w 601094"/>
                  <a:gd name="connsiteY108" fmla="*/ 218612 h 522431"/>
                  <a:gd name="connsiteX109" fmla="*/ 300922 w 601094"/>
                  <a:gd name="connsiteY109" fmla="*/ 127898 h 522431"/>
                  <a:gd name="connsiteX110" fmla="*/ 259890 w 601094"/>
                  <a:gd name="connsiteY110" fmla="*/ 137666 h 522431"/>
                  <a:gd name="connsiteX111" fmla="*/ 169546 w 601094"/>
                  <a:gd name="connsiteY111" fmla="*/ 180449 h 522431"/>
                  <a:gd name="connsiteX112" fmla="*/ 119138 w 601094"/>
                  <a:gd name="connsiteY112" fmla="*/ 208160 h 522431"/>
                  <a:gd name="connsiteX113" fmla="*/ 288868 w 601094"/>
                  <a:gd name="connsiteY113" fmla="*/ 212292 h 522431"/>
                  <a:gd name="connsiteX114" fmla="*/ 479541 w 601094"/>
                  <a:gd name="connsiteY114" fmla="*/ 214966 h 522431"/>
                  <a:gd name="connsiteX115" fmla="*/ 420367 w 601094"/>
                  <a:gd name="connsiteY115" fmla="*/ 166593 h 522431"/>
                  <a:gd name="connsiteX116" fmla="*/ 300922 w 601094"/>
                  <a:gd name="connsiteY116" fmla="*/ 127898 h 522431"/>
                  <a:gd name="connsiteX117" fmla="*/ 304940 w 601094"/>
                  <a:gd name="connsiteY117" fmla="*/ 19043 h 522431"/>
                  <a:gd name="connsiteX118" fmla="*/ 305671 w 601094"/>
                  <a:gd name="connsiteY118" fmla="*/ 25606 h 522431"/>
                  <a:gd name="connsiteX119" fmla="*/ 320282 w 601094"/>
                  <a:gd name="connsiteY119" fmla="*/ 28766 h 522431"/>
                  <a:gd name="connsiteX120" fmla="*/ 311271 w 601094"/>
                  <a:gd name="connsiteY120" fmla="*/ 22932 h 522431"/>
                  <a:gd name="connsiteX121" fmla="*/ 304940 w 601094"/>
                  <a:gd name="connsiteY121" fmla="*/ 19043 h 522431"/>
                  <a:gd name="connsiteX122" fmla="*/ 296417 w 601094"/>
                  <a:gd name="connsiteY122" fmla="*/ 113 h 522431"/>
                  <a:gd name="connsiteX123" fmla="*/ 302992 w 601094"/>
                  <a:gd name="connsiteY123" fmla="*/ 4458 h 522431"/>
                  <a:gd name="connsiteX124" fmla="*/ 302992 w 601094"/>
                  <a:gd name="connsiteY124" fmla="*/ 4701 h 522431"/>
                  <a:gd name="connsiteX125" fmla="*/ 323691 w 601094"/>
                  <a:gd name="connsiteY125" fmla="*/ 12723 h 522431"/>
                  <a:gd name="connsiteX126" fmla="*/ 355835 w 601094"/>
                  <a:gd name="connsiteY126" fmla="*/ 31197 h 522431"/>
                  <a:gd name="connsiteX127" fmla="*/ 351451 w 601094"/>
                  <a:gd name="connsiteY127" fmla="*/ 47727 h 522431"/>
                  <a:gd name="connsiteX128" fmla="*/ 306888 w 601094"/>
                  <a:gd name="connsiteY128" fmla="*/ 47970 h 522431"/>
                  <a:gd name="connsiteX129" fmla="*/ 302018 w 601094"/>
                  <a:gd name="connsiteY129" fmla="*/ 104851 h 522431"/>
                  <a:gd name="connsiteX130" fmla="*/ 388222 w 601094"/>
                  <a:gd name="connsiteY130" fmla="*/ 131832 h 522431"/>
                  <a:gd name="connsiteX131" fmla="*/ 491960 w 601094"/>
                  <a:gd name="connsiteY131" fmla="*/ 235385 h 522431"/>
                  <a:gd name="connsiteX132" fmla="*/ 583035 w 601094"/>
                  <a:gd name="connsiteY132" fmla="*/ 217640 h 522431"/>
                  <a:gd name="connsiteX133" fmla="*/ 596185 w 601094"/>
                  <a:gd name="connsiteY133" fmla="*/ 224203 h 522431"/>
                  <a:gd name="connsiteX134" fmla="*/ 598376 w 601094"/>
                  <a:gd name="connsiteY134" fmla="*/ 229551 h 522431"/>
                  <a:gd name="connsiteX135" fmla="*/ 599107 w 601094"/>
                  <a:gd name="connsiteY135" fmla="*/ 403840 h 522431"/>
                  <a:gd name="connsiteX136" fmla="*/ 591558 w 601094"/>
                  <a:gd name="connsiteY136" fmla="*/ 516629 h 522431"/>
                  <a:gd name="connsiteX137" fmla="*/ 585470 w 601094"/>
                  <a:gd name="connsiteY137" fmla="*/ 519546 h 522431"/>
                  <a:gd name="connsiteX138" fmla="*/ 577677 w 601094"/>
                  <a:gd name="connsiteY138" fmla="*/ 522220 h 522431"/>
                  <a:gd name="connsiteX139" fmla="*/ 449101 w 601094"/>
                  <a:gd name="connsiteY139" fmla="*/ 489890 h 522431"/>
                  <a:gd name="connsiteX140" fmla="*/ 323934 w 601094"/>
                  <a:gd name="connsiteY140" fmla="*/ 501558 h 522431"/>
                  <a:gd name="connsiteX141" fmla="*/ 89429 w 601094"/>
                  <a:gd name="connsiteY141" fmla="*/ 487459 h 522431"/>
                  <a:gd name="connsiteX142" fmla="*/ 84072 w 601094"/>
                  <a:gd name="connsiteY142" fmla="*/ 492564 h 522431"/>
                  <a:gd name="connsiteX143" fmla="*/ 12966 w 601094"/>
                  <a:gd name="connsiteY143" fmla="*/ 518817 h 522431"/>
                  <a:gd name="connsiteX144" fmla="*/ 4686 w 601094"/>
                  <a:gd name="connsiteY144" fmla="*/ 512497 h 522431"/>
                  <a:gd name="connsiteX145" fmla="*/ 7121 w 601094"/>
                  <a:gd name="connsiteY145" fmla="*/ 310497 h 522431"/>
                  <a:gd name="connsiteX146" fmla="*/ 6878 w 601094"/>
                  <a:gd name="connsiteY146" fmla="*/ 210834 h 522431"/>
                  <a:gd name="connsiteX147" fmla="*/ 15888 w 601094"/>
                  <a:gd name="connsiteY147" fmla="*/ 212535 h 522431"/>
                  <a:gd name="connsiteX148" fmla="*/ 66782 w 601094"/>
                  <a:gd name="connsiteY148" fmla="*/ 247296 h 522431"/>
                  <a:gd name="connsiteX149" fmla="*/ 115485 w 601094"/>
                  <a:gd name="connsiteY149" fmla="*/ 242434 h 522431"/>
                  <a:gd name="connsiteX150" fmla="*/ 85046 w 601094"/>
                  <a:gd name="connsiteY150" fmla="*/ 211806 h 522431"/>
                  <a:gd name="connsiteX151" fmla="*/ 88212 w 601094"/>
                  <a:gd name="connsiteY151" fmla="*/ 200138 h 522431"/>
                  <a:gd name="connsiteX152" fmla="*/ 274014 w 601094"/>
                  <a:gd name="connsiteY152" fmla="*/ 111171 h 522431"/>
                  <a:gd name="connsiteX153" fmla="*/ 292521 w 601094"/>
                  <a:gd name="connsiteY153" fmla="*/ 105580 h 522431"/>
                  <a:gd name="connsiteX154" fmla="*/ 290329 w 601094"/>
                  <a:gd name="connsiteY154" fmla="*/ 40434 h 522431"/>
                  <a:gd name="connsiteX155" fmla="*/ 290086 w 601094"/>
                  <a:gd name="connsiteY155" fmla="*/ 29009 h 522431"/>
                  <a:gd name="connsiteX156" fmla="*/ 290573 w 601094"/>
                  <a:gd name="connsiteY156" fmla="*/ 6160 h 522431"/>
                  <a:gd name="connsiteX157" fmla="*/ 296417 w 601094"/>
                  <a:gd name="connsiteY157" fmla="*/ 113 h 5224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</a:cxnLst>
                <a:rect l="l" t="t" r="r" b="b"/>
                <a:pathLst>
                  <a:path w="601094" h="522431">
                    <a:moveTo>
                      <a:pt x="427885" y="274980"/>
                    </a:moveTo>
                    <a:cubicBezTo>
                      <a:pt x="432025" y="289568"/>
                      <a:pt x="431782" y="309261"/>
                      <a:pt x="432269" y="321660"/>
                    </a:cubicBezTo>
                    <a:cubicBezTo>
                      <a:pt x="433730" y="357156"/>
                      <a:pt x="437139" y="394111"/>
                      <a:pt x="431295" y="429121"/>
                    </a:cubicBezTo>
                    <a:cubicBezTo>
                      <a:pt x="427885" y="449300"/>
                      <a:pt x="455403" y="436171"/>
                      <a:pt x="453455" y="417208"/>
                    </a:cubicBezTo>
                    <a:cubicBezTo>
                      <a:pt x="451020" y="394840"/>
                      <a:pt x="449802" y="372230"/>
                      <a:pt x="448585" y="349619"/>
                    </a:cubicBezTo>
                    <a:cubicBezTo>
                      <a:pt x="447611" y="333330"/>
                      <a:pt x="446637" y="317527"/>
                      <a:pt x="448585" y="301238"/>
                    </a:cubicBezTo>
                    <a:cubicBezTo>
                      <a:pt x="450533" y="282760"/>
                      <a:pt x="446880" y="275224"/>
                      <a:pt x="427885" y="274980"/>
                    </a:cubicBezTo>
                    <a:close/>
                    <a:moveTo>
                      <a:pt x="352921" y="272822"/>
                    </a:moveTo>
                    <a:cubicBezTo>
                      <a:pt x="351217" y="305158"/>
                      <a:pt x="355112" y="339439"/>
                      <a:pt x="354868" y="371774"/>
                    </a:cubicBezTo>
                    <a:cubicBezTo>
                      <a:pt x="354868" y="389279"/>
                      <a:pt x="353651" y="405812"/>
                      <a:pt x="351947" y="423317"/>
                    </a:cubicBezTo>
                    <a:cubicBezTo>
                      <a:pt x="350000" y="446170"/>
                      <a:pt x="359980" y="444468"/>
                      <a:pt x="378481" y="441065"/>
                    </a:cubicBezTo>
                    <a:cubicBezTo>
                      <a:pt x="393817" y="438390"/>
                      <a:pt x="387488" y="426477"/>
                      <a:pt x="386514" y="411647"/>
                    </a:cubicBezTo>
                    <a:cubicBezTo>
                      <a:pt x="385540" y="395357"/>
                      <a:pt x="384323" y="378825"/>
                      <a:pt x="385297" y="362535"/>
                    </a:cubicBezTo>
                    <a:cubicBezTo>
                      <a:pt x="386514" y="342356"/>
                      <a:pt x="388948" y="321690"/>
                      <a:pt x="388461" y="301511"/>
                    </a:cubicBezTo>
                    <a:cubicBezTo>
                      <a:pt x="387974" y="273552"/>
                      <a:pt x="380428" y="274038"/>
                      <a:pt x="356816" y="273795"/>
                    </a:cubicBezTo>
                    <a:cubicBezTo>
                      <a:pt x="355112" y="273795"/>
                      <a:pt x="353895" y="273309"/>
                      <a:pt x="352921" y="272822"/>
                    </a:cubicBezTo>
                    <a:close/>
                    <a:moveTo>
                      <a:pt x="276425" y="271096"/>
                    </a:moveTo>
                    <a:cubicBezTo>
                      <a:pt x="286174" y="306831"/>
                      <a:pt x="280325" y="345969"/>
                      <a:pt x="279350" y="382676"/>
                    </a:cubicBezTo>
                    <a:cubicBezTo>
                      <a:pt x="278862" y="397748"/>
                      <a:pt x="278131" y="413063"/>
                      <a:pt x="278131" y="427892"/>
                    </a:cubicBezTo>
                    <a:cubicBezTo>
                      <a:pt x="278131" y="449041"/>
                      <a:pt x="279350" y="450986"/>
                      <a:pt x="302017" y="447096"/>
                    </a:cubicBezTo>
                    <a:cubicBezTo>
                      <a:pt x="317128" y="444422"/>
                      <a:pt x="309085" y="407715"/>
                      <a:pt x="308841" y="393859"/>
                    </a:cubicBezTo>
                    <a:cubicBezTo>
                      <a:pt x="308841" y="369792"/>
                      <a:pt x="308353" y="345483"/>
                      <a:pt x="309816" y="321660"/>
                    </a:cubicBezTo>
                    <a:cubicBezTo>
                      <a:pt x="310547" y="308289"/>
                      <a:pt x="314690" y="291759"/>
                      <a:pt x="313472" y="278875"/>
                    </a:cubicBezTo>
                    <a:cubicBezTo>
                      <a:pt x="312497" y="266477"/>
                      <a:pt x="288855" y="273041"/>
                      <a:pt x="281787" y="273041"/>
                    </a:cubicBezTo>
                    <a:cubicBezTo>
                      <a:pt x="279594" y="273041"/>
                      <a:pt x="277888" y="272068"/>
                      <a:pt x="276425" y="271096"/>
                    </a:cubicBezTo>
                    <a:close/>
                    <a:moveTo>
                      <a:pt x="207982" y="270139"/>
                    </a:moveTo>
                    <a:cubicBezTo>
                      <a:pt x="205060" y="301985"/>
                      <a:pt x="210174" y="339421"/>
                      <a:pt x="212122" y="371024"/>
                    </a:cubicBezTo>
                    <a:cubicBezTo>
                      <a:pt x="213339" y="390471"/>
                      <a:pt x="214800" y="409433"/>
                      <a:pt x="213826" y="428880"/>
                    </a:cubicBezTo>
                    <a:cubicBezTo>
                      <a:pt x="209687" y="437632"/>
                      <a:pt x="211635" y="443952"/>
                      <a:pt x="219427" y="447842"/>
                    </a:cubicBezTo>
                    <a:cubicBezTo>
                      <a:pt x="226732" y="450030"/>
                      <a:pt x="232576" y="448571"/>
                      <a:pt x="237689" y="443709"/>
                    </a:cubicBezTo>
                    <a:cubicBezTo>
                      <a:pt x="237933" y="410891"/>
                      <a:pt x="236472" y="377830"/>
                      <a:pt x="236472" y="345013"/>
                    </a:cubicBezTo>
                    <a:cubicBezTo>
                      <a:pt x="236228" y="330670"/>
                      <a:pt x="236715" y="316570"/>
                      <a:pt x="237446" y="302228"/>
                    </a:cubicBezTo>
                    <a:cubicBezTo>
                      <a:pt x="238663" y="279620"/>
                      <a:pt x="232819" y="274515"/>
                      <a:pt x="213339" y="272570"/>
                    </a:cubicBezTo>
                    <a:cubicBezTo>
                      <a:pt x="211148" y="272327"/>
                      <a:pt x="209200" y="271355"/>
                      <a:pt x="207982" y="270139"/>
                    </a:cubicBezTo>
                    <a:close/>
                    <a:moveTo>
                      <a:pt x="167332" y="268198"/>
                    </a:moveTo>
                    <a:cubicBezTo>
                      <a:pt x="169037" y="272817"/>
                      <a:pt x="147120" y="270629"/>
                      <a:pt x="141519" y="270872"/>
                    </a:cubicBezTo>
                    <a:cubicBezTo>
                      <a:pt x="139571" y="270872"/>
                      <a:pt x="138110" y="270386"/>
                      <a:pt x="136893" y="269657"/>
                    </a:cubicBezTo>
                    <a:cubicBezTo>
                      <a:pt x="138354" y="310259"/>
                      <a:pt x="141276" y="350861"/>
                      <a:pt x="141032" y="391464"/>
                    </a:cubicBezTo>
                    <a:cubicBezTo>
                      <a:pt x="141032" y="409698"/>
                      <a:pt x="141763" y="428176"/>
                      <a:pt x="138354" y="445924"/>
                    </a:cubicBezTo>
                    <a:cubicBezTo>
                      <a:pt x="134701" y="464645"/>
                      <a:pt x="170011" y="452002"/>
                      <a:pt x="167332" y="431823"/>
                    </a:cubicBezTo>
                    <a:cubicBezTo>
                      <a:pt x="162705" y="395354"/>
                      <a:pt x="165384" y="358641"/>
                      <a:pt x="168793" y="322172"/>
                    </a:cubicBezTo>
                    <a:cubicBezTo>
                      <a:pt x="170498" y="304910"/>
                      <a:pt x="173907" y="284974"/>
                      <a:pt x="167332" y="268198"/>
                    </a:cubicBezTo>
                    <a:close/>
                    <a:moveTo>
                      <a:pt x="424963" y="258205"/>
                    </a:moveTo>
                    <a:cubicBezTo>
                      <a:pt x="464414" y="252613"/>
                      <a:pt x="474155" y="272063"/>
                      <a:pt x="470015" y="309504"/>
                    </a:cubicBezTo>
                    <a:cubicBezTo>
                      <a:pt x="466362" y="340137"/>
                      <a:pt x="467336" y="372959"/>
                      <a:pt x="468797" y="403836"/>
                    </a:cubicBezTo>
                    <a:cubicBezTo>
                      <a:pt x="469284" y="414047"/>
                      <a:pt x="476346" y="438116"/>
                      <a:pt x="467336" y="447112"/>
                    </a:cubicBezTo>
                    <a:cubicBezTo>
                      <a:pt x="455160" y="459511"/>
                      <a:pt x="414248" y="458782"/>
                      <a:pt x="417658" y="434469"/>
                    </a:cubicBezTo>
                    <a:cubicBezTo>
                      <a:pt x="422528" y="402377"/>
                      <a:pt x="418875" y="368097"/>
                      <a:pt x="418632" y="335761"/>
                    </a:cubicBezTo>
                    <a:cubicBezTo>
                      <a:pt x="418632" y="314123"/>
                      <a:pt x="420823" y="288838"/>
                      <a:pt x="415222" y="267687"/>
                    </a:cubicBezTo>
                    <a:cubicBezTo>
                      <a:pt x="414492" y="264526"/>
                      <a:pt x="416927" y="262581"/>
                      <a:pt x="419362" y="262824"/>
                    </a:cubicBezTo>
                    <a:cubicBezTo>
                      <a:pt x="420336" y="260393"/>
                      <a:pt x="422041" y="258691"/>
                      <a:pt x="424963" y="258205"/>
                    </a:cubicBezTo>
                    <a:close/>
                    <a:moveTo>
                      <a:pt x="356816" y="257749"/>
                    </a:moveTo>
                    <a:cubicBezTo>
                      <a:pt x="368500" y="258235"/>
                      <a:pt x="380428" y="258478"/>
                      <a:pt x="392356" y="258478"/>
                    </a:cubicBezTo>
                    <a:cubicBezTo>
                      <a:pt x="395034" y="258478"/>
                      <a:pt x="398198" y="260423"/>
                      <a:pt x="398685" y="263340"/>
                    </a:cubicBezTo>
                    <a:cubicBezTo>
                      <a:pt x="408179" y="315126"/>
                      <a:pt x="399415" y="371045"/>
                      <a:pt x="400876" y="423803"/>
                    </a:cubicBezTo>
                    <a:cubicBezTo>
                      <a:pt x="401606" y="455652"/>
                      <a:pt x="396738" y="452248"/>
                      <a:pt x="366066" y="455652"/>
                    </a:cubicBezTo>
                    <a:cubicBezTo>
                      <a:pt x="335638" y="459299"/>
                      <a:pt x="336611" y="437418"/>
                      <a:pt x="340019" y="412133"/>
                    </a:cubicBezTo>
                    <a:cubicBezTo>
                      <a:pt x="346835" y="362292"/>
                      <a:pt x="337585" y="310507"/>
                      <a:pt x="344401" y="260909"/>
                    </a:cubicBezTo>
                    <a:cubicBezTo>
                      <a:pt x="344888" y="257019"/>
                      <a:pt x="350000" y="256776"/>
                      <a:pt x="352434" y="258964"/>
                    </a:cubicBezTo>
                    <a:cubicBezTo>
                      <a:pt x="353651" y="258235"/>
                      <a:pt x="354868" y="257749"/>
                      <a:pt x="356816" y="257749"/>
                    </a:cubicBezTo>
                    <a:close/>
                    <a:moveTo>
                      <a:pt x="213339" y="256040"/>
                    </a:moveTo>
                    <a:cubicBezTo>
                      <a:pt x="251569" y="254095"/>
                      <a:pt x="255709" y="265277"/>
                      <a:pt x="252787" y="302228"/>
                    </a:cubicBezTo>
                    <a:cubicBezTo>
                      <a:pt x="248891" y="352548"/>
                      <a:pt x="257170" y="404571"/>
                      <a:pt x="250595" y="454405"/>
                    </a:cubicBezTo>
                    <a:cubicBezTo>
                      <a:pt x="249865" y="458052"/>
                      <a:pt x="247673" y="461212"/>
                      <a:pt x="243290" y="461455"/>
                    </a:cubicBezTo>
                    <a:cubicBezTo>
                      <a:pt x="231602" y="461455"/>
                      <a:pt x="219670" y="461455"/>
                      <a:pt x="207738" y="461455"/>
                    </a:cubicBezTo>
                    <a:cubicBezTo>
                      <a:pt x="203842" y="461698"/>
                      <a:pt x="201407" y="458538"/>
                      <a:pt x="201164" y="454891"/>
                    </a:cubicBezTo>
                    <a:cubicBezTo>
                      <a:pt x="197755" y="418184"/>
                      <a:pt x="199216" y="379775"/>
                      <a:pt x="199459" y="342825"/>
                    </a:cubicBezTo>
                    <a:cubicBezTo>
                      <a:pt x="199459" y="318758"/>
                      <a:pt x="192885" y="288371"/>
                      <a:pt x="198972" y="265277"/>
                    </a:cubicBezTo>
                    <a:cubicBezTo>
                      <a:pt x="199703" y="262117"/>
                      <a:pt x="203355" y="261388"/>
                      <a:pt x="205790" y="262360"/>
                    </a:cubicBezTo>
                    <a:cubicBezTo>
                      <a:pt x="206521" y="259200"/>
                      <a:pt x="208956" y="256283"/>
                      <a:pt x="213339" y="256040"/>
                    </a:cubicBezTo>
                    <a:close/>
                    <a:moveTo>
                      <a:pt x="281787" y="255781"/>
                    </a:moveTo>
                    <a:cubicBezTo>
                      <a:pt x="310303" y="255052"/>
                      <a:pt x="331264" y="253107"/>
                      <a:pt x="327608" y="286897"/>
                    </a:cubicBezTo>
                    <a:cubicBezTo>
                      <a:pt x="322002" y="341350"/>
                      <a:pt x="323464" y="396533"/>
                      <a:pt x="323708" y="451472"/>
                    </a:cubicBezTo>
                    <a:cubicBezTo>
                      <a:pt x="323708" y="455605"/>
                      <a:pt x="320540" y="457793"/>
                      <a:pt x="316884" y="458279"/>
                    </a:cubicBezTo>
                    <a:cubicBezTo>
                      <a:pt x="292755" y="461196"/>
                      <a:pt x="262533" y="469461"/>
                      <a:pt x="262533" y="435914"/>
                    </a:cubicBezTo>
                    <a:cubicBezTo>
                      <a:pt x="262533" y="379030"/>
                      <a:pt x="264726" y="321173"/>
                      <a:pt x="267895" y="264289"/>
                    </a:cubicBezTo>
                    <a:cubicBezTo>
                      <a:pt x="268138" y="260886"/>
                      <a:pt x="272038" y="260157"/>
                      <a:pt x="273744" y="262831"/>
                    </a:cubicBezTo>
                    <a:cubicBezTo>
                      <a:pt x="274475" y="259184"/>
                      <a:pt x="277156" y="255781"/>
                      <a:pt x="281787" y="255781"/>
                    </a:cubicBezTo>
                    <a:close/>
                    <a:moveTo>
                      <a:pt x="163192" y="253367"/>
                    </a:moveTo>
                    <a:cubicBezTo>
                      <a:pt x="171289" y="254339"/>
                      <a:pt x="178534" y="257257"/>
                      <a:pt x="179751" y="264794"/>
                    </a:cubicBezTo>
                    <a:cubicBezTo>
                      <a:pt x="184135" y="295428"/>
                      <a:pt x="177560" y="323631"/>
                      <a:pt x="176829" y="354508"/>
                    </a:cubicBezTo>
                    <a:cubicBezTo>
                      <a:pt x="176342" y="377119"/>
                      <a:pt x="174151" y="399730"/>
                      <a:pt x="177073" y="422341"/>
                    </a:cubicBezTo>
                    <a:cubicBezTo>
                      <a:pt x="178534" y="434254"/>
                      <a:pt x="180482" y="445438"/>
                      <a:pt x="176099" y="457108"/>
                    </a:cubicBezTo>
                    <a:cubicBezTo>
                      <a:pt x="171472" y="470237"/>
                      <a:pt x="141276" y="461484"/>
                      <a:pt x="132996" y="460755"/>
                    </a:cubicBezTo>
                    <a:cubicBezTo>
                      <a:pt x="131535" y="460755"/>
                      <a:pt x="130074" y="459539"/>
                      <a:pt x="130074" y="457838"/>
                    </a:cubicBezTo>
                    <a:cubicBezTo>
                      <a:pt x="132266" y="392193"/>
                      <a:pt x="117168" y="319255"/>
                      <a:pt x="132266" y="255312"/>
                    </a:cubicBezTo>
                    <a:cubicBezTo>
                      <a:pt x="132996" y="253124"/>
                      <a:pt x="136162" y="253610"/>
                      <a:pt x="136406" y="255798"/>
                    </a:cubicBezTo>
                    <a:cubicBezTo>
                      <a:pt x="137623" y="254583"/>
                      <a:pt x="139328" y="253853"/>
                      <a:pt x="141519" y="253610"/>
                    </a:cubicBezTo>
                    <a:cubicBezTo>
                      <a:pt x="146146" y="253367"/>
                      <a:pt x="155096" y="252394"/>
                      <a:pt x="163192" y="253367"/>
                    </a:cubicBezTo>
                    <a:close/>
                    <a:moveTo>
                      <a:pt x="15157" y="218612"/>
                    </a:moveTo>
                    <a:cubicBezTo>
                      <a:pt x="5904" y="271847"/>
                      <a:pt x="21002" y="337722"/>
                      <a:pt x="20027" y="391686"/>
                    </a:cubicBezTo>
                    <a:cubicBezTo>
                      <a:pt x="19297" y="425474"/>
                      <a:pt x="17592" y="459505"/>
                      <a:pt x="17592" y="493293"/>
                    </a:cubicBezTo>
                    <a:cubicBezTo>
                      <a:pt x="17592" y="505933"/>
                      <a:pt x="71653" y="478222"/>
                      <a:pt x="79445" y="475791"/>
                    </a:cubicBezTo>
                    <a:cubicBezTo>
                      <a:pt x="80906" y="475305"/>
                      <a:pt x="82367" y="475305"/>
                      <a:pt x="83585" y="475548"/>
                    </a:cubicBezTo>
                    <a:cubicBezTo>
                      <a:pt x="180991" y="476278"/>
                      <a:pt x="276205" y="489890"/>
                      <a:pt x="373855" y="479438"/>
                    </a:cubicBezTo>
                    <a:cubicBezTo>
                      <a:pt x="455920" y="470687"/>
                      <a:pt x="510954" y="465825"/>
                      <a:pt x="582061" y="507149"/>
                    </a:cubicBezTo>
                    <a:cubicBezTo>
                      <a:pt x="584252" y="505933"/>
                      <a:pt x="586931" y="506177"/>
                      <a:pt x="588879" y="508607"/>
                    </a:cubicBezTo>
                    <a:cubicBezTo>
                      <a:pt x="566232" y="478708"/>
                      <a:pt x="581817" y="399707"/>
                      <a:pt x="582791" y="365433"/>
                    </a:cubicBezTo>
                    <a:cubicBezTo>
                      <a:pt x="584009" y="324839"/>
                      <a:pt x="584009" y="284487"/>
                      <a:pt x="581817" y="243893"/>
                    </a:cubicBezTo>
                    <a:cubicBezTo>
                      <a:pt x="554300" y="264068"/>
                      <a:pt x="507302" y="259936"/>
                      <a:pt x="479541" y="244622"/>
                    </a:cubicBezTo>
                    <a:cubicBezTo>
                      <a:pt x="473940" y="246080"/>
                      <a:pt x="467365" y="238788"/>
                      <a:pt x="471505" y="233683"/>
                    </a:cubicBezTo>
                    <a:cubicBezTo>
                      <a:pt x="471748" y="233197"/>
                      <a:pt x="471748" y="232954"/>
                      <a:pt x="471992" y="232711"/>
                    </a:cubicBezTo>
                    <a:cubicBezTo>
                      <a:pt x="405512" y="223717"/>
                      <a:pt x="332944" y="230766"/>
                      <a:pt x="265734" y="227849"/>
                    </a:cubicBezTo>
                    <a:cubicBezTo>
                      <a:pt x="217762" y="225662"/>
                      <a:pt x="167598" y="221043"/>
                      <a:pt x="119138" y="222988"/>
                    </a:cubicBezTo>
                    <a:cubicBezTo>
                      <a:pt x="120599" y="227849"/>
                      <a:pt x="122791" y="233440"/>
                      <a:pt x="126200" y="240003"/>
                    </a:cubicBezTo>
                    <a:cubicBezTo>
                      <a:pt x="126687" y="240976"/>
                      <a:pt x="126687" y="241948"/>
                      <a:pt x="126687" y="242920"/>
                    </a:cubicBezTo>
                    <a:cubicBezTo>
                      <a:pt x="127661" y="244379"/>
                      <a:pt x="127905" y="246566"/>
                      <a:pt x="126200" y="248268"/>
                    </a:cubicBezTo>
                    <a:cubicBezTo>
                      <a:pt x="112563" y="261151"/>
                      <a:pt x="86994" y="262610"/>
                      <a:pt x="69461" y="258721"/>
                    </a:cubicBezTo>
                    <a:cubicBezTo>
                      <a:pt x="45110" y="253616"/>
                      <a:pt x="31473" y="235871"/>
                      <a:pt x="15157" y="218612"/>
                    </a:cubicBezTo>
                    <a:close/>
                    <a:moveTo>
                      <a:pt x="300922" y="127898"/>
                    </a:moveTo>
                    <a:cubicBezTo>
                      <a:pt x="287057" y="128201"/>
                      <a:pt x="273283" y="131103"/>
                      <a:pt x="259890" y="137666"/>
                    </a:cubicBezTo>
                    <a:cubicBezTo>
                      <a:pt x="230181" y="152251"/>
                      <a:pt x="200229" y="167808"/>
                      <a:pt x="169546" y="180449"/>
                    </a:cubicBezTo>
                    <a:cubicBezTo>
                      <a:pt x="143490" y="191144"/>
                      <a:pt x="124008" y="195276"/>
                      <a:pt x="119138" y="208160"/>
                    </a:cubicBezTo>
                    <a:cubicBezTo>
                      <a:pt x="173198" y="199409"/>
                      <a:pt x="235782" y="209618"/>
                      <a:pt x="288868" y="212292"/>
                    </a:cubicBezTo>
                    <a:cubicBezTo>
                      <a:pt x="351451" y="215209"/>
                      <a:pt x="417932" y="207431"/>
                      <a:pt x="479541" y="214966"/>
                    </a:cubicBezTo>
                    <a:cubicBezTo>
                      <a:pt x="481732" y="190415"/>
                      <a:pt x="443501" y="177532"/>
                      <a:pt x="420367" y="166593"/>
                    </a:cubicBezTo>
                    <a:cubicBezTo>
                      <a:pt x="384935" y="149456"/>
                      <a:pt x="342518" y="126986"/>
                      <a:pt x="300922" y="127898"/>
                    </a:cubicBezTo>
                    <a:close/>
                    <a:moveTo>
                      <a:pt x="304940" y="19043"/>
                    </a:moveTo>
                    <a:cubicBezTo>
                      <a:pt x="305184" y="21231"/>
                      <a:pt x="305427" y="23419"/>
                      <a:pt x="305671" y="25606"/>
                    </a:cubicBezTo>
                    <a:cubicBezTo>
                      <a:pt x="310541" y="27308"/>
                      <a:pt x="315411" y="28280"/>
                      <a:pt x="320282" y="28766"/>
                    </a:cubicBezTo>
                    <a:cubicBezTo>
                      <a:pt x="317359" y="26822"/>
                      <a:pt x="314194" y="24877"/>
                      <a:pt x="311271" y="22932"/>
                    </a:cubicBezTo>
                    <a:cubicBezTo>
                      <a:pt x="309567" y="21717"/>
                      <a:pt x="307132" y="20502"/>
                      <a:pt x="304940" y="19043"/>
                    </a:cubicBezTo>
                    <a:close/>
                    <a:moveTo>
                      <a:pt x="296417" y="113"/>
                    </a:moveTo>
                    <a:cubicBezTo>
                      <a:pt x="299339" y="-403"/>
                      <a:pt x="302383" y="812"/>
                      <a:pt x="302992" y="4458"/>
                    </a:cubicBezTo>
                    <a:cubicBezTo>
                      <a:pt x="302992" y="4701"/>
                      <a:pt x="302992" y="4701"/>
                      <a:pt x="302992" y="4701"/>
                    </a:cubicBezTo>
                    <a:cubicBezTo>
                      <a:pt x="310054" y="5431"/>
                      <a:pt x="318090" y="10535"/>
                      <a:pt x="323691" y="12723"/>
                    </a:cubicBezTo>
                    <a:cubicBezTo>
                      <a:pt x="335136" y="17585"/>
                      <a:pt x="346338" y="23176"/>
                      <a:pt x="355835" y="31197"/>
                    </a:cubicBezTo>
                    <a:cubicBezTo>
                      <a:pt x="361192" y="35816"/>
                      <a:pt x="358757" y="46511"/>
                      <a:pt x="351451" y="47727"/>
                    </a:cubicBezTo>
                    <a:cubicBezTo>
                      <a:pt x="338302" y="49914"/>
                      <a:pt x="321499" y="51130"/>
                      <a:pt x="306888" y="47970"/>
                    </a:cubicBezTo>
                    <a:cubicBezTo>
                      <a:pt x="307375" y="67173"/>
                      <a:pt x="306158" y="86863"/>
                      <a:pt x="302018" y="104851"/>
                    </a:cubicBezTo>
                    <a:cubicBezTo>
                      <a:pt x="331727" y="105337"/>
                      <a:pt x="365819" y="122109"/>
                      <a:pt x="388222" y="131832"/>
                    </a:cubicBezTo>
                    <a:cubicBezTo>
                      <a:pt x="429620" y="149577"/>
                      <a:pt x="547238" y="184095"/>
                      <a:pt x="491960" y="235385"/>
                    </a:cubicBezTo>
                    <a:cubicBezTo>
                      <a:pt x="524348" y="245108"/>
                      <a:pt x="554300" y="233926"/>
                      <a:pt x="583035" y="217640"/>
                    </a:cubicBezTo>
                    <a:cubicBezTo>
                      <a:pt x="588879" y="214480"/>
                      <a:pt x="595454" y="218855"/>
                      <a:pt x="596185" y="224203"/>
                    </a:cubicBezTo>
                    <a:cubicBezTo>
                      <a:pt x="597402" y="225662"/>
                      <a:pt x="598376" y="227363"/>
                      <a:pt x="598376" y="229551"/>
                    </a:cubicBezTo>
                    <a:cubicBezTo>
                      <a:pt x="600811" y="287404"/>
                      <a:pt x="600081" y="345987"/>
                      <a:pt x="599107" y="403840"/>
                    </a:cubicBezTo>
                    <a:cubicBezTo>
                      <a:pt x="598620" y="440302"/>
                      <a:pt x="607386" y="482841"/>
                      <a:pt x="591558" y="516629"/>
                    </a:cubicBezTo>
                    <a:cubicBezTo>
                      <a:pt x="590584" y="518817"/>
                      <a:pt x="587905" y="519789"/>
                      <a:pt x="585470" y="519546"/>
                    </a:cubicBezTo>
                    <a:cubicBezTo>
                      <a:pt x="583765" y="521734"/>
                      <a:pt x="581087" y="522949"/>
                      <a:pt x="577677" y="522220"/>
                    </a:cubicBezTo>
                    <a:cubicBezTo>
                      <a:pt x="532871" y="510795"/>
                      <a:pt x="499996" y="485515"/>
                      <a:pt x="449101" y="489890"/>
                    </a:cubicBezTo>
                    <a:cubicBezTo>
                      <a:pt x="407460" y="493293"/>
                      <a:pt x="365819" y="499856"/>
                      <a:pt x="323934" y="501558"/>
                    </a:cubicBezTo>
                    <a:cubicBezTo>
                      <a:pt x="248445" y="504718"/>
                      <a:pt x="163458" y="506177"/>
                      <a:pt x="89429" y="487459"/>
                    </a:cubicBezTo>
                    <a:cubicBezTo>
                      <a:pt x="88455" y="489647"/>
                      <a:pt x="86751" y="491592"/>
                      <a:pt x="84072" y="492564"/>
                    </a:cubicBezTo>
                    <a:cubicBezTo>
                      <a:pt x="58990" y="501072"/>
                      <a:pt x="39265" y="515171"/>
                      <a:pt x="12966" y="518817"/>
                    </a:cubicBezTo>
                    <a:cubicBezTo>
                      <a:pt x="8582" y="519303"/>
                      <a:pt x="5173" y="517115"/>
                      <a:pt x="4686" y="512497"/>
                    </a:cubicBezTo>
                    <a:cubicBezTo>
                      <a:pt x="-915" y="445406"/>
                      <a:pt x="12235" y="377830"/>
                      <a:pt x="7121" y="310497"/>
                    </a:cubicBezTo>
                    <a:cubicBezTo>
                      <a:pt x="5173" y="283758"/>
                      <a:pt x="-7733" y="235628"/>
                      <a:pt x="6878" y="210834"/>
                    </a:cubicBezTo>
                    <a:cubicBezTo>
                      <a:pt x="9556" y="206458"/>
                      <a:pt x="15157" y="208403"/>
                      <a:pt x="15888" y="212535"/>
                    </a:cubicBezTo>
                    <a:cubicBezTo>
                      <a:pt x="32203" y="223960"/>
                      <a:pt x="46571" y="243406"/>
                      <a:pt x="66782" y="247296"/>
                    </a:cubicBezTo>
                    <a:cubicBezTo>
                      <a:pt x="84559" y="250699"/>
                      <a:pt x="99170" y="246323"/>
                      <a:pt x="115485" y="242434"/>
                    </a:cubicBezTo>
                    <a:cubicBezTo>
                      <a:pt x="103797" y="232711"/>
                      <a:pt x="94300" y="224446"/>
                      <a:pt x="85046" y="211806"/>
                    </a:cubicBezTo>
                    <a:cubicBezTo>
                      <a:pt x="82367" y="208160"/>
                      <a:pt x="84315" y="202326"/>
                      <a:pt x="88212" y="200138"/>
                    </a:cubicBezTo>
                    <a:cubicBezTo>
                      <a:pt x="148116" y="166836"/>
                      <a:pt x="213622" y="144473"/>
                      <a:pt x="274014" y="111171"/>
                    </a:cubicBezTo>
                    <a:cubicBezTo>
                      <a:pt x="279858" y="108011"/>
                      <a:pt x="285946" y="106309"/>
                      <a:pt x="292521" y="105580"/>
                    </a:cubicBezTo>
                    <a:cubicBezTo>
                      <a:pt x="292521" y="83946"/>
                      <a:pt x="290816" y="62068"/>
                      <a:pt x="290329" y="40434"/>
                    </a:cubicBezTo>
                    <a:cubicBezTo>
                      <a:pt x="287894" y="37031"/>
                      <a:pt x="288138" y="32656"/>
                      <a:pt x="290086" y="29009"/>
                    </a:cubicBezTo>
                    <a:cubicBezTo>
                      <a:pt x="289842" y="21474"/>
                      <a:pt x="290086" y="13695"/>
                      <a:pt x="290573" y="6160"/>
                    </a:cubicBezTo>
                    <a:cubicBezTo>
                      <a:pt x="290695" y="2878"/>
                      <a:pt x="293495" y="630"/>
                      <a:pt x="296417" y="11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1" name="îṣ1ïḓè">
              <a:extLst>
                <a:ext uri="{FF2B5EF4-FFF2-40B4-BE49-F238E27FC236}">
                  <a16:creationId xmlns:a16="http://schemas.microsoft.com/office/drawing/2014/main" xmlns="" id="{D79950D0-696A-4724-80E7-504154EC6EFC}"/>
                </a:ext>
              </a:extLst>
            </p:cNvPr>
            <p:cNvGrpSpPr/>
            <p:nvPr/>
          </p:nvGrpSpPr>
          <p:grpSpPr>
            <a:xfrm>
              <a:off x="695400" y="4659981"/>
              <a:ext cx="2195910" cy="908538"/>
              <a:chOff x="1268227" y="1619185"/>
              <a:chExt cx="2195910" cy="908538"/>
            </a:xfrm>
          </p:grpSpPr>
          <p:sp>
            <p:nvSpPr>
              <p:cNvPr id="42" name="îŝľîde">
                <a:extLst>
                  <a:ext uri="{FF2B5EF4-FFF2-40B4-BE49-F238E27FC236}">
                    <a16:creationId xmlns:a16="http://schemas.microsoft.com/office/drawing/2014/main" xmlns="" id="{759CC2E4-9712-45F8-8F11-C7D444B41AFA}"/>
                  </a:ext>
                </a:extLst>
              </p:cNvPr>
              <p:cNvSpPr/>
              <p:nvPr/>
            </p:nvSpPr>
            <p:spPr bwMode="auto">
              <a:xfrm>
                <a:off x="1268227" y="1970324"/>
                <a:ext cx="2195910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rIns="90000" anchor="t" anchorCtr="0">
                <a:norm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altLang="zh-CN" sz="1000" dirty="0"/>
                  <a:t>Copy paste fonts. Choose the only option to retain text.</a:t>
                </a:r>
              </a:p>
            </p:txBody>
          </p:sp>
          <p:sp>
            <p:nvSpPr>
              <p:cNvPr id="43" name="ïśḻiḋè">
                <a:extLst>
                  <a:ext uri="{FF2B5EF4-FFF2-40B4-BE49-F238E27FC236}">
                    <a16:creationId xmlns:a16="http://schemas.microsoft.com/office/drawing/2014/main" xmlns="" id="{D46120DD-4401-4075-8660-2F4DA5813524}"/>
                  </a:ext>
                </a:extLst>
              </p:cNvPr>
              <p:cNvSpPr txBox="1"/>
              <p:nvPr/>
            </p:nvSpPr>
            <p:spPr bwMode="auto">
              <a:xfrm>
                <a:off x="1268227" y="1619185"/>
                <a:ext cx="2195910" cy="3511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rIns="90000">
                <a:normAutofit lnSpcReduction="10000"/>
              </a:bodyPr>
              <a:lstStyle/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  <a:endParaRPr lang="zh-CN" altLang="en-US" sz="1800" b="1" dirty="0"/>
              </a:p>
            </p:txBody>
          </p:sp>
        </p:grpSp>
        <p:sp>
          <p:nvSpPr>
            <p:cNvPr id="12" name="î$lïḋe">
              <a:extLst>
                <a:ext uri="{FF2B5EF4-FFF2-40B4-BE49-F238E27FC236}">
                  <a16:creationId xmlns:a16="http://schemas.microsoft.com/office/drawing/2014/main" xmlns="" id="{DB050DEB-D3E2-40BD-9CA9-26DA6EA98CCB}"/>
                </a:ext>
              </a:extLst>
            </p:cNvPr>
            <p:cNvSpPr/>
            <p:nvPr/>
          </p:nvSpPr>
          <p:spPr bwMode="auto">
            <a:xfrm>
              <a:off x="3987912" y="2800933"/>
              <a:ext cx="1388858" cy="1454654"/>
            </a:xfrm>
            <a:custGeom>
              <a:avLst/>
              <a:gdLst>
                <a:gd name="T0" fmla="*/ 1516 w 1562"/>
                <a:gd name="T1" fmla="*/ 0 h 1636"/>
                <a:gd name="T2" fmla="*/ 1562 w 1562"/>
                <a:gd name="T3" fmla="*/ 11 h 1636"/>
                <a:gd name="T4" fmla="*/ 781 w 1562"/>
                <a:gd name="T5" fmla="*/ 1636 h 1636"/>
                <a:gd name="T6" fmla="*/ 0 w 1562"/>
                <a:gd name="T7" fmla="*/ 11 h 1636"/>
                <a:gd name="T8" fmla="*/ 57 w 1562"/>
                <a:gd name="T9" fmla="*/ 0 h 1636"/>
                <a:gd name="T10" fmla="*/ 1516 w 1562"/>
                <a:gd name="T11" fmla="*/ 0 h 1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62" h="1636">
                  <a:moveTo>
                    <a:pt x="1516" y="0"/>
                  </a:moveTo>
                  <a:lnTo>
                    <a:pt x="1562" y="11"/>
                  </a:lnTo>
                  <a:lnTo>
                    <a:pt x="781" y="1636"/>
                  </a:lnTo>
                  <a:lnTo>
                    <a:pt x="0" y="11"/>
                  </a:lnTo>
                  <a:lnTo>
                    <a:pt x="57" y="0"/>
                  </a:lnTo>
                  <a:lnTo>
                    <a:pt x="1516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" name="iśļíḍe">
              <a:extLst>
                <a:ext uri="{FF2B5EF4-FFF2-40B4-BE49-F238E27FC236}">
                  <a16:creationId xmlns:a16="http://schemas.microsoft.com/office/drawing/2014/main" xmlns="" id="{10B12FB2-C3E5-429B-8FF6-10F4C7CEA1F5}"/>
                </a:ext>
              </a:extLst>
            </p:cNvPr>
            <p:cNvSpPr/>
            <p:nvPr/>
          </p:nvSpPr>
          <p:spPr bwMode="auto">
            <a:xfrm>
              <a:off x="3977242" y="2546635"/>
              <a:ext cx="1410197" cy="457914"/>
            </a:xfrm>
            <a:prstGeom prst="ellipse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" name="ísļïďê">
              <a:extLst>
                <a:ext uri="{FF2B5EF4-FFF2-40B4-BE49-F238E27FC236}">
                  <a16:creationId xmlns:a16="http://schemas.microsoft.com/office/drawing/2014/main" xmlns="" id="{E159B449-7878-4FB3-9A75-1F6E17C7C0AE}"/>
                </a:ext>
              </a:extLst>
            </p:cNvPr>
            <p:cNvSpPr txBox="1"/>
            <p:nvPr/>
          </p:nvSpPr>
          <p:spPr>
            <a:xfrm>
              <a:off x="3966573" y="2011687"/>
              <a:ext cx="1410198" cy="992579"/>
            </a:xfrm>
            <a:prstGeom prst="rect">
              <a:avLst/>
            </a:prstGeom>
            <a:noFill/>
            <a:effectLst/>
          </p:spPr>
          <p:txBody>
            <a:bodyPr wrap="none" anchor="ctr" anchorCtr="1">
              <a:normAutofit fontScale="85000" lnSpcReduction="20000"/>
            </a:bodyPr>
            <a:lstStyle/>
            <a:p>
              <a:pPr algn="ctr"/>
              <a:r>
                <a:rPr lang="id-ID" sz="8000" b="1" dirty="0">
                  <a:solidFill>
                    <a:schemeClr val="accent2"/>
                  </a:solidFill>
                  <a:latin typeface="Impact" panose="020B0806030902050204" pitchFamily="34" charset="0"/>
                </a:rPr>
                <a:t>0</a:t>
              </a:r>
              <a:r>
                <a:rPr lang="en-US" sz="8000" b="1" dirty="0">
                  <a:solidFill>
                    <a:schemeClr val="accent2"/>
                  </a:solidFill>
                  <a:latin typeface="Impact" panose="020B0806030902050204" pitchFamily="34" charset="0"/>
                </a:rPr>
                <a:t>2</a:t>
              </a:r>
            </a:p>
          </p:txBody>
        </p:sp>
        <p:sp>
          <p:nvSpPr>
            <p:cNvPr id="15" name="îšľïḓe">
              <a:extLst>
                <a:ext uri="{FF2B5EF4-FFF2-40B4-BE49-F238E27FC236}">
                  <a16:creationId xmlns:a16="http://schemas.microsoft.com/office/drawing/2014/main" xmlns="" id="{A325C970-DDA9-4BD4-ACEA-253A09285FDD}"/>
                </a:ext>
              </a:extLst>
            </p:cNvPr>
            <p:cNvSpPr txBox="1"/>
            <p:nvPr/>
          </p:nvSpPr>
          <p:spPr bwMode="auto">
            <a:xfrm>
              <a:off x="4123215" y="3114000"/>
              <a:ext cx="1125000" cy="3220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/>
            </a:bodyPr>
            <a:lstStyle/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1400" b="1" dirty="0">
                  <a:solidFill>
                    <a:schemeClr val="bg1"/>
                  </a:solidFill>
                </a:rPr>
                <a:t>Keyword</a:t>
              </a:r>
              <a:endParaRPr lang="zh-CN" altLang="en-US" sz="1400" b="1" dirty="0">
                <a:solidFill>
                  <a:schemeClr val="bg1"/>
                </a:solidFill>
              </a:endParaRPr>
            </a:p>
          </p:txBody>
        </p:sp>
        <p:grpSp>
          <p:nvGrpSpPr>
            <p:cNvPr id="16" name="îṣḷïďê" title="MJ8JxobmQhO5YsZmEcy6DZVp0AZTfE39zvT5PAyas4bMl">
              <a:extLst>
                <a:ext uri="{FF2B5EF4-FFF2-40B4-BE49-F238E27FC236}">
                  <a16:creationId xmlns:a16="http://schemas.microsoft.com/office/drawing/2014/main" xmlns="" id="{BCC73623-5ACD-4256-9B1C-E92FC241C36A}"/>
                </a:ext>
              </a:extLst>
            </p:cNvPr>
            <p:cNvGrpSpPr/>
            <p:nvPr/>
          </p:nvGrpSpPr>
          <p:grpSpPr>
            <a:xfrm>
              <a:off x="4409290" y="3993401"/>
              <a:ext cx="520916" cy="520914"/>
              <a:chOff x="2406923" y="2845390"/>
              <a:chExt cx="571222" cy="571221"/>
            </a:xfrm>
          </p:grpSpPr>
          <p:sp>
            <p:nvSpPr>
              <p:cNvPr id="40" name="í$ļíḑè">
                <a:extLst>
                  <a:ext uri="{FF2B5EF4-FFF2-40B4-BE49-F238E27FC236}">
                    <a16:creationId xmlns:a16="http://schemas.microsoft.com/office/drawing/2014/main" xmlns="" id="{BDA8B837-0B67-4880-9D23-0BBF96330474}"/>
                  </a:ext>
                </a:extLst>
              </p:cNvPr>
              <p:cNvSpPr/>
              <p:nvPr/>
            </p:nvSpPr>
            <p:spPr>
              <a:xfrm>
                <a:off x="2406923" y="2845390"/>
                <a:ext cx="571222" cy="571221"/>
              </a:xfrm>
              <a:prstGeom prst="ellipse">
                <a:avLst/>
              </a:prstGeom>
              <a:solidFill>
                <a:schemeClr val="accent2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1" name="ï$ḷíďè" title="ry6MHxwOH8WsTKLSa514qPVJnvhhWFnRDjZGIbRZNsFBp">
                <a:extLst>
                  <a:ext uri="{FF2B5EF4-FFF2-40B4-BE49-F238E27FC236}">
                    <a16:creationId xmlns:a16="http://schemas.microsoft.com/office/drawing/2014/main" xmlns="" id="{F732F22A-002C-4E13-90C4-8BAA4676B0A4}"/>
                  </a:ext>
                </a:extLst>
              </p:cNvPr>
              <p:cNvSpPr/>
              <p:nvPr/>
            </p:nvSpPr>
            <p:spPr bwMode="auto">
              <a:xfrm>
                <a:off x="2540113" y="3021005"/>
                <a:ext cx="304843" cy="219985"/>
              </a:xfrm>
              <a:custGeom>
                <a:avLst/>
                <a:gdLst>
                  <a:gd name="connsiteX0" fmla="*/ 91000 w 605879"/>
                  <a:gd name="connsiteY0" fmla="*/ 173662 h 437224"/>
                  <a:gd name="connsiteX1" fmla="*/ 331193 w 605879"/>
                  <a:gd name="connsiteY1" fmla="*/ 173662 h 437224"/>
                  <a:gd name="connsiteX2" fmla="*/ 342454 w 605879"/>
                  <a:gd name="connsiteY2" fmla="*/ 184882 h 437224"/>
                  <a:gd name="connsiteX3" fmla="*/ 331193 w 605879"/>
                  <a:gd name="connsiteY3" fmla="*/ 196102 h 437224"/>
                  <a:gd name="connsiteX4" fmla="*/ 91000 w 605879"/>
                  <a:gd name="connsiteY4" fmla="*/ 196102 h 437224"/>
                  <a:gd name="connsiteX5" fmla="*/ 79739 w 605879"/>
                  <a:gd name="connsiteY5" fmla="*/ 184882 h 437224"/>
                  <a:gd name="connsiteX6" fmla="*/ 91000 w 605879"/>
                  <a:gd name="connsiteY6" fmla="*/ 173662 h 437224"/>
                  <a:gd name="connsiteX7" fmla="*/ 421630 w 605879"/>
                  <a:gd name="connsiteY7" fmla="*/ 131441 h 437224"/>
                  <a:gd name="connsiteX8" fmla="*/ 423552 w 605879"/>
                  <a:gd name="connsiteY8" fmla="*/ 152274 h 437224"/>
                  <a:gd name="connsiteX9" fmla="*/ 275961 w 605879"/>
                  <a:gd name="connsiteY9" fmla="*/ 300986 h 437224"/>
                  <a:gd name="connsiteX10" fmla="*/ 408175 w 605879"/>
                  <a:gd name="connsiteY10" fmla="*/ 358277 h 437224"/>
                  <a:gd name="connsiteX11" fmla="*/ 418060 w 605879"/>
                  <a:gd name="connsiteY11" fmla="*/ 365267 h 437224"/>
                  <a:gd name="connsiteX12" fmla="*/ 488218 w 605879"/>
                  <a:gd name="connsiteY12" fmla="*/ 410360 h 437224"/>
                  <a:gd name="connsiteX13" fmla="*/ 474214 w 605879"/>
                  <a:gd name="connsiteY13" fmla="*/ 363348 h 437224"/>
                  <a:gd name="connsiteX14" fmla="*/ 482039 w 605879"/>
                  <a:gd name="connsiteY14" fmla="*/ 349916 h 437224"/>
                  <a:gd name="connsiteX15" fmla="*/ 583363 w 605879"/>
                  <a:gd name="connsiteY15" fmla="*/ 244928 h 437224"/>
                  <a:gd name="connsiteX16" fmla="*/ 421630 w 605879"/>
                  <a:gd name="connsiteY16" fmla="*/ 131441 h 437224"/>
                  <a:gd name="connsiteX17" fmla="*/ 75898 w 605879"/>
                  <a:gd name="connsiteY17" fmla="*/ 120173 h 437224"/>
                  <a:gd name="connsiteX18" fmla="*/ 340509 w 605879"/>
                  <a:gd name="connsiteY18" fmla="*/ 120173 h 437224"/>
                  <a:gd name="connsiteX19" fmla="*/ 351769 w 605879"/>
                  <a:gd name="connsiteY19" fmla="*/ 131428 h 437224"/>
                  <a:gd name="connsiteX20" fmla="*/ 340509 w 605879"/>
                  <a:gd name="connsiteY20" fmla="*/ 142683 h 437224"/>
                  <a:gd name="connsiteX21" fmla="*/ 75898 w 605879"/>
                  <a:gd name="connsiteY21" fmla="*/ 142683 h 437224"/>
                  <a:gd name="connsiteX22" fmla="*/ 64638 w 605879"/>
                  <a:gd name="connsiteY22" fmla="*/ 131428 h 437224"/>
                  <a:gd name="connsiteX23" fmla="*/ 75898 w 605879"/>
                  <a:gd name="connsiteY23" fmla="*/ 120173 h 437224"/>
                  <a:gd name="connsiteX24" fmla="*/ 210609 w 605879"/>
                  <a:gd name="connsiteY24" fmla="*/ 22478 h 437224"/>
                  <a:gd name="connsiteX25" fmla="*/ 22516 w 605879"/>
                  <a:gd name="connsiteY25" fmla="*/ 153508 h 437224"/>
                  <a:gd name="connsiteX26" fmla="*/ 139216 w 605879"/>
                  <a:gd name="connsiteY26" fmla="*/ 274807 h 437224"/>
                  <a:gd name="connsiteX27" fmla="*/ 147042 w 605879"/>
                  <a:gd name="connsiteY27" fmla="*/ 288102 h 437224"/>
                  <a:gd name="connsiteX28" fmla="*/ 130017 w 605879"/>
                  <a:gd name="connsiteY28" fmla="*/ 344297 h 437224"/>
                  <a:gd name="connsiteX29" fmla="*/ 214041 w 605879"/>
                  <a:gd name="connsiteY29" fmla="*/ 291254 h 437224"/>
                  <a:gd name="connsiteX30" fmla="*/ 223927 w 605879"/>
                  <a:gd name="connsiteY30" fmla="*/ 284264 h 437224"/>
                  <a:gd name="connsiteX31" fmla="*/ 398839 w 605879"/>
                  <a:gd name="connsiteY31" fmla="*/ 152960 h 437224"/>
                  <a:gd name="connsiteX32" fmla="*/ 369596 w 605879"/>
                  <a:gd name="connsiteY32" fmla="*/ 80592 h 437224"/>
                  <a:gd name="connsiteX33" fmla="*/ 210609 w 605879"/>
                  <a:gd name="connsiteY33" fmla="*/ 22478 h 437224"/>
                  <a:gd name="connsiteX34" fmla="*/ 210609 w 605879"/>
                  <a:gd name="connsiteY34" fmla="*/ 0 h 437224"/>
                  <a:gd name="connsiteX35" fmla="*/ 385796 w 605879"/>
                  <a:gd name="connsiteY35" fmla="*/ 64967 h 437224"/>
                  <a:gd name="connsiteX36" fmla="*/ 414079 w 605879"/>
                  <a:gd name="connsiteY36" fmla="*/ 109100 h 437224"/>
                  <a:gd name="connsiteX37" fmla="*/ 419845 w 605879"/>
                  <a:gd name="connsiteY37" fmla="*/ 108963 h 437224"/>
                  <a:gd name="connsiteX38" fmla="*/ 605879 w 605879"/>
                  <a:gd name="connsiteY38" fmla="*/ 244928 h 437224"/>
                  <a:gd name="connsiteX39" fmla="*/ 498515 w 605879"/>
                  <a:gd name="connsiteY39" fmla="*/ 368420 h 437224"/>
                  <a:gd name="connsiteX40" fmla="*/ 516088 w 605879"/>
                  <a:gd name="connsiteY40" fmla="*/ 414609 h 437224"/>
                  <a:gd name="connsiteX41" fmla="*/ 522953 w 605879"/>
                  <a:gd name="connsiteY41" fmla="*/ 428178 h 437224"/>
                  <a:gd name="connsiteX42" fmla="*/ 510185 w 605879"/>
                  <a:gd name="connsiteY42" fmla="*/ 437224 h 437224"/>
                  <a:gd name="connsiteX43" fmla="*/ 400487 w 605879"/>
                  <a:gd name="connsiteY43" fmla="*/ 380344 h 437224"/>
                  <a:gd name="connsiteX44" fmla="*/ 250836 w 605879"/>
                  <a:gd name="connsiteY44" fmla="*/ 304275 h 437224"/>
                  <a:gd name="connsiteX45" fmla="*/ 231752 w 605879"/>
                  <a:gd name="connsiteY45" fmla="*/ 306331 h 437224"/>
                  <a:gd name="connsiteX46" fmla="*/ 107639 w 605879"/>
                  <a:gd name="connsiteY46" fmla="*/ 371161 h 437224"/>
                  <a:gd name="connsiteX47" fmla="*/ 94596 w 605879"/>
                  <a:gd name="connsiteY47" fmla="*/ 361978 h 437224"/>
                  <a:gd name="connsiteX48" fmla="*/ 102009 w 605879"/>
                  <a:gd name="connsiteY48" fmla="*/ 348135 h 437224"/>
                  <a:gd name="connsiteX49" fmla="*/ 122741 w 605879"/>
                  <a:gd name="connsiteY49" fmla="*/ 293173 h 437224"/>
                  <a:gd name="connsiteX50" fmla="*/ 0 w 605879"/>
                  <a:gd name="connsiteY50" fmla="*/ 153508 h 437224"/>
                  <a:gd name="connsiteX51" fmla="*/ 210609 w 605879"/>
                  <a:gd name="connsiteY51" fmla="*/ 0 h 4372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</a:cxnLst>
                <a:rect l="l" t="t" r="r" b="b"/>
                <a:pathLst>
                  <a:path w="605879" h="437224">
                    <a:moveTo>
                      <a:pt x="91000" y="173662"/>
                    </a:moveTo>
                    <a:lnTo>
                      <a:pt x="331193" y="173662"/>
                    </a:lnTo>
                    <a:cubicBezTo>
                      <a:pt x="337373" y="173662"/>
                      <a:pt x="342454" y="178725"/>
                      <a:pt x="342454" y="184882"/>
                    </a:cubicBezTo>
                    <a:cubicBezTo>
                      <a:pt x="342454" y="191040"/>
                      <a:pt x="337373" y="196102"/>
                      <a:pt x="331193" y="196102"/>
                    </a:cubicBezTo>
                    <a:lnTo>
                      <a:pt x="91000" y="196102"/>
                    </a:lnTo>
                    <a:cubicBezTo>
                      <a:pt x="84683" y="196102"/>
                      <a:pt x="79739" y="191040"/>
                      <a:pt x="79739" y="184882"/>
                    </a:cubicBezTo>
                    <a:cubicBezTo>
                      <a:pt x="79739" y="178725"/>
                      <a:pt x="84683" y="173662"/>
                      <a:pt x="91000" y="173662"/>
                    </a:cubicBezTo>
                    <a:close/>
                    <a:moveTo>
                      <a:pt x="421630" y="131441"/>
                    </a:moveTo>
                    <a:cubicBezTo>
                      <a:pt x="423003" y="138294"/>
                      <a:pt x="423552" y="145284"/>
                      <a:pt x="423552" y="152274"/>
                    </a:cubicBezTo>
                    <a:cubicBezTo>
                      <a:pt x="423552" y="220668"/>
                      <a:pt x="362456" y="281249"/>
                      <a:pt x="275961" y="300986"/>
                    </a:cubicBezTo>
                    <a:cubicBezTo>
                      <a:pt x="302047" y="334017"/>
                      <a:pt x="350924" y="355536"/>
                      <a:pt x="408175" y="358277"/>
                    </a:cubicBezTo>
                    <a:cubicBezTo>
                      <a:pt x="412569" y="358551"/>
                      <a:pt x="416413" y="361293"/>
                      <a:pt x="418060" y="365267"/>
                    </a:cubicBezTo>
                    <a:cubicBezTo>
                      <a:pt x="427259" y="388019"/>
                      <a:pt x="463505" y="403370"/>
                      <a:pt x="488218" y="410360"/>
                    </a:cubicBezTo>
                    <a:cubicBezTo>
                      <a:pt x="483962" y="399944"/>
                      <a:pt x="479156" y="385004"/>
                      <a:pt x="474214" y="363348"/>
                    </a:cubicBezTo>
                    <a:cubicBezTo>
                      <a:pt x="472841" y="357455"/>
                      <a:pt x="476273" y="351698"/>
                      <a:pt x="482039" y="349916"/>
                    </a:cubicBezTo>
                    <a:cubicBezTo>
                      <a:pt x="543685" y="332236"/>
                      <a:pt x="583500" y="290980"/>
                      <a:pt x="583363" y="244928"/>
                    </a:cubicBezTo>
                    <a:cubicBezTo>
                      <a:pt x="583363" y="182839"/>
                      <a:pt x="511009" y="132126"/>
                      <a:pt x="421630" y="131441"/>
                    </a:cubicBezTo>
                    <a:close/>
                    <a:moveTo>
                      <a:pt x="75898" y="120173"/>
                    </a:moveTo>
                    <a:lnTo>
                      <a:pt x="340509" y="120173"/>
                    </a:lnTo>
                    <a:cubicBezTo>
                      <a:pt x="346826" y="120173"/>
                      <a:pt x="351769" y="125114"/>
                      <a:pt x="351769" y="131428"/>
                    </a:cubicBezTo>
                    <a:cubicBezTo>
                      <a:pt x="351769" y="137604"/>
                      <a:pt x="346826" y="142683"/>
                      <a:pt x="340509" y="142683"/>
                    </a:cubicBezTo>
                    <a:lnTo>
                      <a:pt x="75898" y="142683"/>
                    </a:lnTo>
                    <a:cubicBezTo>
                      <a:pt x="69719" y="142683"/>
                      <a:pt x="64638" y="137604"/>
                      <a:pt x="64638" y="131428"/>
                    </a:cubicBezTo>
                    <a:cubicBezTo>
                      <a:pt x="64638" y="125114"/>
                      <a:pt x="69719" y="120173"/>
                      <a:pt x="75898" y="120173"/>
                    </a:cubicBezTo>
                    <a:close/>
                    <a:moveTo>
                      <a:pt x="210609" y="22478"/>
                    </a:moveTo>
                    <a:cubicBezTo>
                      <a:pt x="106952" y="22478"/>
                      <a:pt x="22516" y="81277"/>
                      <a:pt x="22516" y="153508"/>
                    </a:cubicBezTo>
                    <a:cubicBezTo>
                      <a:pt x="22516" y="206688"/>
                      <a:pt x="68372" y="254385"/>
                      <a:pt x="139216" y="274807"/>
                    </a:cubicBezTo>
                    <a:cubicBezTo>
                      <a:pt x="144983" y="276452"/>
                      <a:pt x="148415" y="282208"/>
                      <a:pt x="147042" y="288102"/>
                    </a:cubicBezTo>
                    <a:cubicBezTo>
                      <a:pt x="140864" y="314966"/>
                      <a:pt x="135097" y="332647"/>
                      <a:pt x="130017" y="344297"/>
                    </a:cubicBezTo>
                    <a:cubicBezTo>
                      <a:pt x="158437" y="336622"/>
                      <a:pt x="203058" y="318667"/>
                      <a:pt x="214041" y="291254"/>
                    </a:cubicBezTo>
                    <a:cubicBezTo>
                      <a:pt x="215689" y="287280"/>
                      <a:pt x="219533" y="284538"/>
                      <a:pt x="223927" y="284264"/>
                    </a:cubicBezTo>
                    <a:cubicBezTo>
                      <a:pt x="320170" y="279604"/>
                      <a:pt x="395407" y="223135"/>
                      <a:pt x="398839" y="152960"/>
                    </a:cubicBezTo>
                    <a:cubicBezTo>
                      <a:pt x="400075" y="126918"/>
                      <a:pt x="389915" y="101836"/>
                      <a:pt x="369596" y="80592"/>
                    </a:cubicBezTo>
                    <a:cubicBezTo>
                      <a:pt x="334860" y="44133"/>
                      <a:pt x="275412" y="22478"/>
                      <a:pt x="210609" y="22478"/>
                    </a:cubicBezTo>
                    <a:close/>
                    <a:moveTo>
                      <a:pt x="210609" y="0"/>
                    </a:moveTo>
                    <a:cubicBezTo>
                      <a:pt x="281453" y="0"/>
                      <a:pt x="346942" y="24260"/>
                      <a:pt x="385796" y="64967"/>
                    </a:cubicBezTo>
                    <a:cubicBezTo>
                      <a:pt x="398702" y="78536"/>
                      <a:pt x="408175" y="93338"/>
                      <a:pt x="414079" y="109100"/>
                    </a:cubicBezTo>
                    <a:cubicBezTo>
                      <a:pt x="416001" y="108963"/>
                      <a:pt x="417923" y="108963"/>
                      <a:pt x="419845" y="108963"/>
                    </a:cubicBezTo>
                    <a:cubicBezTo>
                      <a:pt x="522404" y="108963"/>
                      <a:pt x="606016" y="169955"/>
                      <a:pt x="605879" y="244928"/>
                    </a:cubicBezTo>
                    <a:cubicBezTo>
                      <a:pt x="605879" y="298519"/>
                      <a:pt x="564141" y="346079"/>
                      <a:pt x="498515" y="368420"/>
                    </a:cubicBezTo>
                    <a:cubicBezTo>
                      <a:pt x="506066" y="398025"/>
                      <a:pt x="512931" y="412279"/>
                      <a:pt x="516088" y="414609"/>
                    </a:cubicBezTo>
                    <a:cubicBezTo>
                      <a:pt x="524601" y="418858"/>
                      <a:pt x="523228" y="426671"/>
                      <a:pt x="522953" y="428178"/>
                    </a:cubicBezTo>
                    <a:cubicBezTo>
                      <a:pt x="522541" y="429686"/>
                      <a:pt x="520207" y="437224"/>
                      <a:pt x="510185" y="437224"/>
                    </a:cubicBezTo>
                    <a:cubicBezTo>
                      <a:pt x="497828" y="437224"/>
                      <a:pt x="423689" y="421325"/>
                      <a:pt x="400487" y="380344"/>
                    </a:cubicBezTo>
                    <a:cubicBezTo>
                      <a:pt x="333899" y="375410"/>
                      <a:pt x="277746" y="346764"/>
                      <a:pt x="250836" y="304275"/>
                    </a:cubicBezTo>
                    <a:cubicBezTo>
                      <a:pt x="244521" y="305098"/>
                      <a:pt x="238205" y="305783"/>
                      <a:pt x="231752" y="306331"/>
                    </a:cubicBezTo>
                    <a:cubicBezTo>
                      <a:pt x="206216" y="353069"/>
                      <a:pt x="121643" y="371161"/>
                      <a:pt x="107639" y="371161"/>
                    </a:cubicBezTo>
                    <a:cubicBezTo>
                      <a:pt x="97616" y="371161"/>
                      <a:pt x="95145" y="364171"/>
                      <a:pt x="94596" y="361978"/>
                    </a:cubicBezTo>
                    <a:cubicBezTo>
                      <a:pt x="94184" y="360470"/>
                      <a:pt x="92948" y="352658"/>
                      <a:pt x="102009" y="348135"/>
                    </a:cubicBezTo>
                    <a:cubicBezTo>
                      <a:pt x="105030" y="345942"/>
                      <a:pt x="113130" y="331550"/>
                      <a:pt x="122741" y="293173"/>
                    </a:cubicBezTo>
                    <a:cubicBezTo>
                      <a:pt x="47778" y="268228"/>
                      <a:pt x="0" y="214226"/>
                      <a:pt x="0" y="153508"/>
                    </a:cubicBezTo>
                    <a:cubicBezTo>
                      <a:pt x="0" y="68804"/>
                      <a:pt x="94458" y="0"/>
                      <a:pt x="210609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7" name="iSḻîḋê">
              <a:extLst>
                <a:ext uri="{FF2B5EF4-FFF2-40B4-BE49-F238E27FC236}">
                  <a16:creationId xmlns:a16="http://schemas.microsoft.com/office/drawing/2014/main" xmlns="" id="{7926B9EB-87E3-49EB-8076-ACEFBB22185B}"/>
                </a:ext>
              </a:extLst>
            </p:cNvPr>
            <p:cNvGrpSpPr/>
            <p:nvPr/>
          </p:nvGrpSpPr>
          <p:grpSpPr>
            <a:xfrm>
              <a:off x="3571793" y="4659981"/>
              <a:ext cx="2195910" cy="908538"/>
              <a:chOff x="1268227" y="1619185"/>
              <a:chExt cx="2195910" cy="908538"/>
            </a:xfrm>
          </p:grpSpPr>
          <p:sp>
            <p:nvSpPr>
              <p:cNvPr id="38" name="íślîdè">
                <a:extLst>
                  <a:ext uri="{FF2B5EF4-FFF2-40B4-BE49-F238E27FC236}">
                    <a16:creationId xmlns:a16="http://schemas.microsoft.com/office/drawing/2014/main" xmlns="" id="{772EE99C-8BCA-46C2-A1C3-856890B7D733}"/>
                  </a:ext>
                </a:extLst>
              </p:cNvPr>
              <p:cNvSpPr/>
              <p:nvPr/>
            </p:nvSpPr>
            <p:spPr bwMode="auto">
              <a:xfrm>
                <a:off x="1268227" y="1970324"/>
                <a:ext cx="2195910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rIns="90000" anchor="t" anchorCtr="0">
                <a:norm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altLang="zh-CN" sz="1000" dirty="0"/>
                  <a:t>Copy paste fonts. Choose the only option to retain text.</a:t>
                </a:r>
              </a:p>
            </p:txBody>
          </p:sp>
          <p:sp>
            <p:nvSpPr>
              <p:cNvPr id="39" name="íśľídê">
                <a:extLst>
                  <a:ext uri="{FF2B5EF4-FFF2-40B4-BE49-F238E27FC236}">
                    <a16:creationId xmlns:a16="http://schemas.microsoft.com/office/drawing/2014/main" xmlns="" id="{CA7FC012-1320-42BF-A4A9-5A6FC9D98582}"/>
                  </a:ext>
                </a:extLst>
              </p:cNvPr>
              <p:cNvSpPr txBox="1"/>
              <p:nvPr/>
            </p:nvSpPr>
            <p:spPr bwMode="auto">
              <a:xfrm>
                <a:off x="1268227" y="1619185"/>
                <a:ext cx="2195910" cy="3511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rIns="90000">
                <a:normAutofit lnSpcReduction="10000"/>
              </a:bodyPr>
              <a:lstStyle/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  <a:endParaRPr lang="zh-CN" altLang="en-US" sz="1800" b="1" dirty="0"/>
              </a:p>
            </p:txBody>
          </p:sp>
        </p:grpSp>
        <p:sp>
          <p:nvSpPr>
            <p:cNvPr id="18" name="îSliḍè">
              <a:extLst>
                <a:ext uri="{FF2B5EF4-FFF2-40B4-BE49-F238E27FC236}">
                  <a16:creationId xmlns:a16="http://schemas.microsoft.com/office/drawing/2014/main" xmlns="" id="{8AF656A4-2CAD-496F-9E93-ADF243998D97}"/>
                </a:ext>
              </a:extLst>
            </p:cNvPr>
            <p:cNvSpPr/>
            <p:nvPr/>
          </p:nvSpPr>
          <p:spPr bwMode="auto">
            <a:xfrm>
              <a:off x="6864305" y="2800933"/>
              <a:ext cx="1388858" cy="1454654"/>
            </a:xfrm>
            <a:custGeom>
              <a:avLst/>
              <a:gdLst>
                <a:gd name="T0" fmla="*/ 1516 w 1562"/>
                <a:gd name="T1" fmla="*/ 0 h 1636"/>
                <a:gd name="T2" fmla="*/ 1562 w 1562"/>
                <a:gd name="T3" fmla="*/ 11 h 1636"/>
                <a:gd name="T4" fmla="*/ 781 w 1562"/>
                <a:gd name="T5" fmla="*/ 1636 h 1636"/>
                <a:gd name="T6" fmla="*/ 0 w 1562"/>
                <a:gd name="T7" fmla="*/ 11 h 1636"/>
                <a:gd name="T8" fmla="*/ 57 w 1562"/>
                <a:gd name="T9" fmla="*/ 0 h 1636"/>
                <a:gd name="T10" fmla="*/ 1516 w 1562"/>
                <a:gd name="T11" fmla="*/ 0 h 1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62" h="1636">
                  <a:moveTo>
                    <a:pt x="1516" y="0"/>
                  </a:moveTo>
                  <a:lnTo>
                    <a:pt x="1562" y="11"/>
                  </a:lnTo>
                  <a:lnTo>
                    <a:pt x="781" y="1636"/>
                  </a:lnTo>
                  <a:lnTo>
                    <a:pt x="0" y="11"/>
                  </a:lnTo>
                  <a:lnTo>
                    <a:pt x="57" y="0"/>
                  </a:lnTo>
                  <a:lnTo>
                    <a:pt x="1516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" name="iṣľiḍe">
              <a:extLst>
                <a:ext uri="{FF2B5EF4-FFF2-40B4-BE49-F238E27FC236}">
                  <a16:creationId xmlns:a16="http://schemas.microsoft.com/office/drawing/2014/main" xmlns="" id="{F083D48C-DB90-400A-9F20-E2EB57B4AE9F}"/>
                </a:ext>
              </a:extLst>
            </p:cNvPr>
            <p:cNvSpPr/>
            <p:nvPr/>
          </p:nvSpPr>
          <p:spPr bwMode="auto">
            <a:xfrm>
              <a:off x="6853635" y="2546635"/>
              <a:ext cx="1410197" cy="457914"/>
            </a:xfrm>
            <a:prstGeom prst="ellipse">
              <a:avLst/>
            </a:pr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" name="îŝḷiḑe">
              <a:extLst>
                <a:ext uri="{FF2B5EF4-FFF2-40B4-BE49-F238E27FC236}">
                  <a16:creationId xmlns:a16="http://schemas.microsoft.com/office/drawing/2014/main" xmlns="" id="{86B84F7C-1258-4874-8092-C829F168CE0F}"/>
                </a:ext>
              </a:extLst>
            </p:cNvPr>
            <p:cNvSpPr txBox="1"/>
            <p:nvPr/>
          </p:nvSpPr>
          <p:spPr>
            <a:xfrm>
              <a:off x="6842966" y="2011687"/>
              <a:ext cx="1410198" cy="992579"/>
            </a:xfrm>
            <a:prstGeom prst="rect">
              <a:avLst/>
            </a:prstGeom>
            <a:noFill/>
            <a:effectLst/>
          </p:spPr>
          <p:txBody>
            <a:bodyPr wrap="none" anchor="ctr" anchorCtr="1">
              <a:normAutofit fontScale="85000" lnSpcReduction="20000"/>
            </a:bodyPr>
            <a:lstStyle/>
            <a:p>
              <a:pPr algn="ctr"/>
              <a:r>
                <a:rPr lang="id-ID" sz="8000" b="1" dirty="0">
                  <a:solidFill>
                    <a:schemeClr val="accent3"/>
                  </a:solidFill>
                  <a:latin typeface="Impact" panose="020B0806030902050204" pitchFamily="34" charset="0"/>
                </a:rPr>
                <a:t>0</a:t>
              </a:r>
              <a:r>
                <a:rPr lang="en-US" sz="8000" b="1" dirty="0">
                  <a:solidFill>
                    <a:schemeClr val="accent3"/>
                  </a:solidFill>
                  <a:latin typeface="Impact" panose="020B0806030902050204" pitchFamily="34" charset="0"/>
                </a:rPr>
                <a:t>3</a:t>
              </a:r>
            </a:p>
          </p:txBody>
        </p:sp>
        <p:sp>
          <p:nvSpPr>
            <p:cNvPr id="21" name="işlíḑé">
              <a:extLst>
                <a:ext uri="{FF2B5EF4-FFF2-40B4-BE49-F238E27FC236}">
                  <a16:creationId xmlns:a16="http://schemas.microsoft.com/office/drawing/2014/main" xmlns="" id="{FF0F0EF8-DCFC-4501-90D2-A6356521BD84}"/>
                </a:ext>
              </a:extLst>
            </p:cNvPr>
            <p:cNvSpPr txBox="1"/>
            <p:nvPr/>
          </p:nvSpPr>
          <p:spPr bwMode="auto">
            <a:xfrm>
              <a:off x="6999608" y="3114000"/>
              <a:ext cx="1125000" cy="3220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/>
            </a:bodyPr>
            <a:lstStyle/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1400" b="1" dirty="0">
                  <a:solidFill>
                    <a:schemeClr val="bg1"/>
                  </a:solidFill>
                </a:rPr>
                <a:t>Keyword</a:t>
              </a:r>
              <a:endParaRPr lang="zh-CN" altLang="en-US" sz="1400" b="1" dirty="0">
                <a:solidFill>
                  <a:schemeClr val="bg1"/>
                </a:solidFill>
              </a:endParaRPr>
            </a:p>
          </p:txBody>
        </p:sp>
        <p:grpSp>
          <p:nvGrpSpPr>
            <p:cNvPr id="22" name="îSḻiďé" title="MJ8JxobmQhO5YsZmEcy6DZVp0AZTfE39zvT5PAyas4bMl">
              <a:extLst>
                <a:ext uri="{FF2B5EF4-FFF2-40B4-BE49-F238E27FC236}">
                  <a16:creationId xmlns:a16="http://schemas.microsoft.com/office/drawing/2014/main" xmlns="" id="{22D032F9-3398-47A5-A232-7361E63C5FD4}"/>
                </a:ext>
              </a:extLst>
            </p:cNvPr>
            <p:cNvGrpSpPr/>
            <p:nvPr/>
          </p:nvGrpSpPr>
          <p:grpSpPr>
            <a:xfrm>
              <a:off x="7285683" y="3993401"/>
              <a:ext cx="520916" cy="520914"/>
              <a:chOff x="2406923" y="2845390"/>
              <a:chExt cx="571222" cy="571221"/>
            </a:xfrm>
          </p:grpSpPr>
          <p:sp>
            <p:nvSpPr>
              <p:cNvPr id="36" name="îsḻïḑè">
                <a:extLst>
                  <a:ext uri="{FF2B5EF4-FFF2-40B4-BE49-F238E27FC236}">
                    <a16:creationId xmlns:a16="http://schemas.microsoft.com/office/drawing/2014/main" xmlns="" id="{14985DE3-48EE-4A05-A1C4-79821F67465D}"/>
                  </a:ext>
                </a:extLst>
              </p:cNvPr>
              <p:cNvSpPr/>
              <p:nvPr/>
            </p:nvSpPr>
            <p:spPr>
              <a:xfrm>
                <a:off x="2406923" y="2845390"/>
                <a:ext cx="571222" cy="571221"/>
              </a:xfrm>
              <a:prstGeom prst="ellipse">
                <a:avLst/>
              </a:prstGeom>
              <a:solidFill>
                <a:schemeClr val="accent1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" name="îş1îďé" title="ry6MHxwOH8WsTKLSa514qPVJnvhhWFnRDjZGIbRZNsFBp">
                <a:extLst>
                  <a:ext uri="{FF2B5EF4-FFF2-40B4-BE49-F238E27FC236}">
                    <a16:creationId xmlns:a16="http://schemas.microsoft.com/office/drawing/2014/main" xmlns="" id="{DE06C347-3BD0-423C-92C9-80BD622A7C68}"/>
                  </a:ext>
                </a:extLst>
              </p:cNvPr>
              <p:cNvSpPr/>
              <p:nvPr/>
            </p:nvSpPr>
            <p:spPr bwMode="auto">
              <a:xfrm>
                <a:off x="2540113" y="3026988"/>
                <a:ext cx="304842" cy="208019"/>
              </a:xfrm>
              <a:custGeom>
                <a:avLst/>
                <a:gdLst>
                  <a:gd name="connsiteX0" fmla="*/ 20293 w 607639"/>
                  <a:gd name="connsiteY0" fmla="*/ 364067 h 414642"/>
                  <a:gd name="connsiteX1" fmla="*/ 20293 w 607639"/>
                  <a:gd name="connsiteY1" fmla="*/ 384244 h 414642"/>
                  <a:gd name="connsiteX2" fmla="*/ 30351 w 607639"/>
                  <a:gd name="connsiteY2" fmla="*/ 394377 h 414642"/>
                  <a:gd name="connsiteX3" fmla="*/ 577199 w 607639"/>
                  <a:gd name="connsiteY3" fmla="*/ 394377 h 414642"/>
                  <a:gd name="connsiteX4" fmla="*/ 587346 w 607639"/>
                  <a:gd name="connsiteY4" fmla="*/ 384244 h 414642"/>
                  <a:gd name="connsiteX5" fmla="*/ 587346 w 607639"/>
                  <a:gd name="connsiteY5" fmla="*/ 364067 h 414642"/>
                  <a:gd name="connsiteX6" fmla="*/ 556995 w 607639"/>
                  <a:gd name="connsiteY6" fmla="*/ 364067 h 414642"/>
                  <a:gd name="connsiteX7" fmla="*/ 394916 w 607639"/>
                  <a:gd name="connsiteY7" fmla="*/ 364067 h 414642"/>
                  <a:gd name="connsiteX8" fmla="*/ 394916 w 607639"/>
                  <a:gd name="connsiteY8" fmla="*/ 374200 h 414642"/>
                  <a:gd name="connsiteX9" fmla="*/ 384859 w 607639"/>
                  <a:gd name="connsiteY9" fmla="*/ 384244 h 414642"/>
                  <a:gd name="connsiteX10" fmla="*/ 222780 w 607639"/>
                  <a:gd name="connsiteY10" fmla="*/ 384244 h 414642"/>
                  <a:gd name="connsiteX11" fmla="*/ 212634 w 607639"/>
                  <a:gd name="connsiteY11" fmla="*/ 374200 h 414642"/>
                  <a:gd name="connsiteX12" fmla="*/ 212634 w 607639"/>
                  <a:gd name="connsiteY12" fmla="*/ 364067 h 414642"/>
                  <a:gd name="connsiteX13" fmla="*/ 50644 w 607639"/>
                  <a:gd name="connsiteY13" fmla="*/ 364067 h 414642"/>
                  <a:gd name="connsiteX14" fmla="*/ 141754 w 607639"/>
                  <a:gd name="connsiteY14" fmla="*/ 232583 h 414642"/>
                  <a:gd name="connsiteX15" fmla="*/ 161961 w 607639"/>
                  <a:gd name="connsiteY15" fmla="*/ 232583 h 414642"/>
                  <a:gd name="connsiteX16" fmla="*/ 172110 w 607639"/>
                  <a:gd name="connsiteY16" fmla="*/ 242719 h 414642"/>
                  <a:gd name="connsiteX17" fmla="*/ 161961 w 607639"/>
                  <a:gd name="connsiteY17" fmla="*/ 252765 h 414642"/>
                  <a:gd name="connsiteX18" fmla="*/ 141754 w 607639"/>
                  <a:gd name="connsiteY18" fmla="*/ 252765 h 414642"/>
                  <a:gd name="connsiteX19" fmla="*/ 131605 w 607639"/>
                  <a:gd name="connsiteY19" fmla="*/ 242719 h 414642"/>
                  <a:gd name="connsiteX20" fmla="*/ 141754 w 607639"/>
                  <a:gd name="connsiteY20" fmla="*/ 232583 h 414642"/>
                  <a:gd name="connsiteX21" fmla="*/ 141758 w 607639"/>
                  <a:gd name="connsiteY21" fmla="*/ 192149 h 414642"/>
                  <a:gd name="connsiteX22" fmla="*/ 182279 w 607639"/>
                  <a:gd name="connsiteY22" fmla="*/ 192149 h 414642"/>
                  <a:gd name="connsiteX23" fmla="*/ 192432 w 607639"/>
                  <a:gd name="connsiteY23" fmla="*/ 202196 h 414642"/>
                  <a:gd name="connsiteX24" fmla="*/ 182279 w 607639"/>
                  <a:gd name="connsiteY24" fmla="*/ 212331 h 414642"/>
                  <a:gd name="connsiteX25" fmla="*/ 141758 w 607639"/>
                  <a:gd name="connsiteY25" fmla="*/ 212331 h 414642"/>
                  <a:gd name="connsiteX26" fmla="*/ 131605 w 607639"/>
                  <a:gd name="connsiteY26" fmla="*/ 202196 h 414642"/>
                  <a:gd name="connsiteX27" fmla="*/ 141758 w 607639"/>
                  <a:gd name="connsiteY27" fmla="*/ 192149 h 414642"/>
                  <a:gd name="connsiteX28" fmla="*/ 141754 w 607639"/>
                  <a:gd name="connsiteY28" fmla="*/ 151716 h 414642"/>
                  <a:gd name="connsiteX29" fmla="*/ 161961 w 607639"/>
                  <a:gd name="connsiteY29" fmla="*/ 151716 h 414642"/>
                  <a:gd name="connsiteX30" fmla="*/ 172110 w 607639"/>
                  <a:gd name="connsiteY30" fmla="*/ 161763 h 414642"/>
                  <a:gd name="connsiteX31" fmla="*/ 161961 w 607639"/>
                  <a:gd name="connsiteY31" fmla="*/ 171898 h 414642"/>
                  <a:gd name="connsiteX32" fmla="*/ 141754 w 607639"/>
                  <a:gd name="connsiteY32" fmla="*/ 171898 h 414642"/>
                  <a:gd name="connsiteX33" fmla="*/ 131605 w 607639"/>
                  <a:gd name="connsiteY33" fmla="*/ 161763 h 414642"/>
                  <a:gd name="connsiteX34" fmla="*/ 141754 w 607639"/>
                  <a:gd name="connsiteY34" fmla="*/ 151716 h 414642"/>
                  <a:gd name="connsiteX35" fmla="*/ 141758 w 607639"/>
                  <a:gd name="connsiteY35" fmla="*/ 111211 h 414642"/>
                  <a:gd name="connsiteX36" fmla="*/ 182279 w 607639"/>
                  <a:gd name="connsiteY36" fmla="*/ 111211 h 414642"/>
                  <a:gd name="connsiteX37" fmla="*/ 192432 w 607639"/>
                  <a:gd name="connsiteY37" fmla="*/ 121337 h 414642"/>
                  <a:gd name="connsiteX38" fmla="*/ 182279 w 607639"/>
                  <a:gd name="connsiteY38" fmla="*/ 131463 h 414642"/>
                  <a:gd name="connsiteX39" fmla="*/ 141758 w 607639"/>
                  <a:gd name="connsiteY39" fmla="*/ 131463 h 414642"/>
                  <a:gd name="connsiteX40" fmla="*/ 131605 w 607639"/>
                  <a:gd name="connsiteY40" fmla="*/ 121337 h 414642"/>
                  <a:gd name="connsiteX41" fmla="*/ 141758 w 607639"/>
                  <a:gd name="connsiteY41" fmla="*/ 111211 h 414642"/>
                  <a:gd name="connsiteX42" fmla="*/ 425367 w 607639"/>
                  <a:gd name="connsiteY42" fmla="*/ 101191 h 414642"/>
                  <a:gd name="connsiteX43" fmla="*/ 496228 w 607639"/>
                  <a:gd name="connsiteY43" fmla="*/ 101191 h 414642"/>
                  <a:gd name="connsiteX44" fmla="*/ 506377 w 607639"/>
                  <a:gd name="connsiteY44" fmla="*/ 111231 h 414642"/>
                  <a:gd name="connsiteX45" fmla="*/ 506377 w 607639"/>
                  <a:gd name="connsiteY45" fmla="*/ 182042 h 414642"/>
                  <a:gd name="connsiteX46" fmla="*/ 496228 w 607639"/>
                  <a:gd name="connsiteY46" fmla="*/ 192171 h 414642"/>
                  <a:gd name="connsiteX47" fmla="*/ 486080 w 607639"/>
                  <a:gd name="connsiteY47" fmla="*/ 182042 h 414642"/>
                  <a:gd name="connsiteX48" fmla="*/ 486080 w 607639"/>
                  <a:gd name="connsiteY48" fmla="*/ 135575 h 414642"/>
                  <a:gd name="connsiteX49" fmla="*/ 402043 w 607639"/>
                  <a:gd name="connsiteY49" fmla="*/ 219447 h 414642"/>
                  <a:gd name="connsiteX50" fmla="*/ 394921 w 607639"/>
                  <a:gd name="connsiteY50" fmla="*/ 222468 h 414642"/>
                  <a:gd name="connsiteX51" fmla="*/ 387889 w 607639"/>
                  <a:gd name="connsiteY51" fmla="*/ 219447 h 414642"/>
                  <a:gd name="connsiteX52" fmla="*/ 344268 w 607639"/>
                  <a:gd name="connsiteY52" fmla="*/ 176001 h 414642"/>
                  <a:gd name="connsiteX53" fmla="*/ 270380 w 607639"/>
                  <a:gd name="connsiteY53" fmla="*/ 249744 h 414642"/>
                  <a:gd name="connsiteX54" fmla="*/ 263258 w 607639"/>
                  <a:gd name="connsiteY54" fmla="*/ 252765 h 414642"/>
                  <a:gd name="connsiteX55" fmla="*/ 256225 w 607639"/>
                  <a:gd name="connsiteY55" fmla="*/ 249744 h 414642"/>
                  <a:gd name="connsiteX56" fmla="*/ 256225 w 607639"/>
                  <a:gd name="connsiteY56" fmla="*/ 235617 h 414642"/>
                  <a:gd name="connsiteX57" fmla="*/ 337235 w 607639"/>
                  <a:gd name="connsiteY57" fmla="*/ 154766 h 414642"/>
                  <a:gd name="connsiteX58" fmla="*/ 338837 w 607639"/>
                  <a:gd name="connsiteY58" fmla="*/ 153433 h 414642"/>
                  <a:gd name="connsiteX59" fmla="*/ 340618 w 607639"/>
                  <a:gd name="connsiteY59" fmla="*/ 152456 h 414642"/>
                  <a:gd name="connsiteX60" fmla="*/ 341508 w 607639"/>
                  <a:gd name="connsiteY60" fmla="*/ 152101 h 414642"/>
                  <a:gd name="connsiteX61" fmla="*/ 343378 w 607639"/>
                  <a:gd name="connsiteY61" fmla="*/ 151745 h 414642"/>
                  <a:gd name="connsiteX62" fmla="*/ 344268 w 607639"/>
                  <a:gd name="connsiteY62" fmla="*/ 151745 h 414642"/>
                  <a:gd name="connsiteX63" fmla="*/ 346226 w 607639"/>
                  <a:gd name="connsiteY63" fmla="*/ 151923 h 414642"/>
                  <a:gd name="connsiteX64" fmla="*/ 351390 w 607639"/>
                  <a:gd name="connsiteY64" fmla="*/ 154766 h 414642"/>
                  <a:gd name="connsiteX65" fmla="*/ 394921 w 607639"/>
                  <a:gd name="connsiteY65" fmla="*/ 198213 h 414642"/>
                  <a:gd name="connsiteX66" fmla="*/ 471925 w 607639"/>
                  <a:gd name="connsiteY66" fmla="*/ 121359 h 414642"/>
                  <a:gd name="connsiteX67" fmla="*/ 425367 w 607639"/>
                  <a:gd name="connsiteY67" fmla="*/ 121359 h 414642"/>
                  <a:gd name="connsiteX68" fmla="*/ 415218 w 607639"/>
                  <a:gd name="connsiteY68" fmla="*/ 111231 h 414642"/>
                  <a:gd name="connsiteX69" fmla="*/ 425367 w 607639"/>
                  <a:gd name="connsiteY69" fmla="*/ 101191 h 414642"/>
                  <a:gd name="connsiteX70" fmla="*/ 101297 w 607639"/>
                  <a:gd name="connsiteY70" fmla="*/ 91029 h 414642"/>
                  <a:gd name="connsiteX71" fmla="*/ 111423 w 607639"/>
                  <a:gd name="connsiteY71" fmla="*/ 101159 h 414642"/>
                  <a:gd name="connsiteX72" fmla="*/ 111423 w 607639"/>
                  <a:gd name="connsiteY72" fmla="*/ 262887 h 414642"/>
                  <a:gd name="connsiteX73" fmla="*/ 101297 w 607639"/>
                  <a:gd name="connsiteY73" fmla="*/ 273017 h 414642"/>
                  <a:gd name="connsiteX74" fmla="*/ 91171 w 607639"/>
                  <a:gd name="connsiteY74" fmla="*/ 262887 h 414642"/>
                  <a:gd name="connsiteX75" fmla="*/ 91171 w 607639"/>
                  <a:gd name="connsiteY75" fmla="*/ 101159 h 414642"/>
                  <a:gd name="connsiteX76" fmla="*/ 101297 w 607639"/>
                  <a:gd name="connsiteY76" fmla="*/ 91029 h 414642"/>
                  <a:gd name="connsiteX77" fmla="*/ 70848 w 607639"/>
                  <a:gd name="connsiteY77" fmla="*/ 20177 h 414642"/>
                  <a:gd name="connsiteX78" fmla="*/ 60791 w 607639"/>
                  <a:gd name="connsiteY78" fmla="*/ 30309 h 414642"/>
                  <a:gd name="connsiteX79" fmla="*/ 60791 w 607639"/>
                  <a:gd name="connsiteY79" fmla="*/ 343802 h 414642"/>
                  <a:gd name="connsiteX80" fmla="*/ 222780 w 607639"/>
                  <a:gd name="connsiteY80" fmla="*/ 343802 h 414642"/>
                  <a:gd name="connsiteX81" fmla="*/ 232927 w 607639"/>
                  <a:gd name="connsiteY81" fmla="*/ 353935 h 414642"/>
                  <a:gd name="connsiteX82" fmla="*/ 232927 w 607639"/>
                  <a:gd name="connsiteY82" fmla="*/ 364067 h 414642"/>
                  <a:gd name="connsiteX83" fmla="*/ 374712 w 607639"/>
                  <a:gd name="connsiteY83" fmla="*/ 364067 h 414642"/>
                  <a:gd name="connsiteX84" fmla="*/ 374712 w 607639"/>
                  <a:gd name="connsiteY84" fmla="*/ 353935 h 414642"/>
                  <a:gd name="connsiteX85" fmla="*/ 384859 w 607639"/>
                  <a:gd name="connsiteY85" fmla="*/ 343802 h 414642"/>
                  <a:gd name="connsiteX86" fmla="*/ 546848 w 607639"/>
                  <a:gd name="connsiteY86" fmla="*/ 343802 h 414642"/>
                  <a:gd name="connsiteX87" fmla="*/ 546848 w 607639"/>
                  <a:gd name="connsiteY87" fmla="*/ 30309 h 414642"/>
                  <a:gd name="connsiteX88" fmla="*/ 536702 w 607639"/>
                  <a:gd name="connsiteY88" fmla="*/ 20177 h 414642"/>
                  <a:gd name="connsiteX89" fmla="*/ 70848 w 607639"/>
                  <a:gd name="connsiteY89" fmla="*/ 0 h 414642"/>
                  <a:gd name="connsiteX90" fmla="*/ 536702 w 607639"/>
                  <a:gd name="connsiteY90" fmla="*/ 0 h 414642"/>
                  <a:gd name="connsiteX91" fmla="*/ 567142 w 607639"/>
                  <a:gd name="connsiteY91" fmla="*/ 30309 h 414642"/>
                  <a:gd name="connsiteX92" fmla="*/ 567142 w 607639"/>
                  <a:gd name="connsiteY92" fmla="*/ 343802 h 414642"/>
                  <a:gd name="connsiteX93" fmla="*/ 597492 w 607639"/>
                  <a:gd name="connsiteY93" fmla="*/ 343802 h 414642"/>
                  <a:gd name="connsiteX94" fmla="*/ 607639 w 607639"/>
                  <a:gd name="connsiteY94" fmla="*/ 353935 h 414642"/>
                  <a:gd name="connsiteX95" fmla="*/ 607639 w 607639"/>
                  <a:gd name="connsiteY95" fmla="*/ 384244 h 414642"/>
                  <a:gd name="connsiteX96" fmla="*/ 577199 w 607639"/>
                  <a:gd name="connsiteY96" fmla="*/ 414642 h 414642"/>
                  <a:gd name="connsiteX97" fmla="*/ 30351 w 607639"/>
                  <a:gd name="connsiteY97" fmla="*/ 414642 h 414642"/>
                  <a:gd name="connsiteX98" fmla="*/ 0 w 607639"/>
                  <a:gd name="connsiteY98" fmla="*/ 384244 h 414642"/>
                  <a:gd name="connsiteX99" fmla="*/ 0 w 607639"/>
                  <a:gd name="connsiteY99" fmla="*/ 353935 h 414642"/>
                  <a:gd name="connsiteX100" fmla="*/ 10147 w 607639"/>
                  <a:gd name="connsiteY100" fmla="*/ 343802 h 414642"/>
                  <a:gd name="connsiteX101" fmla="*/ 40497 w 607639"/>
                  <a:gd name="connsiteY101" fmla="*/ 343802 h 414642"/>
                  <a:gd name="connsiteX102" fmla="*/ 40497 w 607639"/>
                  <a:gd name="connsiteY102" fmla="*/ 30309 h 414642"/>
                  <a:gd name="connsiteX103" fmla="*/ 70848 w 607639"/>
                  <a:gd name="connsiteY103" fmla="*/ 0 h 4146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</a:cxnLst>
                <a:rect l="l" t="t" r="r" b="b"/>
                <a:pathLst>
                  <a:path w="607639" h="414642">
                    <a:moveTo>
                      <a:pt x="20293" y="364067"/>
                    </a:moveTo>
                    <a:lnTo>
                      <a:pt x="20293" y="384244"/>
                    </a:lnTo>
                    <a:cubicBezTo>
                      <a:pt x="20293" y="390377"/>
                      <a:pt x="24298" y="394377"/>
                      <a:pt x="30351" y="394377"/>
                    </a:cubicBezTo>
                    <a:lnTo>
                      <a:pt x="577199" y="394377"/>
                    </a:lnTo>
                    <a:cubicBezTo>
                      <a:pt x="583341" y="394377"/>
                      <a:pt x="587346" y="390377"/>
                      <a:pt x="587346" y="384244"/>
                    </a:cubicBezTo>
                    <a:lnTo>
                      <a:pt x="587346" y="364067"/>
                    </a:lnTo>
                    <a:lnTo>
                      <a:pt x="556995" y="364067"/>
                    </a:lnTo>
                    <a:lnTo>
                      <a:pt x="394916" y="364067"/>
                    </a:lnTo>
                    <a:lnTo>
                      <a:pt x="394916" y="374200"/>
                    </a:lnTo>
                    <a:cubicBezTo>
                      <a:pt x="394916" y="380244"/>
                      <a:pt x="390911" y="384244"/>
                      <a:pt x="384859" y="384244"/>
                    </a:cubicBezTo>
                    <a:lnTo>
                      <a:pt x="222780" y="384244"/>
                    </a:lnTo>
                    <a:cubicBezTo>
                      <a:pt x="216728" y="384244"/>
                      <a:pt x="212634" y="380244"/>
                      <a:pt x="212634" y="374200"/>
                    </a:cubicBezTo>
                    <a:lnTo>
                      <a:pt x="212634" y="364067"/>
                    </a:lnTo>
                    <a:lnTo>
                      <a:pt x="50644" y="364067"/>
                    </a:lnTo>
                    <a:close/>
                    <a:moveTo>
                      <a:pt x="141754" y="232583"/>
                    </a:moveTo>
                    <a:lnTo>
                      <a:pt x="161961" y="232583"/>
                    </a:lnTo>
                    <a:cubicBezTo>
                      <a:pt x="168104" y="232583"/>
                      <a:pt x="172110" y="236584"/>
                      <a:pt x="172110" y="242719"/>
                    </a:cubicBezTo>
                    <a:cubicBezTo>
                      <a:pt x="172110" y="248764"/>
                      <a:pt x="168104" y="252765"/>
                      <a:pt x="161961" y="252765"/>
                    </a:cubicBezTo>
                    <a:lnTo>
                      <a:pt x="141754" y="252765"/>
                    </a:lnTo>
                    <a:cubicBezTo>
                      <a:pt x="135700" y="252765"/>
                      <a:pt x="131605" y="248764"/>
                      <a:pt x="131605" y="242719"/>
                    </a:cubicBezTo>
                    <a:cubicBezTo>
                      <a:pt x="131605" y="236584"/>
                      <a:pt x="135700" y="232583"/>
                      <a:pt x="141754" y="232583"/>
                    </a:cubicBezTo>
                    <a:close/>
                    <a:moveTo>
                      <a:pt x="141758" y="192149"/>
                    </a:moveTo>
                    <a:lnTo>
                      <a:pt x="182279" y="192149"/>
                    </a:lnTo>
                    <a:cubicBezTo>
                      <a:pt x="188335" y="192149"/>
                      <a:pt x="192432" y="196150"/>
                      <a:pt x="192432" y="202196"/>
                    </a:cubicBezTo>
                    <a:cubicBezTo>
                      <a:pt x="192432" y="208330"/>
                      <a:pt x="188335" y="212331"/>
                      <a:pt x="182279" y="212331"/>
                    </a:cubicBezTo>
                    <a:lnTo>
                      <a:pt x="141758" y="212331"/>
                    </a:lnTo>
                    <a:cubicBezTo>
                      <a:pt x="135702" y="212331"/>
                      <a:pt x="131605" y="208330"/>
                      <a:pt x="131605" y="202196"/>
                    </a:cubicBezTo>
                    <a:cubicBezTo>
                      <a:pt x="131605" y="196150"/>
                      <a:pt x="135702" y="192149"/>
                      <a:pt x="141758" y="192149"/>
                    </a:cubicBezTo>
                    <a:close/>
                    <a:moveTo>
                      <a:pt x="141754" y="151716"/>
                    </a:moveTo>
                    <a:lnTo>
                      <a:pt x="161961" y="151716"/>
                    </a:lnTo>
                    <a:cubicBezTo>
                      <a:pt x="168104" y="151716"/>
                      <a:pt x="172110" y="155717"/>
                      <a:pt x="172110" y="161763"/>
                    </a:cubicBezTo>
                    <a:cubicBezTo>
                      <a:pt x="172110" y="167897"/>
                      <a:pt x="168104" y="171898"/>
                      <a:pt x="161961" y="171898"/>
                    </a:cubicBezTo>
                    <a:lnTo>
                      <a:pt x="141754" y="171898"/>
                    </a:lnTo>
                    <a:cubicBezTo>
                      <a:pt x="135700" y="171898"/>
                      <a:pt x="131605" y="167897"/>
                      <a:pt x="131605" y="161763"/>
                    </a:cubicBezTo>
                    <a:cubicBezTo>
                      <a:pt x="131605" y="155717"/>
                      <a:pt x="135700" y="151716"/>
                      <a:pt x="141754" y="151716"/>
                    </a:cubicBezTo>
                    <a:close/>
                    <a:moveTo>
                      <a:pt x="141758" y="111211"/>
                    </a:moveTo>
                    <a:lnTo>
                      <a:pt x="182279" y="111211"/>
                    </a:lnTo>
                    <a:cubicBezTo>
                      <a:pt x="188335" y="111211"/>
                      <a:pt x="192432" y="115297"/>
                      <a:pt x="192432" y="121337"/>
                    </a:cubicBezTo>
                    <a:cubicBezTo>
                      <a:pt x="192432" y="127377"/>
                      <a:pt x="188335" y="131463"/>
                      <a:pt x="182279" y="131463"/>
                    </a:cubicBezTo>
                    <a:lnTo>
                      <a:pt x="141758" y="131463"/>
                    </a:lnTo>
                    <a:cubicBezTo>
                      <a:pt x="135702" y="131463"/>
                      <a:pt x="131605" y="127377"/>
                      <a:pt x="131605" y="121337"/>
                    </a:cubicBezTo>
                    <a:cubicBezTo>
                      <a:pt x="131605" y="115297"/>
                      <a:pt x="135702" y="111211"/>
                      <a:pt x="141758" y="111211"/>
                    </a:cubicBezTo>
                    <a:close/>
                    <a:moveTo>
                      <a:pt x="425367" y="101191"/>
                    </a:moveTo>
                    <a:lnTo>
                      <a:pt x="496228" y="101191"/>
                    </a:lnTo>
                    <a:cubicBezTo>
                      <a:pt x="502282" y="101191"/>
                      <a:pt x="506377" y="105189"/>
                      <a:pt x="506377" y="111231"/>
                    </a:cubicBezTo>
                    <a:lnTo>
                      <a:pt x="506377" y="182042"/>
                    </a:lnTo>
                    <a:cubicBezTo>
                      <a:pt x="506377" y="188084"/>
                      <a:pt x="502282" y="192171"/>
                      <a:pt x="496228" y="192171"/>
                    </a:cubicBezTo>
                    <a:cubicBezTo>
                      <a:pt x="490175" y="192171"/>
                      <a:pt x="486080" y="188084"/>
                      <a:pt x="486080" y="182042"/>
                    </a:cubicBezTo>
                    <a:lnTo>
                      <a:pt x="486080" y="135575"/>
                    </a:lnTo>
                    <a:lnTo>
                      <a:pt x="402043" y="219447"/>
                    </a:lnTo>
                    <a:cubicBezTo>
                      <a:pt x="399996" y="221491"/>
                      <a:pt x="397948" y="222468"/>
                      <a:pt x="394921" y="222468"/>
                    </a:cubicBezTo>
                    <a:cubicBezTo>
                      <a:pt x="391895" y="222468"/>
                      <a:pt x="389847" y="221491"/>
                      <a:pt x="387889" y="219447"/>
                    </a:cubicBezTo>
                    <a:lnTo>
                      <a:pt x="344268" y="176001"/>
                    </a:lnTo>
                    <a:lnTo>
                      <a:pt x="270380" y="249744"/>
                    </a:lnTo>
                    <a:cubicBezTo>
                      <a:pt x="268332" y="251788"/>
                      <a:pt x="266285" y="252765"/>
                      <a:pt x="263258" y="252765"/>
                    </a:cubicBezTo>
                    <a:cubicBezTo>
                      <a:pt x="260231" y="252765"/>
                      <a:pt x="258184" y="251788"/>
                      <a:pt x="256225" y="249744"/>
                    </a:cubicBezTo>
                    <a:cubicBezTo>
                      <a:pt x="252130" y="245746"/>
                      <a:pt x="252130" y="239616"/>
                      <a:pt x="256225" y="235617"/>
                    </a:cubicBezTo>
                    <a:lnTo>
                      <a:pt x="337235" y="154766"/>
                    </a:lnTo>
                    <a:cubicBezTo>
                      <a:pt x="337769" y="154233"/>
                      <a:pt x="338303" y="153789"/>
                      <a:pt x="338837" y="153433"/>
                    </a:cubicBezTo>
                    <a:cubicBezTo>
                      <a:pt x="339372" y="152989"/>
                      <a:pt x="339995" y="152723"/>
                      <a:pt x="340618" y="152456"/>
                    </a:cubicBezTo>
                    <a:cubicBezTo>
                      <a:pt x="340885" y="152367"/>
                      <a:pt x="341152" y="152190"/>
                      <a:pt x="341508" y="152101"/>
                    </a:cubicBezTo>
                    <a:cubicBezTo>
                      <a:pt x="342131" y="151923"/>
                      <a:pt x="342754" y="151834"/>
                      <a:pt x="343378" y="151745"/>
                    </a:cubicBezTo>
                    <a:cubicBezTo>
                      <a:pt x="343645" y="151745"/>
                      <a:pt x="344001" y="151745"/>
                      <a:pt x="344268" y="151745"/>
                    </a:cubicBezTo>
                    <a:cubicBezTo>
                      <a:pt x="344980" y="151745"/>
                      <a:pt x="345603" y="151745"/>
                      <a:pt x="346226" y="151923"/>
                    </a:cubicBezTo>
                    <a:cubicBezTo>
                      <a:pt x="348096" y="152278"/>
                      <a:pt x="349876" y="153256"/>
                      <a:pt x="351390" y="154766"/>
                    </a:cubicBezTo>
                    <a:lnTo>
                      <a:pt x="394921" y="198213"/>
                    </a:lnTo>
                    <a:lnTo>
                      <a:pt x="471925" y="121359"/>
                    </a:lnTo>
                    <a:lnTo>
                      <a:pt x="425367" y="121359"/>
                    </a:lnTo>
                    <a:cubicBezTo>
                      <a:pt x="419224" y="121359"/>
                      <a:pt x="415218" y="117361"/>
                      <a:pt x="415218" y="111231"/>
                    </a:cubicBezTo>
                    <a:cubicBezTo>
                      <a:pt x="415218" y="105189"/>
                      <a:pt x="419224" y="101191"/>
                      <a:pt x="425367" y="101191"/>
                    </a:cubicBezTo>
                    <a:close/>
                    <a:moveTo>
                      <a:pt x="101297" y="91029"/>
                    </a:moveTo>
                    <a:cubicBezTo>
                      <a:pt x="107337" y="91029"/>
                      <a:pt x="111423" y="95028"/>
                      <a:pt x="111423" y="101159"/>
                    </a:cubicBezTo>
                    <a:lnTo>
                      <a:pt x="111423" y="262887"/>
                    </a:lnTo>
                    <a:cubicBezTo>
                      <a:pt x="111423" y="268929"/>
                      <a:pt x="107337" y="273017"/>
                      <a:pt x="101297" y="273017"/>
                    </a:cubicBezTo>
                    <a:cubicBezTo>
                      <a:pt x="95257" y="273017"/>
                      <a:pt x="91171" y="268929"/>
                      <a:pt x="91171" y="262887"/>
                    </a:cubicBezTo>
                    <a:lnTo>
                      <a:pt x="91171" y="101159"/>
                    </a:lnTo>
                    <a:cubicBezTo>
                      <a:pt x="91171" y="95028"/>
                      <a:pt x="95257" y="91029"/>
                      <a:pt x="101297" y="91029"/>
                    </a:cubicBezTo>
                    <a:close/>
                    <a:moveTo>
                      <a:pt x="70848" y="20177"/>
                    </a:moveTo>
                    <a:cubicBezTo>
                      <a:pt x="64796" y="20177"/>
                      <a:pt x="60791" y="24265"/>
                      <a:pt x="60791" y="30309"/>
                    </a:cubicBezTo>
                    <a:lnTo>
                      <a:pt x="60791" y="343802"/>
                    </a:lnTo>
                    <a:lnTo>
                      <a:pt x="222780" y="343802"/>
                    </a:lnTo>
                    <a:cubicBezTo>
                      <a:pt x="228833" y="343802"/>
                      <a:pt x="232927" y="347890"/>
                      <a:pt x="232927" y="353935"/>
                    </a:cubicBezTo>
                    <a:lnTo>
                      <a:pt x="232927" y="364067"/>
                    </a:lnTo>
                    <a:lnTo>
                      <a:pt x="374712" y="364067"/>
                    </a:lnTo>
                    <a:lnTo>
                      <a:pt x="374712" y="353935"/>
                    </a:lnTo>
                    <a:cubicBezTo>
                      <a:pt x="374712" y="347890"/>
                      <a:pt x="378717" y="343802"/>
                      <a:pt x="384859" y="343802"/>
                    </a:cubicBezTo>
                    <a:lnTo>
                      <a:pt x="546848" y="343802"/>
                    </a:lnTo>
                    <a:lnTo>
                      <a:pt x="546848" y="30309"/>
                    </a:lnTo>
                    <a:cubicBezTo>
                      <a:pt x="546848" y="24265"/>
                      <a:pt x="542754" y="20177"/>
                      <a:pt x="536702" y="20177"/>
                    </a:cubicBezTo>
                    <a:close/>
                    <a:moveTo>
                      <a:pt x="70848" y="0"/>
                    </a:moveTo>
                    <a:lnTo>
                      <a:pt x="536702" y="0"/>
                    </a:lnTo>
                    <a:cubicBezTo>
                      <a:pt x="553969" y="0"/>
                      <a:pt x="567142" y="13155"/>
                      <a:pt x="567142" y="30309"/>
                    </a:cubicBezTo>
                    <a:lnTo>
                      <a:pt x="567142" y="343802"/>
                    </a:lnTo>
                    <a:lnTo>
                      <a:pt x="597492" y="343802"/>
                    </a:lnTo>
                    <a:cubicBezTo>
                      <a:pt x="603545" y="343802"/>
                      <a:pt x="607639" y="347890"/>
                      <a:pt x="607639" y="353935"/>
                    </a:cubicBezTo>
                    <a:lnTo>
                      <a:pt x="607639" y="384244"/>
                    </a:lnTo>
                    <a:cubicBezTo>
                      <a:pt x="607639" y="401487"/>
                      <a:pt x="594466" y="414642"/>
                      <a:pt x="577199" y="414642"/>
                    </a:cubicBezTo>
                    <a:lnTo>
                      <a:pt x="30351" y="414642"/>
                    </a:lnTo>
                    <a:cubicBezTo>
                      <a:pt x="13173" y="414642"/>
                      <a:pt x="0" y="401487"/>
                      <a:pt x="0" y="384244"/>
                    </a:cubicBezTo>
                    <a:lnTo>
                      <a:pt x="0" y="353935"/>
                    </a:lnTo>
                    <a:cubicBezTo>
                      <a:pt x="0" y="347890"/>
                      <a:pt x="4094" y="343802"/>
                      <a:pt x="10147" y="343802"/>
                    </a:cubicBezTo>
                    <a:lnTo>
                      <a:pt x="40497" y="343802"/>
                    </a:lnTo>
                    <a:lnTo>
                      <a:pt x="40497" y="30309"/>
                    </a:lnTo>
                    <a:cubicBezTo>
                      <a:pt x="40497" y="13155"/>
                      <a:pt x="53670" y="0"/>
                      <a:pt x="70848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23" name="îš1iḓé">
              <a:extLst>
                <a:ext uri="{FF2B5EF4-FFF2-40B4-BE49-F238E27FC236}">
                  <a16:creationId xmlns:a16="http://schemas.microsoft.com/office/drawing/2014/main" xmlns="" id="{AD98BA17-30FB-4099-B3A3-A6D3D262334E}"/>
                </a:ext>
              </a:extLst>
            </p:cNvPr>
            <p:cNvGrpSpPr/>
            <p:nvPr/>
          </p:nvGrpSpPr>
          <p:grpSpPr>
            <a:xfrm>
              <a:off x="6448186" y="4659981"/>
              <a:ext cx="2195910" cy="908538"/>
              <a:chOff x="1268227" y="1619185"/>
              <a:chExt cx="2195910" cy="908538"/>
            </a:xfrm>
          </p:grpSpPr>
          <p:sp>
            <p:nvSpPr>
              <p:cNvPr id="34" name="iŝḷíḍè">
                <a:extLst>
                  <a:ext uri="{FF2B5EF4-FFF2-40B4-BE49-F238E27FC236}">
                    <a16:creationId xmlns:a16="http://schemas.microsoft.com/office/drawing/2014/main" xmlns="" id="{B8AEB9B5-E0CC-48FF-AE1E-43DDE13FB575}"/>
                  </a:ext>
                </a:extLst>
              </p:cNvPr>
              <p:cNvSpPr/>
              <p:nvPr/>
            </p:nvSpPr>
            <p:spPr bwMode="auto">
              <a:xfrm>
                <a:off x="1268227" y="1970324"/>
                <a:ext cx="2195910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rIns="90000" anchor="t" anchorCtr="0">
                <a:norm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altLang="zh-CN" sz="1000" dirty="0"/>
                  <a:t>Copy paste fonts. Choose the only option to retain text.</a:t>
                </a:r>
              </a:p>
            </p:txBody>
          </p:sp>
          <p:sp>
            <p:nvSpPr>
              <p:cNvPr id="35" name="ï$ḻidè">
                <a:extLst>
                  <a:ext uri="{FF2B5EF4-FFF2-40B4-BE49-F238E27FC236}">
                    <a16:creationId xmlns:a16="http://schemas.microsoft.com/office/drawing/2014/main" xmlns="" id="{F522B021-6A9C-4065-8780-22CD0A0DB924}"/>
                  </a:ext>
                </a:extLst>
              </p:cNvPr>
              <p:cNvSpPr txBox="1"/>
              <p:nvPr/>
            </p:nvSpPr>
            <p:spPr bwMode="auto">
              <a:xfrm>
                <a:off x="1268227" y="1619185"/>
                <a:ext cx="2195910" cy="3511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rIns="90000">
                <a:normAutofit lnSpcReduction="10000"/>
              </a:bodyPr>
              <a:lstStyle/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  <a:endParaRPr lang="zh-CN" altLang="en-US" sz="1800" b="1" dirty="0"/>
              </a:p>
            </p:txBody>
          </p:sp>
        </p:grpSp>
        <p:sp>
          <p:nvSpPr>
            <p:cNvPr id="24" name="îsḷiḋe">
              <a:extLst>
                <a:ext uri="{FF2B5EF4-FFF2-40B4-BE49-F238E27FC236}">
                  <a16:creationId xmlns:a16="http://schemas.microsoft.com/office/drawing/2014/main" xmlns="" id="{023F45BA-5F0A-4764-905E-F08B640FA3AD}"/>
                </a:ext>
              </a:extLst>
            </p:cNvPr>
            <p:cNvSpPr/>
            <p:nvPr/>
          </p:nvSpPr>
          <p:spPr bwMode="auto">
            <a:xfrm>
              <a:off x="9740697" y="2800933"/>
              <a:ext cx="1388858" cy="1454654"/>
            </a:xfrm>
            <a:custGeom>
              <a:avLst/>
              <a:gdLst>
                <a:gd name="T0" fmla="*/ 1516 w 1562"/>
                <a:gd name="T1" fmla="*/ 0 h 1636"/>
                <a:gd name="T2" fmla="*/ 1562 w 1562"/>
                <a:gd name="T3" fmla="*/ 11 h 1636"/>
                <a:gd name="T4" fmla="*/ 781 w 1562"/>
                <a:gd name="T5" fmla="*/ 1636 h 1636"/>
                <a:gd name="T6" fmla="*/ 0 w 1562"/>
                <a:gd name="T7" fmla="*/ 11 h 1636"/>
                <a:gd name="T8" fmla="*/ 57 w 1562"/>
                <a:gd name="T9" fmla="*/ 0 h 1636"/>
                <a:gd name="T10" fmla="*/ 1516 w 1562"/>
                <a:gd name="T11" fmla="*/ 0 h 1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62" h="1636">
                  <a:moveTo>
                    <a:pt x="1516" y="0"/>
                  </a:moveTo>
                  <a:lnTo>
                    <a:pt x="1562" y="11"/>
                  </a:lnTo>
                  <a:lnTo>
                    <a:pt x="781" y="1636"/>
                  </a:lnTo>
                  <a:lnTo>
                    <a:pt x="0" y="11"/>
                  </a:lnTo>
                  <a:lnTo>
                    <a:pt x="57" y="0"/>
                  </a:lnTo>
                  <a:lnTo>
                    <a:pt x="1516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" name="î$ľîḍè">
              <a:extLst>
                <a:ext uri="{FF2B5EF4-FFF2-40B4-BE49-F238E27FC236}">
                  <a16:creationId xmlns:a16="http://schemas.microsoft.com/office/drawing/2014/main" xmlns="" id="{D3BCABCF-6A33-476A-97A2-AA8099C579C1}"/>
                </a:ext>
              </a:extLst>
            </p:cNvPr>
            <p:cNvSpPr/>
            <p:nvPr/>
          </p:nvSpPr>
          <p:spPr bwMode="auto">
            <a:xfrm>
              <a:off x="9730027" y="2546635"/>
              <a:ext cx="1410197" cy="457914"/>
            </a:xfrm>
            <a:prstGeom prst="ellipse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" name="îS1ïḍè">
              <a:extLst>
                <a:ext uri="{FF2B5EF4-FFF2-40B4-BE49-F238E27FC236}">
                  <a16:creationId xmlns:a16="http://schemas.microsoft.com/office/drawing/2014/main" xmlns="" id="{DB9D80EB-58FB-4E28-9060-CE3D717FDE32}"/>
                </a:ext>
              </a:extLst>
            </p:cNvPr>
            <p:cNvSpPr txBox="1"/>
            <p:nvPr/>
          </p:nvSpPr>
          <p:spPr>
            <a:xfrm>
              <a:off x="9719358" y="2011687"/>
              <a:ext cx="1410198" cy="992579"/>
            </a:xfrm>
            <a:prstGeom prst="rect">
              <a:avLst/>
            </a:prstGeom>
            <a:noFill/>
            <a:effectLst/>
          </p:spPr>
          <p:txBody>
            <a:bodyPr wrap="none" anchor="ctr" anchorCtr="1">
              <a:normAutofit fontScale="85000" lnSpcReduction="20000"/>
            </a:bodyPr>
            <a:lstStyle/>
            <a:p>
              <a:pPr algn="ctr"/>
              <a:r>
                <a:rPr lang="id-ID" sz="8000" b="1" dirty="0">
                  <a:solidFill>
                    <a:schemeClr val="accent4"/>
                  </a:solidFill>
                  <a:latin typeface="Impact" panose="020B0806030902050204" pitchFamily="34" charset="0"/>
                </a:rPr>
                <a:t>0</a:t>
              </a:r>
              <a:r>
                <a:rPr lang="en-US" sz="8000" b="1" dirty="0">
                  <a:solidFill>
                    <a:schemeClr val="accent4"/>
                  </a:solidFill>
                  <a:latin typeface="Impact" panose="020B0806030902050204" pitchFamily="34" charset="0"/>
                </a:rPr>
                <a:t>4</a:t>
              </a:r>
            </a:p>
          </p:txBody>
        </p:sp>
        <p:sp>
          <p:nvSpPr>
            <p:cNvPr id="27" name="išḷidê">
              <a:extLst>
                <a:ext uri="{FF2B5EF4-FFF2-40B4-BE49-F238E27FC236}">
                  <a16:creationId xmlns:a16="http://schemas.microsoft.com/office/drawing/2014/main" xmlns="" id="{18507511-F13E-4ED5-BB03-726E93DBE6B8}"/>
                </a:ext>
              </a:extLst>
            </p:cNvPr>
            <p:cNvSpPr txBox="1"/>
            <p:nvPr/>
          </p:nvSpPr>
          <p:spPr bwMode="auto">
            <a:xfrm>
              <a:off x="9876000" y="3114000"/>
              <a:ext cx="1125000" cy="3220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/>
            </a:bodyPr>
            <a:lstStyle/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1400" b="1" dirty="0">
                  <a:solidFill>
                    <a:schemeClr val="bg1"/>
                  </a:solidFill>
                </a:rPr>
                <a:t>Keyword</a:t>
              </a:r>
              <a:endParaRPr lang="zh-CN" altLang="en-US" sz="1400" b="1" dirty="0">
                <a:solidFill>
                  <a:schemeClr val="bg1"/>
                </a:solidFill>
              </a:endParaRPr>
            </a:p>
          </p:txBody>
        </p:sp>
        <p:grpSp>
          <p:nvGrpSpPr>
            <p:cNvPr id="28" name="îSļïďé" title="MJ8JxobmQhO5YsZmEcy6DZVp0AZTfE39zvT5PAyas4bMl">
              <a:extLst>
                <a:ext uri="{FF2B5EF4-FFF2-40B4-BE49-F238E27FC236}">
                  <a16:creationId xmlns:a16="http://schemas.microsoft.com/office/drawing/2014/main" xmlns="" id="{6812FDD2-BB80-48FD-BF8F-253498FC4A6E}"/>
                </a:ext>
              </a:extLst>
            </p:cNvPr>
            <p:cNvGrpSpPr/>
            <p:nvPr/>
          </p:nvGrpSpPr>
          <p:grpSpPr>
            <a:xfrm>
              <a:off x="10162075" y="3993401"/>
              <a:ext cx="520916" cy="520914"/>
              <a:chOff x="2406923" y="2845390"/>
              <a:chExt cx="571222" cy="571221"/>
            </a:xfrm>
          </p:grpSpPr>
          <p:sp>
            <p:nvSpPr>
              <p:cNvPr id="32" name="íšļiḍè">
                <a:extLst>
                  <a:ext uri="{FF2B5EF4-FFF2-40B4-BE49-F238E27FC236}">
                    <a16:creationId xmlns:a16="http://schemas.microsoft.com/office/drawing/2014/main" xmlns="" id="{276B8270-486E-4A58-996B-8FBF43167210}"/>
                  </a:ext>
                </a:extLst>
              </p:cNvPr>
              <p:cNvSpPr/>
              <p:nvPr/>
            </p:nvSpPr>
            <p:spPr>
              <a:xfrm>
                <a:off x="2406923" y="2845390"/>
                <a:ext cx="571222" cy="571221"/>
              </a:xfrm>
              <a:prstGeom prst="ellipse">
                <a:avLst/>
              </a:prstGeom>
              <a:solidFill>
                <a:schemeClr val="accent1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" name="îṥ1îḋè" title="ry6MHxwOH8WsTKLSa514qPVJnvhhWFnRDjZGIbRZNsFBp">
                <a:extLst>
                  <a:ext uri="{FF2B5EF4-FFF2-40B4-BE49-F238E27FC236}">
                    <a16:creationId xmlns:a16="http://schemas.microsoft.com/office/drawing/2014/main" xmlns="" id="{D7F02DC2-B691-47BB-907F-F8974BEBCB41}"/>
                  </a:ext>
                </a:extLst>
              </p:cNvPr>
              <p:cNvSpPr/>
              <p:nvPr/>
            </p:nvSpPr>
            <p:spPr bwMode="auto">
              <a:xfrm>
                <a:off x="2540113" y="2978807"/>
                <a:ext cx="304842" cy="304382"/>
              </a:xfrm>
              <a:custGeom>
                <a:avLst/>
                <a:gdLst>
                  <a:gd name="T0" fmla="*/ 6827 w 6827"/>
                  <a:gd name="T1" fmla="*/ 910 h 6827"/>
                  <a:gd name="T2" fmla="*/ 5916 w 6827"/>
                  <a:gd name="T3" fmla="*/ 0 h 6827"/>
                  <a:gd name="T4" fmla="*/ 5006 w 6827"/>
                  <a:gd name="T5" fmla="*/ 910 h 6827"/>
                  <a:gd name="T6" fmla="*/ 5796 w 6827"/>
                  <a:gd name="T7" fmla="*/ 1812 h 6827"/>
                  <a:gd name="T8" fmla="*/ 4892 w 6827"/>
                  <a:gd name="T9" fmla="*/ 2617 h 6827"/>
                  <a:gd name="T10" fmla="*/ 1934 w 6827"/>
                  <a:gd name="T11" fmla="*/ 2617 h 6827"/>
                  <a:gd name="T12" fmla="*/ 796 w 6827"/>
                  <a:gd name="T13" fmla="*/ 3755 h 6827"/>
                  <a:gd name="T14" fmla="*/ 796 w 6827"/>
                  <a:gd name="T15" fmla="*/ 5014 h 6827"/>
                  <a:gd name="T16" fmla="*/ 0 w 6827"/>
                  <a:gd name="T17" fmla="*/ 5916 h 6827"/>
                  <a:gd name="T18" fmla="*/ 910 w 6827"/>
                  <a:gd name="T19" fmla="*/ 6827 h 6827"/>
                  <a:gd name="T20" fmla="*/ 1820 w 6827"/>
                  <a:gd name="T21" fmla="*/ 5916 h 6827"/>
                  <a:gd name="T22" fmla="*/ 1024 w 6827"/>
                  <a:gd name="T23" fmla="*/ 5014 h 6827"/>
                  <a:gd name="T24" fmla="*/ 1024 w 6827"/>
                  <a:gd name="T25" fmla="*/ 3755 h 6827"/>
                  <a:gd name="T26" fmla="*/ 1934 w 6827"/>
                  <a:gd name="T27" fmla="*/ 2844 h 6827"/>
                  <a:gd name="T28" fmla="*/ 3757 w 6827"/>
                  <a:gd name="T29" fmla="*/ 2844 h 6827"/>
                  <a:gd name="T30" fmla="*/ 3300 w 6827"/>
                  <a:gd name="T31" fmla="*/ 3755 h 6827"/>
                  <a:gd name="T32" fmla="*/ 3300 w 6827"/>
                  <a:gd name="T33" fmla="*/ 5014 h 6827"/>
                  <a:gd name="T34" fmla="*/ 2503 w 6827"/>
                  <a:gd name="T35" fmla="*/ 5916 h 6827"/>
                  <a:gd name="T36" fmla="*/ 3413 w 6827"/>
                  <a:gd name="T37" fmla="*/ 6827 h 6827"/>
                  <a:gd name="T38" fmla="*/ 4324 w 6827"/>
                  <a:gd name="T39" fmla="*/ 5916 h 6827"/>
                  <a:gd name="T40" fmla="*/ 3527 w 6827"/>
                  <a:gd name="T41" fmla="*/ 5014 h 6827"/>
                  <a:gd name="T42" fmla="*/ 3527 w 6827"/>
                  <a:gd name="T43" fmla="*/ 3755 h 6827"/>
                  <a:gd name="T44" fmla="*/ 4437 w 6827"/>
                  <a:gd name="T45" fmla="*/ 2844 h 6827"/>
                  <a:gd name="T46" fmla="*/ 4892 w 6827"/>
                  <a:gd name="T47" fmla="*/ 2844 h 6827"/>
                  <a:gd name="T48" fmla="*/ 6025 w 6827"/>
                  <a:gd name="T49" fmla="*/ 1814 h 6827"/>
                  <a:gd name="T50" fmla="*/ 6827 w 6827"/>
                  <a:gd name="T51" fmla="*/ 910 h 6827"/>
                  <a:gd name="T52" fmla="*/ 1593 w 6827"/>
                  <a:gd name="T53" fmla="*/ 5916 h 6827"/>
                  <a:gd name="T54" fmla="*/ 910 w 6827"/>
                  <a:gd name="T55" fmla="*/ 6599 h 6827"/>
                  <a:gd name="T56" fmla="*/ 228 w 6827"/>
                  <a:gd name="T57" fmla="*/ 5916 h 6827"/>
                  <a:gd name="T58" fmla="*/ 910 w 6827"/>
                  <a:gd name="T59" fmla="*/ 5234 h 6827"/>
                  <a:gd name="T60" fmla="*/ 1593 w 6827"/>
                  <a:gd name="T61" fmla="*/ 5916 h 6827"/>
                  <a:gd name="T62" fmla="*/ 4096 w 6827"/>
                  <a:gd name="T63" fmla="*/ 5916 h 6827"/>
                  <a:gd name="T64" fmla="*/ 3413 w 6827"/>
                  <a:gd name="T65" fmla="*/ 6599 h 6827"/>
                  <a:gd name="T66" fmla="*/ 2731 w 6827"/>
                  <a:gd name="T67" fmla="*/ 5916 h 6827"/>
                  <a:gd name="T68" fmla="*/ 3413 w 6827"/>
                  <a:gd name="T69" fmla="*/ 5234 h 6827"/>
                  <a:gd name="T70" fmla="*/ 4096 w 6827"/>
                  <a:gd name="T71" fmla="*/ 5916 h 6827"/>
                  <a:gd name="T72" fmla="*/ 5916 w 6827"/>
                  <a:gd name="T73" fmla="*/ 1593 h 6827"/>
                  <a:gd name="T74" fmla="*/ 5234 w 6827"/>
                  <a:gd name="T75" fmla="*/ 910 h 6827"/>
                  <a:gd name="T76" fmla="*/ 5916 w 6827"/>
                  <a:gd name="T77" fmla="*/ 228 h 6827"/>
                  <a:gd name="T78" fmla="*/ 6599 w 6827"/>
                  <a:gd name="T79" fmla="*/ 910 h 6827"/>
                  <a:gd name="T80" fmla="*/ 5916 w 6827"/>
                  <a:gd name="T81" fmla="*/ 1593 h 68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6827" h="6827">
                    <a:moveTo>
                      <a:pt x="6827" y="910"/>
                    </a:moveTo>
                    <a:cubicBezTo>
                      <a:pt x="6827" y="410"/>
                      <a:pt x="6417" y="0"/>
                      <a:pt x="5916" y="0"/>
                    </a:cubicBezTo>
                    <a:cubicBezTo>
                      <a:pt x="5416" y="0"/>
                      <a:pt x="5006" y="410"/>
                      <a:pt x="5006" y="910"/>
                    </a:cubicBezTo>
                    <a:cubicBezTo>
                      <a:pt x="5006" y="1370"/>
                      <a:pt x="5352" y="1753"/>
                      <a:pt x="5796" y="1812"/>
                    </a:cubicBezTo>
                    <a:cubicBezTo>
                      <a:pt x="5744" y="2264"/>
                      <a:pt x="5357" y="2617"/>
                      <a:pt x="4892" y="2617"/>
                    </a:cubicBezTo>
                    <a:lnTo>
                      <a:pt x="1934" y="2617"/>
                    </a:lnTo>
                    <a:cubicBezTo>
                      <a:pt x="1308" y="2617"/>
                      <a:pt x="796" y="3129"/>
                      <a:pt x="796" y="3755"/>
                    </a:cubicBezTo>
                    <a:lnTo>
                      <a:pt x="796" y="5014"/>
                    </a:lnTo>
                    <a:cubicBezTo>
                      <a:pt x="349" y="5070"/>
                      <a:pt x="0" y="5454"/>
                      <a:pt x="0" y="5916"/>
                    </a:cubicBezTo>
                    <a:cubicBezTo>
                      <a:pt x="0" y="6417"/>
                      <a:pt x="410" y="6827"/>
                      <a:pt x="910" y="6827"/>
                    </a:cubicBezTo>
                    <a:cubicBezTo>
                      <a:pt x="1411" y="6827"/>
                      <a:pt x="1820" y="6417"/>
                      <a:pt x="1820" y="5916"/>
                    </a:cubicBezTo>
                    <a:cubicBezTo>
                      <a:pt x="1820" y="5454"/>
                      <a:pt x="1471" y="5070"/>
                      <a:pt x="1024" y="5014"/>
                    </a:cubicBezTo>
                    <a:lnTo>
                      <a:pt x="1024" y="3755"/>
                    </a:lnTo>
                    <a:cubicBezTo>
                      <a:pt x="1024" y="3254"/>
                      <a:pt x="1434" y="2844"/>
                      <a:pt x="1934" y="2844"/>
                    </a:cubicBezTo>
                    <a:lnTo>
                      <a:pt x="3757" y="2844"/>
                    </a:lnTo>
                    <a:cubicBezTo>
                      <a:pt x="3480" y="3052"/>
                      <a:pt x="3300" y="3384"/>
                      <a:pt x="3300" y="3755"/>
                    </a:cubicBezTo>
                    <a:lnTo>
                      <a:pt x="3300" y="5014"/>
                    </a:lnTo>
                    <a:cubicBezTo>
                      <a:pt x="2852" y="5070"/>
                      <a:pt x="2503" y="5454"/>
                      <a:pt x="2503" y="5916"/>
                    </a:cubicBezTo>
                    <a:cubicBezTo>
                      <a:pt x="2503" y="6417"/>
                      <a:pt x="2913" y="6827"/>
                      <a:pt x="3413" y="6827"/>
                    </a:cubicBezTo>
                    <a:cubicBezTo>
                      <a:pt x="3914" y="6827"/>
                      <a:pt x="4324" y="6417"/>
                      <a:pt x="4324" y="5916"/>
                    </a:cubicBezTo>
                    <a:cubicBezTo>
                      <a:pt x="4324" y="5454"/>
                      <a:pt x="3975" y="5070"/>
                      <a:pt x="3527" y="5014"/>
                    </a:cubicBezTo>
                    <a:lnTo>
                      <a:pt x="3527" y="3755"/>
                    </a:lnTo>
                    <a:cubicBezTo>
                      <a:pt x="3527" y="3254"/>
                      <a:pt x="3937" y="2844"/>
                      <a:pt x="4437" y="2844"/>
                    </a:cubicBezTo>
                    <a:lnTo>
                      <a:pt x="4892" y="2844"/>
                    </a:lnTo>
                    <a:cubicBezTo>
                      <a:pt x="5482" y="2844"/>
                      <a:pt x="5971" y="2390"/>
                      <a:pt x="6025" y="1814"/>
                    </a:cubicBezTo>
                    <a:cubicBezTo>
                      <a:pt x="6475" y="1760"/>
                      <a:pt x="6827" y="1374"/>
                      <a:pt x="6827" y="910"/>
                    </a:cubicBezTo>
                    <a:close/>
                    <a:moveTo>
                      <a:pt x="1593" y="5916"/>
                    </a:moveTo>
                    <a:cubicBezTo>
                      <a:pt x="1593" y="6292"/>
                      <a:pt x="1286" y="6599"/>
                      <a:pt x="910" y="6599"/>
                    </a:cubicBezTo>
                    <a:cubicBezTo>
                      <a:pt x="535" y="6599"/>
                      <a:pt x="228" y="6292"/>
                      <a:pt x="228" y="5916"/>
                    </a:cubicBezTo>
                    <a:cubicBezTo>
                      <a:pt x="228" y="5541"/>
                      <a:pt x="535" y="5234"/>
                      <a:pt x="910" y="5234"/>
                    </a:cubicBezTo>
                    <a:cubicBezTo>
                      <a:pt x="1286" y="5234"/>
                      <a:pt x="1593" y="5541"/>
                      <a:pt x="1593" y="5916"/>
                    </a:cubicBezTo>
                    <a:close/>
                    <a:moveTo>
                      <a:pt x="4096" y="5916"/>
                    </a:moveTo>
                    <a:cubicBezTo>
                      <a:pt x="4096" y="6292"/>
                      <a:pt x="3789" y="6599"/>
                      <a:pt x="3413" y="6599"/>
                    </a:cubicBezTo>
                    <a:cubicBezTo>
                      <a:pt x="3038" y="6599"/>
                      <a:pt x="2731" y="6292"/>
                      <a:pt x="2731" y="5916"/>
                    </a:cubicBezTo>
                    <a:cubicBezTo>
                      <a:pt x="2731" y="5541"/>
                      <a:pt x="3038" y="5234"/>
                      <a:pt x="3413" y="5234"/>
                    </a:cubicBezTo>
                    <a:cubicBezTo>
                      <a:pt x="3789" y="5234"/>
                      <a:pt x="4096" y="5541"/>
                      <a:pt x="4096" y="5916"/>
                    </a:cubicBezTo>
                    <a:close/>
                    <a:moveTo>
                      <a:pt x="5916" y="1593"/>
                    </a:moveTo>
                    <a:cubicBezTo>
                      <a:pt x="5541" y="1593"/>
                      <a:pt x="5234" y="1286"/>
                      <a:pt x="5234" y="910"/>
                    </a:cubicBezTo>
                    <a:cubicBezTo>
                      <a:pt x="5234" y="535"/>
                      <a:pt x="5541" y="228"/>
                      <a:pt x="5916" y="228"/>
                    </a:cubicBezTo>
                    <a:cubicBezTo>
                      <a:pt x="6292" y="228"/>
                      <a:pt x="6599" y="535"/>
                      <a:pt x="6599" y="910"/>
                    </a:cubicBezTo>
                    <a:cubicBezTo>
                      <a:pt x="6599" y="1286"/>
                      <a:pt x="6292" y="1593"/>
                      <a:pt x="5916" y="159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29" name="íşḷíḍè">
              <a:extLst>
                <a:ext uri="{FF2B5EF4-FFF2-40B4-BE49-F238E27FC236}">
                  <a16:creationId xmlns:a16="http://schemas.microsoft.com/office/drawing/2014/main" xmlns="" id="{6EF6061A-4D9D-4A2B-94F1-4E59679A58F4}"/>
                </a:ext>
              </a:extLst>
            </p:cNvPr>
            <p:cNvGrpSpPr/>
            <p:nvPr/>
          </p:nvGrpSpPr>
          <p:grpSpPr>
            <a:xfrm>
              <a:off x="9324578" y="4659981"/>
              <a:ext cx="2195910" cy="908538"/>
              <a:chOff x="1268227" y="1619185"/>
              <a:chExt cx="2195910" cy="908538"/>
            </a:xfrm>
          </p:grpSpPr>
          <p:sp>
            <p:nvSpPr>
              <p:cNvPr id="30" name="ïṩḷïďé">
                <a:extLst>
                  <a:ext uri="{FF2B5EF4-FFF2-40B4-BE49-F238E27FC236}">
                    <a16:creationId xmlns:a16="http://schemas.microsoft.com/office/drawing/2014/main" xmlns="" id="{224A1880-45DD-4FDC-A283-AFF9B6444A01}"/>
                  </a:ext>
                </a:extLst>
              </p:cNvPr>
              <p:cNvSpPr/>
              <p:nvPr/>
            </p:nvSpPr>
            <p:spPr bwMode="auto">
              <a:xfrm>
                <a:off x="1268227" y="1970324"/>
                <a:ext cx="2195910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rIns="90000" anchor="t" anchorCtr="0">
                <a:norm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altLang="zh-CN" sz="1000" dirty="0"/>
                  <a:t>Copy paste fonts. Choose the only option to retain text.</a:t>
                </a:r>
              </a:p>
            </p:txBody>
          </p:sp>
          <p:sp>
            <p:nvSpPr>
              <p:cNvPr id="31" name="iṩľíḓè">
                <a:extLst>
                  <a:ext uri="{FF2B5EF4-FFF2-40B4-BE49-F238E27FC236}">
                    <a16:creationId xmlns:a16="http://schemas.microsoft.com/office/drawing/2014/main" xmlns="" id="{22E609D9-49E6-4BA3-98A3-179329DABB5F}"/>
                  </a:ext>
                </a:extLst>
              </p:cNvPr>
              <p:cNvSpPr txBox="1"/>
              <p:nvPr/>
            </p:nvSpPr>
            <p:spPr bwMode="auto">
              <a:xfrm>
                <a:off x="1268227" y="1619185"/>
                <a:ext cx="2195910" cy="3511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rIns="90000">
                <a:normAutofit lnSpcReduction="10000"/>
              </a:bodyPr>
              <a:lstStyle/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  <a:endParaRPr lang="zh-CN" altLang="en-US" sz="1800" b="1" dirty="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7676384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1C197AEF-FFEA-4ADB-86B1-6A2026AD2C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DFAE0260-4D08-45A6-A62B-1D66E6BC4F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07F71F29-F2F4-48C8-BFD9-87D031203B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6</a:t>
            </a:fld>
            <a:endParaRPr lang="zh-CN" altLang="en-US" dirty="0"/>
          </a:p>
        </p:txBody>
      </p:sp>
      <p:grpSp>
        <p:nvGrpSpPr>
          <p:cNvPr id="5" name="0e026943-957a-4a60-83fe-e16111a10270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D580A98A-EB74-41DC-8EF4-A6F68A50E164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689084" y="1331256"/>
            <a:ext cx="8321916" cy="4195489"/>
            <a:chOff x="1689084" y="1331256"/>
            <a:chExt cx="8321916" cy="4195489"/>
          </a:xfrm>
        </p:grpSpPr>
        <p:sp>
          <p:nvSpPr>
            <p:cNvPr id="6" name="is1îḑè">
              <a:extLst>
                <a:ext uri="{FF2B5EF4-FFF2-40B4-BE49-F238E27FC236}">
                  <a16:creationId xmlns:a16="http://schemas.microsoft.com/office/drawing/2014/main" xmlns="" id="{1AFEAA73-3334-4D01-A04C-82BE9DC54F71}"/>
                </a:ext>
              </a:extLst>
            </p:cNvPr>
            <p:cNvSpPr/>
            <p:nvPr/>
          </p:nvSpPr>
          <p:spPr>
            <a:xfrm>
              <a:off x="1689084" y="1331256"/>
              <a:ext cx="2360304" cy="944121"/>
            </a:xfrm>
            <a:custGeom>
              <a:avLst/>
              <a:gdLst>
                <a:gd name="connsiteX0" fmla="*/ 0 w 1770228"/>
                <a:gd name="connsiteY0" fmla="*/ 0 h 708091"/>
                <a:gd name="connsiteX1" fmla="*/ 1416183 w 1770228"/>
                <a:gd name="connsiteY1" fmla="*/ 0 h 708091"/>
                <a:gd name="connsiteX2" fmla="*/ 1770228 w 1770228"/>
                <a:gd name="connsiteY2" fmla="*/ 354046 h 708091"/>
                <a:gd name="connsiteX3" fmla="*/ 1416183 w 1770228"/>
                <a:gd name="connsiteY3" fmla="*/ 708091 h 708091"/>
                <a:gd name="connsiteX4" fmla="*/ 0 w 1770228"/>
                <a:gd name="connsiteY4" fmla="*/ 708091 h 708091"/>
                <a:gd name="connsiteX5" fmla="*/ 354046 w 1770228"/>
                <a:gd name="connsiteY5" fmla="*/ 354046 h 708091"/>
                <a:gd name="connsiteX6" fmla="*/ 0 w 1770228"/>
                <a:gd name="connsiteY6" fmla="*/ 0 h 7080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70228" h="708091">
                  <a:moveTo>
                    <a:pt x="0" y="0"/>
                  </a:moveTo>
                  <a:lnTo>
                    <a:pt x="1416183" y="0"/>
                  </a:lnTo>
                  <a:lnTo>
                    <a:pt x="1770228" y="354046"/>
                  </a:lnTo>
                  <a:lnTo>
                    <a:pt x="1416183" y="708091"/>
                  </a:lnTo>
                  <a:lnTo>
                    <a:pt x="0" y="708091"/>
                  </a:lnTo>
                  <a:lnTo>
                    <a:pt x="354046" y="35404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íşlíḓé">
              <a:extLst>
                <a:ext uri="{FF2B5EF4-FFF2-40B4-BE49-F238E27FC236}">
                  <a16:creationId xmlns:a16="http://schemas.microsoft.com/office/drawing/2014/main" xmlns="" id="{C97D841A-80A5-40D2-AA3E-E29BD17DFE67}"/>
                </a:ext>
              </a:extLst>
            </p:cNvPr>
            <p:cNvSpPr/>
            <p:nvPr/>
          </p:nvSpPr>
          <p:spPr>
            <a:xfrm>
              <a:off x="1689084" y="2407554"/>
              <a:ext cx="2360304" cy="944121"/>
            </a:xfrm>
            <a:custGeom>
              <a:avLst/>
              <a:gdLst>
                <a:gd name="connsiteX0" fmla="*/ 0 w 1770228"/>
                <a:gd name="connsiteY0" fmla="*/ 0 h 708091"/>
                <a:gd name="connsiteX1" fmla="*/ 1416183 w 1770228"/>
                <a:gd name="connsiteY1" fmla="*/ 0 h 708091"/>
                <a:gd name="connsiteX2" fmla="*/ 1770228 w 1770228"/>
                <a:gd name="connsiteY2" fmla="*/ 354046 h 708091"/>
                <a:gd name="connsiteX3" fmla="*/ 1416183 w 1770228"/>
                <a:gd name="connsiteY3" fmla="*/ 708091 h 708091"/>
                <a:gd name="connsiteX4" fmla="*/ 0 w 1770228"/>
                <a:gd name="connsiteY4" fmla="*/ 708091 h 708091"/>
                <a:gd name="connsiteX5" fmla="*/ 354046 w 1770228"/>
                <a:gd name="connsiteY5" fmla="*/ 354046 h 708091"/>
                <a:gd name="connsiteX6" fmla="*/ 0 w 1770228"/>
                <a:gd name="connsiteY6" fmla="*/ 0 h 7080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70228" h="708091">
                  <a:moveTo>
                    <a:pt x="0" y="0"/>
                  </a:moveTo>
                  <a:lnTo>
                    <a:pt x="1416183" y="0"/>
                  </a:lnTo>
                  <a:lnTo>
                    <a:pt x="1770228" y="354046"/>
                  </a:lnTo>
                  <a:lnTo>
                    <a:pt x="1416183" y="708091"/>
                  </a:lnTo>
                  <a:lnTo>
                    <a:pt x="0" y="708091"/>
                  </a:lnTo>
                  <a:lnTo>
                    <a:pt x="354046" y="35404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ïṧ1ïḍe">
              <a:extLst>
                <a:ext uri="{FF2B5EF4-FFF2-40B4-BE49-F238E27FC236}">
                  <a16:creationId xmlns:a16="http://schemas.microsoft.com/office/drawing/2014/main" xmlns="" id="{2D0F73BF-647E-4CFD-A0C1-691BD9937CA9}"/>
                </a:ext>
              </a:extLst>
            </p:cNvPr>
            <p:cNvSpPr/>
            <p:nvPr/>
          </p:nvSpPr>
          <p:spPr>
            <a:xfrm>
              <a:off x="1689084" y="3483854"/>
              <a:ext cx="2360304" cy="944121"/>
            </a:xfrm>
            <a:custGeom>
              <a:avLst/>
              <a:gdLst>
                <a:gd name="connsiteX0" fmla="*/ 0 w 1770228"/>
                <a:gd name="connsiteY0" fmla="*/ 0 h 708091"/>
                <a:gd name="connsiteX1" fmla="*/ 1416183 w 1770228"/>
                <a:gd name="connsiteY1" fmla="*/ 0 h 708091"/>
                <a:gd name="connsiteX2" fmla="*/ 1770228 w 1770228"/>
                <a:gd name="connsiteY2" fmla="*/ 354046 h 708091"/>
                <a:gd name="connsiteX3" fmla="*/ 1416183 w 1770228"/>
                <a:gd name="connsiteY3" fmla="*/ 708091 h 708091"/>
                <a:gd name="connsiteX4" fmla="*/ 0 w 1770228"/>
                <a:gd name="connsiteY4" fmla="*/ 708091 h 708091"/>
                <a:gd name="connsiteX5" fmla="*/ 354046 w 1770228"/>
                <a:gd name="connsiteY5" fmla="*/ 354046 h 708091"/>
                <a:gd name="connsiteX6" fmla="*/ 0 w 1770228"/>
                <a:gd name="connsiteY6" fmla="*/ 0 h 7080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70228" h="708091">
                  <a:moveTo>
                    <a:pt x="0" y="0"/>
                  </a:moveTo>
                  <a:lnTo>
                    <a:pt x="1416183" y="0"/>
                  </a:lnTo>
                  <a:lnTo>
                    <a:pt x="1770228" y="354046"/>
                  </a:lnTo>
                  <a:lnTo>
                    <a:pt x="1416183" y="708091"/>
                  </a:lnTo>
                  <a:lnTo>
                    <a:pt x="0" y="708091"/>
                  </a:lnTo>
                  <a:lnTo>
                    <a:pt x="354046" y="35404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íṥľíďê">
              <a:extLst>
                <a:ext uri="{FF2B5EF4-FFF2-40B4-BE49-F238E27FC236}">
                  <a16:creationId xmlns:a16="http://schemas.microsoft.com/office/drawing/2014/main" xmlns="" id="{26574870-9524-4925-BF26-21AFF44F305C}"/>
                </a:ext>
              </a:extLst>
            </p:cNvPr>
            <p:cNvSpPr/>
            <p:nvPr/>
          </p:nvSpPr>
          <p:spPr>
            <a:xfrm>
              <a:off x="1689084" y="4582624"/>
              <a:ext cx="2360304" cy="944121"/>
            </a:xfrm>
            <a:custGeom>
              <a:avLst/>
              <a:gdLst>
                <a:gd name="connsiteX0" fmla="*/ 0 w 1770228"/>
                <a:gd name="connsiteY0" fmla="*/ 0 h 708091"/>
                <a:gd name="connsiteX1" fmla="*/ 1416183 w 1770228"/>
                <a:gd name="connsiteY1" fmla="*/ 0 h 708091"/>
                <a:gd name="connsiteX2" fmla="*/ 1770228 w 1770228"/>
                <a:gd name="connsiteY2" fmla="*/ 354046 h 708091"/>
                <a:gd name="connsiteX3" fmla="*/ 1416183 w 1770228"/>
                <a:gd name="connsiteY3" fmla="*/ 708091 h 708091"/>
                <a:gd name="connsiteX4" fmla="*/ 0 w 1770228"/>
                <a:gd name="connsiteY4" fmla="*/ 708091 h 708091"/>
                <a:gd name="connsiteX5" fmla="*/ 354046 w 1770228"/>
                <a:gd name="connsiteY5" fmla="*/ 354046 h 708091"/>
                <a:gd name="connsiteX6" fmla="*/ 0 w 1770228"/>
                <a:gd name="connsiteY6" fmla="*/ 0 h 7080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70228" h="708091">
                  <a:moveTo>
                    <a:pt x="0" y="0"/>
                  </a:moveTo>
                  <a:lnTo>
                    <a:pt x="1416183" y="0"/>
                  </a:lnTo>
                  <a:lnTo>
                    <a:pt x="1770228" y="354046"/>
                  </a:lnTo>
                  <a:lnTo>
                    <a:pt x="1416183" y="708091"/>
                  </a:lnTo>
                  <a:lnTo>
                    <a:pt x="0" y="708091"/>
                  </a:lnTo>
                  <a:lnTo>
                    <a:pt x="354046" y="35404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íṡľïḍê">
              <a:extLst>
                <a:ext uri="{FF2B5EF4-FFF2-40B4-BE49-F238E27FC236}">
                  <a16:creationId xmlns:a16="http://schemas.microsoft.com/office/drawing/2014/main" xmlns="" id="{A3AD9A1D-7E2C-40F7-859B-3583DB5A8655}"/>
                </a:ext>
              </a:extLst>
            </p:cNvPr>
            <p:cNvSpPr txBox="1"/>
            <p:nvPr/>
          </p:nvSpPr>
          <p:spPr>
            <a:xfrm>
              <a:off x="6450030" y="1584000"/>
              <a:ext cx="3560970" cy="611033"/>
            </a:xfrm>
            <a:prstGeom prst="rect">
              <a:avLst/>
            </a:prstGeom>
          </p:spPr>
          <p:txBody>
            <a:bodyPr wrap="square" lIns="90000" tIns="46800" rIns="90000" bIns="46800" anchor="t" anchorCtr="0">
              <a:noAutofit/>
            </a:bodyPr>
            <a:lstStyle/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Supporting text here.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When you copy &amp; paste, choose "keep text only" option.</a:t>
              </a:r>
            </a:p>
          </p:txBody>
        </p:sp>
        <p:sp>
          <p:nvSpPr>
            <p:cNvPr id="11" name="íṥ1ïdè">
              <a:extLst>
                <a:ext uri="{FF2B5EF4-FFF2-40B4-BE49-F238E27FC236}">
                  <a16:creationId xmlns:a16="http://schemas.microsoft.com/office/drawing/2014/main" xmlns="" id="{2FC18061-0B2A-4D52-960B-22AC16BEC89B}"/>
                </a:ext>
              </a:extLst>
            </p:cNvPr>
            <p:cNvSpPr txBox="1"/>
            <p:nvPr/>
          </p:nvSpPr>
          <p:spPr>
            <a:xfrm>
              <a:off x="6450029" y="2697915"/>
              <a:ext cx="3560969" cy="611033"/>
            </a:xfrm>
            <a:prstGeom prst="rect">
              <a:avLst/>
            </a:prstGeom>
          </p:spPr>
          <p:txBody>
            <a:bodyPr wrap="square" lIns="90000" tIns="46800" rIns="90000" bIns="46800" anchor="t" anchorCtr="0">
              <a:noAutofit/>
            </a:bodyPr>
            <a:lstStyle/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Supporting text here.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When you copy &amp; paste, choose "keep text only" option.</a:t>
              </a:r>
            </a:p>
          </p:txBody>
        </p:sp>
        <p:sp>
          <p:nvSpPr>
            <p:cNvPr id="12" name="isļîḋè">
              <a:extLst>
                <a:ext uri="{FF2B5EF4-FFF2-40B4-BE49-F238E27FC236}">
                  <a16:creationId xmlns:a16="http://schemas.microsoft.com/office/drawing/2014/main" xmlns="" id="{5545A858-6CC5-4766-B147-0ECE5B0017E3}"/>
                </a:ext>
              </a:extLst>
            </p:cNvPr>
            <p:cNvSpPr txBox="1"/>
            <p:nvPr/>
          </p:nvSpPr>
          <p:spPr>
            <a:xfrm>
              <a:off x="6450029" y="3720843"/>
              <a:ext cx="3560969" cy="611033"/>
            </a:xfrm>
            <a:prstGeom prst="rect">
              <a:avLst/>
            </a:prstGeom>
          </p:spPr>
          <p:txBody>
            <a:bodyPr wrap="square" lIns="90000" tIns="46800" rIns="90000" bIns="46800" anchor="t" anchorCtr="0">
              <a:noAutofit/>
            </a:bodyPr>
            <a:lstStyle/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Supporting text here.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When you copy &amp; paste, choose "keep text only" option.</a:t>
              </a:r>
            </a:p>
          </p:txBody>
        </p:sp>
        <p:sp>
          <p:nvSpPr>
            <p:cNvPr id="13" name="íṩḻide">
              <a:extLst>
                <a:ext uri="{FF2B5EF4-FFF2-40B4-BE49-F238E27FC236}">
                  <a16:creationId xmlns:a16="http://schemas.microsoft.com/office/drawing/2014/main" xmlns="" id="{040FFEE5-AEC5-4699-98DD-AF264D5A5A0E}"/>
                </a:ext>
              </a:extLst>
            </p:cNvPr>
            <p:cNvSpPr txBox="1"/>
            <p:nvPr/>
          </p:nvSpPr>
          <p:spPr>
            <a:xfrm>
              <a:off x="6450029" y="4822376"/>
              <a:ext cx="3560969" cy="611033"/>
            </a:xfrm>
            <a:prstGeom prst="rect">
              <a:avLst/>
            </a:prstGeom>
          </p:spPr>
          <p:txBody>
            <a:bodyPr wrap="square" lIns="90000" tIns="46800" rIns="90000" bIns="46800" anchor="t" anchorCtr="0">
              <a:noAutofit/>
            </a:bodyPr>
            <a:lstStyle/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Supporting text here.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When you copy &amp; paste, choose "keep text only" option.</a:t>
              </a:r>
            </a:p>
          </p:txBody>
        </p:sp>
        <p:sp>
          <p:nvSpPr>
            <p:cNvPr id="14" name="iṣļiḑè">
              <a:extLst>
                <a:ext uri="{FF2B5EF4-FFF2-40B4-BE49-F238E27FC236}">
                  <a16:creationId xmlns:a16="http://schemas.microsoft.com/office/drawing/2014/main" xmlns="" id="{CE925A5B-17C2-488F-B829-E5837C543BEC}"/>
                </a:ext>
              </a:extLst>
            </p:cNvPr>
            <p:cNvSpPr/>
            <p:nvPr/>
          </p:nvSpPr>
          <p:spPr bwMode="auto">
            <a:xfrm>
              <a:off x="5990407" y="1642321"/>
              <a:ext cx="414624" cy="414624"/>
            </a:xfrm>
            <a:custGeom>
              <a:avLst/>
              <a:gdLst/>
              <a:ahLst/>
              <a:cxnLst>
                <a:cxn ang="0">
                  <a:pos x="27" y="55"/>
                </a:cxn>
                <a:cxn ang="0">
                  <a:pos x="0" y="27"/>
                </a:cxn>
                <a:cxn ang="0">
                  <a:pos x="27" y="0"/>
                </a:cxn>
                <a:cxn ang="0">
                  <a:pos x="55" y="27"/>
                </a:cxn>
                <a:cxn ang="0">
                  <a:pos x="27" y="55"/>
                </a:cxn>
                <a:cxn ang="0">
                  <a:pos x="45" y="20"/>
                </a:cxn>
                <a:cxn ang="0">
                  <a:pos x="42" y="17"/>
                </a:cxn>
                <a:cxn ang="0">
                  <a:pos x="40" y="16"/>
                </a:cxn>
                <a:cxn ang="0">
                  <a:pos x="38" y="17"/>
                </a:cxn>
                <a:cxn ang="0">
                  <a:pos x="24" y="31"/>
                </a:cxn>
                <a:cxn ang="0">
                  <a:pos x="16" y="23"/>
                </a:cxn>
                <a:cxn ang="0">
                  <a:pos x="14" y="22"/>
                </a:cxn>
                <a:cxn ang="0">
                  <a:pos x="13" y="23"/>
                </a:cxn>
                <a:cxn ang="0">
                  <a:pos x="9" y="26"/>
                </a:cxn>
                <a:cxn ang="0">
                  <a:pos x="9" y="28"/>
                </a:cxn>
                <a:cxn ang="0">
                  <a:pos x="9" y="30"/>
                </a:cxn>
                <a:cxn ang="0">
                  <a:pos x="22" y="43"/>
                </a:cxn>
                <a:cxn ang="0">
                  <a:pos x="24" y="43"/>
                </a:cxn>
                <a:cxn ang="0">
                  <a:pos x="26" y="43"/>
                </a:cxn>
                <a:cxn ang="0">
                  <a:pos x="45" y="23"/>
                </a:cxn>
                <a:cxn ang="0">
                  <a:pos x="46" y="22"/>
                </a:cxn>
                <a:cxn ang="0">
                  <a:pos x="45" y="20"/>
                </a:cxn>
              </a:cxnLst>
              <a:rect l="0" t="0" r="r" b="b"/>
              <a:pathLst>
                <a:path w="55" h="55">
                  <a:moveTo>
                    <a:pt x="27" y="55"/>
                  </a:moveTo>
                  <a:cubicBezTo>
                    <a:pt x="12" y="55"/>
                    <a:pt x="0" y="42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42" y="0"/>
                    <a:pt x="55" y="12"/>
                    <a:pt x="55" y="27"/>
                  </a:cubicBezTo>
                  <a:cubicBezTo>
                    <a:pt x="55" y="42"/>
                    <a:pt x="42" y="55"/>
                    <a:pt x="27" y="55"/>
                  </a:cubicBezTo>
                  <a:close/>
                  <a:moveTo>
                    <a:pt x="45" y="20"/>
                  </a:moveTo>
                  <a:cubicBezTo>
                    <a:pt x="42" y="17"/>
                    <a:pt x="42" y="17"/>
                    <a:pt x="42" y="17"/>
                  </a:cubicBezTo>
                  <a:cubicBezTo>
                    <a:pt x="41" y="16"/>
                    <a:pt x="41" y="16"/>
                    <a:pt x="40" y="16"/>
                  </a:cubicBezTo>
                  <a:cubicBezTo>
                    <a:pt x="39" y="16"/>
                    <a:pt x="39" y="16"/>
                    <a:pt x="38" y="17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5" y="23"/>
                    <a:pt x="15" y="22"/>
                    <a:pt x="14" y="22"/>
                  </a:cubicBezTo>
                  <a:cubicBezTo>
                    <a:pt x="14" y="22"/>
                    <a:pt x="13" y="23"/>
                    <a:pt x="13" y="23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7"/>
                    <a:pt x="9" y="27"/>
                    <a:pt x="9" y="28"/>
                  </a:cubicBezTo>
                  <a:cubicBezTo>
                    <a:pt x="9" y="29"/>
                    <a:pt x="9" y="29"/>
                    <a:pt x="9" y="30"/>
                  </a:cubicBezTo>
                  <a:cubicBezTo>
                    <a:pt x="22" y="43"/>
                    <a:pt x="22" y="43"/>
                    <a:pt x="22" y="43"/>
                  </a:cubicBezTo>
                  <a:cubicBezTo>
                    <a:pt x="23" y="43"/>
                    <a:pt x="23" y="43"/>
                    <a:pt x="24" y="43"/>
                  </a:cubicBezTo>
                  <a:cubicBezTo>
                    <a:pt x="25" y="43"/>
                    <a:pt x="25" y="43"/>
                    <a:pt x="26" y="43"/>
                  </a:cubicBezTo>
                  <a:cubicBezTo>
                    <a:pt x="45" y="23"/>
                    <a:pt x="45" y="23"/>
                    <a:pt x="45" y="23"/>
                  </a:cubicBezTo>
                  <a:cubicBezTo>
                    <a:pt x="45" y="23"/>
                    <a:pt x="46" y="22"/>
                    <a:pt x="46" y="22"/>
                  </a:cubicBezTo>
                  <a:cubicBezTo>
                    <a:pt x="46" y="21"/>
                    <a:pt x="45" y="20"/>
                    <a:pt x="45" y="20"/>
                  </a:cubicBez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" name="îş1íḍè">
              <a:extLst>
                <a:ext uri="{FF2B5EF4-FFF2-40B4-BE49-F238E27FC236}">
                  <a16:creationId xmlns:a16="http://schemas.microsoft.com/office/drawing/2014/main" xmlns="" id="{D105F7DF-C62E-40A7-ABA3-CFE51103DD06}"/>
                </a:ext>
              </a:extLst>
            </p:cNvPr>
            <p:cNvSpPr/>
            <p:nvPr/>
          </p:nvSpPr>
          <p:spPr bwMode="auto">
            <a:xfrm>
              <a:off x="5990407" y="2741636"/>
              <a:ext cx="414624" cy="414624"/>
            </a:xfrm>
            <a:custGeom>
              <a:avLst/>
              <a:gdLst/>
              <a:ahLst/>
              <a:cxnLst>
                <a:cxn ang="0">
                  <a:pos x="27" y="55"/>
                </a:cxn>
                <a:cxn ang="0">
                  <a:pos x="0" y="27"/>
                </a:cxn>
                <a:cxn ang="0">
                  <a:pos x="27" y="0"/>
                </a:cxn>
                <a:cxn ang="0">
                  <a:pos x="55" y="27"/>
                </a:cxn>
                <a:cxn ang="0">
                  <a:pos x="27" y="55"/>
                </a:cxn>
                <a:cxn ang="0">
                  <a:pos x="45" y="20"/>
                </a:cxn>
                <a:cxn ang="0">
                  <a:pos x="42" y="17"/>
                </a:cxn>
                <a:cxn ang="0">
                  <a:pos x="40" y="16"/>
                </a:cxn>
                <a:cxn ang="0">
                  <a:pos x="38" y="17"/>
                </a:cxn>
                <a:cxn ang="0">
                  <a:pos x="24" y="31"/>
                </a:cxn>
                <a:cxn ang="0">
                  <a:pos x="16" y="23"/>
                </a:cxn>
                <a:cxn ang="0">
                  <a:pos x="14" y="22"/>
                </a:cxn>
                <a:cxn ang="0">
                  <a:pos x="13" y="23"/>
                </a:cxn>
                <a:cxn ang="0">
                  <a:pos x="9" y="26"/>
                </a:cxn>
                <a:cxn ang="0">
                  <a:pos x="9" y="28"/>
                </a:cxn>
                <a:cxn ang="0">
                  <a:pos x="9" y="30"/>
                </a:cxn>
                <a:cxn ang="0">
                  <a:pos x="22" y="43"/>
                </a:cxn>
                <a:cxn ang="0">
                  <a:pos x="24" y="43"/>
                </a:cxn>
                <a:cxn ang="0">
                  <a:pos x="26" y="43"/>
                </a:cxn>
                <a:cxn ang="0">
                  <a:pos x="45" y="23"/>
                </a:cxn>
                <a:cxn ang="0">
                  <a:pos x="46" y="22"/>
                </a:cxn>
                <a:cxn ang="0">
                  <a:pos x="45" y="20"/>
                </a:cxn>
              </a:cxnLst>
              <a:rect l="0" t="0" r="r" b="b"/>
              <a:pathLst>
                <a:path w="55" h="55">
                  <a:moveTo>
                    <a:pt x="27" y="55"/>
                  </a:moveTo>
                  <a:cubicBezTo>
                    <a:pt x="12" y="55"/>
                    <a:pt x="0" y="42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42" y="0"/>
                    <a:pt x="55" y="12"/>
                    <a:pt x="55" y="27"/>
                  </a:cubicBezTo>
                  <a:cubicBezTo>
                    <a:pt x="55" y="42"/>
                    <a:pt x="42" y="55"/>
                    <a:pt x="27" y="55"/>
                  </a:cubicBezTo>
                  <a:close/>
                  <a:moveTo>
                    <a:pt x="45" y="20"/>
                  </a:moveTo>
                  <a:cubicBezTo>
                    <a:pt x="42" y="17"/>
                    <a:pt x="42" y="17"/>
                    <a:pt x="42" y="17"/>
                  </a:cubicBezTo>
                  <a:cubicBezTo>
                    <a:pt x="41" y="16"/>
                    <a:pt x="41" y="16"/>
                    <a:pt x="40" y="16"/>
                  </a:cubicBezTo>
                  <a:cubicBezTo>
                    <a:pt x="39" y="16"/>
                    <a:pt x="39" y="16"/>
                    <a:pt x="38" y="17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5" y="23"/>
                    <a:pt x="15" y="22"/>
                    <a:pt x="14" y="22"/>
                  </a:cubicBezTo>
                  <a:cubicBezTo>
                    <a:pt x="14" y="22"/>
                    <a:pt x="13" y="23"/>
                    <a:pt x="13" y="23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7"/>
                    <a:pt x="9" y="27"/>
                    <a:pt x="9" y="28"/>
                  </a:cubicBezTo>
                  <a:cubicBezTo>
                    <a:pt x="9" y="29"/>
                    <a:pt x="9" y="29"/>
                    <a:pt x="9" y="30"/>
                  </a:cubicBezTo>
                  <a:cubicBezTo>
                    <a:pt x="22" y="43"/>
                    <a:pt x="22" y="43"/>
                    <a:pt x="22" y="43"/>
                  </a:cubicBezTo>
                  <a:cubicBezTo>
                    <a:pt x="23" y="43"/>
                    <a:pt x="23" y="43"/>
                    <a:pt x="24" y="43"/>
                  </a:cubicBezTo>
                  <a:cubicBezTo>
                    <a:pt x="25" y="43"/>
                    <a:pt x="25" y="43"/>
                    <a:pt x="26" y="43"/>
                  </a:cubicBezTo>
                  <a:cubicBezTo>
                    <a:pt x="45" y="23"/>
                    <a:pt x="45" y="23"/>
                    <a:pt x="45" y="23"/>
                  </a:cubicBezTo>
                  <a:cubicBezTo>
                    <a:pt x="45" y="23"/>
                    <a:pt x="46" y="22"/>
                    <a:pt x="46" y="22"/>
                  </a:cubicBezTo>
                  <a:cubicBezTo>
                    <a:pt x="46" y="21"/>
                    <a:pt x="45" y="20"/>
                    <a:pt x="45" y="20"/>
                  </a:cubicBezTo>
                  <a:close/>
                </a:path>
              </a:pathLst>
            </a:custGeom>
            <a:solidFill>
              <a:schemeClr val="accent3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" name="ïṣļiďe">
              <a:extLst>
                <a:ext uri="{FF2B5EF4-FFF2-40B4-BE49-F238E27FC236}">
                  <a16:creationId xmlns:a16="http://schemas.microsoft.com/office/drawing/2014/main" xmlns="" id="{89C185A6-8633-449B-A5D9-F880992240AE}"/>
                </a:ext>
              </a:extLst>
            </p:cNvPr>
            <p:cNvSpPr/>
            <p:nvPr/>
          </p:nvSpPr>
          <p:spPr bwMode="auto">
            <a:xfrm>
              <a:off x="5990407" y="3764141"/>
              <a:ext cx="414624" cy="414624"/>
            </a:xfrm>
            <a:custGeom>
              <a:avLst/>
              <a:gdLst/>
              <a:ahLst/>
              <a:cxnLst>
                <a:cxn ang="0">
                  <a:pos x="27" y="55"/>
                </a:cxn>
                <a:cxn ang="0">
                  <a:pos x="0" y="27"/>
                </a:cxn>
                <a:cxn ang="0">
                  <a:pos x="27" y="0"/>
                </a:cxn>
                <a:cxn ang="0">
                  <a:pos x="55" y="27"/>
                </a:cxn>
                <a:cxn ang="0">
                  <a:pos x="27" y="55"/>
                </a:cxn>
                <a:cxn ang="0">
                  <a:pos x="45" y="20"/>
                </a:cxn>
                <a:cxn ang="0">
                  <a:pos x="42" y="17"/>
                </a:cxn>
                <a:cxn ang="0">
                  <a:pos x="40" y="16"/>
                </a:cxn>
                <a:cxn ang="0">
                  <a:pos x="38" y="17"/>
                </a:cxn>
                <a:cxn ang="0">
                  <a:pos x="24" y="31"/>
                </a:cxn>
                <a:cxn ang="0">
                  <a:pos x="16" y="23"/>
                </a:cxn>
                <a:cxn ang="0">
                  <a:pos x="14" y="22"/>
                </a:cxn>
                <a:cxn ang="0">
                  <a:pos x="13" y="23"/>
                </a:cxn>
                <a:cxn ang="0">
                  <a:pos x="9" y="26"/>
                </a:cxn>
                <a:cxn ang="0">
                  <a:pos x="9" y="28"/>
                </a:cxn>
                <a:cxn ang="0">
                  <a:pos x="9" y="30"/>
                </a:cxn>
                <a:cxn ang="0">
                  <a:pos x="22" y="43"/>
                </a:cxn>
                <a:cxn ang="0">
                  <a:pos x="24" y="43"/>
                </a:cxn>
                <a:cxn ang="0">
                  <a:pos x="26" y="43"/>
                </a:cxn>
                <a:cxn ang="0">
                  <a:pos x="45" y="23"/>
                </a:cxn>
                <a:cxn ang="0">
                  <a:pos x="46" y="22"/>
                </a:cxn>
                <a:cxn ang="0">
                  <a:pos x="45" y="20"/>
                </a:cxn>
              </a:cxnLst>
              <a:rect l="0" t="0" r="r" b="b"/>
              <a:pathLst>
                <a:path w="55" h="55">
                  <a:moveTo>
                    <a:pt x="27" y="55"/>
                  </a:moveTo>
                  <a:cubicBezTo>
                    <a:pt x="12" y="55"/>
                    <a:pt x="0" y="42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42" y="0"/>
                    <a:pt x="55" y="12"/>
                    <a:pt x="55" y="27"/>
                  </a:cubicBezTo>
                  <a:cubicBezTo>
                    <a:pt x="55" y="42"/>
                    <a:pt x="42" y="55"/>
                    <a:pt x="27" y="55"/>
                  </a:cubicBezTo>
                  <a:close/>
                  <a:moveTo>
                    <a:pt x="45" y="20"/>
                  </a:moveTo>
                  <a:cubicBezTo>
                    <a:pt x="42" y="17"/>
                    <a:pt x="42" y="17"/>
                    <a:pt x="42" y="17"/>
                  </a:cubicBezTo>
                  <a:cubicBezTo>
                    <a:pt x="41" y="16"/>
                    <a:pt x="41" y="16"/>
                    <a:pt x="40" y="16"/>
                  </a:cubicBezTo>
                  <a:cubicBezTo>
                    <a:pt x="39" y="16"/>
                    <a:pt x="39" y="16"/>
                    <a:pt x="38" y="17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5" y="23"/>
                    <a:pt x="15" y="22"/>
                    <a:pt x="14" y="22"/>
                  </a:cubicBezTo>
                  <a:cubicBezTo>
                    <a:pt x="14" y="22"/>
                    <a:pt x="13" y="23"/>
                    <a:pt x="13" y="23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7"/>
                    <a:pt x="9" y="27"/>
                    <a:pt x="9" y="28"/>
                  </a:cubicBezTo>
                  <a:cubicBezTo>
                    <a:pt x="9" y="29"/>
                    <a:pt x="9" y="29"/>
                    <a:pt x="9" y="30"/>
                  </a:cubicBezTo>
                  <a:cubicBezTo>
                    <a:pt x="22" y="43"/>
                    <a:pt x="22" y="43"/>
                    <a:pt x="22" y="43"/>
                  </a:cubicBezTo>
                  <a:cubicBezTo>
                    <a:pt x="23" y="43"/>
                    <a:pt x="23" y="43"/>
                    <a:pt x="24" y="43"/>
                  </a:cubicBezTo>
                  <a:cubicBezTo>
                    <a:pt x="25" y="43"/>
                    <a:pt x="25" y="43"/>
                    <a:pt x="26" y="43"/>
                  </a:cubicBezTo>
                  <a:cubicBezTo>
                    <a:pt x="45" y="23"/>
                    <a:pt x="45" y="23"/>
                    <a:pt x="45" y="23"/>
                  </a:cubicBezTo>
                  <a:cubicBezTo>
                    <a:pt x="45" y="23"/>
                    <a:pt x="46" y="22"/>
                    <a:pt x="46" y="22"/>
                  </a:cubicBezTo>
                  <a:cubicBezTo>
                    <a:pt x="46" y="21"/>
                    <a:pt x="45" y="20"/>
                    <a:pt x="45" y="20"/>
                  </a:cubicBez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" name="îşḷîḓè">
              <a:extLst>
                <a:ext uri="{FF2B5EF4-FFF2-40B4-BE49-F238E27FC236}">
                  <a16:creationId xmlns:a16="http://schemas.microsoft.com/office/drawing/2014/main" xmlns="" id="{24256453-EAFB-43D2-ACD2-A1ED98DEAD68}"/>
                </a:ext>
              </a:extLst>
            </p:cNvPr>
            <p:cNvSpPr/>
            <p:nvPr/>
          </p:nvSpPr>
          <p:spPr bwMode="auto">
            <a:xfrm>
              <a:off x="5990407" y="4863456"/>
              <a:ext cx="414624" cy="414624"/>
            </a:xfrm>
            <a:custGeom>
              <a:avLst/>
              <a:gdLst/>
              <a:ahLst/>
              <a:cxnLst>
                <a:cxn ang="0">
                  <a:pos x="27" y="55"/>
                </a:cxn>
                <a:cxn ang="0">
                  <a:pos x="0" y="27"/>
                </a:cxn>
                <a:cxn ang="0">
                  <a:pos x="27" y="0"/>
                </a:cxn>
                <a:cxn ang="0">
                  <a:pos x="55" y="27"/>
                </a:cxn>
                <a:cxn ang="0">
                  <a:pos x="27" y="55"/>
                </a:cxn>
                <a:cxn ang="0">
                  <a:pos x="45" y="20"/>
                </a:cxn>
                <a:cxn ang="0">
                  <a:pos x="42" y="17"/>
                </a:cxn>
                <a:cxn ang="0">
                  <a:pos x="40" y="16"/>
                </a:cxn>
                <a:cxn ang="0">
                  <a:pos x="38" y="17"/>
                </a:cxn>
                <a:cxn ang="0">
                  <a:pos x="24" y="31"/>
                </a:cxn>
                <a:cxn ang="0">
                  <a:pos x="16" y="23"/>
                </a:cxn>
                <a:cxn ang="0">
                  <a:pos x="14" y="22"/>
                </a:cxn>
                <a:cxn ang="0">
                  <a:pos x="13" y="23"/>
                </a:cxn>
                <a:cxn ang="0">
                  <a:pos x="9" y="26"/>
                </a:cxn>
                <a:cxn ang="0">
                  <a:pos x="9" y="28"/>
                </a:cxn>
                <a:cxn ang="0">
                  <a:pos x="9" y="30"/>
                </a:cxn>
                <a:cxn ang="0">
                  <a:pos x="22" y="43"/>
                </a:cxn>
                <a:cxn ang="0">
                  <a:pos x="24" y="43"/>
                </a:cxn>
                <a:cxn ang="0">
                  <a:pos x="26" y="43"/>
                </a:cxn>
                <a:cxn ang="0">
                  <a:pos x="45" y="23"/>
                </a:cxn>
                <a:cxn ang="0">
                  <a:pos x="46" y="22"/>
                </a:cxn>
                <a:cxn ang="0">
                  <a:pos x="45" y="20"/>
                </a:cxn>
              </a:cxnLst>
              <a:rect l="0" t="0" r="r" b="b"/>
              <a:pathLst>
                <a:path w="55" h="55">
                  <a:moveTo>
                    <a:pt x="27" y="55"/>
                  </a:moveTo>
                  <a:cubicBezTo>
                    <a:pt x="12" y="55"/>
                    <a:pt x="0" y="42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42" y="0"/>
                    <a:pt x="55" y="12"/>
                    <a:pt x="55" y="27"/>
                  </a:cubicBezTo>
                  <a:cubicBezTo>
                    <a:pt x="55" y="42"/>
                    <a:pt x="42" y="55"/>
                    <a:pt x="27" y="55"/>
                  </a:cubicBezTo>
                  <a:close/>
                  <a:moveTo>
                    <a:pt x="45" y="20"/>
                  </a:moveTo>
                  <a:cubicBezTo>
                    <a:pt x="42" y="17"/>
                    <a:pt x="42" y="17"/>
                    <a:pt x="42" y="17"/>
                  </a:cubicBezTo>
                  <a:cubicBezTo>
                    <a:pt x="41" y="16"/>
                    <a:pt x="41" y="16"/>
                    <a:pt x="40" y="16"/>
                  </a:cubicBezTo>
                  <a:cubicBezTo>
                    <a:pt x="39" y="16"/>
                    <a:pt x="39" y="16"/>
                    <a:pt x="38" y="17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5" y="23"/>
                    <a:pt x="15" y="22"/>
                    <a:pt x="14" y="22"/>
                  </a:cubicBezTo>
                  <a:cubicBezTo>
                    <a:pt x="14" y="22"/>
                    <a:pt x="13" y="23"/>
                    <a:pt x="13" y="23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7"/>
                    <a:pt x="9" y="27"/>
                    <a:pt x="9" y="28"/>
                  </a:cubicBezTo>
                  <a:cubicBezTo>
                    <a:pt x="9" y="29"/>
                    <a:pt x="9" y="29"/>
                    <a:pt x="9" y="30"/>
                  </a:cubicBezTo>
                  <a:cubicBezTo>
                    <a:pt x="22" y="43"/>
                    <a:pt x="22" y="43"/>
                    <a:pt x="22" y="43"/>
                  </a:cubicBezTo>
                  <a:cubicBezTo>
                    <a:pt x="23" y="43"/>
                    <a:pt x="23" y="43"/>
                    <a:pt x="24" y="43"/>
                  </a:cubicBezTo>
                  <a:cubicBezTo>
                    <a:pt x="25" y="43"/>
                    <a:pt x="25" y="43"/>
                    <a:pt x="26" y="43"/>
                  </a:cubicBezTo>
                  <a:cubicBezTo>
                    <a:pt x="45" y="23"/>
                    <a:pt x="45" y="23"/>
                    <a:pt x="45" y="23"/>
                  </a:cubicBezTo>
                  <a:cubicBezTo>
                    <a:pt x="45" y="23"/>
                    <a:pt x="46" y="22"/>
                    <a:pt x="46" y="22"/>
                  </a:cubicBezTo>
                  <a:cubicBezTo>
                    <a:pt x="46" y="21"/>
                    <a:pt x="45" y="20"/>
                    <a:pt x="45" y="20"/>
                  </a:cubicBezTo>
                  <a:close/>
                </a:path>
              </a:pathLst>
            </a:custGeom>
            <a:solidFill>
              <a:schemeClr val="accent3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" name="îṣľiďé">
              <a:extLst>
                <a:ext uri="{FF2B5EF4-FFF2-40B4-BE49-F238E27FC236}">
                  <a16:creationId xmlns:a16="http://schemas.microsoft.com/office/drawing/2014/main" xmlns="" id="{8B83EC31-70D9-45BF-A27F-7D68BCE39B93}"/>
                </a:ext>
              </a:extLst>
            </p:cNvPr>
            <p:cNvSpPr/>
            <p:nvPr/>
          </p:nvSpPr>
          <p:spPr bwMode="auto">
            <a:xfrm>
              <a:off x="2514955" y="1526736"/>
              <a:ext cx="708563" cy="457915"/>
            </a:xfrm>
            <a:custGeom>
              <a:avLst/>
              <a:gdLst/>
              <a:ahLst/>
              <a:cxnLst>
                <a:cxn ang="0">
                  <a:pos x="68" y="25"/>
                </a:cxn>
                <a:cxn ang="0">
                  <a:pos x="34" y="44"/>
                </a:cxn>
                <a:cxn ang="0">
                  <a:pos x="1" y="25"/>
                </a:cxn>
                <a:cxn ang="0">
                  <a:pos x="0" y="22"/>
                </a:cxn>
                <a:cxn ang="0">
                  <a:pos x="1" y="20"/>
                </a:cxn>
                <a:cxn ang="0">
                  <a:pos x="34" y="0"/>
                </a:cxn>
                <a:cxn ang="0">
                  <a:pos x="68" y="20"/>
                </a:cxn>
                <a:cxn ang="0">
                  <a:pos x="68" y="22"/>
                </a:cxn>
                <a:cxn ang="0">
                  <a:pos x="68" y="25"/>
                </a:cxn>
                <a:cxn ang="0">
                  <a:pos x="49" y="9"/>
                </a:cxn>
                <a:cxn ang="0">
                  <a:pos x="51" y="17"/>
                </a:cxn>
                <a:cxn ang="0">
                  <a:pos x="34" y="34"/>
                </a:cxn>
                <a:cxn ang="0">
                  <a:pos x="17" y="17"/>
                </a:cxn>
                <a:cxn ang="0">
                  <a:pos x="20" y="9"/>
                </a:cxn>
                <a:cxn ang="0">
                  <a:pos x="5" y="22"/>
                </a:cxn>
                <a:cxn ang="0">
                  <a:pos x="34" y="39"/>
                </a:cxn>
                <a:cxn ang="0">
                  <a:pos x="64" y="22"/>
                </a:cxn>
                <a:cxn ang="0">
                  <a:pos x="49" y="9"/>
                </a:cxn>
                <a:cxn ang="0">
                  <a:pos x="34" y="6"/>
                </a:cxn>
                <a:cxn ang="0">
                  <a:pos x="23" y="17"/>
                </a:cxn>
                <a:cxn ang="0">
                  <a:pos x="25" y="19"/>
                </a:cxn>
                <a:cxn ang="0">
                  <a:pos x="27" y="17"/>
                </a:cxn>
                <a:cxn ang="0">
                  <a:pos x="34" y="9"/>
                </a:cxn>
                <a:cxn ang="0">
                  <a:pos x="36" y="8"/>
                </a:cxn>
                <a:cxn ang="0">
                  <a:pos x="34" y="6"/>
                </a:cxn>
              </a:cxnLst>
              <a:rect l="0" t="0" r="r" b="b"/>
              <a:pathLst>
                <a:path w="68" h="44">
                  <a:moveTo>
                    <a:pt x="68" y="25"/>
                  </a:moveTo>
                  <a:cubicBezTo>
                    <a:pt x="61" y="36"/>
                    <a:pt x="48" y="44"/>
                    <a:pt x="34" y="44"/>
                  </a:cubicBezTo>
                  <a:cubicBezTo>
                    <a:pt x="21" y="44"/>
                    <a:pt x="8" y="36"/>
                    <a:pt x="1" y="25"/>
                  </a:cubicBezTo>
                  <a:cubicBezTo>
                    <a:pt x="1" y="24"/>
                    <a:pt x="0" y="23"/>
                    <a:pt x="0" y="22"/>
                  </a:cubicBezTo>
                  <a:cubicBezTo>
                    <a:pt x="0" y="21"/>
                    <a:pt x="1" y="20"/>
                    <a:pt x="1" y="20"/>
                  </a:cubicBezTo>
                  <a:cubicBezTo>
                    <a:pt x="8" y="8"/>
                    <a:pt x="21" y="0"/>
                    <a:pt x="34" y="0"/>
                  </a:cubicBezTo>
                  <a:cubicBezTo>
                    <a:pt x="48" y="0"/>
                    <a:pt x="61" y="8"/>
                    <a:pt x="68" y="20"/>
                  </a:cubicBezTo>
                  <a:cubicBezTo>
                    <a:pt x="68" y="20"/>
                    <a:pt x="68" y="21"/>
                    <a:pt x="68" y="22"/>
                  </a:cubicBezTo>
                  <a:cubicBezTo>
                    <a:pt x="68" y="23"/>
                    <a:pt x="68" y="24"/>
                    <a:pt x="68" y="25"/>
                  </a:cubicBezTo>
                  <a:close/>
                  <a:moveTo>
                    <a:pt x="49" y="9"/>
                  </a:moveTo>
                  <a:cubicBezTo>
                    <a:pt x="51" y="11"/>
                    <a:pt x="51" y="14"/>
                    <a:pt x="51" y="17"/>
                  </a:cubicBezTo>
                  <a:cubicBezTo>
                    <a:pt x="51" y="27"/>
                    <a:pt x="44" y="34"/>
                    <a:pt x="34" y="34"/>
                  </a:cubicBezTo>
                  <a:cubicBezTo>
                    <a:pt x="25" y="34"/>
                    <a:pt x="17" y="27"/>
                    <a:pt x="17" y="17"/>
                  </a:cubicBezTo>
                  <a:cubicBezTo>
                    <a:pt x="17" y="14"/>
                    <a:pt x="18" y="11"/>
                    <a:pt x="20" y="9"/>
                  </a:cubicBezTo>
                  <a:cubicBezTo>
                    <a:pt x="14" y="12"/>
                    <a:pt x="9" y="17"/>
                    <a:pt x="5" y="22"/>
                  </a:cubicBezTo>
                  <a:cubicBezTo>
                    <a:pt x="12" y="32"/>
                    <a:pt x="22" y="39"/>
                    <a:pt x="34" y="39"/>
                  </a:cubicBezTo>
                  <a:cubicBezTo>
                    <a:pt x="47" y="39"/>
                    <a:pt x="57" y="32"/>
                    <a:pt x="64" y="22"/>
                  </a:cubicBezTo>
                  <a:cubicBezTo>
                    <a:pt x="60" y="17"/>
                    <a:pt x="55" y="12"/>
                    <a:pt x="49" y="9"/>
                  </a:cubicBezTo>
                  <a:close/>
                  <a:moveTo>
                    <a:pt x="34" y="6"/>
                  </a:moveTo>
                  <a:cubicBezTo>
                    <a:pt x="28" y="6"/>
                    <a:pt x="23" y="11"/>
                    <a:pt x="23" y="17"/>
                  </a:cubicBezTo>
                  <a:cubicBezTo>
                    <a:pt x="23" y="18"/>
                    <a:pt x="24" y="19"/>
                    <a:pt x="25" y="19"/>
                  </a:cubicBezTo>
                  <a:cubicBezTo>
                    <a:pt x="26" y="19"/>
                    <a:pt x="27" y="18"/>
                    <a:pt x="27" y="17"/>
                  </a:cubicBezTo>
                  <a:cubicBezTo>
                    <a:pt x="27" y="13"/>
                    <a:pt x="30" y="9"/>
                    <a:pt x="34" y="9"/>
                  </a:cubicBezTo>
                  <a:cubicBezTo>
                    <a:pt x="35" y="9"/>
                    <a:pt x="36" y="9"/>
                    <a:pt x="36" y="8"/>
                  </a:cubicBezTo>
                  <a:cubicBezTo>
                    <a:pt x="36" y="7"/>
                    <a:pt x="35" y="6"/>
                    <a:pt x="34" y="6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" name="ïslíḑé">
              <a:extLst>
                <a:ext uri="{FF2B5EF4-FFF2-40B4-BE49-F238E27FC236}">
                  <a16:creationId xmlns:a16="http://schemas.microsoft.com/office/drawing/2014/main" xmlns="" id="{94C37335-8BA8-4291-A649-908E77564BB3}"/>
                </a:ext>
              </a:extLst>
            </p:cNvPr>
            <p:cNvSpPr/>
            <p:nvPr/>
          </p:nvSpPr>
          <p:spPr bwMode="auto">
            <a:xfrm>
              <a:off x="2546358" y="2559535"/>
              <a:ext cx="645757" cy="645757"/>
            </a:xfrm>
            <a:custGeom>
              <a:avLst/>
              <a:gdLst/>
              <a:ahLst/>
              <a:cxnLst>
                <a:cxn ang="0">
                  <a:pos x="27" y="55"/>
                </a:cxn>
                <a:cxn ang="0">
                  <a:pos x="0" y="27"/>
                </a:cxn>
                <a:cxn ang="0">
                  <a:pos x="27" y="0"/>
                </a:cxn>
                <a:cxn ang="0">
                  <a:pos x="55" y="27"/>
                </a:cxn>
                <a:cxn ang="0">
                  <a:pos x="27" y="55"/>
                </a:cxn>
                <a:cxn ang="0">
                  <a:pos x="27" y="8"/>
                </a:cxn>
                <a:cxn ang="0">
                  <a:pos x="8" y="27"/>
                </a:cxn>
                <a:cxn ang="0">
                  <a:pos x="27" y="47"/>
                </a:cxn>
                <a:cxn ang="0">
                  <a:pos x="47" y="27"/>
                </a:cxn>
                <a:cxn ang="0">
                  <a:pos x="27" y="8"/>
                </a:cxn>
                <a:cxn ang="0">
                  <a:pos x="32" y="31"/>
                </a:cxn>
                <a:cxn ang="0">
                  <a:pos x="31" y="32"/>
                </a:cxn>
                <a:cxn ang="0">
                  <a:pos x="19" y="32"/>
                </a:cxn>
                <a:cxn ang="0">
                  <a:pos x="18" y="31"/>
                </a:cxn>
                <a:cxn ang="0">
                  <a:pos x="18" y="28"/>
                </a:cxn>
                <a:cxn ang="0">
                  <a:pos x="19" y="27"/>
                </a:cxn>
                <a:cxn ang="0">
                  <a:pos x="27" y="27"/>
                </a:cxn>
                <a:cxn ang="0">
                  <a:pos x="27" y="15"/>
                </a:cxn>
                <a:cxn ang="0">
                  <a:pos x="28" y="14"/>
                </a:cxn>
                <a:cxn ang="0">
                  <a:pos x="31" y="14"/>
                </a:cxn>
                <a:cxn ang="0">
                  <a:pos x="32" y="15"/>
                </a:cxn>
                <a:cxn ang="0">
                  <a:pos x="32" y="31"/>
                </a:cxn>
              </a:cxnLst>
              <a:rect l="0" t="0" r="r" b="b"/>
              <a:pathLst>
                <a:path w="55" h="55">
                  <a:moveTo>
                    <a:pt x="27" y="55"/>
                  </a:moveTo>
                  <a:cubicBezTo>
                    <a:pt x="12" y="55"/>
                    <a:pt x="0" y="42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42" y="0"/>
                    <a:pt x="55" y="12"/>
                    <a:pt x="55" y="27"/>
                  </a:cubicBezTo>
                  <a:cubicBezTo>
                    <a:pt x="55" y="42"/>
                    <a:pt x="42" y="55"/>
                    <a:pt x="27" y="55"/>
                  </a:cubicBezTo>
                  <a:close/>
                  <a:moveTo>
                    <a:pt x="27" y="8"/>
                  </a:moveTo>
                  <a:cubicBezTo>
                    <a:pt x="16" y="8"/>
                    <a:pt x="8" y="17"/>
                    <a:pt x="8" y="27"/>
                  </a:cubicBezTo>
                  <a:cubicBezTo>
                    <a:pt x="8" y="38"/>
                    <a:pt x="16" y="47"/>
                    <a:pt x="27" y="47"/>
                  </a:cubicBezTo>
                  <a:cubicBezTo>
                    <a:pt x="38" y="47"/>
                    <a:pt x="47" y="38"/>
                    <a:pt x="47" y="27"/>
                  </a:cubicBezTo>
                  <a:cubicBezTo>
                    <a:pt x="47" y="17"/>
                    <a:pt x="38" y="8"/>
                    <a:pt x="27" y="8"/>
                  </a:cubicBezTo>
                  <a:close/>
                  <a:moveTo>
                    <a:pt x="32" y="31"/>
                  </a:moveTo>
                  <a:cubicBezTo>
                    <a:pt x="32" y="31"/>
                    <a:pt x="31" y="32"/>
                    <a:pt x="31" y="32"/>
                  </a:cubicBezTo>
                  <a:cubicBezTo>
                    <a:pt x="19" y="32"/>
                    <a:pt x="19" y="32"/>
                    <a:pt x="19" y="32"/>
                  </a:cubicBezTo>
                  <a:cubicBezTo>
                    <a:pt x="19" y="32"/>
                    <a:pt x="18" y="31"/>
                    <a:pt x="18" y="31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9" y="27"/>
                    <a:pt x="19" y="27"/>
                  </a:cubicBezTo>
                  <a:cubicBezTo>
                    <a:pt x="27" y="27"/>
                    <a:pt x="27" y="27"/>
                    <a:pt x="27" y="27"/>
                  </a:cubicBezTo>
                  <a:cubicBezTo>
                    <a:pt x="27" y="15"/>
                    <a:pt x="27" y="15"/>
                    <a:pt x="27" y="15"/>
                  </a:cubicBezTo>
                  <a:cubicBezTo>
                    <a:pt x="27" y="14"/>
                    <a:pt x="28" y="14"/>
                    <a:pt x="28" y="14"/>
                  </a:cubicBezTo>
                  <a:cubicBezTo>
                    <a:pt x="31" y="14"/>
                    <a:pt x="31" y="14"/>
                    <a:pt x="31" y="14"/>
                  </a:cubicBezTo>
                  <a:cubicBezTo>
                    <a:pt x="31" y="14"/>
                    <a:pt x="32" y="14"/>
                    <a:pt x="32" y="15"/>
                  </a:cubicBezTo>
                  <a:lnTo>
                    <a:pt x="32" y="31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" name="íś1îḍe">
              <a:extLst>
                <a:ext uri="{FF2B5EF4-FFF2-40B4-BE49-F238E27FC236}">
                  <a16:creationId xmlns:a16="http://schemas.microsoft.com/office/drawing/2014/main" xmlns="" id="{21CF948E-0099-4412-9831-563FCC283ED6}"/>
                </a:ext>
              </a:extLst>
            </p:cNvPr>
            <p:cNvSpPr/>
            <p:nvPr/>
          </p:nvSpPr>
          <p:spPr bwMode="auto">
            <a:xfrm>
              <a:off x="2560058" y="3683321"/>
              <a:ext cx="618359" cy="618359"/>
            </a:xfrm>
            <a:custGeom>
              <a:avLst/>
              <a:gdLst/>
              <a:ahLst/>
              <a:cxnLst>
                <a:cxn ang="0">
                  <a:pos x="64" y="42"/>
                </a:cxn>
                <a:cxn ang="0">
                  <a:pos x="63" y="44"/>
                </a:cxn>
                <a:cxn ang="0">
                  <a:pos x="33" y="64"/>
                </a:cxn>
                <a:cxn ang="0">
                  <a:pos x="32" y="64"/>
                </a:cxn>
                <a:cxn ang="0">
                  <a:pos x="30" y="64"/>
                </a:cxn>
                <a:cxn ang="0">
                  <a:pos x="1" y="44"/>
                </a:cxn>
                <a:cxn ang="0">
                  <a:pos x="0" y="42"/>
                </a:cxn>
                <a:cxn ang="0">
                  <a:pos x="0" y="23"/>
                </a:cxn>
                <a:cxn ang="0">
                  <a:pos x="1" y="20"/>
                </a:cxn>
                <a:cxn ang="0">
                  <a:pos x="30" y="1"/>
                </a:cxn>
                <a:cxn ang="0">
                  <a:pos x="32" y="0"/>
                </a:cxn>
                <a:cxn ang="0">
                  <a:pos x="33" y="1"/>
                </a:cxn>
                <a:cxn ang="0">
                  <a:pos x="63" y="20"/>
                </a:cxn>
                <a:cxn ang="0">
                  <a:pos x="64" y="23"/>
                </a:cxn>
                <a:cxn ang="0">
                  <a:pos x="64" y="42"/>
                </a:cxn>
                <a:cxn ang="0">
                  <a:pos x="12" y="32"/>
                </a:cxn>
                <a:cxn ang="0">
                  <a:pos x="5" y="28"/>
                </a:cxn>
                <a:cxn ang="0">
                  <a:pos x="5" y="37"/>
                </a:cxn>
                <a:cxn ang="0">
                  <a:pos x="12" y="32"/>
                </a:cxn>
                <a:cxn ang="0">
                  <a:pos x="29" y="21"/>
                </a:cxn>
                <a:cxn ang="0">
                  <a:pos x="29" y="8"/>
                </a:cxn>
                <a:cxn ang="0">
                  <a:pos x="7" y="23"/>
                </a:cxn>
                <a:cxn ang="0">
                  <a:pos x="17" y="29"/>
                </a:cxn>
                <a:cxn ang="0">
                  <a:pos x="29" y="21"/>
                </a:cxn>
                <a:cxn ang="0">
                  <a:pos x="29" y="56"/>
                </a:cxn>
                <a:cxn ang="0">
                  <a:pos x="29" y="44"/>
                </a:cxn>
                <a:cxn ang="0">
                  <a:pos x="17" y="36"/>
                </a:cxn>
                <a:cxn ang="0">
                  <a:pos x="7" y="42"/>
                </a:cxn>
                <a:cxn ang="0">
                  <a:pos x="29" y="56"/>
                </a:cxn>
                <a:cxn ang="0">
                  <a:pos x="41" y="32"/>
                </a:cxn>
                <a:cxn ang="0">
                  <a:pos x="32" y="26"/>
                </a:cxn>
                <a:cxn ang="0">
                  <a:pos x="22" y="32"/>
                </a:cxn>
                <a:cxn ang="0">
                  <a:pos x="32" y="39"/>
                </a:cxn>
                <a:cxn ang="0">
                  <a:pos x="41" y="32"/>
                </a:cxn>
                <a:cxn ang="0">
                  <a:pos x="56" y="23"/>
                </a:cxn>
                <a:cxn ang="0">
                  <a:pos x="35" y="8"/>
                </a:cxn>
                <a:cxn ang="0">
                  <a:pos x="35" y="21"/>
                </a:cxn>
                <a:cxn ang="0">
                  <a:pos x="46" y="29"/>
                </a:cxn>
                <a:cxn ang="0">
                  <a:pos x="56" y="23"/>
                </a:cxn>
                <a:cxn ang="0">
                  <a:pos x="56" y="42"/>
                </a:cxn>
                <a:cxn ang="0">
                  <a:pos x="46" y="36"/>
                </a:cxn>
                <a:cxn ang="0">
                  <a:pos x="35" y="44"/>
                </a:cxn>
                <a:cxn ang="0">
                  <a:pos x="35" y="56"/>
                </a:cxn>
                <a:cxn ang="0">
                  <a:pos x="56" y="42"/>
                </a:cxn>
                <a:cxn ang="0">
                  <a:pos x="58" y="37"/>
                </a:cxn>
                <a:cxn ang="0">
                  <a:pos x="58" y="28"/>
                </a:cxn>
                <a:cxn ang="0">
                  <a:pos x="51" y="32"/>
                </a:cxn>
                <a:cxn ang="0">
                  <a:pos x="58" y="37"/>
                </a:cxn>
              </a:cxnLst>
              <a:rect l="0" t="0" r="r" b="b"/>
              <a:pathLst>
                <a:path w="64" h="64">
                  <a:moveTo>
                    <a:pt x="64" y="42"/>
                  </a:moveTo>
                  <a:cubicBezTo>
                    <a:pt x="64" y="43"/>
                    <a:pt x="63" y="44"/>
                    <a:pt x="63" y="44"/>
                  </a:cubicBezTo>
                  <a:cubicBezTo>
                    <a:pt x="33" y="64"/>
                    <a:pt x="33" y="64"/>
                    <a:pt x="33" y="64"/>
                  </a:cubicBezTo>
                  <a:cubicBezTo>
                    <a:pt x="33" y="64"/>
                    <a:pt x="32" y="64"/>
                    <a:pt x="32" y="64"/>
                  </a:cubicBezTo>
                  <a:cubicBezTo>
                    <a:pt x="31" y="64"/>
                    <a:pt x="31" y="64"/>
                    <a:pt x="30" y="64"/>
                  </a:cubicBezTo>
                  <a:cubicBezTo>
                    <a:pt x="1" y="44"/>
                    <a:pt x="1" y="44"/>
                    <a:pt x="1" y="44"/>
                  </a:cubicBezTo>
                  <a:cubicBezTo>
                    <a:pt x="0" y="44"/>
                    <a:pt x="0" y="43"/>
                    <a:pt x="0" y="42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2"/>
                    <a:pt x="0" y="21"/>
                    <a:pt x="1" y="20"/>
                  </a:cubicBezTo>
                  <a:cubicBezTo>
                    <a:pt x="30" y="1"/>
                    <a:pt x="30" y="1"/>
                    <a:pt x="30" y="1"/>
                  </a:cubicBezTo>
                  <a:cubicBezTo>
                    <a:pt x="31" y="1"/>
                    <a:pt x="31" y="0"/>
                    <a:pt x="32" y="0"/>
                  </a:cubicBezTo>
                  <a:cubicBezTo>
                    <a:pt x="32" y="0"/>
                    <a:pt x="33" y="1"/>
                    <a:pt x="33" y="1"/>
                  </a:cubicBezTo>
                  <a:cubicBezTo>
                    <a:pt x="63" y="20"/>
                    <a:pt x="63" y="20"/>
                    <a:pt x="63" y="20"/>
                  </a:cubicBezTo>
                  <a:cubicBezTo>
                    <a:pt x="63" y="21"/>
                    <a:pt x="64" y="22"/>
                    <a:pt x="64" y="23"/>
                  </a:cubicBezTo>
                  <a:lnTo>
                    <a:pt x="64" y="42"/>
                  </a:lnTo>
                  <a:close/>
                  <a:moveTo>
                    <a:pt x="12" y="32"/>
                  </a:moveTo>
                  <a:cubicBezTo>
                    <a:pt x="5" y="28"/>
                    <a:pt x="5" y="28"/>
                    <a:pt x="5" y="28"/>
                  </a:cubicBezTo>
                  <a:cubicBezTo>
                    <a:pt x="5" y="37"/>
                    <a:pt x="5" y="37"/>
                    <a:pt x="5" y="37"/>
                  </a:cubicBezTo>
                  <a:lnTo>
                    <a:pt x="12" y="32"/>
                  </a:lnTo>
                  <a:close/>
                  <a:moveTo>
                    <a:pt x="29" y="21"/>
                  </a:moveTo>
                  <a:cubicBezTo>
                    <a:pt x="29" y="8"/>
                    <a:pt x="29" y="8"/>
                    <a:pt x="29" y="8"/>
                  </a:cubicBezTo>
                  <a:cubicBezTo>
                    <a:pt x="7" y="23"/>
                    <a:pt x="7" y="23"/>
                    <a:pt x="7" y="23"/>
                  </a:cubicBezTo>
                  <a:cubicBezTo>
                    <a:pt x="17" y="29"/>
                    <a:pt x="17" y="29"/>
                    <a:pt x="17" y="29"/>
                  </a:cubicBezTo>
                  <a:lnTo>
                    <a:pt x="29" y="21"/>
                  </a:lnTo>
                  <a:close/>
                  <a:moveTo>
                    <a:pt x="29" y="56"/>
                  </a:moveTo>
                  <a:cubicBezTo>
                    <a:pt x="29" y="44"/>
                    <a:pt x="29" y="44"/>
                    <a:pt x="29" y="44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7" y="42"/>
                    <a:pt x="7" y="42"/>
                    <a:pt x="7" y="42"/>
                  </a:cubicBezTo>
                  <a:lnTo>
                    <a:pt x="29" y="56"/>
                  </a:lnTo>
                  <a:close/>
                  <a:moveTo>
                    <a:pt x="41" y="32"/>
                  </a:moveTo>
                  <a:cubicBezTo>
                    <a:pt x="32" y="26"/>
                    <a:pt x="32" y="26"/>
                    <a:pt x="32" y="26"/>
                  </a:cubicBezTo>
                  <a:cubicBezTo>
                    <a:pt x="22" y="32"/>
                    <a:pt x="22" y="32"/>
                    <a:pt x="22" y="32"/>
                  </a:cubicBezTo>
                  <a:cubicBezTo>
                    <a:pt x="32" y="39"/>
                    <a:pt x="32" y="39"/>
                    <a:pt x="32" y="39"/>
                  </a:cubicBezTo>
                  <a:lnTo>
                    <a:pt x="41" y="32"/>
                  </a:lnTo>
                  <a:close/>
                  <a:moveTo>
                    <a:pt x="56" y="23"/>
                  </a:moveTo>
                  <a:cubicBezTo>
                    <a:pt x="35" y="8"/>
                    <a:pt x="35" y="8"/>
                    <a:pt x="35" y="8"/>
                  </a:cubicBezTo>
                  <a:cubicBezTo>
                    <a:pt x="35" y="21"/>
                    <a:pt x="35" y="21"/>
                    <a:pt x="35" y="21"/>
                  </a:cubicBezTo>
                  <a:cubicBezTo>
                    <a:pt x="46" y="29"/>
                    <a:pt x="46" y="29"/>
                    <a:pt x="46" y="29"/>
                  </a:cubicBezTo>
                  <a:lnTo>
                    <a:pt x="56" y="23"/>
                  </a:lnTo>
                  <a:close/>
                  <a:moveTo>
                    <a:pt x="56" y="42"/>
                  </a:moveTo>
                  <a:cubicBezTo>
                    <a:pt x="46" y="36"/>
                    <a:pt x="46" y="36"/>
                    <a:pt x="46" y="36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56"/>
                    <a:pt x="35" y="56"/>
                    <a:pt x="35" y="56"/>
                  </a:cubicBezTo>
                  <a:lnTo>
                    <a:pt x="56" y="42"/>
                  </a:lnTo>
                  <a:close/>
                  <a:moveTo>
                    <a:pt x="58" y="37"/>
                  </a:moveTo>
                  <a:cubicBezTo>
                    <a:pt x="58" y="28"/>
                    <a:pt x="58" y="28"/>
                    <a:pt x="58" y="28"/>
                  </a:cubicBezTo>
                  <a:cubicBezTo>
                    <a:pt x="51" y="32"/>
                    <a:pt x="51" y="32"/>
                    <a:pt x="51" y="32"/>
                  </a:cubicBezTo>
                  <a:lnTo>
                    <a:pt x="58" y="37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" name="íṧḷíḓé">
              <a:extLst>
                <a:ext uri="{FF2B5EF4-FFF2-40B4-BE49-F238E27FC236}">
                  <a16:creationId xmlns:a16="http://schemas.microsoft.com/office/drawing/2014/main" xmlns="" id="{BB68AAB1-061F-48E7-A1C4-396B596177BB}"/>
                </a:ext>
              </a:extLst>
            </p:cNvPr>
            <p:cNvSpPr/>
            <p:nvPr/>
          </p:nvSpPr>
          <p:spPr bwMode="auto">
            <a:xfrm>
              <a:off x="2567437" y="4758652"/>
              <a:ext cx="603601" cy="557809"/>
            </a:xfrm>
            <a:custGeom>
              <a:avLst/>
              <a:gdLst/>
              <a:ahLst/>
              <a:cxnLst>
                <a:cxn ang="0">
                  <a:pos x="67" y="20"/>
                </a:cxn>
                <a:cxn ang="0">
                  <a:pos x="46" y="36"/>
                </a:cxn>
                <a:cxn ang="0">
                  <a:pos x="42" y="40"/>
                </a:cxn>
                <a:cxn ang="0">
                  <a:pos x="39" y="47"/>
                </a:cxn>
                <a:cxn ang="0">
                  <a:pos x="44" y="52"/>
                </a:cxn>
                <a:cxn ang="0">
                  <a:pos x="52" y="58"/>
                </a:cxn>
                <a:cxn ang="0">
                  <a:pos x="52" y="61"/>
                </a:cxn>
                <a:cxn ang="0">
                  <a:pos x="51" y="62"/>
                </a:cxn>
                <a:cxn ang="0">
                  <a:pos x="17" y="62"/>
                </a:cxn>
                <a:cxn ang="0">
                  <a:pos x="16" y="61"/>
                </a:cxn>
                <a:cxn ang="0">
                  <a:pos x="16" y="58"/>
                </a:cxn>
                <a:cxn ang="0">
                  <a:pos x="24" y="52"/>
                </a:cxn>
                <a:cxn ang="0">
                  <a:pos x="29" y="47"/>
                </a:cxn>
                <a:cxn ang="0">
                  <a:pos x="26" y="40"/>
                </a:cxn>
                <a:cxn ang="0">
                  <a:pos x="22" y="36"/>
                </a:cxn>
                <a:cxn ang="0">
                  <a:pos x="0" y="20"/>
                </a:cxn>
                <a:cxn ang="0">
                  <a:pos x="0" y="15"/>
                </a:cxn>
                <a:cxn ang="0">
                  <a:pos x="4" y="11"/>
                </a:cxn>
                <a:cxn ang="0">
                  <a:pos x="16" y="11"/>
                </a:cxn>
                <a:cxn ang="0">
                  <a:pos x="16" y="7"/>
                </a:cxn>
                <a:cxn ang="0">
                  <a:pos x="22" y="0"/>
                </a:cxn>
                <a:cxn ang="0">
                  <a:pos x="45" y="0"/>
                </a:cxn>
                <a:cxn ang="0">
                  <a:pos x="52" y="7"/>
                </a:cxn>
                <a:cxn ang="0">
                  <a:pos x="52" y="11"/>
                </a:cxn>
                <a:cxn ang="0">
                  <a:pos x="63" y="11"/>
                </a:cxn>
                <a:cxn ang="0">
                  <a:pos x="67" y="15"/>
                </a:cxn>
                <a:cxn ang="0">
                  <a:pos x="67" y="20"/>
                </a:cxn>
                <a:cxn ang="0">
                  <a:pos x="16" y="16"/>
                </a:cxn>
                <a:cxn ang="0">
                  <a:pos x="6" y="16"/>
                </a:cxn>
                <a:cxn ang="0">
                  <a:pos x="6" y="20"/>
                </a:cxn>
                <a:cxn ang="0">
                  <a:pos x="19" y="31"/>
                </a:cxn>
                <a:cxn ang="0">
                  <a:pos x="16" y="16"/>
                </a:cxn>
                <a:cxn ang="0">
                  <a:pos x="62" y="16"/>
                </a:cxn>
                <a:cxn ang="0">
                  <a:pos x="52" y="16"/>
                </a:cxn>
                <a:cxn ang="0">
                  <a:pos x="49" y="31"/>
                </a:cxn>
                <a:cxn ang="0">
                  <a:pos x="62" y="20"/>
                </a:cxn>
                <a:cxn ang="0">
                  <a:pos x="62" y="16"/>
                </a:cxn>
              </a:cxnLst>
              <a:rect l="0" t="0" r="r" b="b"/>
              <a:pathLst>
                <a:path w="67" h="62">
                  <a:moveTo>
                    <a:pt x="67" y="20"/>
                  </a:moveTo>
                  <a:cubicBezTo>
                    <a:pt x="67" y="27"/>
                    <a:pt x="58" y="36"/>
                    <a:pt x="46" y="36"/>
                  </a:cubicBezTo>
                  <a:cubicBezTo>
                    <a:pt x="44" y="38"/>
                    <a:pt x="42" y="40"/>
                    <a:pt x="42" y="40"/>
                  </a:cubicBezTo>
                  <a:cubicBezTo>
                    <a:pt x="40" y="42"/>
                    <a:pt x="39" y="44"/>
                    <a:pt x="39" y="47"/>
                  </a:cubicBezTo>
                  <a:cubicBezTo>
                    <a:pt x="39" y="49"/>
                    <a:pt x="40" y="52"/>
                    <a:pt x="44" y="52"/>
                  </a:cubicBezTo>
                  <a:cubicBezTo>
                    <a:pt x="48" y="52"/>
                    <a:pt x="52" y="54"/>
                    <a:pt x="52" y="58"/>
                  </a:cubicBezTo>
                  <a:cubicBezTo>
                    <a:pt x="52" y="61"/>
                    <a:pt x="52" y="61"/>
                    <a:pt x="52" y="61"/>
                  </a:cubicBezTo>
                  <a:cubicBezTo>
                    <a:pt x="52" y="62"/>
                    <a:pt x="51" y="62"/>
                    <a:pt x="51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6" y="62"/>
                    <a:pt x="16" y="62"/>
                    <a:pt x="16" y="61"/>
                  </a:cubicBezTo>
                  <a:cubicBezTo>
                    <a:pt x="16" y="58"/>
                    <a:pt x="16" y="58"/>
                    <a:pt x="16" y="58"/>
                  </a:cubicBezTo>
                  <a:cubicBezTo>
                    <a:pt x="16" y="54"/>
                    <a:pt x="20" y="52"/>
                    <a:pt x="24" y="52"/>
                  </a:cubicBezTo>
                  <a:cubicBezTo>
                    <a:pt x="27" y="52"/>
                    <a:pt x="29" y="49"/>
                    <a:pt x="29" y="47"/>
                  </a:cubicBezTo>
                  <a:cubicBezTo>
                    <a:pt x="29" y="44"/>
                    <a:pt x="28" y="42"/>
                    <a:pt x="26" y="40"/>
                  </a:cubicBezTo>
                  <a:cubicBezTo>
                    <a:pt x="25" y="40"/>
                    <a:pt x="24" y="38"/>
                    <a:pt x="22" y="36"/>
                  </a:cubicBezTo>
                  <a:cubicBezTo>
                    <a:pt x="10" y="36"/>
                    <a:pt x="0" y="27"/>
                    <a:pt x="0" y="2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2"/>
                    <a:pt x="2" y="11"/>
                    <a:pt x="4" y="11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3"/>
                    <a:pt x="19" y="0"/>
                    <a:pt x="22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9" y="0"/>
                    <a:pt x="52" y="3"/>
                    <a:pt x="52" y="7"/>
                  </a:cubicBezTo>
                  <a:cubicBezTo>
                    <a:pt x="52" y="11"/>
                    <a:pt x="52" y="11"/>
                    <a:pt x="52" y="11"/>
                  </a:cubicBezTo>
                  <a:cubicBezTo>
                    <a:pt x="63" y="11"/>
                    <a:pt x="63" y="11"/>
                    <a:pt x="63" y="11"/>
                  </a:cubicBezTo>
                  <a:cubicBezTo>
                    <a:pt x="66" y="11"/>
                    <a:pt x="67" y="12"/>
                    <a:pt x="67" y="15"/>
                  </a:cubicBezTo>
                  <a:lnTo>
                    <a:pt x="67" y="20"/>
                  </a:lnTo>
                  <a:close/>
                  <a:moveTo>
                    <a:pt x="16" y="16"/>
                  </a:moveTo>
                  <a:cubicBezTo>
                    <a:pt x="6" y="16"/>
                    <a:pt x="6" y="16"/>
                    <a:pt x="6" y="16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24"/>
                    <a:pt x="11" y="29"/>
                    <a:pt x="19" y="31"/>
                  </a:cubicBezTo>
                  <a:cubicBezTo>
                    <a:pt x="17" y="27"/>
                    <a:pt x="16" y="22"/>
                    <a:pt x="16" y="16"/>
                  </a:cubicBezTo>
                  <a:close/>
                  <a:moveTo>
                    <a:pt x="62" y="16"/>
                  </a:moveTo>
                  <a:cubicBezTo>
                    <a:pt x="52" y="16"/>
                    <a:pt x="52" y="16"/>
                    <a:pt x="52" y="16"/>
                  </a:cubicBezTo>
                  <a:cubicBezTo>
                    <a:pt x="52" y="22"/>
                    <a:pt x="51" y="27"/>
                    <a:pt x="49" y="31"/>
                  </a:cubicBezTo>
                  <a:cubicBezTo>
                    <a:pt x="57" y="29"/>
                    <a:pt x="62" y="24"/>
                    <a:pt x="62" y="20"/>
                  </a:cubicBezTo>
                  <a:lnTo>
                    <a:pt x="62" y="1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" name="ïSļïḑe">
              <a:extLst>
                <a:ext uri="{FF2B5EF4-FFF2-40B4-BE49-F238E27FC236}">
                  <a16:creationId xmlns:a16="http://schemas.microsoft.com/office/drawing/2014/main" xmlns="" id="{A8368326-7DD3-4482-B733-FFA1EEAEB86C}"/>
                </a:ext>
              </a:extLst>
            </p:cNvPr>
            <p:cNvSpPr/>
            <p:nvPr/>
          </p:nvSpPr>
          <p:spPr>
            <a:xfrm>
              <a:off x="3742550" y="1411506"/>
              <a:ext cx="1959053" cy="783621"/>
            </a:xfrm>
            <a:custGeom>
              <a:avLst/>
              <a:gdLst>
                <a:gd name="connsiteX0" fmla="*/ 0 w 1469290"/>
                <a:gd name="connsiteY0" fmla="*/ 0 h 587716"/>
                <a:gd name="connsiteX1" fmla="*/ 1175432 w 1469290"/>
                <a:gd name="connsiteY1" fmla="*/ 0 h 587716"/>
                <a:gd name="connsiteX2" fmla="*/ 1469290 w 1469290"/>
                <a:gd name="connsiteY2" fmla="*/ 293858 h 587716"/>
                <a:gd name="connsiteX3" fmla="*/ 1175432 w 1469290"/>
                <a:gd name="connsiteY3" fmla="*/ 587716 h 587716"/>
                <a:gd name="connsiteX4" fmla="*/ 0 w 1469290"/>
                <a:gd name="connsiteY4" fmla="*/ 587716 h 587716"/>
                <a:gd name="connsiteX5" fmla="*/ 293858 w 1469290"/>
                <a:gd name="connsiteY5" fmla="*/ 293858 h 587716"/>
                <a:gd name="connsiteX6" fmla="*/ 0 w 1469290"/>
                <a:gd name="connsiteY6" fmla="*/ 0 h 5877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69290" h="587716">
                  <a:moveTo>
                    <a:pt x="0" y="0"/>
                  </a:moveTo>
                  <a:lnTo>
                    <a:pt x="1175432" y="0"/>
                  </a:lnTo>
                  <a:lnTo>
                    <a:pt x="1469290" y="293858"/>
                  </a:lnTo>
                  <a:lnTo>
                    <a:pt x="1175432" y="587716"/>
                  </a:lnTo>
                  <a:lnTo>
                    <a:pt x="0" y="587716"/>
                  </a:lnTo>
                  <a:lnTo>
                    <a:pt x="293858" y="29385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>
                <a:lumMod val="20000"/>
                <a:lumOff val="80000"/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" name="íṣḻíḍê">
              <a:extLst>
                <a:ext uri="{FF2B5EF4-FFF2-40B4-BE49-F238E27FC236}">
                  <a16:creationId xmlns:a16="http://schemas.microsoft.com/office/drawing/2014/main" xmlns="" id="{F5DCA454-588B-4A55-881B-DAD3854F1546}"/>
                </a:ext>
              </a:extLst>
            </p:cNvPr>
            <p:cNvSpPr txBox="1"/>
            <p:nvPr/>
          </p:nvSpPr>
          <p:spPr>
            <a:xfrm>
              <a:off x="4136680" y="1622151"/>
              <a:ext cx="1232271" cy="345958"/>
            </a:xfrm>
            <a:prstGeom prst="rect">
              <a:avLst/>
            </a:prstGeom>
          </p:spPr>
          <p:txBody>
            <a:bodyPr wrap="none" lIns="90000" tIns="46800" rIns="90000" bIns="46800" anchor="ctr" anchorCtr="0">
              <a:noAutofit/>
            </a:bodyPr>
            <a:lstStyle/>
            <a:p>
              <a:pPr defTabSz="1219170">
                <a:spcBef>
                  <a:spcPct val="0"/>
                </a:spcBef>
                <a:defRPr/>
              </a:pPr>
              <a:r>
                <a:rPr lang="en-US" altLang="zh-CN" b="1" dirty="0">
                  <a:solidFill>
                    <a:schemeClr val="dk1">
                      <a:lumMod val="100000"/>
                    </a:schemeClr>
                  </a:solidFill>
                </a:rPr>
                <a:t>Text Here</a:t>
              </a:r>
              <a:endParaRPr lang="zh-CN" altLang="en-US" b="1" dirty="0">
                <a:solidFill>
                  <a:schemeClr val="dk1">
                    <a:lumMod val="100000"/>
                  </a:schemeClr>
                </a:solidFill>
              </a:endParaRPr>
            </a:p>
          </p:txBody>
        </p:sp>
        <p:sp>
          <p:nvSpPr>
            <p:cNvPr id="24" name="ïṥḻîḍe">
              <a:extLst>
                <a:ext uri="{FF2B5EF4-FFF2-40B4-BE49-F238E27FC236}">
                  <a16:creationId xmlns:a16="http://schemas.microsoft.com/office/drawing/2014/main" xmlns="" id="{52546C7B-6C25-473C-8362-42E9C077E717}"/>
                </a:ext>
              </a:extLst>
            </p:cNvPr>
            <p:cNvSpPr/>
            <p:nvPr/>
          </p:nvSpPr>
          <p:spPr>
            <a:xfrm>
              <a:off x="3742550" y="2487804"/>
              <a:ext cx="1959053" cy="783621"/>
            </a:xfrm>
            <a:custGeom>
              <a:avLst/>
              <a:gdLst>
                <a:gd name="connsiteX0" fmla="*/ 0 w 1469290"/>
                <a:gd name="connsiteY0" fmla="*/ 0 h 587716"/>
                <a:gd name="connsiteX1" fmla="*/ 1175432 w 1469290"/>
                <a:gd name="connsiteY1" fmla="*/ 0 h 587716"/>
                <a:gd name="connsiteX2" fmla="*/ 1469290 w 1469290"/>
                <a:gd name="connsiteY2" fmla="*/ 293858 h 587716"/>
                <a:gd name="connsiteX3" fmla="*/ 1175432 w 1469290"/>
                <a:gd name="connsiteY3" fmla="*/ 587716 h 587716"/>
                <a:gd name="connsiteX4" fmla="*/ 0 w 1469290"/>
                <a:gd name="connsiteY4" fmla="*/ 587716 h 587716"/>
                <a:gd name="connsiteX5" fmla="*/ 293858 w 1469290"/>
                <a:gd name="connsiteY5" fmla="*/ 293858 h 587716"/>
                <a:gd name="connsiteX6" fmla="*/ 0 w 1469290"/>
                <a:gd name="connsiteY6" fmla="*/ 0 h 5877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69290" h="587716">
                  <a:moveTo>
                    <a:pt x="0" y="0"/>
                  </a:moveTo>
                  <a:lnTo>
                    <a:pt x="1175432" y="0"/>
                  </a:lnTo>
                  <a:lnTo>
                    <a:pt x="1469290" y="293858"/>
                  </a:lnTo>
                  <a:lnTo>
                    <a:pt x="1175432" y="587716"/>
                  </a:lnTo>
                  <a:lnTo>
                    <a:pt x="0" y="587716"/>
                  </a:lnTo>
                  <a:lnTo>
                    <a:pt x="293858" y="29385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>
                <a:lumMod val="20000"/>
                <a:lumOff val="80000"/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" name="iṩḻïďé">
              <a:extLst>
                <a:ext uri="{FF2B5EF4-FFF2-40B4-BE49-F238E27FC236}">
                  <a16:creationId xmlns:a16="http://schemas.microsoft.com/office/drawing/2014/main" xmlns="" id="{A00825B1-BBB7-42A3-AD30-FEFA1BECCFA3}"/>
                </a:ext>
              </a:extLst>
            </p:cNvPr>
            <p:cNvSpPr txBox="1"/>
            <p:nvPr/>
          </p:nvSpPr>
          <p:spPr>
            <a:xfrm>
              <a:off x="4136680" y="2698449"/>
              <a:ext cx="1232271" cy="345958"/>
            </a:xfrm>
            <a:prstGeom prst="rect">
              <a:avLst/>
            </a:prstGeom>
          </p:spPr>
          <p:txBody>
            <a:bodyPr wrap="none" lIns="90000" tIns="46800" rIns="90000" bIns="46800" anchor="ctr" anchorCtr="0">
              <a:noAutofit/>
            </a:bodyPr>
            <a:lstStyle/>
            <a:p>
              <a:pPr defTabSz="1219170">
                <a:spcBef>
                  <a:spcPct val="0"/>
                </a:spcBef>
                <a:defRPr/>
              </a:pPr>
              <a:r>
                <a:rPr lang="en-US" altLang="zh-CN" b="1" dirty="0">
                  <a:solidFill>
                    <a:schemeClr val="dk1">
                      <a:lumMod val="100000"/>
                    </a:schemeClr>
                  </a:solidFill>
                </a:rPr>
                <a:t>Text Here</a:t>
              </a:r>
              <a:endParaRPr lang="zh-CN" altLang="en-US" b="1" dirty="0">
                <a:solidFill>
                  <a:schemeClr val="dk1">
                    <a:lumMod val="100000"/>
                  </a:schemeClr>
                </a:solidFill>
              </a:endParaRPr>
            </a:p>
          </p:txBody>
        </p:sp>
        <p:sp>
          <p:nvSpPr>
            <p:cNvPr id="26" name="išľîḋe">
              <a:extLst>
                <a:ext uri="{FF2B5EF4-FFF2-40B4-BE49-F238E27FC236}">
                  <a16:creationId xmlns:a16="http://schemas.microsoft.com/office/drawing/2014/main" xmlns="" id="{480D1BD2-4455-431C-860F-0C9DFAC6B573}"/>
                </a:ext>
              </a:extLst>
            </p:cNvPr>
            <p:cNvSpPr/>
            <p:nvPr/>
          </p:nvSpPr>
          <p:spPr>
            <a:xfrm>
              <a:off x="3742550" y="3564103"/>
              <a:ext cx="1959053" cy="783621"/>
            </a:xfrm>
            <a:custGeom>
              <a:avLst/>
              <a:gdLst>
                <a:gd name="connsiteX0" fmla="*/ 0 w 1469290"/>
                <a:gd name="connsiteY0" fmla="*/ 0 h 587716"/>
                <a:gd name="connsiteX1" fmla="*/ 1175432 w 1469290"/>
                <a:gd name="connsiteY1" fmla="*/ 0 h 587716"/>
                <a:gd name="connsiteX2" fmla="*/ 1469290 w 1469290"/>
                <a:gd name="connsiteY2" fmla="*/ 293858 h 587716"/>
                <a:gd name="connsiteX3" fmla="*/ 1175432 w 1469290"/>
                <a:gd name="connsiteY3" fmla="*/ 587716 h 587716"/>
                <a:gd name="connsiteX4" fmla="*/ 0 w 1469290"/>
                <a:gd name="connsiteY4" fmla="*/ 587716 h 587716"/>
                <a:gd name="connsiteX5" fmla="*/ 293858 w 1469290"/>
                <a:gd name="connsiteY5" fmla="*/ 293858 h 587716"/>
                <a:gd name="connsiteX6" fmla="*/ 0 w 1469290"/>
                <a:gd name="connsiteY6" fmla="*/ 0 h 5877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69290" h="587716">
                  <a:moveTo>
                    <a:pt x="0" y="0"/>
                  </a:moveTo>
                  <a:lnTo>
                    <a:pt x="1175432" y="0"/>
                  </a:lnTo>
                  <a:lnTo>
                    <a:pt x="1469290" y="293858"/>
                  </a:lnTo>
                  <a:lnTo>
                    <a:pt x="1175432" y="587716"/>
                  </a:lnTo>
                  <a:lnTo>
                    <a:pt x="0" y="587716"/>
                  </a:lnTo>
                  <a:lnTo>
                    <a:pt x="293858" y="29385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>
                <a:lumMod val="20000"/>
                <a:lumOff val="80000"/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" name="îṡḷïḋê">
              <a:extLst>
                <a:ext uri="{FF2B5EF4-FFF2-40B4-BE49-F238E27FC236}">
                  <a16:creationId xmlns:a16="http://schemas.microsoft.com/office/drawing/2014/main" xmlns="" id="{52BB1D4F-1CF7-4B9A-B32D-6F896516A0E7}"/>
                </a:ext>
              </a:extLst>
            </p:cNvPr>
            <p:cNvSpPr txBox="1"/>
            <p:nvPr/>
          </p:nvSpPr>
          <p:spPr>
            <a:xfrm>
              <a:off x="4136680" y="3774748"/>
              <a:ext cx="1232271" cy="345958"/>
            </a:xfrm>
            <a:prstGeom prst="rect">
              <a:avLst/>
            </a:prstGeom>
          </p:spPr>
          <p:txBody>
            <a:bodyPr wrap="none" lIns="90000" tIns="46800" rIns="90000" bIns="46800" anchor="ctr" anchorCtr="0">
              <a:noAutofit/>
            </a:bodyPr>
            <a:lstStyle/>
            <a:p>
              <a:pPr defTabSz="1219170">
                <a:spcBef>
                  <a:spcPct val="0"/>
                </a:spcBef>
                <a:defRPr/>
              </a:pPr>
              <a:r>
                <a:rPr lang="en-US" altLang="zh-CN" b="1" dirty="0">
                  <a:solidFill>
                    <a:schemeClr val="dk1">
                      <a:lumMod val="100000"/>
                    </a:schemeClr>
                  </a:solidFill>
                </a:rPr>
                <a:t>Text Here</a:t>
              </a:r>
              <a:endParaRPr lang="zh-CN" altLang="en-US" b="1" dirty="0">
                <a:solidFill>
                  <a:schemeClr val="dk1">
                    <a:lumMod val="100000"/>
                  </a:schemeClr>
                </a:solidFill>
              </a:endParaRPr>
            </a:p>
          </p:txBody>
        </p:sp>
        <p:sp>
          <p:nvSpPr>
            <p:cNvPr id="28" name="iSļiďe">
              <a:extLst>
                <a:ext uri="{FF2B5EF4-FFF2-40B4-BE49-F238E27FC236}">
                  <a16:creationId xmlns:a16="http://schemas.microsoft.com/office/drawing/2014/main" xmlns="" id="{BDBB1627-FA38-4158-AB96-3B2687BF08F2}"/>
                </a:ext>
              </a:extLst>
            </p:cNvPr>
            <p:cNvSpPr/>
            <p:nvPr/>
          </p:nvSpPr>
          <p:spPr>
            <a:xfrm>
              <a:off x="3742550" y="4662872"/>
              <a:ext cx="1959053" cy="783621"/>
            </a:xfrm>
            <a:custGeom>
              <a:avLst/>
              <a:gdLst>
                <a:gd name="connsiteX0" fmla="*/ 0 w 1469290"/>
                <a:gd name="connsiteY0" fmla="*/ 0 h 587716"/>
                <a:gd name="connsiteX1" fmla="*/ 1175432 w 1469290"/>
                <a:gd name="connsiteY1" fmla="*/ 0 h 587716"/>
                <a:gd name="connsiteX2" fmla="*/ 1469290 w 1469290"/>
                <a:gd name="connsiteY2" fmla="*/ 293858 h 587716"/>
                <a:gd name="connsiteX3" fmla="*/ 1175432 w 1469290"/>
                <a:gd name="connsiteY3" fmla="*/ 587716 h 587716"/>
                <a:gd name="connsiteX4" fmla="*/ 0 w 1469290"/>
                <a:gd name="connsiteY4" fmla="*/ 587716 h 587716"/>
                <a:gd name="connsiteX5" fmla="*/ 293858 w 1469290"/>
                <a:gd name="connsiteY5" fmla="*/ 293858 h 587716"/>
                <a:gd name="connsiteX6" fmla="*/ 0 w 1469290"/>
                <a:gd name="connsiteY6" fmla="*/ 0 h 5877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69290" h="587716">
                  <a:moveTo>
                    <a:pt x="0" y="0"/>
                  </a:moveTo>
                  <a:lnTo>
                    <a:pt x="1175432" y="0"/>
                  </a:lnTo>
                  <a:lnTo>
                    <a:pt x="1469290" y="293858"/>
                  </a:lnTo>
                  <a:lnTo>
                    <a:pt x="1175432" y="587716"/>
                  </a:lnTo>
                  <a:lnTo>
                    <a:pt x="0" y="587716"/>
                  </a:lnTo>
                  <a:lnTo>
                    <a:pt x="293858" y="29385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>
                <a:lumMod val="20000"/>
                <a:lumOff val="80000"/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" name="ïsḷiḓê">
              <a:extLst>
                <a:ext uri="{FF2B5EF4-FFF2-40B4-BE49-F238E27FC236}">
                  <a16:creationId xmlns:a16="http://schemas.microsoft.com/office/drawing/2014/main" xmlns="" id="{7E19530A-FFDE-46A1-9FB1-8454B86C62F4}"/>
                </a:ext>
              </a:extLst>
            </p:cNvPr>
            <p:cNvSpPr txBox="1"/>
            <p:nvPr/>
          </p:nvSpPr>
          <p:spPr>
            <a:xfrm>
              <a:off x="4136680" y="4873517"/>
              <a:ext cx="1232271" cy="345958"/>
            </a:xfrm>
            <a:prstGeom prst="rect">
              <a:avLst/>
            </a:prstGeom>
          </p:spPr>
          <p:txBody>
            <a:bodyPr wrap="none" lIns="90000" tIns="46800" rIns="90000" bIns="46800" anchor="ctr" anchorCtr="0">
              <a:noAutofit/>
            </a:bodyPr>
            <a:lstStyle/>
            <a:p>
              <a:pPr defTabSz="1219170">
                <a:spcBef>
                  <a:spcPct val="0"/>
                </a:spcBef>
                <a:defRPr/>
              </a:pPr>
              <a:r>
                <a:rPr lang="en-US" altLang="zh-CN" b="1" dirty="0">
                  <a:solidFill>
                    <a:schemeClr val="dk1">
                      <a:lumMod val="100000"/>
                    </a:schemeClr>
                  </a:solidFill>
                </a:rPr>
                <a:t>Text Here</a:t>
              </a:r>
              <a:endParaRPr lang="zh-CN" altLang="en-US" b="1" dirty="0">
                <a:solidFill>
                  <a:schemeClr val="dk1">
                    <a:lumMod val="100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94892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DFD85C3A-885A-413C-A2C1-7529EF9881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86967462-5607-478B-B947-FB00FE72CC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CEAA3AF8-D39A-467A-A816-34D1131D8E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7</a:t>
            </a:fld>
            <a:endParaRPr lang="zh-CN" altLang="en-US" dirty="0"/>
          </a:p>
        </p:txBody>
      </p:sp>
      <p:grpSp>
        <p:nvGrpSpPr>
          <p:cNvPr id="5" name="4f9b76c4-aece-4de7-a5b9-9199462f377b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C274C37D-137F-4095-912A-8B388FBD3B2E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762181" y="1179000"/>
            <a:ext cx="10667638" cy="4799593"/>
            <a:chOff x="762181" y="1179000"/>
            <a:chExt cx="10667638" cy="4799593"/>
          </a:xfrm>
        </p:grpSpPr>
        <p:sp>
          <p:nvSpPr>
            <p:cNvPr id="6" name="isḻídê">
              <a:extLst>
                <a:ext uri="{FF2B5EF4-FFF2-40B4-BE49-F238E27FC236}">
                  <a16:creationId xmlns:a16="http://schemas.microsoft.com/office/drawing/2014/main" xmlns="" id="{CFF60C48-10E6-4576-B53C-5518F6C9BE80}"/>
                </a:ext>
              </a:extLst>
            </p:cNvPr>
            <p:cNvSpPr/>
            <p:nvPr/>
          </p:nvSpPr>
          <p:spPr>
            <a:xfrm rot="19200000">
              <a:off x="6739587" y="3019660"/>
              <a:ext cx="1686644" cy="1674450"/>
            </a:xfrm>
            <a:custGeom>
              <a:avLst/>
              <a:gdLst>
                <a:gd name="connsiteX0" fmla="*/ 2094610 w 2932774"/>
                <a:gd name="connsiteY0" fmla="*/ 749566 h 2911576"/>
                <a:gd name="connsiteX1" fmla="*/ 725074 w 2932774"/>
                <a:gd name="connsiteY1" fmla="*/ 869385 h 2911576"/>
                <a:gd name="connsiteX2" fmla="*/ 844892 w 2932774"/>
                <a:gd name="connsiteY2" fmla="*/ 2238922 h 2911576"/>
                <a:gd name="connsiteX3" fmla="*/ 2214429 w 2932774"/>
                <a:gd name="connsiteY3" fmla="*/ 2119103 h 2911576"/>
                <a:gd name="connsiteX4" fmla="*/ 2094610 w 2932774"/>
                <a:gd name="connsiteY4" fmla="*/ 749566 h 2911576"/>
                <a:gd name="connsiteX5" fmla="*/ 2334142 w 2932774"/>
                <a:gd name="connsiteY5" fmla="*/ 298936 h 2911576"/>
                <a:gd name="connsiteX6" fmla="*/ 2489223 w 2932774"/>
                <a:gd name="connsiteY6" fmla="*/ 429064 h 2911576"/>
                <a:gd name="connsiteX7" fmla="*/ 2320667 w 2932774"/>
                <a:gd name="connsiteY7" fmla="*/ 742363 h 2911576"/>
                <a:gd name="connsiteX8" fmla="*/ 2354461 w 2932774"/>
                <a:gd name="connsiteY8" fmla="*/ 777201 h 2911576"/>
                <a:gd name="connsiteX9" fmla="*/ 2535311 w 2932774"/>
                <a:gd name="connsiteY9" fmla="*/ 1114855 h 2911576"/>
                <a:gd name="connsiteX10" fmla="*/ 2536967 w 2932774"/>
                <a:gd name="connsiteY10" fmla="*/ 1121826 h 2911576"/>
                <a:gd name="connsiteX11" fmla="*/ 2897593 w 2932774"/>
                <a:gd name="connsiteY11" fmla="*/ 1132603 h 2911576"/>
                <a:gd name="connsiteX12" fmla="*/ 2932774 w 2932774"/>
                <a:gd name="connsiteY12" fmla="*/ 1331966 h 2911576"/>
                <a:gd name="connsiteX13" fmla="*/ 2590256 w 2932774"/>
                <a:gd name="connsiteY13" fmla="*/ 1468461 h 2911576"/>
                <a:gd name="connsiteX14" fmla="*/ 2591629 w 2932774"/>
                <a:gd name="connsiteY14" fmla="*/ 1489431 h 2911576"/>
                <a:gd name="connsiteX15" fmla="*/ 2520747 w 2932774"/>
                <a:gd name="connsiteY15" fmla="*/ 1866501 h 2911576"/>
                <a:gd name="connsiteX16" fmla="*/ 2514437 w 2932774"/>
                <a:gd name="connsiteY16" fmla="*/ 1879930 h 2911576"/>
                <a:gd name="connsiteX17" fmla="*/ 2803260 w 2932774"/>
                <a:gd name="connsiteY17" fmla="*/ 2137440 h 2911576"/>
                <a:gd name="connsiteX18" fmla="*/ 2702039 w 2932774"/>
                <a:gd name="connsiteY18" fmla="*/ 2312761 h 2911576"/>
                <a:gd name="connsiteX19" fmla="*/ 2334283 w 2932774"/>
                <a:gd name="connsiteY19" fmla="*/ 2191277 h 2911576"/>
                <a:gd name="connsiteX20" fmla="*/ 2319995 w 2932774"/>
                <a:gd name="connsiteY20" fmla="*/ 2211637 h 2911576"/>
                <a:gd name="connsiteX21" fmla="*/ 2062648 w 2932774"/>
                <a:gd name="connsiteY21" fmla="*/ 2439877 h 2911576"/>
                <a:gd name="connsiteX22" fmla="*/ 2003075 w 2932774"/>
                <a:gd name="connsiteY22" fmla="*/ 2474637 h 2911576"/>
                <a:gd name="connsiteX23" fmla="*/ 2056587 w 2932774"/>
                <a:gd name="connsiteY23" fmla="*/ 2842337 h 2911576"/>
                <a:gd name="connsiteX24" fmla="*/ 1866354 w 2932774"/>
                <a:gd name="connsiteY24" fmla="*/ 2911576 h 2911576"/>
                <a:gd name="connsiteX25" fmla="*/ 1671448 w 2932774"/>
                <a:gd name="connsiteY25" fmla="*/ 2596242 h 2911576"/>
                <a:gd name="connsiteX26" fmla="*/ 1548242 w 2932774"/>
                <a:gd name="connsiteY26" fmla="*/ 2620265 h 2911576"/>
                <a:gd name="connsiteX27" fmla="*/ 1331260 w 2932774"/>
                <a:gd name="connsiteY27" fmla="*/ 2620591 h 2911576"/>
                <a:gd name="connsiteX28" fmla="*/ 1231810 w 2932774"/>
                <a:gd name="connsiteY28" fmla="*/ 2601211 h 2911576"/>
                <a:gd name="connsiteX29" fmla="*/ 1049067 w 2932774"/>
                <a:gd name="connsiteY29" fmla="*/ 2896869 h 2911576"/>
                <a:gd name="connsiteX30" fmla="*/ 858832 w 2932774"/>
                <a:gd name="connsiteY30" fmla="*/ 2827631 h 2911576"/>
                <a:gd name="connsiteX31" fmla="*/ 907780 w 2932774"/>
                <a:gd name="connsiteY31" fmla="*/ 2491308 h 2911576"/>
                <a:gd name="connsiteX32" fmla="*/ 816874 w 2932774"/>
                <a:gd name="connsiteY32" fmla="*/ 2436359 h 2911576"/>
                <a:gd name="connsiteX33" fmla="*/ 725221 w 2932774"/>
                <a:gd name="connsiteY33" fmla="*/ 2367165 h 2911576"/>
                <a:gd name="connsiteX34" fmla="*/ 641163 w 2932774"/>
                <a:gd name="connsiteY34" fmla="*/ 2288921 h 2911576"/>
                <a:gd name="connsiteX35" fmla="*/ 574277 w 2932774"/>
                <a:gd name="connsiteY35" fmla="*/ 2212385 h 2911576"/>
                <a:gd name="connsiteX36" fmla="*/ 268562 w 2932774"/>
                <a:gd name="connsiteY36" fmla="*/ 2313374 h 2911576"/>
                <a:gd name="connsiteX37" fmla="*/ 167340 w 2932774"/>
                <a:gd name="connsiteY37" fmla="*/ 2138053 h 2911576"/>
                <a:gd name="connsiteX38" fmla="*/ 411251 w 2932774"/>
                <a:gd name="connsiteY38" fmla="*/ 1920587 h 2911576"/>
                <a:gd name="connsiteX39" fmla="*/ 370408 w 2932774"/>
                <a:gd name="connsiteY39" fmla="*/ 1814340 h 2911576"/>
                <a:gd name="connsiteX40" fmla="*/ 330144 w 2932774"/>
                <a:gd name="connsiteY40" fmla="*/ 1546283 h 2911576"/>
                <a:gd name="connsiteX41" fmla="*/ 333010 w 2932774"/>
                <a:gd name="connsiteY41" fmla="*/ 1450313 h 2911576"/>
                <a:gd name="connsiteX42" fmla="*/ 0 w 2932774"/>
                <a:gd name="connsiteY42" fmla="*/ 1317659 h 2911576"/>
                <a:gd name="connsiteX43" fmla="*/ 35154 w 2932774"/>
                <a:gd name="connsiteY43" fmla="*/ 1118292 h 2911576"/>
                <a:gd name="connsiteX44" fmla="*/ 405289 w 2932774"/>
                <a:gd name="connsiteY44" fmla="*/ 1107180 h 2911576"/>
                <a:gd name="connsiteX45" fmla="*/ 444695 w 2932774"/>
                <a:gd name="connsiteY45" fmla="*/ 1011372 h 2911576"/>
                <a:gd name="connsiteX46" fmla="*/ 601458 w 2932774"/>
                <a:gd name="connsiteY46" fmla="*/ 769611 h 2911576"/>
                <a:gd name="connsiteX47" fmla="*/ 622589 w 2932774"/>
                <a:gd name="connsiteY47" fmla="*/ 747913 h 2911576"/>
                <a:gd name="connsiteX48" fmla="*/ 446039 w 2932774"/>
                <a:gd name="connsiteY48" fmla="*/ 419756 h 2911576"/>
                <a:gd name="connsiteX49" fmla="*/ 601120 w 2932774"/>
                <a:gd name="connsiteY49" fmla="*/ 289627 h 2911576"/>
                <a:gd name="connsiteX50" fmla="*/ 894887 w 2932774"/>
                <a:gd name="connsiteY50" fmla="*/ 521468 h 2911576"/>
                <a:gd name="connsiteX51" fmla="*/ 1005061 w 2932774"/>
                <a:gd name="connsiteY51" fmla="*/ 460695 h 2911576"/>
                <a:gd name="connsiteX52" fmla="*/ 1159434 w 2932774"/>
                <a:gd name="connsiteY52" fmla="*/ 402668 h 2911576"/>
                <a:gd name="connsiteX53" fmla="*/ 1288857 w 2932774"/>
                <a:gd name="connsiteY53" fmla="*/ 377431 h 2911576"/>
                <a:gd name="connsiteX54" fmla="*/ 1367154 w 2932774"/>
                <a:gd name="connsiteY54" fmla="*/ 0 h 2911576"/>
                <a:gd name="connsiteX55" fmla="*/ 1569597 w 2932774"/>
                <a:gd name="connsiteY55" fmla="*/ 0 h 2911576"/>
                <a:gd name="connsiteX56" fmla="*/ 1646698 w 2932774"/>
                <a:gd name="connsiteY56" fmla="*/ 371669 h 2911576"/>
                <a:gd name="connsiteX57" fmla="*/ 1803965 w 2932774"/>
                <a:gd name="connsiteY57" fmla="*/ 402316 h 2911576"/>
                <a:gd name="connsiteX58" fmla="*/ 2008116 w 2932774"/>
                <a:gd name="connsiteY58" fmla="*/ 486582 h 2911576"/>
                <a:gd name="connsiteX59" fmla="*/ 2055596 w 2932774"/>
                <a:gd name="connsiteY59" fmla="*/ 518765 h 29115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</a:cxnLst>
              <a:rect l="l" t="t" r="r" b="b"/>
              <a:pathLst>
                <a:path w="2932774" h="2911576">
                  <a:moveTo>
                    <a:pt x="2094610" y="749566"/>
                  </a:moveTo>
                  <a:cubicBezTo>
                    <a:pt x="1683337" y="404466"/>
                    <a:pt x="1070173" y="458111"/>
                    <a:pt x="725074" y="869385"/>
                  </a:cubicBezTo>
                  <a:cubicBezTo>
                    <a:pt x="379974" y="1280659"/>
                    <a:pt x="433619" y="1893822"/>
                    <a:pt x="844892" y="2238922"/>
                  </a:cubicBezTo>
                  <a:cubicBezTo>
                    <a:pt x="1256166" y="2584021"/>
                    <a:pt x="1869330" y="2530377"/>
                    <a:pt x="2214429" y="2119103"/>
                  </a:cubicBezTo>
                  <a:cubicBezTo>
                    <a:pt x="2559529" y="1707829"/>
                    <a:pt x="2505884" y="1094665"/>
                    <a:pt x="2094610" y="749566"/>
                  </a:cubicBezTo>
                  <a:close/>
                  <a:moveTo>
                    <a:pt x="2334142" y="298936"/>
                  </a:moveTo>
                  <a:lnTo>
                    <a:pt x="2489223" y="429064"/>
                  </a:lnTo>
                  <a:lnTo>
                    <a:pt x="2320667" y="742363"/>
                  </a:lnTo>
                  <a:lnTo>
                    <a:pt x="2354461" y="777201"/>
                  </a:lnTo>
                  <a:cubicBezTo>
                    <a:pt x="2435203" y="879773"/>
                    <a:pt x="2495636" y="994236"/>
                    <a:pt x="2535311" y="1114855"/>
                  </a:cubicBezTo>
                  <a:lnTo>
                    <a:pt x="2536967" y="1121826"/>
                  </a:lnTo>
                  <a:lnTo>
                    <a:pt x="2897593" y="1132603"/>
                  </a:lnTo>
                  <a:lnTo>
                    <a:pt x="2932774" y="1331966"/>
                  </a:lnTo>
                  <a:lnTo>
                    <a:pt x="2590256" y="1468461"/>
                  </a:lnTo>
                  <a:lnTo>
                    <a:pt x="2591629" y="1489431"/>
                  </a:lnTo>
                  <a:cubicBezTo>
                    <a:pt x="2589349" y="1616619"/>
                    <a:pt x="2565870" y="1744223"/>
                    <a:pt x="2520747" y="1866501"/>
                  </a:cubicBezTo>
                  <a:lnTo>
                    <a:pt x="2514437" y="1879930"/>
                  </a:lnTo>
                  <a:lnTo>
                    <a:pt x="2803260" y="2137440"/>
                  </a:lnTo>
                  <a:lnTo>
                    <a:pt x="2702039" y="2312761"/>
                  </a:lnTo>
                  <a:lnTo>
                    <a:pt x="2334283" y="2191277"/>
                  </a:lnTo>
                  <a:lnTo>
                    <a:pt x="2319995" y="2211637"/>
                  </a:lnTo>
                  <a:cubicBezTo>
                    <a:pt x="2243832" y="2302406"/>
                    <a:pt x="2156847" y="2378603"/>
                    <a:pt x="2062648" y="2439877"/>
                  </a:cubicBezTo>
                  <a:lnTo>
                    <a:pt x="2003075" y="2474637"/>
                  </a:lnTo>
                  <a:lnTo>
                    <a:pt x="2056587" y="2842337"/>
                  </a:lnTo>
                  <a:lnTo>
                    <a:pt x="1866354" y="2911576"/>
                  </a:lnTo>
                  <a:lnTo>
                    <a:pt x="1671448" y="2596242"/>
                  </a:lnTo>
                  <a:lnTo>
                    <a:pt x="1548242" y="2620265"/>
                  </a:lnTo>
                  <a:cubicBezTo>
                    <a:pt x="1476091" y="2627302"/>
                    <a:pt x="1403408" y="2627445"/>
                    <a:pt x="1331260" y="2620591"/>
                  </a:cubicBezTo>
                  <a:lnTo>
                    <a:pt x="1231810" y="2601211"/>
                  </a:lnTo>
                  <a:lnTo>
                    <a:pt x="1049067" y="2896869"/>
                  </a:lnTo>
                  <a:lnTo>
                    <a:pt x="858832" y="2827631"/>
                  </a:lnTo>
                  <a:lnTo>
                    <a:pt x="907780" y="2491308"/>
                  </a:lnTo>
                  <a:lnTo>
                    <a:pt x="816874" y="2436359"/>
                  </a:lnTo>
                  <a:cubicBezTo>
                    <a:pt x="785477" y="2415113"/>
                    <a:pt x="754881" y="2392053"/>
                    <a:pt x="725221" y="2367165"/>
                  </a:cubicBezTo>
                  <a:cubicBezTo>
                    <a:pt x="695562" y="2342277"/>
                    <a:pt x="667538" y="2316150"/>
                    <a:pt x="641163" y="2288921"/>
                  </a:cubicBezTo>
                  <a:lnTo>
                    <a:pt x="574277" y="2212385"/>
                  </a:lnTo>
                  <a:lnTo>
                    <a:pt x="268562" y="2313374"/>
                  </a:lnTo>
                  <a:lnTo>
                    <a:pt x="167340" y="2138053"/>
                  </a:lnTo>
                  <a:lnTo>
                    <a:pt x="411251" y="1920587"/>
                  </a:lnTo>
                  <a:lnTo>
                    <a:pt x="370408" y="1814340"/>
                  </a:lnTo>
                  <a:cubicBezTo>
                    <a:pt x="346310" y="1727013"/>
                    <a:pt x="332834" y="1636964"/>
                    <a:pt x="330144" y="1546283"/>
                  </a:cubicBezTo>
                  <a:lnTo>
                    <a:pt x="333010" y="1450313"/>
                  </a:lnTo>
                  <a:lnTo>
                    <a:pt x="0" y="1317659"/>
                  </a:lnTo>
                  <a:lnTo>
                    <a:pt x="35154" y="1118292"/>
                  </a:lnTo>
                  <a:lnTo>
                    <a:pt x="405289" y="1107180"/>
                  </a:lnTo>
                  <a:lnTo>
                    <a:pt x="444695" y="1011372"/>
                  </a:lnTo>
                  <a:cubicBezTo>
                    <a:pt x="485787" y="926536"/>
                    <a:pt x="537987" y="845252"/>
                    <a:pt x="601458" y="769611"/>
                  </a:cubicBezTo>
                  <a:lnTo>
                    <a:pt x="622589" y="747913"/>
                  </a:lnTo>
                  <a:lnTo>
                    <a:pt x="446039" y="419756"/>
                  </a:lnTo>
                  <a:lnTo>
                    <a:pt x="601120" y="289627"/>
                  </a:lnTo>
                  <a:lnTo>
                    <a:pt x="894887" y="521468"/>
                  </a:lnTo>
                  <a:lnTo>
                    <a:pt x="1005061" y="460695"/>
                  </a:lnTo>
                  <a:cubicBezTo>
                    <a:pt x="1055317" y="437563"/>
                    <a:pt x="1106924" y="418206"/>
                    <a:pt x="1159434" y="402668"/>
                  </a:cubicBezTo>
                  <a:lnTo>
                    <a:pt x="1288857" y="377431"/>
                  </a:lnTo>
                  <a:lnTo>
                    <a:pt x="1367154" y="0"/>
                  </a:lnTo>
                  <a:lnTo>
                    <a:pt x="1569597" y="0"/>
                  </a:lnTo>
                  <a:lnTo>
                    <a:pt x="1646698" y="371669"/>
                  </a:lnTo>
                  <a:lnTo>
                    <a:pt x="1803965" y="402316"/>
                  </a:lnTo>
                  <a:cubicBezTo>
                    <a:pt x="1873976" y="423270"/>
                    <a:pt x="1942381" y="451323"/>
                    <a:pt x="2008116" y="486582"/>
                  </a:cubicBezTo>
                  <a:lnTo>
                    <a:pt x="2055596" y="518765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68580" tIns="34290" rIns="68580" bIns="34290" rtlCol="0" anchor="ctr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" name="îSlîḓe">
              <a:extLst>
                <a:ext uri="{FF2B5EF4-FFF2-40B4-BE49-F238E27FC236}">
                  <a16:creationId xmlns:a16="http://schemas.microsoft.com/office/drawing/2014/main" xmlns="" id="{250DA847-560E-4987-9FED-533673853514}"/>
                </a:ext>
              </a:extLst>
            </p:cNvPr>
            <p:cNvSpPr/>
            <p:nvPr/>
          </p:nvSpPr>
          <p:spPr>
            <a:xfrm rot="19200000">
              <a:off x="7859983" y="2034000"/>
              <a:ext cx="1354287" cy="1344498"/>
            </a:xfrm>
            <a:custGeom>
              <a:avLst/>
              <a:gdLst>
                <a:gd name="connsiteX0" fmla="*/ 2094610 w 2932774"/>
                <a:gd name="connsiteY0" fmla="*/ 749566 h 2911576"/>
                <a:gd name="connsiteX1" fmla="*/ 725074 w 2932774"/>
                <a:gd name="connsiteY1" fmla="*/ 869385 h 2911576"/>
                <a:gd name="connsiteX2" fmla="*/ 844892 w 2932774"/>
                <a:gd name="connsiteY2" fmla="*/ 2238922 h 2911576"/>
                <a:gd name="connsiteX3" fmla="*/ 2214429 w 2932774"/>
                <a:gd name="connsiteY3" fmla="*/ 2119103 h 2911576"/>
                <a:gd name="connsiteX4" fmla="*/ 2094610 w 2932774"/>
                <a:gd name="connsiteY4" fmla="*/ 749566 h 2911576"/>
                <a:gd name="connsiteX5" fmla="*/ 2334142 w 2932774"/>
                <a:gd name="connsiteY5" fmla="*/ 298936 h 2911576"/>
                <a:gd name="connsiteX6" fmla="*/ 2489223 w 2932774"/>
                <a:gd name="connsiteY6" fmla="*/ 429064 h 2911576"/>
                <a:gd name="connsiteX7" fmla="*/ 2320667 w 2932774"/>
                <a:gd name="connsiteY7" fmla="*/ 742363 h 2911576"/>
                <a:gd name="connsiteX8" fmla="*/ 2354461 w 2932774"/>
                <a:gd name="connsiteY8" fmla="*/ 777201 h 2911576"/>
                <a:gd name="connsiteX9" fmla="*/ 2535311 w 2932774"/>
                <a:gd name="connsiteY9" fmla="*/ 1114855 h 2911576"/>
                <a:gd name="connsiteX10" fmla="*/ 2536967 w 2932774"/>
                <a:gd name="connsiteY10" fmla="*/ 1121826 h 2911576"/>
                <a:gd name="connsiteX11" fmla="*/ 2897593 w 2932774"/>
                <a:gd name="connsiteY11" fmla="*/ 1132603 h 2911576"/>
                <a:gd name="connsiteX12" fmla="*/ 2932774 w 2932774"/>
                <a:gd name="connsiteY12" fmla="*/ 1331966 h 2911576"/>
                <a:gd name="connsiteX13" fmla="*/ 2590256 w 2932774"/>
                <a:gd name="connsiteY13" fmla="*/ 1468461 h 2911576"/>
                <a:gd name="connsiteX14" fmla="*/ 2591629 w 2932774"/>
                <a:gd name="connsiteY14" fmla="*/ 1489431 h 2911576"/>
                <a:gd name="connsiteX15" fmla="*/ 2520747 w 2932774"/>
                <a:gd name="connsiteY15" fmla="*/ 1866501 h 2911576"/>
                <a:gd name="connsiteX16" fmla="*/ 2514437 w 2932774"/>
                <a:gd name="connsiteY16" fmla="*/ 1879930 h 2911576"/>
                <a:gd name="connsiteX17" fmla="*/ 2803260 w 2932774"/>
                <a:gd name="connsiteY17" fmla="*/ 2137440 h 2911576"/>
                <a:gd name="connsiteX18" fmla="*/ 2702039 w 2932774"/>
                <a:gd name="connsiteY18" fmla="*/ 2312761 h 2911576"/>
                <a:gd name="connsiteX19" fmla="*/ 2334283 w 2932774"/>
                <a:gd name="connsiteY19" fmla="*/ 2191277 h 2911576"/>
                <a:gd name="connsiteX20" fmla="*/ 2319995 w 2932774"/>
                <a:gd name="connsiteY20" fmla="*/ 2211637 h 2911576"/>
                <a:gd name="connsiteX21" fmla="*/ 2062648 w 2932774"/>
                <a:gd name="connsiteY21" fmla="*/ 2439877 h 2911576"/>
                <a:gd name="connsiteX22" fmla="*/ 2003075 w 2932774"/>
                <a:gd name="connsiteY22" fmla="*/ 2474637 h 2911576"/>
                <a:gd name="connsiteX23" fmla="*/ 2056587 w 2932774"/>
                <a:gd name="connsiteY23" fmla="*/ 2842337 h 2911576"/>
                <a:gd name="connsiteX24" fmla="*/ 1866354 w 2932774"/>
                <a:gd name="connsiteY24" fmla="*/ 2911576 h 2911576"/>
                <a:gd name="connsiteX25" fmla="*/ 1671448 w 2932774"/>
                <a:gd name="connsiteY25" fmla="*/ 2596242 h 2911576"/>
                <a:gd name="connsiteX26" fmla="*/ 1548242 w 2932774"/>
                <a:gd name="connsiteY26" fmla="*/ 2620265 h 2911576"/>
                <a:gd name="connsiteX27" fmla="*/ 1331260 w 2932774"/>
                <a:gd name="connsiteY27" fmla="*/ 2620591 h 2911576"/>
                <a:gd name="connsiteX28" fmla="*/ 1231810 w 2932774"/>
                <a:gd name="connsiteY28" fmla="*/ 2601211 h 2911576"/>
                <a:gd name="connsiteX29" fmla="*/ 1049067 w 2932774"/>
                <a:gd name="connsiteY29" fmla="*/ 2896869 h 2911576"/>
                <a:gd name="connsiteX30" fmla="*/ 858832 w 2932774"/>
                <a:gd name="connsiteY30" fmla="*/ 2827631 h 2911576"/>
                <a:gd name="connsiteX31" fmla="*/ 907780 w 2932774"/>
                <a:gd name="connsiteY31" fmla="*/ 2491308 h 2911576"/>
                <a:gd name="connsiteX32" fmla="*/ 816874 w 2932774"/>
                <a:gd name="connsiteY32" fmla="*/ 2436359 h 2911576"/>
                <a:gd name="connsiteX33" fmla="*/ 725221 w 2932774"/>
                <a:gd name="connsiteY33" fmla="*/ 2367165 h 2911576"/>
                <a:gd name="connsiteX34" fmla="*/ 641163 w 2932774"/>
                <a:gd name="connsiteY34" fmla="*/ 2288921 h 2911576"/>
                <a:gd name="connsiteX35" fmla="*/ 574277 w 2932774"/>
                <a:gd name="connsiteY35" fmla="*/ 2212385 h 2911576"/>
                <a:gd name="connsiteX36" fmla="*/ 268562 w 2932774"/>
                <a:gd name="connsiteY36" fmla="*/ 2313374 h 2911576"/>
                <a:gd name="connsiteX37" fmla="*/ 167340 w 2932774"/>
                <a:gd name="connsiteY37" fmla="*/ 2138053 h 2911576"/>
                <a:gd name="connsiteX38" fmla="*/ 411251 w 2932774"/>
                <a:gd name="connsiteY38" fmla="*/ 1920587 h 2911576"/>
                <a:gd name="connsiteX39" fmla="*/ 370408 w 2932774"/>
                <a:gd name="connsiteY39" fmla="*/ 1814340 h 2911576"/>
                <a:gd name="connsiteX40" fmla="*/ 330144 w 2932774"/>
                <a:gd name="connsiteY40" fmla="*/ 1546283 h 2911576"/>
                <a:gd name="connsiteX41" fmla="*/ 333010 w 2932774"/>
                <a:gd name="connsiteY41" fmla="*/ 1450313 h 2911576"/>
                <a:gd name="connsiteX42" fmla="*/ 0 w 2932774"/>
                <a:gd name="connsiteY42" fmla="*/ 1317659 h 2911576"/>
                <a:gd name="connsiteX43" fmla="*/ 35154 w 2932774"/>
                <a:gd name="connsiteY43" fmla="*/ 1118292 h 2911576"/>
                <a:gd name="connsiteX44" fmla="*/ 405289 w 2932774"/>
                <a:gd name="connsiteY44" fmla="*/ 1107180 h 2911576"/>
                <a:gd name="connsiteX45" fmla="*/ 444695 w 2932774"/>
                <a:gd name="connsiteY45" fmla="*/ 1011372 h 2911576"/>
                <a:gd name="connsiteX46" fmla="*/ 601458 w 2932774"/>
                <a:gd name="connsiteY46" fmla="*/ 769611 h 2911576"/>
                <a:gd name="connsiteX47" fmla="*/ 622589 w 2932774"/>
                <a:gd name="connsiteY47" fmla="*/ 747913 h 2911576"/>
                <a:gd name="connsiteX48" fmla="*/ 446039 w 2932774"/>
                <a:gd name="connsiteY48" fmla="*/ 419756 h 2911576"/>
                <a:gd name="connsiteX49" fmla="*/ 601120 w 2932774"/>
                <a:gd name="connsiteY49" fmla="*/ 289627 h 2911576"/>
                <a:gd name="connsiteX50" fmla="*/ 894887 w 2932774"/>
                <a:gd name="connsiteY50" fmla="*/ 521468 h 2911576"/>
                <a:gd name="connsiteX51" fmla="*/ 1005061 w 2932774"/>
                <a:gd name="connsiteY51" fmla="*/ 460695 h 2911576"/>
                <a:gd name="connsiteX52" fmla="*/ 1159434 w 2932774"/>
                <a:gd name="connsiteY52" fmla="*/ 402668 h 2911576"/>
                <a:gd name="connsiteX53" fmla="*/ 1288857 w 2932774"/>
                <a:gd name="connsiteY53" fmla="*/ 377431 h 2911576"/>
                <a:gd name="connsiteX54" fmla="*/ 1367154 w 2932774"/>
                <a:gd name="connsiteY54" fmla="*/ 0 h 2911576"/>
                <a:gd name="connsiteX55" fmla="*/ 1569597 w 2932774"/>
                <a:gd name="connsiteY55" fmla="*/ 0 h 2911576"/>
                <a:gd name="connsiteX56" fmla="*/ 1646698 w 2932774"/>
                <a:gd name="connsiteY56" fmla="*/ 371669 h 2911576"/>
                <a:gd name="connsiteX57" fmla="*/ 1803965 w 2932774"/>
                <a:gd name="connsiteY57" fmla="*/ 402316 h 2911576"/>
                <a:gd name="connsiteX58" fmla="*/ 2008116 w 2932774"/>
                <a:gd name="connsiteY58" fmla="*/ 486582 h 2911576"/>
                <a:gd name="connsiteX59" fmla="*/ 2055596 w 2932774"/>
                <a:gd name="connsiteY59" fmla="*/ 518765 h 29115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</a:cxnLst>
              <a:rect l="l" t="t" r="r" b="b"/>
              <a:pathLst>
                <a:path w="2932774" h="2911576">
                  <a:moveTo>
                    <a:pt x="2094610" y="749566"/>
                  </a:moveTo>
                  <a:cubicBezTo>
                    <a:pt x="1683337" y="404466"/>
                    <a:pt x="1070173" y="458111"/>
                    <a:pt x="725074" y="869385"/>
                  </a:cubicBezTo>
                  <a:cubicBezTo>
                    <a:pt x="379974" y="1280659"/>
                    <a:pt x="433619" y="1893822"/>
                    <a:pt x="844892" y="2238922"/>
                  </a:cubicBezTo>
                  <a:cubicBezTo>
                    <a:pt x="1256166" y="2584021"/>
                    <a:pt x="1869330" y="2530377"/>
                    <a:pt x="2214429" y="2119103"/>
                  </a:cubicBezTo>
                  <a:cubicBezTo>
                    <a:pt x="2559529" y="1707829"/>
                    <a:pt x="2505884" y="1094665"/>
                    <a:pt x="2094610" y="749566"/>
                  </a:cubicBezTo>
                  <a:close/>
                  <a:moveTo>
                    <a:pt x="2334142" y="298936"/>
                  </a:moveTo>
                  <a:lnTo>
                    <a:pt x="2489223" y="429064"/>
                  </a:lnTo>
                  <a:lnTo>
                    <a:pt x="2320667" y="742363"/>
                  </a:lnTo>
                  <a:lnTo>
                    <a:pt x="2354461" y="777201"/>
                  </a:lnTo>
                  <a:cubicBezTo>
                    <a:pt x="2435203" y="879773"/>
                    <a:pt x="2495636" y="994236"/>
                    <a:pt x="2535311" y="1114855"/>
                  </a:cubicBezTo>
                  <a:lnTo>
                    <a:pt x="2536967" y="1121826"/>
                  </a:lnTo>
                  <a:lnTo>
                    <a:pt x="2897593" y="1132603"/>
                  </a:lnTo>
                  <a:lnTo>
                    <a:pt x="2932774" y="1331966"/>
                  </a:lnTo>
                  <a:lnTo>
                    <a:pt x="2590256" y="1468461"/>
                  </a:lnTo>
                  <a:lnTo>
                    <a:pt x="2591629" y="1489431"/>
                  </a:lnTo>
                  <a:cubicBezTo>
                    <a:pt x="2589349" y="1616619"/>
                    <a:pt x="2565870" y="1744223"/>
                    <a:pt x="2520747" y="1866501"/>
                  </a:cubicBezTo>
                  <a:lnTo>
                    <a:pt x="2514437" y="1879930"/>
                  </a:lnTo>
                  <a:lnTo>
                    <a:pt x="2803260" y="2137440"/>
                  </a:lnTo>
                  <a:lnTo>
                    <a:pt x="2702039" y="2312761"/>
                  </a:lnTo>
                  <a:lnTo>
                    <a:pt x="2334283" y="2191277"/>
                  </a:lnTo>
                  <a:lnTo>
                    <a:pt x="2319995" y="2211637"/>
                  </a:lnTo>
                  <a:cubicBezTo>
                    <a:pt x="2243832" y="2302406"/>
                    <a:pt x="2156847" y="2378603"/>
                    <a:pt x="2062648" y="2439877"/>
                  </a:cubicBezTo>
                  <a:lnTo>
                    <a:pt x="2003075" y="2474637"/>
                  </a:lnTo>
                  <a:lnTo>
                    <a:pt x="2056587" y="2842337"/>
                  </a:lnTo>
                  <a:lnTo>
                    <a:pt x="1866354" y="2911576"/>
                  </a:lnTo>
                  <a:lnTo>
                    <a:pt x="1671448" y="2596242"/>
                  </a:lnTo>
                  <a:lnTo>
                    <a:pt x="1548242" y="2620265"/>
                  </a:lnTo>
                  <a:cubicBezTo>
                    <a:pt x="1476091" y="2627302"/>
                    <a:pt x="1403408" y="2627445"/>
                    <a:pt x="1331260" y="2620591"/>
                  </a:cubicBezTo>
                  <a:lnTo>
                    <a:pt x="1231810" y="2601211"/>
                  </a:lnTo>
                  <a:lnTo>
                    <a:pt x="1049067" y="2896869"/>
                  </a:lnTo>
                  <a:lnTo>
                    <a:pt x="858832" y="2827631"/>
                  </a:lnTo>
                  <a:lnTo>
                    <a:pt x="907780" y="2491308"/>
                  </a:lnTo>
                  <a:lnTo>
                    <a:pt x="816874" y="2436359"/>
                  </a:lnTo>
                  <a:cubicBezTo>
                    <a:pt x="785477" y="2415113"/>
                    <a:pt x="754881" y="2392053"/>
                    <a:pt x="725221" y="2367165"/>
                  </a:cubicBezTo>
                  <a:cubicBezTo>
                    <a:pt x="695562" y="2342277"/>
                    <a:pt x="667538" y="2316150"/>
                    <a:pt x="641163" y="2288921"/>
                  </a:cubicBezTo>
                  <a:lnTo>
                    <a:pt x="574277" y="2212385"/>
                  </a:lnTo>
                  <a:lnTo>
                    <a:pt x="268562" y="2313374"/>
                  </a:lnTo>
                  <a:lnTo>
                    <a:pt x="167340" y="2138053"/>
                  </a:lnTo>
                  <a:lnTo>
                    <a:pt x="411251" y="1920587"/>
                  </a:lnTo>
                  <a:lnTo>
                    <a:pt x="370408" y="1814340"/>
                  </a:lnTo>
                  <a:cubicBezTo>
                    <a:pt x="346310" y="1727013"/>
                    <a:pt x="332834" y="1636964"/>
                    <a:pt x="330144" y="1546283"/>
                  </a:cubicBezTo>
                  <a:lnTo>
                    <a:pt x="333010" y="1450313"/>
                  </a:lnTo>
                  <a:lnTo>
                    <a:pt x="0" y="1317659"/>
                  </a:lnTo>
                  <a:lnTo>
                    <a:pt x="35154" y="1118292"/>
                  </a:lnTo>
                  <a:lnTo>
                    <a:pt x="405289" y="1107180"/>
                  </a:lnTo>
                  <a:lnTo>
                    <a:pt x="444695" y="1011372"/>
                  </a:lnTo>
                  <a:cubicBezTo>
                    <a:pt x="485787" y="926536"/>
                    <a:pt x="537987" y="845252"/>
                    <a:pt x="601458" y="769611"/>
                  </a:cubicBezTo>
                  <a:lnTo>
                    <a:pt x="622589" y="747913"/>
                  </a:lnTo>
                  <a:lnTo>
                    <a:pt x="446039" y="419756"/>
                  </a:lnTo>
                  <a:lnTo>
                    <a:pt x="601120" y="289627"/>
                  </a:lnTo>
                  <a:lnTo>
                    <a:pt x="894887" y="521468"/>
                  </a:lnTo>
                  <a:lnTo>
                    <a:pt x="1005061" y="460695"/>
                  </a:lnTo>
                  <a:cubicBezTo>
                    <a:pt x="1055317" y="437563"/>
                    <a:pt x="1106924" y="418206"/>
                    <a:pt x="1159434" y="402668"/>
                  </a:cubicBezTo>
                  <a:lnTo>
                    <a:pt x="1288857" y="377431"/>
                  </a:lnTo>
                  <a:lnTo>
                    <a:pt x="1367154" y="0"/>
                  </a:lnTo>
                  <a:lnTo>
                    <a:pt x="1569597" y="0"/>
                  </a:lnTo>
                  <a:lnTo>
                    <a:pt x="1646698" y="371669"/>
                  </a:lnTo>
                  <a:lnTo>
                    <a:pt x="1803965" y="402316"/>
                  </a:lnTo>
                  <a:cubicBezTo>
                    <a:pt x="1873976" y="423270"/>
                    <a:pt x="1942381" y="451323"/>
                    <a:pt x="2008116" y="486582"/>
                  </a:cubicBezTo>
                  <a:lnTo>
                    <a:pt x="2055596" y="518765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68580" tIns="34290" rIns="68580" bIns="34290" rtlCol="0" anchor="ctr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" name="îŝlïḓé">
              <a:extLst>
                <a:ext uri="{FF2B5EF4-FFF2-40B4-BE49-F238E27FC236}">
                  <a16:creationId xmlns:a16="http://schemas.microsoft.com/office/drawing/2014/main" xmlns="" id="{F77B499C-883B-4505-883E-BF1E99DCB60B}"/>
                </a:ext>
              </a:extLst>
            </p:cNvPr>
            <p:cNvSpPr/>
            <p:nvPr/>
          </p:nvSpPr>
          <p:spPr>
            <a:xfrm rot="19200000">
              <a:off x="5666640" y="4255724"/>
              <a:ext cx="1752062" cy="1722869"/>
            </a:xfrm>
            <a:custGeom>
              <a:avLst/>
              <a:gdLst>
                <a:gd name="connsiteX0" fmla="*/ 2094610 w 2932774"/>
                <a:gd name="connsiteY0" fmla="*/ 749566 h 2911576"/>
                <a:gd name="connsiteX1" fmla="*/ 725074 w 2932774"/>
                <a:gd name="connsiteY1" fmla="*/ 869385 h 2911576"/>
                <a:gd name="connsiteX2" fmla="*/ 844892 w 2932774"/>
                <a:gd name="connsiteY2" fmla="*/ 2238922 h 2911576"/>
                <a:gd name="connsiteX3" fmla="*/ 2214429 w 2932774"/>
                <a:gd name="connsiteY3" fmla="*/ 2119103 h 2911576"/>
                <a:gd name="connsiteX4" fmla="*/ 2094610 w 2932774"/>
                <a:gd name="connsiteY4" fmla="*/ 749566 h 2911576"/>
                <a:gd name="connsiteX5" fmla="*/ 2334142 w 2932774"/>
                <a:gd name="connsiteY5" fmla="*/ 298936 h 2911576"/>
                <a:gd name="connsiteX6" fmla="*/ 2489223 w 2932774"/>
                <a:gd name="connsiteY6" fmla="*/ 429064 h 2911576"/>
                <a:gd name="connsiteX7" fmla="*/ 2320667 w 2932774"/>
                <a:gd name="connsiteY7" fmla="*/ 742363 h 2911576"/>
                <a:gd name="connsiteX8" fmla="*/ 2354461 w 2932774"/>
                <a:gd name="connsiteY8" fmla="*/ 777201 h 2911576"/>
                <a:gd name="connsiteX9" fmla="*/ 2535311 w 2932774"/>
                <a:gd name="connsiteY9" fmla="*/ 1114855 h 2911576"/>
                <a:gd name="connsiteX10" fmla="*/ 2536967 w 2932774"/>
                <a:gd name="connsiteY10" fmla="*/ 1121826 h 2911576"/>
                <a:gd name="connsiteX11" fmla="*/ 2897593 w 2932774"/>
                <a:gd name="connsiteY11" fmla="*/ 1132603 h 2911576"/>
                <a:gd name="connsiteX12" fmla="*/ 2932774 w 2932774"/>
                <a:gd name="connsiteY12" fmla="*/ 1331966 h 2911576"/>
                <a:gd name="connsiteX13" fmla="*/ 2590256 w 2932774"/>
                <a:gd name="connsiteY13" fmla="*/ 1468461 h 2911576"/>
                <a:gd name="connsiteX14" fmla="*/ 2591629 w 2932774"/>
                <a:gd name="connsiteY14" fmla="*/ 1489431 h 2911576"/>
                <a:gd name="connsiteX15" fmla="*/ 2520747 w 2932774"/>
                <a:gd name="connsiteY15" fmla="*/ 1866501 h 2911576"/>
                <a:gd name="connsiteX16" fmla="*/ 2514437 w 2932774"/>
                <a:gd name="connsiteY16" fmla="*/ 1879930 h 2911576"/>
                <a:gd name="connsiteX17" fmla="*/ 2803260 w 2932774"/>
                <a:gd name="connsiteY17" fmla="*/ 2137440 h 2911576"/>
                <a:gd name="connsiteX18" fmla="*/ 2702039 w 2932774"/>
                <a:gd name="connsiteY18" fmla="*/ 2312761 h 2911576"/>
                <a:gd name="connsiteX19" fmla="*/ 2334283 w 2932774"/>
                <a:gd name="connsiteY19" fmla="*/ 2191277 h 2911576"/>
                <a:gd name="connsiteX20" fmla="*/ 2319995 w 2932774"/>
                <a:gd name="connsiteY20" fmla="*/ 2211637 h 2911576"/>
                <a:gd name="connsiteX21" fmla="*/ 2062648 w 2932774"/>
                <a:gd name="connsiteY21" fmla="*/ 2439877 h 2911576"/>
                <a:gd name="connsiteX22" fmla="*/ 2003075 w 2932774"/>
                <a:gd name="connsiteY22" fmla="*/ 2474637 h 2911576"/>
                <a:gd name="connsiteX23" fmla="*/ 2056587 w 2932774"/>
                <a:gd name="connsiteY23" fmla="*/ 2842337 h 2911576"/>
                <a:gd name="connsiteX24" fmla="*/ 1866354 w 2932774"/>
                <a:gd name="connsiteY24" fmla="*/ 2911576 h 2911576"/>
                <a:gd name="connsiteX25" fmla="*/ 1671448 w 2932774"/>
                <a:gd name="connsiteY25" fmla="*/ 2596242 h 2911576"/>
                <a:gd name="connsiteX26" fmla="*/ 1548242 w 2932774"/>
                <a:gd name="connsiteY26" fmla="*/ 2620265 h 2911576"/>
                <a:gd name="connsiteX27" fmla="*/ 1331260 w 2932774"/>
                <a:gd name="connsiteY27" fmla="*/ 2620591 h 2911576"/>
                <a:gd name="connsiteX28" fmla="*/ 1231810 w 2932774"/>
                <a:gd name="connsiteY28" fmla="*/ 2601211 h 2911576"/>
                <a:gd name="connsiteX29" fmla="*/ 1049067 w 2932774"/>
                <a:gd name="connsiteY29" fmla="*/ 2896869 h 2911576"/>
                <a:gd name="connsiteX30" fmla="*/ 858832 w 2932774"/>
                <a:gd name="connsiteY30" fmla="*/ 2827631 h 2911576"/>
                <a:gd name="connsiteX31" fmla="*/ 907780 w 2932774"/>
                <a:gd name="connsiteY31" fmla="*/ 2491308 h 2911576"/>
                <a:gd name="connsiteX32" fmla="*/ 816874 w 2932774"/>
                <a:gd name="connsiteY32" fmla="*/ 2436359 h 2911576"/>
                <a:gd name="connsiteX33" fmla="*/ 725221 w 2932774"/>
                <a:gd name="connsiteY33" fmla="*/ 2367165 h 2911576"/>
                <a:gd name="connsiteX34" fmla="*/ 641163 w 2932774"/>
                <a:gd name="connsiteY34" fmla="*/ 2288921 h 2911576"/>
                <a:gd name="connsiteX35" fmla="*/ 574277 w 2932774"/>
                <a:gd name="connsiteY35" fmla="*/ 2212385 h 2911576"/>
                <a:gd name="connsiteX36" fmla="*/ 268562 w 2932774"/>
                <a:gd name="connsiteY36" fmla="*/ 2313374 h 2911576"/>
                <a:gd name="connsiteX37" fmla="*/ 167340 w 2932774"/>
                <a:gd name="connsiteY37" fmla="*/ 2138053 h 2911576"/>
                <a:gd name="connsiteX38" fmla="*/ 411251 w 2932774"/>
                <a:gd name="connsiteY38" fmla="*/ 1920587 h 2911576"/>
                <a:gd name="connsiteX39" fmla="*/ 370408 w 2932774"/>
                <a:gd name="connsiteY39" fmla="*/ 1814340 h 2911576"/>
                <a:gd name="connsiteX40" fmla="*/ 330144 w 2932774"/>
                <a:gd name="connsiteY40" fmla="*/ 1546283 h 2911576"/>
                <a:gd name="connsiteX41" fmla="*/ 333010 w 2932774"/>
                <a:gd name="connsiteY41" fmla="*/ 1450313 h 2911576"/>
                <a:gd name="connsiteX42" fmla="*/ 0 w 2932774"/>
                <a:gd name="connsiteY42" fmla="*/ 1317659 h 2911576"/>
                <a:gd name="connsiteX43" fmla="*/ 35154 w 2932774"/>
                <a:gd name="connsiteY43" fmla="*/ 1118292 h 2911576"/>
                <a:gd name="connsiteX44" fmla="*/ 405289 w 2932774"/>
                <a:gd name="connsiteY44" fmla="*/ 1107180 h 2911576"/>
                <a:gd name="connsiteX45" fmla="*/ 444695 w 2932774"/>
                <a:gd name="connsiteY45" fmla="*/ 1011372 h 2911576"/>
                <a:gd name="connsiteX46" fmla="*/ 601458 w 2932774"/>
                <a:gd name="connsiteY46" fmla="*/ 769611 h 2911576"/>
                <a:gd name="connsiteX47" fmla="*/ 622589 w 2932774"/>
                <a:gd name="connsiteY47" fmla="*/ 747913 h 2911576"/>
                <a:gd name="connsiteX48" fmla="*/ 446039 w 2932774"/>
                <a:gd name="connsiteY48" fmla="*/ 419756 h 2911576"/>
                <a:gd name="connsiteX49" fmla="*/ 601120 w 2932774"/>
                <a:gd name="connsiteY49" fmla="*/ 289627 h 2911576"/>
                <a:gd name="connsiteX50" fmla="*/ 894887 w 2932774"/>
                <a:gd name="connsiteY50" fmla="*/ 521468 h 2911576"/>
                <a:gd name="connsiteX51" fmla="*/ 1005061 w 2932774"/>
                <a:gd name="connsiteY51" fmla="*/ 460695 h 2911576"/>
                <a:gd name="connsiteX52" fmla="*/ 1159434 w 2932774"/>
                <a:gd name="connsiteY52" fmla="*/ 402668 h 2911576"/>
                <a:gd name="connsiteX53" fmla="*/ 1288857 w 2932774"/>
                <a:gd name="connsiteY53" fmla="*/ 377431 h 2911576"/>
                <a:gd name="connsiteX54" fmla="*/ 1367154 w 2932774"/>
                <a:gd name="connsiteY54" fmla="*/ 0 h 2911576"/>
                <a:gd name="connsiteX55" fmla="*/ 1569597 w 2932774"/>
                <a:gd name="connsiteY55" fmla="*/ 0 h 2911576"/>
                <a:gd name="connsiteX56" fmla="*/ 1646698 w 2932774"/>
                <a:gd name="connsiteY56" fmla="*/ 371669 h 2911576"/>
                <a:gd name="connsiteX57" fmla="*/ 1803965 w 2932774"/>
                <a:gd name="connsiteY57" fmla="*/ 402316 h 2911576"/>
                <a:gd name="connsiteX58" fmla="*/ 2008116 w 2932774"/>
                <a:gd name="connsiteY58" fmla="*/ 486582 h 2911576"/>
                <a:gd name="connsiteX59" fmla="*/ 2055596 w 2932774"/>
                <a:gd name="connsiteY59" fmla="*/ 518765 h 29115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</a:cxnLst>
              <a:rect l="l" t="t" r="r" b="b"/>
              <a:pathLst>
                <a:path w="2932774" h="2911576">
                  <a:moveTo>
                    <a:pt x="2094610" y="749566"/>
                  </a:moveTo>
                  <a:cubicBezTo>
                    <a:pt x="1683337" y="404466"/>
                    <a:pt x="1070173" y="458111"/>
                    <a:pt x="725074" y="869385"/>
                  </a:cubicBezTo>
                  <a:cubicBezTo>
                    <a:pt x="379974" y="1280659"/>
                    <a:pt x="433619" y="1893822"/>
                    <a:pt x="844892" y="2238922"/>
                  </a:cubicBezTo>
                  <a:cubicBezTo>
                    <a:pt x="1256166" y="2584021"/>
                    <a:pt x="1869330" y="2530377"/>
                    <a:pt x="2214429" y="2119103"/>
                  </a:cubicBezTo>
                  <a:cubicBezTo>
                    <a:pt x="2559529" y="1707829"/>
                    <a:pt x="2505884" y="1094665"/>
                    <a:pt x="2094610" y="749566"/>
                  </a:cubicBezTo>
                  <a:close/>
                  <a:moveTo>
                    <a:pt x="2334142" y="298936"/>
                  </a:moveTo>
                  <a:lnTo>
                    <a:pt x="2489223" y="429064"/>
                  </a:lnTo>
                  <a:lnTo>
                    <a:pt x="2320667" y="742363"/>
                  </a:lnTo>
                  <a:lnTo>
                    <a:pt x="2354461" y="777201"/>
                  </a:lnTo>
                  <a:cubicBezTo>
                    <a:pt x="2435203" y="879773"/>
                    <a:pt x="2495636" y="994236"/>
                    <a:pt x="2535311" y="1114855"/>
                  </a:cubicBezTo>
                  <a:lnTo>
                    <a:pt x="2536967" y="1121826"/>
                  </a:lnTo>
                  <a:lnTo>
                    <a:pt x="2897593" y="1132603"/>
                  </a:lnTo>
                  <a:lnTo>
                    <a:pt x="2932774" y="1331966"/>
                  </a:lnTo>
                  <a:lnTo>
                    <a:pt x="2590256" y="1468461"/>
                  </a:lnTo>
                  <a:lnTo>
                    <a:pt x="2591629" y="1489431"/>
                  </a:lnTo>
                  <a:cubicBezTo>
                    <a:pt x="2589349" y="1616619"/>
                    <a:pt x="2565870" y="1744223"/>
                    <a:pt x="2520747" y="1866501"/>
                  </a:cubicBezTo>
                  <a:lnTo>
                    <a:pt x="2514437" y="1879930"/>
                  </a:lnTo>
                  <a:lnTo>
                    <a:pt x="2803260" y="2137440"/>
                  </a:lnTo>
                  <a:lnTo>
                    <a:pt x="2702039" y="2312761"/>
                  </a:lnTo>
                  <a:lnTo>
                    <a:pt x="2334283" y="2191277"/>
                  </a:lnTo>
                  <a:lnTo>
                    <a:pt x="2319995" y="2211637"/>
                  </a:lnTo>
                  <a:cubicBezTo>
                    <a:pt x="2243832" y="2302406"/>
                    <a:pt x="2156847" y="2378603"/>
                    <a:pt x="2062648" y="2439877"/>
                  </a:cubicBezTo>
                  <a:lnTo>
                    <a:pt x="2003075" y="2474637"/>
                  </a:lnTo>
                  <a:lnTo>
                    <a:pt x="2056587" y="2842337"/>
                  </a:lnTo>
                  <a:lnTo>
                    <a:pt x="1866354" y="2911576"/>
                  </a:lnTo>
                  <a:lnTo>
                    <a:pt x="1671448" y="2596242"/>
                  </a:lnTo>
                  <a:lnTo>
                    <a:pt x="1548242" y="2620265"/>
                  </a:lnTo>
                  <a:cubicBezTo>
                    <a:pt x="1476091" y="2627302"/>
                    <a:pt x="1403408" y="2627445"/>
                    <a:pt x="1331260" y="2620591"/>
                  </a:cubicBezTo>
                  <a:lnTo>
                    <a:pt x="1231810" y="2601211"/>
                  </a:lnTo>
                  <a:lnTo>
                    <a:pt x="1049067" y="2896869"/>
                  </a:lnTo>
                  <a:lnTo>
                    <a:pt x="858832" y="2827631"/>
                  </a:lnTo>
                  <a:lnTo>
                    <a:pt x="907780" y="2491308"/>
                  </a:lnTo>
                  <a:lnTo>
                    <a:pt x="816874" y="2436359"/>
                  </a:lnTo>
                  <a:cubicBezTo>
                    <a:pt x="785477" y="2415113"/>
                    <a:pt x="754881" y="2392053"/>
                    <a:pt x="725221" y="2367165"/>
                  </a:cubicBezTo>
                  <a:cubicBezTo>
                    <a:pt x="695562" y="2342277"/>
                    <a:pt x="667538" y="2316150"/>
                    <a:pt x="641163" y="2288921"/>
                  </a:cubicBezTo>
                  <a:lnTo>
                    <a:pt x="574277" y="2212385"/>
                  </a:lnTo>
                  <a:lnTo>
                    <a:pt x="268562" y="2313374"/>
                  </a:lnTo>
                  <a:lnTo>
                    <a:pt x="167340" y="2138053"/>
                  </a:lnTo>
                  <a:lnTo>
                    <a:pt x="411251" y="1920587"/>
                  </a:lnTo>
                  <a:lnTo>
                    <a:pt x="370408" y="1814340"/>
                  </a:lnTo>
                  <a:cubicBezTo>
                    <a:pt x="346310" y="1727013"/>
                    <a:pt x="332834" y="1636964"/>
                    <a:pt x="330144" y="1546283"/>
                  </a:cubicBezTo>
                  <a:lnTo>
                    <a:pt x="333010" y="1450313"/>
                  </a:lnTo>
                  <a:lnTo>
                    <a:pt x="0" y="1317659"/>
                  </a:lnTo>
                  <a:lnTo>
                    <a:pt x="35154" y="1118292"/>
                  </a:lnTo>
                  <a:lnTo>
                    <a:pt x="405289" y="1107180"/>
                  </a:lnTo>
                  <a:lnTo>
                    <a:pt x="444695" y="1011372"/>
                  </a:lnTo>
                  <a:cubicBezTo>
                    <a:pt x="485787" y="926536"/>
                    <a:pt x="537987" y="845252"/>
                    <a:pt x="601458" y="769611"/>
                  </a:cubicBezTo>
                  <a:lnTo>
                    <a:pt x="622589" y="747913"/>
                  </a:lnTo>
                  <a:lnTo>
                    <a:pt x="446039" y="419756"/>
                  </a:lnTo>
                  <a:lnTo>
                    <a:pt x="601120" y="289627"/>
                  </a:lnTo>
                  <a:lnTo>
                    <a:pt x="894887" y="521468"/>
                  </a:lnTo>
                  <a:lnTo>
                    <a:pt x="1005061" y="460695"/>
                  </a:lnTo>
                  <a:cubicBezTo>
                    <a:pt x="1055317" y="437563"/>
                    <a:pt x="1106924" y="418206"/>
                    <a:pt x="1159434" y="402668"/>
                  </a:cubicBezTo>
                  <a:lnTo>
                    <a:pt x="1288857" y="377431"/>
                  </a:lnTo>
                  <a:lnTo>
                    <a:pt x="1367154" y="0"/>
                  </a:lnTo>
                  <a:lnTo>
                    <a:pt x="1569597" y="0"/>
                  </a:lnTo>
                  <a:lnTo>
                    <a:pt x="1646698" y="371669"/>
                  </a:lnTo>
                  <a:lnTo>
                    <a:pt x="1803965" y="402316"/>
                  </a:lnTo>
                  <a:cubicBezTo>
                    <a:pt x="1873976" y="423270"/>
                    <a:pt x="1942381" y="451323"/>
                    <a:pt x="2008116" y="486582"/>
                  </a:cubicBezTo>
                  <a:lnTo>
                    <a:pt x="2055596" y="518765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68580" tIns="34290" rIns="68580" bIns="34290" rtlCol="0" anchor="ctr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9" name="îslîḑé">
              <a:extLst>
                <a:ext uri="{FF2B5EF4-FFF2-40B4-BE49-F238E27FC236}">
                  <a16:creationId xmlns:a16="http://schemas.microsoft.com/office/drawing/2014/main" xmlns="" id="{2B2285E2-1851-4D8A-96D7-7809A0F5C396}"/>
                </a:ext>
              </a:extLst>
            </p:cNvPr>
            <p:cNvSpPr/>
            <p:nvPr/>
          </p:nvSpPr>
          <p:spPr>
            <a:xfrm rot="19200000">
              <a:off x="4629272" y="2930911"/>
              <a:ext cx="1796938" cy="1783948"/>
            </a:xfrm>
            <a:custGeom>
              <a:avLst/>
              <a:gdLst>
                <a:gd name="connsiteX0" fmla="*/ 2094610 w 2932774"/>
                <a:gd name="connsiteY0" fmla="*/ 749566 h 2911576"/>
                <a:gd name="connsiteX1" fmla="*/ 725074 w 2932774"/>
                <a:gd name="connsiteY1" fmla="*/ 869385 h 2911576"/>
                <a:gd name="connsiteX2" fmla="*/ 844892 w 2932774"/>
                <a:gd name="connsiteY2" fmla="*/ 2238922 h 2911576"/>
                <a:gd name="connsiteX3" fmla="*/ 2214429 w 2932774"/>
                <a:gd name="connsiteY3" fmla="*/ 2119103 h 2911576"/>
                <a:gd name="connsiteX4" fmla="*/ 2094610 w 2932774"/>
                <a:gd name="connsiteY4" fmla="*/ 749566 h 2911576"/>
                <a:gd name="connsiteX5" fmla="*/ 2334142 w 2932774"/>
                <a:gd name="connsiteY5" fmla="*/ 298936 h 2911576"/>
                <a:gd name="connsiteX6" fmla="*/ 2489223 w 2932774"/>
                <a:gd name="connsiteY6" fmla="*/ 429064 h 2911576"/>
                <a:gd name="connsiteX7" fmla="*/ 2320667 w 2932774"/>
                <a:gd name="connsiteY7" fmla="*/ 742363 h 2911576"/>
                <a:gd name="connsiteX8" fmla="*/ 2354461 w 2932774"/>
                <a:gd name="connsiteY8" fmla="*/ 777201 h 2911576"/>
                <a:gd name="connsiteX9" fmla="*/ 2535311 w 2932774"/>
                <a:gd name="connsiteY9" fmla="*/ 1114855 h 2911576"/>
                <a:gd name="connsiteX10" fmla="*/ 2536967 w 2932774"/>
                <a:gd name="connsiteY10" fmla="*/ 1121826 h 2911576"/>
                <a:gd name="connsiteX11" fmla="*/ 2897593 w 2932774"/>
                <a:gd name="connsiteY11" fmla="*/ 1132603 h 2911576"/>
                <a:gd name="connsiteX12" fmla="*/ 2932774 w 2932774"/>
                <a:gd name="connsiteY12" fmla="*/ 1331966 h 2911576"/>
                <a:gd name="connsiteX13" fmla="*/ 2590256 w 2932774"/>
                <a:gd name="connsiteY13" fmla="*/ 1468461 h 2911576"/>
                <a:gd name="connsiteX14" fmla="*/ 2591629 w 2932774"/>
                <a:gd name="connsiteY14" fmla="*/ 1489431 h 2911576"/>
                <a:gd name="connsiteX15" fmla="*/ 2520747 w 2932774"/>
                <a:gd name="connsiteY15" fmla="*/ 1866501 h 2911576"/>
                <a:gd name="connsiteX16" fmla="*/ 2514437 w 2932774"/>
                <a:gd name="connsiteY16" fmla="*/ 1879930 h 2911576"/>
                <a:gd name="connsiteX17" fmla="*/ 2803260 w 2932774"/>
                <a:gd name="connsiteY17" fmla="*/ 2137440 h 2911576"/>
                <a:gd name="connsiteX18" fmla="*/ 2702039 w 2932774"/>
                <a:gd name="connsiteY18" fmla="*/ 2312761 h 2911576"/>
                <a:gd name="connsiteX19" fmla="*/ 2334283 w 2932774"/>
                <a:gd name="connsiteY19" fmla="*/ 2191277 h 2911576"/>
                <a:gd name="connsiteX20" fmla="*/ 2319995 w 2932774"/>
                <a:gd name="connsiteY20" fmla="*/ 2211637 h 2911576"/>
                <a:gd name="connsiteX21" fmla="*/ 2062648 w 2932774"/>
                <a:gd name="connsiteY21" fmla="*/ 2439877 h 2911576"/>
                <a:gd name="connsiteX22" fmla="*/ 2003075 w 2932774"/>
                <a:gd name="connsiteY22" fmla="*/ 2474637 h 2911576"/>
                <a:gd name="connsiteX23" fmla="*/ 2056587 w 2932774"/>
                <a:gd name="connsiteY23" fmla="*/ 2842337 h 2911576"/>
                <a:gd name="connsiteX24" fmla="*/ 1866354 w 2932774"/>
                <a:gd name="connsiteY24" fmla="*/ 2911576 h 2911576"/>
                <a:gd name="connsiteX25" fmla="*/ 1671448 w 2932774"/>
                <a:gd name="connsiteY25" fmla="*/ 2596242 h 2911576"/>
                <a:gd name="connsiteX26" fmla="*/ 1548242 w 2932774"/>
                <a:gd name="connsiteY26" fmla="*/ 2620265 h 2911576"/>
                <a:gd name="connsiteX27" fmla="*/ 1331260 w 2932774"/>
                <a:gd name="connsiteY27" fmla="*/ 2620591 h 2911576"/>
                <a:gd name="connsiteX28" fmla="*/ 1231810 w 2932774"/>
                <a:gd name="connsiteY28" fmla="*/ 2601211 h 2911576"/>
                <a:gd name="connsiteX29" fmla="*/ 1049067 w 2932774"/>
                <a:gd name="connsiteY29" fmla="*/ 2896869 h 2911576"/>
                <a:gd name="connsiteX30" fmla="*/ 858832 w 2932774"/>
                <a:gd name="connsiteY30" fmla="*/ 2827631 h 2911576"/>
                <a:gd name="connsiteX31" fmla="*/ 907780 w 2932774"/>
                <a:gd name="connsiteY31" fmla="*/ 2491308 h 2911576"/>
                <a:gd name="connsiteX32" fmla="*/ 816874 w 2932774"/>
                <a:gd name="connsiteY32" fmla="*/ 2436359 h 2911576"/>
                <a:gd name="connsiteX33" fmla="*/ 725221 w 2932774"/>
                <a:gd name="connsiteY33" fmla="*/ 2367165 h 2911576"/>
                <a:gd name="connsiteX34" fmla="*/ 641163 w 2932774"/>
                <a:gd name="connsiteY34" fmla="*/ 2288921 h 2911576"/>
                <a:gd name="connsiteX35" fmla="*/ 574277 w 2932774"/>
                <a:gd name="connsiteY35" fmla="*/ 2212385 h 2911576"/>
                <a:gd name="connsiteX36" fmla="*/ 268562 w 2932774"/>
                <a:gd name="connsiteY36" fmla="*/ 2313374 h 2911576"/>
                <a:gd name="connsiteX37" fmla="*/ 167340 w 2932774"/>
                <a:gd name="connsiteY37" fmla="*/ 2138053 h 2911576"/>
                <a:gd name="connsiteX38" fmla="*/ 411251 w 2932774"/>
                <a:gd name="connsiteY38" fmla="*/ 1920587 h 2911576"/>
                <a:gd name="connsiteX39" fmla="*/ 370408 w 2932774"/>
                <a:gd name="connsiteY39" fmla="*/ 1814340 h 2911576"/>
                <a:gd name="connsiteX40" fmla="*/ 330144 w 2932774"/>
                <a:gd name="connsiteY40" fmla="*/ 1546283 h 2911576"/>
                <a:gd name="connsiteX41" fmla="*/ 333010 w 2932774"/>
                <a:gd name="connsiteY41" fmla="*/ 1450313 h 2911576"/>
                <a:gd name="connsiteX42" fmla="*/ 0 w 2932774"/>
                <a:gd name="connsiteY42" fmla="*/ 1317659 h 2911576"/>
                <a:gd name="connsiteX43" fmla="*/ 35154 w 2932774"/>
                <a:gd name="connsiteY43" fmla="*/ 1118292 h 2911576"/>
                <a:gd name="connsiteX44" fmla="*/ 405289 w 2932774"/>
                <a:gd name="connsiteY44" fmla="*/ 1107180 h 2911576"/>
                <a:gd name="connsiteX45" fmla="*/ 444695 w 2932774"/>
                <a:gd name="connsiteY45" fmla="*/ 1011372 h 2911576"/>
                <a:gd name="connsiteX46" fmla="*/ 601458 w 2932774"/>
                <a:gd name="connsiteY46" fmla="*/ 769611 h 2911576"/>
                <a:gd name="connsiteX47" fmla="*/ 622589 w 2932774"/>
                <a:gd name="connsiteY47" fmla="*/ 747913 h 2911576"/>
                <a:gd name="connsiteX48" fmla="*/ 446039 w 2932774"/>
                <a:gd name="connsiteY48" fmla="*/ 419756 h 2911576"/>
                <a:gd name="connsiteX49" fmla="*/ 601120 w 2932774"/>
                <a:gd name="connsiteY49" fmla="*/ 289627 h 2911576"/>
                <a:gd name="connsiteX50" fmla="*/ 894887 w 2932774"/>
                <a:gd name="connsiteY50" fmla="*/ 521468 h 2911576"/>
                <a:gd name="connsiteX51" fmla="*/ 1005061 w 2932774"/>
                <a:gd name="connsiteY51" fmla="*/ 460695 h 2911576"/>
                <a:gd name="connsiteX52" fmla="*/ 1159434 w 2932774"/>
                <a:gd name="connsiteY52" fmla="*/ 402668 h 2911576"/>
                <a:gd name="connsiteX53" fmla="*/ 1288857 w 2932774"/>
                <a:gd name="connsiteY53" fmla="*/ 377431 h 2911576"/>
                <a:gd name="connsiteX54" fmla="*/ 1367154 w 2932774"/>
                <a:gd name="connsiteY54" fmla="*/ 0 h 2911576"/>
                <a:gd name="connsiteX55" fmla="*/ 1569597 w 2932774"/>
                <a:gd name="connsiteY55" fmla="*/ 0 h 2911576"/>
                <a:gd name="connsiteX56" fmla="*/ 1646698 w 2932774"/>
                <a:gd name="connsiteY56" fmla="*/ 371669 h 2911576"/>
                <a:gd name="connsiteX57" fmla="*/ 1803965 w 2932774"/>
                <a:gd name="connsiteY57" fmla="*/ 402316 h 2911576"/>
                <a:gd name="connsiteX58" fmla="*/ 2008116 w 2932774"/>
                <a:gd name="connsiteY58" fmla="*/ 486582 h 2911576"/>
                <a:gd name="connsiteX59" fmla="*/ 2055596 w 2932774"/>
                <a:gd name="connsiteY59" fmla="*/ 518765 h 29115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</a:cxnLst>
              <a:rect l="l" t="t" r="r" b="b"/>
              <a:pathLst>
                <a:path w="2932774" h="2911576">
                  <a:moveTo>
                    <a:pt x="2094610" y="749566"/>
                  </a:moveTo>
                  <a:cubicBezTo>
                    <a:pt x="1683337" y="404466"/>
                    <a:pt x="1070173" y="458111"/>
                    <a:pt x="725074" y="869385"/>
                  </a:cubicBezTo>
                  <a:cubicBezTo>
                    <a:pt x="379974" y="1280659"/>
                    <a:pt x="433619" y="1893822"/>
                    <a:pt x="844892" y="2238922"/>
                  </a:cubicBezTo>
                  <a:cubicBezTo>
                    <a:pt x="1256166" y="2584021"/>
                    <a:pt x="1869330" y="2530377"/>
                    <a:pt x="2214429" y="2119103"/>
                  </a:cubicBezTo>
                  <a:cubicBezTo>
                    <a:pt x="2559529" y="1707829"/>
                    <a:pt x="2505884" y="1094665"/>
                    <a:pt x="2094610" y="749566"/>
                  </a:cubicBezTo>
                  <a:close/>
                  <a:moveTo>
                    <a:pt x="2334142" y="298936"/>
                  </a:moveTo>
                  <a:lnTo>
                    <a:pt x="2489223" y="429064"/>
                  </a:lnTo>
                  <a:lnTo>
                    <a:pt x="2320667" y="742363"/>
                  </a:lnTo>
                  <a:lnTo>
                    <a:pt x="2354461" y="777201"/>
                  </a:lnTo>
                  <a:cubicBezTo>
                    <a:pt x="2435203" y="879773"/>
                    <a:pt x="2495636" y="994236"/>
                    <a:pt x="2535311" y="1114855"/>
                  </a:cubicBezTo>
                  <a:lnTo>
                    <a:pt x="2536967" y="1121826"/>
                  </a:lnTo>
                  <a:lnTo>
                    <a:pt x="2897593" y="1132603"/>
                  </a:lnTo>
                  <a:lnTo>
                    <a:pt x="2932774" y="1331966"/>
                  </a:lnTo>
                  <a:lnTo>
                    <a:pt x="2590256" y="1468461"/>
                  </a:lnTo>
                  <a:lnTo>
                    <a:pt x="2591629" y="1489431"/>
                  </a:lnTo>
                  <a:cubicBezTo>
                    <a:pt x="2589349" y="1616619"/>
                    <a:pt x="2565870" y="1744223"/>
                    <a:pt x="2520747" y="1866501"/>
                  </a:cubicBezTo>
                  <a:lnTo>
                    <a:pt x="2514437" y="1879930"/>
                  </a:lnTo>
                  <a:lnTo>
                    <a:pt x="2803260" y="2137440"/>
                  </a:lnTo>
                  <a:lnTo>
                    <a:pt x="2702039" y="2312761"/>
                  </a:lnTo>
                  <a:lnTo>
                    <a:pt x="2334283" y="2191277"/>
                  </a:lnTo>
                  <a:lnTo>
                    <a:pt x="2319995" y="2211637"/>
                  </a:lnTo>
                  <a:cubicBezTo>
                    <a:pt x="2243832" y="2302406"/>
                    <a:pt x="2156847" y="2378603"/>
                    <a:pt x="2062648" y="2439877"/>
                  </a:cubicBezTo>
                  <a:lnTo>
                    <a:pt x="2003075" y="2474637"/>
                  </a:lnTo>
                  <a:lnTo>
                    <a:pt x="2056587" y="2842337"/>
                  </a:lnTo>
                  <a:lnTo>
                    <a:pt x="1866354" y="2911576"/>
                  </a:lnTo>
                  <a:lnTo>
                    <a:pt x="1671448" y="2596242"/>
                  </a:lnTo>
                  <a:lnTo>
                    <a:pt x="1548242" y="2620265"/>
                  </a:lnTo>
                  <a:cubicBezTo>
                    <a:pt x="1476091" y="2627302"/>
                    <a:pt x="1403408" y="2627445"/>
                    <a:pt x="1331260" y="2620591"/>
                  </a:cubicBezTo>
                  <a:lnTo>
                    <a:pt x="1231810" y="2601211"/>
                  </a:lnTo>
                  <a:lnTo>
                    <a:pt x="1049067" y="2896869"/>
                  </a:lnTo>
                  <a:lnTo>
                    <a:pt x="858832" y="2827631"/>
                  </a:lnTo>
                  <a:lnTo>
                    <a:pt x="907780" y="2491308"/>
                  </a:lnTo>
                  <a:lnTo>
                    <a:pt x="816874" y="2436359"/>
                  </a:lnTo>
                  <a:cubicBezTo>
                    <a:pt x="785477" y="2415113"/>
                    <a:pt x="754881" y="2392053"/>
                    <a:pt x="725221" y="2367165"/>
                  </a:cubicBezTo>
                  <a:cubicBezTo>
                    <a:pt x="695562" y="2342277"/>
                    <a:pt x="667538" y="2316150"/>
                    <a:pt x="641163" y="2288921"/>
                  </a:cubicBezTo>
                  <a:lnTo>
                    <a:pt x="574277" y="2212385"/>
                  </a:lnTo>
                  <a:lnTo>
                    <a:pt x="268562" y="2313374"/>
                  </a:lnTo>
                  <a:lnTo>
                    <a:pt x="167340" y="2138053"/>
                  </a:lnTo>
                  <a:lnTo>
                    <a:pt x="411251" y="1920587"/>
                  </a:lnTo>
                  <a:lnTo>
                    <a:pt x="370408" y="1814340"/>
                  </a:lnTo>
                  <a:cubicBezTo>
                    <a:pt x="346310" y="1727013"/>
                    <a:pt x="332834" y="1636964"/>
                    <a:pt x="330144" y="1546283"/>
                  </a:cubicBezTo>
                  <a:lnTo>
                    <a:pt x="333010" y="1450313"/>
                  </a:lnTo>
                  <a:lnTo>
                    <a:pt x="0" y="1317659"/>
                  </a:lnTo>
                  <a:lnTo>
                    <a:pt x="35154" y="1118292"/>
                  </a:lnTo>
                  <a:lnTo>
                    <a:pt x="405289" y="1107180"/>
                  </a:lnTo>
                  <a:lnTo>
                    <a:pt x="444695" y="1011372"/>
                  </a:lnTo>
                  <a:cubicBezTo>
                    <a:pt x="485787" y="926536"/>
                    <a:pt x="537987" y="845252"/>
                    <a:pt x="601458" y="769611"/>
                  </a:cubicBezTo>
                  <a:lnTo>
                    <a:pt x="622589" y="747913"/>
                  </a:lnTo>
                  <a:lnTo>
                    <a:pt x="446039" y="419756"/>
                  </a:lnTo>
                  <a:lnTo>
                    <a:pt x="601120" y="289627"/>
                  </a:lnTo>
                  <a:lnTo>
                    <a:pt x="894887" y="521468"/>
                  </a:lnTo>
                  <a:lnTo>
                    <a:pt x="1005061" y="460695"/>
                  </a:lnTo>
                  <a:cubicBezTo>
                    <a:pt x="1055317" y="437563"/>
                    <a:pt x="1106924" y="418206"/>
                    <a:pt x="1159434" y="402668"/>
                  </a:cubicBezTo>
                  <a:lnTo>
                    <a:pt x="1288857" y="377431"/>
                  </a:lnTo>
                  <a:lnTo>
                    <a:pt x="1367154" y="0"/>
                  </a:lnTo>
                  <a:lnTo>
                    <a:pt x="1569597" y="0"/>
                  </a:lnTo>
                  <a:lnTo>
                    <a:pt x="1646698" y="371669"/>
                  </a:lnTo>
                  <a:lnTo>
                    <a:pt x="1803965" y="402316"/>
                  </a:lnTo>
                  <a:cubicBezTo>
                    <a:pt x="1873976" y="423270"/>
                    <a:pt x="1942381" y="451323"/>
                    <a:pt x="2008116" y="486582"/>
                  </a:cubicBezTo>
                  <a:lnTo>
                    <a:pt x="2055596" y="51876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68580" tIns="34290" rIns="68580" bIns="34290" rtlCol="0" anchor="ctr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10" name="íšḻíḑe">
              <a:extLst>
                <a:ext uri="{FF2B5EF4-FFF2-40B4-BE49-F238E27FC236}">
                  <a16:creationId xmlns:a16="http://schemas.microsoft.com/office/drawing/2014/main" xmlns="" id="{00EF7723-39E4-4A2F-8F41-170A0467C7DE}"/>
                </a:ext>
              </a:extLst>
            </p:cNvPr>
            <p:cNvGrpSpPr/>
            <p:nvPr/>
          </p:nvGrpSpPr>
          <p:grpSpPr>
            <a:xfrm>
              <a:off x="7064498" y="3559171"/>
              <a:ext cx="1036822" cy="595429"/>
              <a:chOff x="7168470" y="3251081"/>
              <a:chExt cx="1036822" cy="595429"/>
            </a:xfrm>
          </p:grpSpPr>
          <p:sp>
            <p:nvSpPr>
              <p:cNvPr id="30" name="îṧḷiḋé">
                <a:extLst>
                  <a:ext uri="{FF2B5EF4-FFF2-40B4-BE49-F238E27FC236}">
                    <a16:creationId xmlns:a16="http://schemas.microsoft.com/office/drawing/2014/main" xmlns="" id="{12BBB4D2-F33E-4E6D-9257-0E55A75DB961}"/>
                  </a:ext>
                </a:extLst>
              </p:cNvPr>
              <p:cNvSpPr/>
              <p:nvPr/>
            </p:nvSpPr>
            <p:spPr bwMode="auto">
              <a:xfrm>
                <a:off x="7526564" y="3251081"/>
                <a:ext cx="320634" cy="305785"/>
              </a:xfrm>
              <a:custGeom>
                <a:avLst/>
                <a:gdLst>
                  <a:gd name="connsiteX0" fmla="*/ 315778 w 607639"/>
                  <a:gd name="connsiteY0" fmla="*/ 173080 h 579502"/>
                  <a:gd name="connsiteX1" fmla="*/ 315778 w 607639"/>
                  <a:gd name="connsiteY1" fmla="*/ 266058 h 579502"/>
                  <a:gd name="connsiteX2" fmla="*/ 303493 w 607639"/>
                  <a:gd name="connsiteY2" fmla="*/ 278325 h 579502"/>
                  <a:gd name="connsiteX3" fmla="*/ 210375 w 607639"/>
                  <a:gd name="connsiteY3" fmla="*/ 278325 h 579502"/>
                  <a:gd name="connsiteX4" fmla="*/ 303493 w 607639"/>
                  <a:gd name="connsiteY4" fmla="*/ 359925 h 579502"/>
                  <a:gd name="connsiteX5" fmla="*/ 397500 w 607639"/>
                  <a:gd name="connsiteY5" fmla="*/ 266058 h 579502"/>
                  <a:gd name="connsiteX6" fmla="*/ 315778 w 607639"/>
                  <a:gd name="connsiteY6" fmla="*/ 173080 h 579502"/>
                  <a:gd name="connsiteX7" fmla="*/ 249814 w 607639"/>
                  <a:gd name="connsiteY7" fmla="*/ 160816 h 579502"/>
                  <a:gd name="connsiteX8" fmla="*/ 198110 w 607639"/>
                  <a:gd name="connsiteY8" fmla="*/ 212449 h 579502"/>
                  <a:gd name="connsiteX9" fmla="*/ 249814 w 607639"/>
                  <a:gd name="connsiteY9" fmla="*/ 212449 h 579502"/>
                  <a:gd name="connsiteX10" fmla="*/ 303493 w 607639"/>
                  <a:gd name="connsiteY10" fmla="*/ 147835 h 579502"/>
                  <a:gd name="connsiteX11" fmla="*/ 421981 w 607639"/>
                  <a:gd name="connsiteY11" fmla="*/ 266058 h 579502"/>
                  <a:gd name="connsiteX12" fmla="*/ 303493 w 607639"/>
                  <a:gd name="connsiteY12" fmla="*/ 384370 h 579502"/>
                  <a:gd name="connsiteX13" fmla="*/ 185093 w 607639"/>
                  <a:gd name="connsiteY13" fmla="*/ 266058 h 579502"/>
                  <a:gd name="connsiteX14" fmla="*/ 197289 w 607639"/>
                  <a:gd name="connsiteY14" fmla="*/ 253880 h 579502"/>
                  <a:gd name="connsiteX15" fmla="*/ 291297 w 607639"/>
                  <a:gd name="connsiteY15" fmla="*/ 253880 h 579502"/>
                  <a:gd name="connsiteX16" fmla="*/ 291297 w 607639"/>
                  <a:gd name="connsiteY16" fmla="*/ 160013 h 579502"/>
                  <a:gd name="connsiteX17" fmla="*/ 303493 w 607639"/>
                  <a:gd name="connsiteY17" fmla="*/ 147835 h 579502"/>
                  <a:gd name="connsiteX18" fmla="*/ 262095 w 607639"/>
                  <a:gd name="connsiteY18" fmla="*/ 135133 h 579502"/>
                  <a:gd name="connsiteX19" fmla="*/ 274287 w 607639"/>
                  <a:gd name="connsiteY19" fmla="*/ 147397 h 579502"/>
                  <a:gd name="connsiteX20" fmla="*/ 274287 w 607639"/>
                  <a:gd name="connsiteY20" fmla="*/ 224713 h 579502"/>
                  <a:gd name="connsiteX21" fmla="*/ 262095 w 607639"/>
                  <a:gd name="connsiteY21" fmla="*/ 236888 h 579502"/>
                  <a:gd name="connsiteX22" fmla="*/ 184672 w 607639"/>
                  <a:gd name="connsiteY22" fmla="*/ 236888 h 579502"/>
                  <a:gd name="connsiteX23" fmla="*/ 172391 w 607639"/>
                  <a:gd name="connsiteY23" fmla="*/ 224713 h 579502"/>
                  <a:gd name="connsiteX24" fmla="*/ 262095 w 607639"/>
                  <a:gd name="connsiteY24" fmla="*/ 135133 h 579502"/>
                  <a:gd name="connsiteX25" fmla="*/ 58120 w 607639"/>
                  <a:gd name="connsiteY25" fmla="*/ 108514 h 579502"/>
                  <a:gd name="connsiteX26" fmla="*/ 58120 w 607639"/>
                  <a:gd name="connsiteY26" fmla="*/ 413970 h 579502"/>
                  <a:gd name="connsiteX27" fmla="*/ 549430 w 607639"/>
                  <a:gd name="connsiteY27" fmla="*/ 413970 h 579502"/>
                  <a:gd name="connsiteX28" fmla="*/ 549430 w 607639"/>
                  <a:gd name="connsiteY28" fmla="*/ 108514 h 579502"/>
                  <a:gd name="connsiteX29" fmla="*/ 27236 w 607639"/>
                  <a:gd name="connsiteY29" fmla="*/ 56079 h 579502"/>
                  <a:gd name="connsiteX30" fmla="*/ 27236 w 607639"/>
                  <a:gd name="connsiteY30" fmla="*/ 81319 h 579502"/>
                  <a:gd name="connsiteX31" fmla="*/ 580403 w 607639"/>
                  <a:gd name="connsiteY31" fmla="*/ 81319 h 579502"/>
                  <a:gd name="connsiteX32" fmla="*/ 580403 w 607639"/>
                  <a:gd name="connsiteY32" fmla="*/ 56079 h 579502"/>
                  <a:gd name="connsiteX33" fmla="*/ 303775 w 607639"/>
                  <a:gd name="connsiteY33" fmla="*/ 0 h 579502"/>
                  <a:gd name="connsiteX34" fmla="*/ 317393 w 607639"/>
                  <a:gd name="connsiteY34" fmla="*/ 13597 h 579502"/>
                  <a:gd name="connsiteX35" fmla="*/ 317393 w 607639"/>
                  <a:gd name="connsiteY35" fmla="*/ 28884 h 579502"/>
                  <a:gd name="connsiteX36" fmla="*/ 580403 w 607639"/>
                  <a:gd name="connsiteY36" fmla="*/ 28884 h 579502"/>
                  <a:gd name="connsiteX37" fmla="*/ 607639 w 607639"/>
                  <a:gd name="connsiteY37" fmla="*/ 56079 h 579502"/>
                  <a:gd name="connsiteX38" fmla="*/ 607639 w 607639"/>
                  <a:gd name="connsiteY38" fmla="*/ 81319 h 579502"/>
                  <a:gd name="connsiteX39" fmla="*/ 580403 w 607639"/>
                  <a:gd name="connsiteY39" fmla="*/ 108514 h 579502"/>
                  <a:gd name="connsiteX40" fmla="*/ 576665 w 607639"/>
                  <a:gd name="connsiteY40" fmla="*/ 108514 h 579502"/>
                  <a:gd name="connsiteX41" fmla="*/ 576665 w 607639"/>
                  <a:gd name="connsiteY41" fmla="*/ 413970 h 579502"/>
                  <a:gd name="connsiteX42" fmla="*/ 549430 w 607639"/>
                  <a:gd name="connsiteY42" fmla="*/ 441165 h 579502"/>
                  <a:gd name="connsiteX43" fmla="*/ 317393 w 607639"/>
                  <a:gd name="connsiteY43" fmla="*/ 441165 h 579502"/>
                  <a:gd name="connsiteX44" fmla="*/ 317393 w 607639"/>
                  <a:gd name="connsiteY44" fmla="*/ 481069 h 579502"/>
                  <a:gd name="connsiteX45" fmla="*/ 418236 w 607639"/>
                  <a:gd name="connsiteY45" fmla="*/ 554923 h 579502"/>
                  <a:gd name="connsiteX46" fmla="*/ 421173 w 607639"/>
                  <a:gd name="connsiteY46" fmla="*/ 573942 h 579502"/>
                  <a:gd name="connsiteX47" fmla="*/ 410225 w 607639"/>
                  <a:gd name="connsiteY47" fmla="*/ 579452 h 579502"/>
                  <a:gd name="connsiteX48" fmla="*/ 402215 w 607639"/>
                  <a:gd name="connsiteY48" fmla="*/ 576874 h 579502"/>
                  <a:gd name="connsiteX49" fmla="*/ 317393 w 607639"/>
                  <a:gd name="connsiteY49" fmla="*/ 514752 h 579502"/>
                  <a:gd name="connsiteX50" fmla="*/ 317393 w 607639"/>
                  <a:gd name="connsiteY50" fmla="*/ 565854 h 579502"/>
                  <a:gd name="connsiteX51" fmla="*/ 303775 w 607639"/>
                  <a:gd name="connsiteY51" fmla="*/ 579452 h 579502"/>
                  <a:gd name="connsiteX52" fmla="*/ 290157 w 607639"/>
                  <a:gd name="connsiteY52" fmla="*/ 565854 h 579502"/>
                  <a:gd name="connsiteX53" fmla="*/ 290157 w 607639"/>
                  <a:gd name="connsiteY53" fmla="*/ 514752 h 579502"/>
                  <a:gd name="connsiteX54" fmla="*/ 205424 w 607639"/>
                  <a:gd name="connsiteY54" fmla="*/ 576874 h 579502"/>
                  <a:gd name="connsiteX55" fmla="*/ 186377 w 607639"/>
                  <a:gd name="connsiteY55" fmla="*/ 573942 h 579502"/>
                  <a:gd name="connsiteX56" fmla="*/ 189314 w 607639"/>
                  <a:gd name="connsiteY56" fmla="*/ 554923 h 579502"/>
                  <a:gd name="connsiteX57" fmla="*/ 290157 w 607639"/>
                  <a:gd name="connsiteY57" fmla="*/ 481069 h 579502"/>
                  <a:gd name="connsiteX58" fmla="*/ 290157 w 607639"/>
                  <a:gd name="connsiteY58" fmla="*/ 441165 h 579502"/>
                  <a:gd name="connsiteX59" fmla="*/ 58120 w 607639"/>
                  <a:gd name="connsiteY59" fmla="*/ 441165 h 579502"/>
                  <a:gd name="connsiteX60" fmla="*/ 30885 w 607639"/>
                  <a:gd name="connsiteY60" fmla="*/ 413970 h 579502"/>
                  <a:gd name="connsiteX61" fmla="*/ 30885 w 607639"/>
                  <a:gd name="connsiteY61" fmla="*/ 108514 h 579502"/>
                  <a:gd name="connsiteX62" fmla="*/ 27236 w 607639"/>
                  <a:gd name="connsiteY62" fmla="*/ 108514 h 579502"/>
                  <a:gd name="connsiteX63" fmla="*/ 0 w 607639"/>
                  <a:gd name="connsiteY63" fmla="*/ 81319 h 579502"/>
                  <a:gd name="connsiteX64" fmla="*/ 0 w 607639"/>
                  <a:gd name="connsiteY64" fmla="*/ 56079 h 579502"/>
                  <a:gd name="connsiteX65" fmla="*/ 27236 w 607639"/>
                  <a:gd name="connsiteY65" fmla="*/ 28884 h 579502"/>
                  <a:gd name="connsiteX66" fmla="*/ 290157 w 607639"/>
                  <a:gd name="connsiteY66" fmla="*/ 28884 h 579502"/>
                  <a:gd name="connsiteX67" fmla="*/ 290157 w 607639"/>
                  <a:gd name="connsiteY67" fmla="*/ 13597 h 579502"/>
                  <a:gd name="connsiteX68" fmla="*/ 303775 w 607639"/>
                  <a:gd name="connsiteY68" fmla="*/ 0 h 5795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</a:cxnLst>
                <a:rect l="l" t="t" r="r" b="b"/>
                <a:pathLst>
                  <a:path w="607639" h="579502">
                    <a:moveTo>
                      <a:pt x="315778" y="173080"/>
                    </a:moveTo>
                    <a:lnTo>
                      <a:pt x="315778" y="266058"/>
                    </a:lnTo>
                    <a:cubicBezTo>
                      <a:pt x="315778" y="272814"/>
                      <a:pt x="310258" y="278325"/>
                      <a:pt x="303493" y="278325"/>
                    </a:cubicBezTo>
                    <a:lnTo>
                      <a:pt x="210375" y="278325"/>
                    </a:lnTo>
                    <a:cubicBezTo>
                      <a:pt x="216429" y="324281"/>
                      <a:pt x="255866" y="359925"/>
                      <a:pt x="303493" y="359925"/>
                    </a:cubicBezTo>
                    <a:cubicBezTo>
                      <a:pt x="355303" y="359925"/>
                      <a:pt x="397500" y="317792"/>
                      <a:pt x="397500" y="266058"/>
                    </a:cubicBezTo>
                    <a:cubicBezTo>
                      <a:pt x="397500" y="218502"/>
                      <a:pt x="361802" y="179124"/>
                      <a:pt x="315778" y="173080"/>
                    </a:cubicBezTo>
                    <a:close/>
                    <a:moveTo>
                      <a:pt x="249814" y="160816"/>
                    </a:moveTo>
                    <a:cubicBezTo>
                      <a:pt x="223740" y="165793"/>
                      <a:pt x="203093" y="186410"/>
                      <a:pt x="198110" y="212449"/>
                    </a:cubicBezTo>
                    <a:lnTo>
                      <a:pt x="249814" y="212449"/>
                    </a:lnTo>
                    <a:close/>
                    <a:moveTo>
                      <a:pt x="303493" y="147835"/>
                    </a:moveTo>
                    <a:cubicBezTo>
                      <a:pt x="368835" y="147835"/>
                      <a:pt x="421981" y="200902"/>
                      <a:pt x="421981" y="266058"/>
                    </a:cubicBezTo>
                    <a:cubicBezTo>
                      <a:pt x="421981" y="331303"/>
                      <a:pt x="368835" y="384370"/>
                      <a:pt x="303493" y="384370"/>
                    </a:cubicBezTo>
                    <a:cubicBezTo>
                      <a:pt x="238239" y="384370"/>
                      <a:pt x="185093" y="331303"/>
                      <a:pt x="185093" y="266058"/>
                    </a:cubicBezTo>
                    <a:cubicBezTo>
                      <a:pt x="185093" y="259303"/>
                      <a:pt x="190523" y="253880"/>
                      <a:pt x="197289" y="253880"/>
                    </a:cubicBezTo>
                    <a:lnTo>
                      <a:pt x="291297" y="253880"/>
                    </a:lnTo>
                    <a:lnTo>
                      <a:pt x="291297" y="160013"/>
                    </a:lnTo>
                    <a:cubicBezTo>
                      <a:pt x="291297" y="153257"/>
                      <a:pt x="296727" y="147835"/>
                      <a:pt x="303493" y="147835"/>
                    </a:cubicBezTo>
                    <a:close/>
                    <a:moveTo>
                      <a:pt x="262095" y="135133"/>
                    </a:moveTo>
                    <a:cubicBezTo>
                      <a:pt x="268859" y="135133"/>
                      <a:pt x="274287" y="140643"/>
                      <a:pt x="274287" y="147397"/>
                    </a:cubicBezTo>
                    <a:lnTo>
                      <a:pt x="274287" y="224713"/>
                    </a:lnTo>
                    <a:cubicBezTo>
                      <a:pt x="274287" y="231467"/>
                      <a:pt x="268859" y="236888"/>
                      <a:pt x="262095" y="236888"/>
                    </a:cubicBezTo>
                    <a:lnTo>
                      <a:pt x="184672" y="236888"/>
                    </a:lnTo>
                    <a:cubicBezTo>
                      <a:pt x="177909" y="236888"/>
                      <a:pt x="172391" y="231467"/>
                      <a:pt x="172391" y="224713"/>
                    </a:cubicBezTo>
                    <a:cubicBezTo>
                      <a:pt x="172391" y="175302"/>
                      <a:pt x="212616" y="135133"/>
                      <a:pt x="262095" y="135133"/>
                    </a:cubicBezTo>
                    <a:close/>
                    <a:moveTo>
                      <a:pt x="58120" y="108514"/>
                    </a:moveTo>
                    <a:lnTo>
                      <a:pt x="58120" y="413970"/>
                    </a:lnTo>
                    <a:lnTo>
                      <a:pt x="549430" y="413970"/>
                    </a:lnTo>
                    <a:lnTo>
                      <a:pt x="549430" y="108514"/>
                    </a:lnTo>
                    <a:close/>
                    <a:moveTo>
                      <a:pt x="27236" y="56079"/>
                    </a:moveTo>
                    <a:lnTo>
                      <a:pt x="27236" y="81319"/>
                    </a:lnTo>
                    <a:lnTo>
                      <a:pt x="580403" y="81319"/>
                    </a:lnTo>
                    <a:lnTo>
                      <a:pt x="580403" y="56079"/>
                    </a:lnTo>
                    <a:close/>
                    <a:moveTo>
                      <a:pt x="303775" y="0"/>
                    </a:moveTo>
                    <a:cubicBezTo>
                      <a:pt x="311341" y="0"/>
                      <a:pt x="317393" y="6132"/>
                      <a:pt x="317393" y="13597"/>
                    </a:cubicBezTo>
                    <a:lnTo>
                      <a:pt x="317393" y="28884"/>
                    </a:lnTo>
                    <a:lnTo>
                      <a:pt x="580403" y="28884"/>
                    </a:lnTo>
                    <a:cubicBezTo>
                      <a:pt x="595356" y="28884"/>
                      <a:pt x="607639" y="41148"/>
                      <a:pt x="607639" y="56079"/>
                    </a:cubicBezTo>
                    <a:lnTo>
                      <a:pt x="607639" y="81319"/>
                    </a:lnTo>
                    <a:cubicBezTo>
                      <a:pt x="607639" y="96338"/>
                      <a:pt x="595356" y="108514"/>
                      <a:pt x="580403" y="108514"/>
                    </a:cubicBezTo>
                    <a:lnTo>
                      <a:pt x="576665" y="108514"/>
                    </a:lnTo>
                    <a:lnTo>
                      <a:pt x="576665" y="413970"/>
                    </a:lnTo>
                    <a:cubicBezTo>
                      <a:pt x="576665" y="428990"/>
                      <a:pt x="564472" y="441165"/>
                      <a:pt x="549430" y="441165"/>
                    </a:cubicBezTo>
                    <a:lnTo>
                      <a:pt x="317393" y="441165"/>
                    </a:lnTo>
                    <a:lnTo>
                      <a:pt x="317393" y="481069"/>
                    </a:lnTo>
                    <a:lnTo>
                      <a:pt x="418236" y="554923"/>
                    </a:lnTo>
                    <a:cubicBezTo>
                      <a:pt x="424377" y="559366"/>
                      <a:pt x="425623" y="567898"/>
                      <a:pt x="421173" y="573942"/>
                    </a:cubicBezTo>
                    <a:cubicBezTo>
                      <a:pt x="418503" y="577585"/>
                      <a:pt x="414409" y="579452"/>
                      <a:pt x="410225" y="579452"/>
                    </a:cubicBezTo>
                    <a:cubicBezTo>
                      <a:pt x="407466" y="579452"/>
                      <a:pt x="404618" y="578652"/>
                      <a:pt x="402215" y="576874"/>
                    </a:cubicBezTo>
                    <a:lnTo>
                      <a:pt x="317393" y="514752"/>
                    </a:lnTo>
                    <a:lnTo>
                      <a:pt x="317393" y="565854"/>
                    </a:lnTo>
                    <a:cubicBezTo>
                      <a:pt x="317393" y="573408"/>
                      <a:pt x="311341" y="579452"/>
                      <a:pt x="303775" y="579452"/>
                    </a:cubicBezTo>
                    <a:cubicBezTo>
                      <a:pt x="296299" y="579452"/>
                      <a:pt x="290157" y="573408"/>
                      <a:pt x="290157" y="565854"/>
                    </a:cubicBezTo>
                    <a:lnTo>
                      <a:pt x="290157" y="514752"/>
                    </a:lnTo>
                    <a:lnTo>
                      <a:pt x="205424" y="576874"/>
                    </a:lnTo>
                    <a:cubicBezTo>
                      <a:pt x="199372" y="581318"/>
                      <a:pt x="190827" y="579985"/>
                      <a:pt x="186377" y="573942"/>
                    </a:cubicBezTo>
                    <a:cubicBezTo>
                      <a:pt x="181927" y="567898"/>
                      <a:pt x="183262" y="559366"/>
                      <a:pt x="189314" y="554923"/>
                    </a:cubicBezTo>
                    <a:lnTo>
                      <a:pt x="290157" y="481069"/>
                    </a:lnTo>
                    <a:lnTo>
                      <a:pt x="290157" y="441165"/>
                    </a:lnTo>
                    <a:lnTo>
                      <a:pt x="58120" y="441165"/>
                    </a:lnTo>
                    <a:cubicBezTo>
                      <a:pt x="43167" y="441165"/>
                      <a:pt x="30885" y="428990"/>
                      <a:pt x="30885" y="413970"/>
                    </a:cubicBezTo>
                    <a:lnTo>
                      <a:pt x="30885" y="108514"/>
                    </a:lnTo>
                    <a:lnTo>
                      <a:pt x="27236" y="108514"/>
                    </a:lnTo>
                    <a:cubicBezTo>
                      <a:pt x="12194" y="108514"/>
                      <a:pt x="0" y="96338"/>
                      <a:pt x="0" y="81319"/>
                    </a:cubicBezTo>
                    <a:lnTo>
                      <a:pt x="0" y="56079"/>
                    </a:lnTo>
                    <a:cubicBezTo>
                      <a:pt x="0" y="41148"/>
                      <a:pt x="12194" y="28884"/>
                      <a:pt x="27236" y="28884"/>
                    </a:cubicBezTo>
                    <a:lnTo>
                      <a:pt x="290157" y="28884"/>
                    </a:lnTo>
                    <a:lnTo>
                      <a:pt x="290157" y="13597"/>
                    </a:lnTo>
                    <a:cubicBezTo>
                      <a:pt x="290157" y="6132"/>
                      <a:pt x="296299" y="0"/>
                      <a:pt x="303775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182832" tIns="91416" rIns="182832" bIns="91416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 lang="en-US" sz="7198" dirty="0"/>
              </a:p>
            </p:txBody>
          </p:sp>
          <p:sp>
            <p:nvSpPr>
              <p:cNvPr id="31" name="î$1ide">
                <a:extLst>
                  <a:ext uri="{FF2B5EF4-FFF2-40B4-BE49-F238E27FC236}">
                    <a16:creationId xmlns:a16="http://schemas.microsoft.com/office/drawing/2014/main" xmlns="" id="{1819D876-6968-4AED-912B-276F63D35545}"/>
                  </a:ext>
                </a:extLst>
              </p:cNvPr>
              <p:cNvSpPr txBox="1"/>
              <p:nvPr/>
            </p:nvSpPr>
            <p:spPr>
              <a:xfrm>
                <a:off x="7168470" y="3556866"/>
                <a:ext cx="1036822" cy="289644"/>
              </a:xfrm>
              <a:prstGeom prst="rect">
                <a:avLst/>
              </a:prstGeom>
              <a:noFill/>
            </p:spPr>
            <p:txBody>
              <a:bodyPr wrap="none" rtlCol="0" anchor="b" anchorCtr="0">
                <a:normAutofit fontScale="92500" lnSpcReduction="2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r>
                  <a:rPr lang="en-US" altLang="zh-CN" sz="1600" b="1" dirty="0"/>
                  <a:t>Keyword</a:t>
                </a:r>
                <a:endParaRPr lang="zh-CN" altLang="en-US" sz="1600" b="1" dirty="0"/>
              </a:p>
            </p:txBody>
          </p:sp>
        </p:grpSp>
        <p:grpSp>
          <p:nvGrpSpPr>
            <p:cNvPr id="11" name="ï$1îḍé">
              <a:extLst>
                <a:ext uri="{FF2B5EF4-FFF2-40B4-BE49-F238E27FC236}">
                  <a16:creationId xmlns:a16="http://schemas.microsoft.com/office/drawing/2014/main" xmlns="" id="{B04FE2F2-0817-4DF1-93F7-EAF3BD12B778}"/>
                </a:ext>
              </a:extLst>
            </p:cNvPr>
            <p:cNvGrpSpPr/>
            <p:nvPr/>
          </p:nvGrpSpPr>
          <p:grpSpPr>
            <a:xfrm>
              <a:off x="5009330" y="3534330"/>
              <a:ext cx="1036823" cy="577111"/>
              <a:chOff x="5113302" y="3251081"/>
              <a:chExt cx="1036823" cy="577111"/>
            </a:xfrm>
          </p:grpSpPr>
          <p:sp>
            <p:nvSpPr>
              <p:cNvPr id="28" name="îṩlíďe">
                <a:extLst>
                  <a:ext uri="{FF2B5EF4-FFF2-40B4-BE49-F238E27FC236}">
                    <a16:creationId xmlns:a16="http://schemas.microsoft.com/office/drawing/2014/main" xmlns="" id="{F48EAFA9-6F60-4635-9212-01333DA0B8BE}"/>
                  </a:ext>
                </a:extLst>
              </p:cNvPr>
              <p:cNvSpPr/>
              <p:nvPr/>
            </p:nvSpPr>
            <p:spPr bwMode="auto">
              <a:xfrm>
                <a:off x="5427169" y="3251081"/>
                <a:ext cx="409088" cy="287467"/>
              </a:xfrm>
              <a:custGeom>
                <a:avLst/>
                <a:gdLst>
                  <a:gd name="connsiteX0" fmla="*/ 450100 w 607639"/>
                  <a:gd name="connsiteY0" fmla="*/ 313203 h 426991"/>
                  <a:gd name="connsiteX1" fmla="*/ 450100 w 607639"/>
                  <a:gd name="connsiteY1" fmla="*/ 403167 h 426991"/>
                  <a:gd name="connsiteX2" fmla="*/ 585744 w 607639"/>
                  <a:gd name="connsiteY2" fmla="*/ 403167 h 426991"/>
                  <a:gd name="connsiteX3" fmla="*/ 586100 w 607639"/>
                  <a:gd name="connsiteY3" fmla="*/ 313203 h 426991"/>
                  <a:gd name="connsiteX4" fmla="*/ 530294 w 607639"/>
                  <a:gd name="connsiteY4" fmla="*/ 313203 h 426991"/>
                  <a:gd name="connsiteX5" fmla="*/ 530116 w 607639"/>
                  <a:gd name="connsiteY5" fmla="*/ 313203 h 426991"/>
                  <a:gd name="connsiteX6" fmla="*/ 529760 w 607639"/>
                  <a:gd name="connsiteY6" fmla="*/ 313203 h 426991"/>
                  <a:gd name="connsiteX7" fmla="*/ 450901 w 607639"/>
                  <a:gd name="connsiteY7" fmla="*/ 313203 h 426991"/>
                  <a:gd name="connsiteX8" fmla="*/ 236309 w 607639"/>
                  <a:gd name="connsiteY8" fmla="*/ 313203 h 426991"/>
                  <a:gd name="connsiteX9" fmla="*/ 236309 w 607639"/>
                  <a:gd name="connsiteY9" fmla="*/ 403167 h 426991"/>
                  <a:gd name="connsiteX10" fmla="*/ 371953 w 607639"/>
                  <a:gd name="connsiteY10" fmla="*/ 403167 h 426991"/>
                  <a:gd name="connsiteX11" fmla="*/ 372754 w 607639"/>
                  <a:gd name="connsiteY11" fmla="*/ 313203 h 426991"/>
                  <a:gd name="connsiteX12" fmla="*/ 237110 w 607639"/>
                  <a:gd name="connsiteY12" fmla="*/ 313203 h 426991"/>
                  <a:gd name="connsiteX13" fmla="*/ 22519 w 607639"/>
                  <a:gd name="connsiteY13" fmla="*/ 313203 h 426991"/>
                  <a:gd name="connsiteX14" fmla="*/ 22519 w 607639"/>
                  <a:gd name="connsiteY14" fmla="*/ 403167 h 426991"/>
                  <a:gd name="connsiteX15" fmla="*/ 158163 w 607639"/>
                  <a:gd name="connsiteY15" fmla="*/ 403167 h 426991"/>
                  <a:gd name="connsiteX16" fmla="*/ 158964 w 607639"/>
                  <a:gd name="connsiteY16" fmla="*/ 313203 h 426991"/>
                  <a:gd name="connsiteX17" fmla="*/ 91498 w 607639"/>
                  <a:gd name="connsiteY17" fmla="*/ 313203 h 426991"/>
                  <a:gd name="connsiteX18" fmla="*/ 91231 w 607639"/>
                  <a:gd name="connsiteY18" fmla="*/ 313203 h 426991"/>
                  <a:gd name="connsiteX19" fmla="*/ 90964 w 607639"/>
                  <a:gd name="connsiteY19" fmla="*/ 313203 h 426991"/>
                  <a:gd name="connsiteX20" fmla="*/ 23320 w 607639"/>
                  <a:gd name="connsiteY20" fmla="*/ 313203 h 426991"/>
                  <a:gd name="connsiteX21" fmla="*/ 91409 w 607639"/>
                  <a:gd name="connsiteY21" fmla="*/ 224751 h 426991"/>
                  <a:gd name="connsiteX22" fmla="*/ 530294 w 607639"/>
                  <a:gd name="connsiteY22" fmla="*/ 224751 h 426991"/>
                  <a:gd name="connsiteX23" fmla="*/ 540084 w 607639"/>
                  <a:gd name="connsiteY23" fmla="*/ 234530 h 426991"/>
                  <a:gd name="connsiteX24" fmla="*/ 540084 w 607639"/>
                  <a:gd name="connsiteY24" fmla="*/ 292135 h 426991"/>
                  <a:gd name="connsiteX25" fmla="*/ 586456 w 607639"/>
                  <a:gd name="connsiteY25" fmla="*/ 292135 h 426991"/>
                  <a:gd name="connsiteX26" fmla="*/ 607639 w 607639"/>
                  <a:gd name="connsiteY26" fmla="*/ 313203 h 426991"/>
                  <a:gd name="connsiteX27" fmla="*/ 607639 w 607639"/>
                  <a:gd name="connsiteY27" fmla="*/ 403167 h 426991"/>
                  <a:gd name="connsiteX28" fmla="*/ 586456 w 607639"/>
                  <a:gd name="connsiteY28" fmla="*/ 426991 h 426991"/>
                  <a:gd name="connsiteX29" fmla="*/ 451524 w 607639"/>
                  <a:gd name="connsiteY29" fmla="*/ 426991 h 426991"/>
                  <a:gd name="connsiteX30" fmla="*/ 427582 w 607639"/>
                  <a:gd name="connsiteY30" fmla="*/ 403167 h 426991"/>
                  <a:gd name="connsiteX31" fmla="*/ 427582 w 607639"/>
                  <a:gd name="connsiteY31" fmla="*/ 313203 h 426991"/>
                  <a:gd name="connsiteX32" fmla="*/ 451524 w 607639"/>
                  <a:gd name="connsiteY32" fmla="*/ 292135 h 426991"/>
                  <a:gd name="connsiteX33" fmla="*/ 517566 w 607639"/>
                  <a:gd name="connsiteY33" fmla="*/ 292135 h 426991"/>
                  <a:gd name="connsiteX34" fmla="*/ 517566 w 607639"/>
                  <a:gd name="connsiteY34" fmla="*/ 247242 h 426991"/>
                  <a:gd name="connsiteX35" fmla="*/ 315079 w 607639"/>
                  <a:gd name="connsiteY35" fmla="*/ 247242 h 426991"/>
                  <a:gd name="connsiteX36" fmla="*/ 315079 w 607639"/>
                  <a:gd name="connsiteY36" fmla="*/ 292135 h 426991"/>
                  <a:gd name="connsiteX37" fmla="*/ 372665 w 607639"/>
                  <a:gd name="connsiteY37" fmla="*/ 292135 h 426991"/>
                  <a:gd name="connsiteX38" fmla="*/ 393849 w 607639"/>
                  <a:gd name="connsiteY38" fmla="*/ 313203 h 426991"/>
                  <a:gd name="connsiteX39" fmla="*/ 393849 w 607639"/>
                  <a:gd name="connsiteY39" fmla="*/ 403167 h 426991"/>
                  <a:gd name="connsiteX40" fmla="*/ 372665 w 607639"/>
                  <a:gd name="connsiteY40" fmla="*/ 426991 h 426991"/>
                  <a:gd name="connsiteX41" fmla="*/ 237733 w 607639"/>
                  <a:gd name="connsiteY41" fmla="*/ 426991 h 426991"/>
                  <a:gd name="connsiteX42" fmla="*/ 213791 w 607639"/>
                  <a:gd name="connsiteY42" fmla="*/ 403167 h 426991"/>
                  <a:gd name="connsiteX43" fmla="*/ 213791 w 607639"/>
                  <a:gd name="connsiteY43" fmla="*/ 313203 h 426991"/>
                  <a:gd name="connsiteX44" fmla="*/ 237733 w 607639"/>
                  <a:gd name="connsiteY44" fmla="*/ 292135 h 426991"/>
                  <a:gd name="connsiteX45" fmla="*/ 292561 w 607639"/>
                  <a:gd name="connsiteY45" fmla="*/ 292135 h 426991"/>
                  <a:gd name="connsiteX46" fmla="*/ 292561 w 607639"/>
                  <a:gd name="connsiteY46" fmla="*/ 247242 h 426991"/>
                  <a:gd name="connsiteX47" fmla="*/ 101288 w 607639"/>
                  <a:gd name="connsiteY47" fmla="*/ 247242 h 426991"/>
                  <a:gd name="connsiteX48" fmla="*/ 101288 w 607639"/>
                  <a:gd name="connsiteY48" fmla="*/ 292135 h 426991"/>
                  <a:gd name="connsiteX49" fmla="*/ 158875 w 607639"/>
                  <a:gd name="connsiteY49" fmla="*/ 292135 h 426991"/>
                  <a:gd name="connsiteX50" fmla="*/ 180058 w 607639"/>
                  <a:gd name="connsiteY50" fmla="*/ 313203 h 426991"/>
                  <a:gd name="connsiteX51" fmla="*/ 180058 w 607639"/>
                  <a:gd name="connsiteY51" fmla="*/ 403167 h 426991"/>
                  <a:gd name="connsiteX52" fmla="*/ 158875 w 607639"/>
                  <a:gd name="connsiteY52" fmla="*/ 426991 h 426991"/>
                  <a:gd name="connsiteX53" fmla="*/ 24032 w 607639"/>
                  <a:gd name="connsiteY53" fmla="*/ 426991 h 426991"/>
                  <a:gd name="connsiteX54" fmla="*/ 0 w 607639"/>
                  <a:gd name="connsiteY54" fmla="*/ 403167 h 426991"/>
                  <a:gd name="connsiteX55" fmla="*/ 0 w 607639"/>
                  <a:gd name="connsiteY55" fmla="*/ 313203 h 426991"/>
                  <a:gd name="connsiteX56" fmla="*/ 24032 w 607639"/>
                  <a:gd name="connsiteY56" fmla="*/ 292135 h 426991"/>
                  <a:gd name="connsiteX57" fmla="*/ 78770 w 607639"/>
                  <a:gd name="connsiteY57" fmla="*/ 292135 h 426991"/>
                  <a:gd name="connsiteX58" fmla="*/ 78770 w 607639"/>
                  <a:gd name="connsiteY58" fmla="*/ 234530 h 426991"/>
                  <a:gd name="connsiteX59" fmla="*/ 91409 w 607639"/>
                  <a:gd name="connsiteY59" fmla="*/ 224751 h 426991"/>
                  <a:gd name="connsiteX60" fmla="*/ 236326 w 607639"/>
                  <a:gd name="connsiteY60" fmla="*/ 21066 h 426991"/>
                  <a:gd name="connsiteX61" fmla="*/ 236326 w 607639"/>
                  <a:gd name="connsiteY61" fmla="*/ 111021 h 426991"/>
                  <a:gd name="connsiteX62" fmla="*/ 371758 w 607639"/>
                  <a:gd name="connsiteY62" fmla="*/ 111021 h 426991"/>
                  <a:gd name="connsiteX63" fmla="*/ 372380 w 607639"/>
                  <a:gd name="connsiteY63" fmla="*/ 21066 h 426991"/>
                  <a:gd name="connsiteX64" fmla="*/ 237127 w 607639"/>
                  <a:gd name="connsiteY64" fmla="*/ 21066 h 426991"/>
                  <a:gd name="connsiteX65" fmla="*/ 237750 w 607639"/>
                  <a:gd name="connsiteY65" fmla="*/ 0 h 426991"/>
                  <a:gd name="connsiteX66" fmla="*/ 372647 w 607639"/>
                  <a:gd name="connsiteY66" fmla="*/ 0 h 426991"/>
                  <a:gd name="connsiteX67" fmla="*/ 393825 w 607639"/>
                  <a:gd name="connsiteY67" fmla="*/ 21066 h 426991"/>
                  <a:gd name="connsiteX68" fmla="*/ 393825 w 607639"/>
                  <a:gd name="connsiteY68" fmla="*/ 111021 h 426991"/>
                  <a:gd name="connsiteX69" fmla="*/ 372647 w 607639"/>
                  <a:gd name="connsiteY69" fmla="*/ 134843 h 426991"/>
                  <a:gd name="connsiteX70" fmla="*/ 315076 w 607639"/>
                  <a:gd name="connsiteY70" fmla="*/ 134843 h 426991"/>
                  <a:gd name="connsiteX71" fmla="*/ 315076 w 607639"/>
                  <a:gd name="connsiteY71" fmla="*/ 191020 h 426991"/>
                  <a:gd name="connsiteX72" fmla="*/ 292563 w 607639"/>
                  <a:gd name="connsiteY72" fmla="*/ 191020 h 426991"/>
                  <a:gd name="connsiteX73" fmla="*/ 292563 w 607639"/>
                  <a:gd name="connsiteY73" fmla="*/ 134843 h 426991"/>
                  <a:gd name="connsiteX74" fmla="*/ 237750 w 607639"/>
                  <a:gd name="connsiteY74" fmla="*/ 134843 h 426991"/>
                  <a:gd name="connsiteX75" fmla="*/ 213813 w 607639"/>
                  <a:gd name="connsiteY75" fmla="*/ 111021 h 426991"/>
                  <a:gd name="connsiteX76" fmla="*/ 213813 w 607639"/>
                  <a:gd name="connsiteY76" fmla="*/ 21066 h 426991"/>
                  <a:gd name="connsiteX77" fmla="*/ 237750 w 607639"/>
                  <a:gd name="connsiteY77" fmla="*/ 0 h 4269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</a:cxnLst>
                <a:rect l="l" t="t" r="r" b="b"/>
                <a:pathLst>
                  <a:path w="607639" h="426991">
                    <a:moveTo>
                      <a:pt x="450100" y="313203"/>
                    </a:moveTo>
                    <a:lnTo>
                      <a:pt x="450100" y="403167"/>
                    </a:lnTo>
                    <a:lnTo>
                      <a:pt x="585744" y="403167"/>
                    </a:lnTo>
                    <a:lnTo>
                      <a:pt x="586100" y="313203"/>
                    </a:lnTo>
                    <a:lnTo>
                      <a:pt x="530294" y="313203"/>
                    </a:lnTo>
                    <a:cubicBezTo>
                      <a:pt x="530294" y="313203"/>
                      <a:pt x="530116" y="313203"/>
                      <a:pt x="530116" y="313203"/>
                    </a:cubicBezTo>
                    <a:cubicBezTo>
                      <a:pt x="530027" y="313203"/>
                      <a:pt x="529849" y="313203"/>
                      <a:pt x="529760" y="313203"/>
                    </a:cubicBezTo>
                    <a:lnTo>
                      <a:pt x="450901" y="313203"/>
                    </a:lnTo>
                    <a:close/>
                    <a:moveTo>
                      <a:pt x="236309" y="313203"/>
                    </a:moveTo>
                    <a:lnTo>
                      <a:pt x="236309" y="403167"/>
                    </a:lnTo>
                    <a:lnTo>
                      <a:pt x="371953" y="403167"/>
                    </a:lnTo>
                    <a:lnTo>
                      <a:pt x="372754" y="313203"/>
                    </a:lnTo>
                    <a:lnTo>
                      <a:pt x="237110" y="313203"/>
                    </a:lnTo>
                    <a:close/>
                    <a:moveTo>
                      <a:pt x="22519" y="313203"/>
                    </a:moveTo>
                    <a:lnTo>
                      <a:pt x="22519" y="403167"/>
                    </a:lnTo>
                    <a:lnTo>
                      <a:pt x="158163" y="403167"/>
                    </a:lnTo>
                    <a:lnTo>
                      <a:pt x="158964" y="313203"/>
                    </a:lnTo>
                    <a:lnTo>
                      <a:pt x="91498" y="313203"/>
                    </a:lnTo>
                    <a:cubicBezTo>
                      <a:pt x="91409" y="313203"/>
                      <a:pt x="91320" y="313203"/>
                      <a:pt x="91231" y="313203"/>
                    </a:cubicBezTo>
                    <a:cubicBezTo>
                      <a:pt x="91231" y="313203"/>
                      <a:pt x="90964" y="313203"/>
                      <a:pt x="90964" y="313203"/>
                    </a:cubicBezTo>
                    <a:lnTo>
                      <a:pt x="23320" y="313203"/>
                    </a:lnTo>
                    <a:close/>
                    <a:moveTo>
                      <a:pt x="91409" y="224751"/>
                    </a:moveTo>
                    <a:lnTo>
                      <a:pt x="530294" y="224751"/>
                    </a:lnTo>
                    <a:cubicBezTo>
                      <a:pt x="536435" y="224751"/>
                      <a:pt x="540084" y="228396"/>
                      <a:pt x="540084" y="234530"/>
                    </a:cubicBezTo>
                    <a:lnTo>
                      <a:pt x="540084" y="292135"/>
                    </a:lnTo>
                    <a:lnTo>
                      <a:pt x="586456" y="292135"/>
                    </a:lnTo>
                    <a:cubicBezTo>
                      <a:pt x="598917" y="292135"/>
                      <a:pt x="607639" y="300847"/>
                      <a:pt x="607639" y="313203"/>
                    </a:cubicBezTo>
                    <a:lnTo>
                      <a:pt x="607639" y="403167"/>
                    </a:lnTo>
                    <a:cubicBezTo>
                      <a:pt x="607639" y="415524"/>
                      <a:pt x="598917" y="426991"/>
                      <a:pt x="586456" y="426991"/>
                    </a:cubicBezTo>
                    <a:lnTo>
                      <a:pt x="451524" y="426991"/>
                    </a:lnTo>
                    <a:cubicBezTo>
                      <a:pt x="439152" y="426991"/>
                      <a:pt x="427582" y="415524"/>
                      <a:pt x="427582" y="403167"/>
                    </a:cubicBezTo>
                    <a:lnTo>
                      <a:pt x="427582" y="313203"/>
                    </a:lnTo>
                    <a:cubicBezTo>
                      <a:pt x="427582" y="300847"/>
                      <a:pt x="439152" y="292135"/>
                      <a:pt x="451524" y="292135"/>
                    </a:cubicBezTo>
                    <a:lnTo>
                      <a:pt x="517566" y="292135"/>
                    </a:lnTo>
                    <a:lnTo>
                      <a:pt x="517566" y="247242"/>
                    </a:lnTo>
                    <a:lnTo>
                      <a:pt x="315079" y="247242"/>
                    </a:lnTo>
                    <a:lnTo>
                      <a:pt x="315079" y="292135"/>
                    </a:lnTo>
                    <a:lnTo>
                      <a:pt x="372665" y="292135"/>
                    </a:lnTo>
                    <a:cubicBezTo>
                      <a:pt x="385126" y="292135"/>
                      <a:pt x="393849" y="300847"/>
                      <a:pt x="393849" y="313203"/>
                    </a:cubicBezTo>
                    <a:lnTo>
                      <a:pt x="393849" y="403167"/>
                    </a:lnTo>
                    <a:cubicBezTo>
                      <a:pt x="393849" y="415524"/>
                      <a:pt x="385126" y="426991"/>
                      <a:pt x="372665" y="426991"/>
                    </a:cubicBezTo>
                    <a:lnTo>
                      <a:pt x="237733" y="426991"/>
                    </a:lnTo>
                    <a:cubicBezTo>
                      <a:pt x="225362" y="426991"/>
                      <a:pt x="213791" y="415524"/>
                      <a:pt x="213791" y="403167"/>
                    </a:cubicBezTo>
                    <a:lnTo>
                      <a:pt x="213791" y="313203"/>
                    </a:lnTo>
                    <a:cubicBezTo>
                      <a:pt x="213791" y="300847"/>
                      <a:pt x="225362" y="292135"/>
                      <a:pt x="237733" y="292135"/>
                    </a:cubicBezTo>
                    <a:lnTo>
                      <a:pt x="292561" y="292135"/>
                    </a:lnTo>
                    <a:lnTo>
                      <a:pt x="292561" y="247242"/>
                    </a:lnTo>
                    <a:lnTo>
                      <a:pt x="101288" y="247242"/>
                    </a:lnTo>
                    <a:lnTo>
                      <a:pt x="101288" y="292135"/>
                    </a:lnTo>
                    <a:lnTo>
                      <a:pt x="158875" y="292135"/>
                    </a:lnTo>
                    <a:cubicBezTo>
                      <a:pt x="171335" y="292135"/>
                      <a:pt x="180058" y="300847"/>
                      <a:pt x="180058" y="313203"/>
                    </a:cubicBezTo>
                    <a:lnTo>
                      <a:pt x="180058" y="403167"/>
                    </a:lnTo>
                    <a:cubicBezTo>
                      <a:pt x="180058" y="415524"/>
                      <a:pt x="171335" y="426991"/>
                      <a:pt x="158875" y="426991"/>
                    </a:cubicBezTo>
                    <a:lnTo>
                      <a:pt x="24032" y="426991"/>
                    </a:lnTo>
                    <a:cubicBezTo>
                      <a:pt x="11571" y="426991"/>
                      <a:pt x="0" y="415524"/>
                      <a:pt x="0" y="403167"/>
                    </a:cubicBezTo>
                    <a:lnTo>
                      <a:pt x="0" y="313203"/>
                    </a:lnTo>
                    <a:cubicBezTo>
                      <a:pt x="0" y="300847"/>
                      <a:pt x="11571" y="292135"/>
                      <a:pt x="24032" y="292135"/>
                    </a:cubicBezTo>
                    <a:lnTo>
                      <a:pt x="78770" y="292135"/>
                    </a:lnTo>
                    <a:lnTo>
                      <a:pt x="78770" y="234530"/>
                    </a:lnTo>
                    <a:cubicBezTo>
                      <a:pt x="78770" y="228396"/>
                      <a:pt x="85178" y="224751"/>
                      <a:pt x="91409" y="224751"/>
                    </a:cubicBezTo>
                    <a:close/>
                    <a:moveTo>
                      <a:pt x="236326" y="21066"/>
                    </a:moveTo>
                    <a:lnTo>
                      <a:pt x="236326" y="111021"/>
                    </a:lnTo>
                    <a:lnTo>
                      <a:pt x="371758" y="111021"/>
                    </a:lnTo>
                    <a:lnTo>
                      <a:pt x="372380" y="21066"/>
                    </a:lnTo>
                    <a:lnTo>
                      <a:pt x="237127" y="21066"/>
                    </a:lnTo>
                    <a:close/>
                    <a:moveTo>
                      <a:pt x="237750" y="0"/>
                    </a:moveTo>
                    <a:lnTo>
                      <a:pt x="372647" y="0"/>
                    </a:lnTo>
                    <a:cubicBezTo>
                      <a:pt x="385105" y="0"/>
                      <a:pt x="393825" y="8711"/>
                      <a:pt x="393825" y="21066"/>
                    </a:cubicBezTo>
                    <a:lnTo>
                      <a:pt x="393825" y="111021"/>
                    </a:lnTo>
                    <a:cubicBezTo>
                      <a:pt x="393825" y="123376"/>
                      <a:pt x="385105" y="134843"/>
                      <a:pt x="372647" y="134843"/>
                    </a:cubicBezTo>
                    <a:lnTo>
                      <a:pt x="315076" y="134843"/>
                    </a:lnTo>
                    <a:lnTo>
                      <a:pt x="315076" y="191020"/>
                    </a:lnTo>
                    <a:lnTo>
                      <a:pt x="292563" y="191020"/>
                    </a:lnTo>
                    <a:lnTo>
                      <a:pt x="292563" y="134843"/>
                    </a:lnTo>
                    <a:lnTo>
                      <a:pt x="237750" y="134843"/>
                    </a:lnTo>
                    <a:cubicBezTo>
                      <a:pt x="225381" y="134843"/>
                      <a:pt x="213813" y="123376"/>
                      <a:pt x="213813" y="111021"/>
                    </a:cubicBezTo>
                    <a:lnTo>
                      <a:pt x="213813" y="21066"/>
                    </a:lnTo>
                    <a:cubicBezTo>
                      <a:pt x="213813" y="8711"/>
                      <a:pt x="225381" y="0"/>
                      <a:pt x="237750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182832" tIns="91416" rIns="182832" bIns="91416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 lang="en-US" sz="7198" dirty="0"/>
              </a:p>
            </p:txBody>
          </p:sp>
          <p:sp>
            <p:nvSpPr>
              <p:cNvPr id="29" name="ísļïḍè">
                <a:extLst>
                  <a:ext uri="{FF2B5EF4-FFF2-40B4-BE49-F238E27FC236}">
                    <a16:creationId xmlns:a16="http://schemas.microsoft.com/office/drawing/2014/main" xmlns="" id="{A2351849-585B-43D3-B771-B99754E63AD2}"/>
                  </a:ext>
                </a:extLst>
              </p:cNvPr>
              <p:cNvSpPr txBox="1"/>
              <p:nvPr/>
            </p:nvSpPr>
            <p:spPr>
              <a:xfrm>
                <a:off x="5113302" y="3538548"/>
                <a:ext cx="1036823" cy="289644"/>
              </a:xfrm>
              <a:prstGeom prst="rect">
                <a:avLst/>
              </a:prstGeom>
              <a:noFill/>
            </p:spPr>
            <p:txBody>
              <a:bodyPr wrap="none" rtlCol="0" anchor="b" anchorCtr="0">
                <a:normAutofit fontScale="92500" lnSpcReduction="2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r>
                  <a:rPr lang="en-US" altLang="zh-CN" sz="1600" b="1" dirty="0"/>
                  <a:t>Keyword</a:t>
                </a:r>
                <a:endParaRPr lang="zh-CN" altLang="en-US" sz="1600" b="1" dirty="0"/>
              </a:p>
            </p:txBody>
          </p:sp>
        </p:grpSp>
        <p:grpSp>
          <p:nvGrpSpPr>
            <p:cNvPr id="12" name="ïṣḷiďè">
              <a:extLst>
                <a:ext uri="{FF2B5EF4-FFF2-40B4-BE49-F238E27FC236}">
                  <a16:creationId xmlns:a16="http://schemas.microsoft.com/office/drawing/2014/main" xmlns="" id="{D17891BA-EDE3-4375-9208-BD7BE7E7CC4F}"/>
                </a:ext>
              </a:extLst>
            </p:cNvPr>
            <p:cNvGrpSpPr/>
            <p:nvPr/>
          </p:nvGrpSpPr>
          <p:grpSpPr>
            <a:xfrm>
              <a:off x="6024260" y="4823118"/>
              <a:ext cx="1036822" cy="588080"/>
              <a:chOff x="6128232" y="4471344"/>
              <a:chExt cx="1036822" cy="588080"/>
            </a:xfrm>
          </p:grpSpPr>
          <p:sp>
            <p:nvSpPr>
              <p:cNvPr id="26" name="îšlïďê">
                <a:extLst>
                  <a:ext uri="{FF2B5EF4-FFF2-40B4-BE49-F238E27FC236}">
                    <a16:creationId xmlns:a16="http://schemas.microsoft.com/office/drawing/2014/main" xmlns="" id="{1B179593-0BF0-4F11-A878-2874556A5CE4}"/>
                  </a:ext>
                </a:extLst>
              </p:cNvPr>
              <p:cNvSpPr/>
              <p:nvPr/>
            </p:nvSpPr>
            <p:spPr bwMode="auto">
              <a:xfrm>
                <a:off x="6439865" y="4471344"/>
                <a:ext cx="413557" cy="298436"/>
              </a:xfrm>
              <a:custGeom>
                <a:avLst/>
                <a:gdLst>
                  <a:gd name="connsiteX0" fmla="*/ 91000 w 605879"/>
                  <a:gd name="connsiteY0" fmla="*/ 173662 h 437224"/>
                  <a:gd name="connsiteX1" fmla="*/ 331193 w 605879"/>
                  <a:gd name="connsiteY1" fmla="*/ 173662 h 437224"/>
                  <a:gd name="connsiteX2" fmla="*/ 342454 w 605879"/>
                  <a:gd name="connsiteY2" fmla="*/ 184882 h 437224"/>
                  <a:gd name="connsiteX3" fmla="*/ 331193 w 605879"/>
                  <a:gd name="connsiteY3" fmla="*/ 196102 h 437224"/>
                  <a:gd name="connsiteX4" fmla="*/ 91000 w 605879"/>
                  <a:gd name="connsiteY4" fmla="*/ 196102 h 437224"/>
                  <a:gd name="connsiteX5" fmla="*/ 79739 w 605879"/>
                  <a:gd name="connsiteY5" fmla="*/ 184882 h 437224"/>
                  <a:gd name="connsiteX6" fmla="*/ 91000 w 605879"/>
                  <a:gd name="connsiteY6" fmla="*/ 173662 h 437224"/>
                  <a:gd name="connsiteX7" fmla="*/ 421630 w 605879"/>
                  <a:gd name="connsiteY7" fmla="*/ 131441 h 437224"/>
                  <a:gd name="connsiteX8" fmla="*/ 423552 w 605879"/>
                  <a:gd name="connsiteY8" fmla="*/ 152274 h 437224"/>
                  <a:gd name="connsiteX9" fmla="*/ 275961 w 605879"/>
                  <a:gd name="connsiteY9" fmla="*/ 300986 h 437224"/>
                  <a:gd name="connsiteX10" fmla="*/ 408175 w 605879"/>
                  <a:gd name="connsiteY10" fmla="*/ 358277 h 437224"/>
                  <a:gd name="connsiteX11" fmla="*/ 418060 w 605879"/>
                  <a:gd name="connsiteY11" fmla="*/ 365267 h 437224"/>
                  <a:gd name="connsiteX12" fmla="*/ 488218 w 605879"/>
                  <a:gd name="connsiteY12" fmla="*/ 410360 h 437224"/>
                  <a:gd name="connsiteX13" fmla="*/ 474214 w 605879"/>
                  <a:gd name="connsiteY13" fmla="*/ 363348 h 437224"/>
                  <a:gd name="connsiteX14" fmla="*/ 482039 w 605879"/>
                  <a:gd name="connsiteY14" fmla="*/ 349916 h 437224"/>
                  <a:gd name="connsiteX15" fmla="*/ 583363 w 605879"/>
                  <a:gd name="connsiteY15" fmla="*/ 244928 h 437224"/>
                  <a:gd name="connsiteX16" fmla="*/ 421630 w 605879"/>
                  <a:gd name="connsiteY16" fmla="*/ 131441 h 437224"/>
                  <a:gd name="connsiteX17" fmla="*/ 75898 w 605879"/>
                  <a:gd name="connsiteY17" fmla="*/ 120173 h 437224"/>
                  <a:gd name="connsiteX18" fmla="*/ 340509 w 605879"/>
                  <a:gd name="connsiteY18" fmla="*/ 120173 h 437224"/>
                  <a:gd name="connsiteX19" fmla="*/ 351769 w 605879"/>
                  <a:gd name="connsiteY19" fmla="*/ 131428 h 437224"/>
                  <a:gd name="connsiteX20" fmla="*/ 340509 w 605879"/>
                  <a:gd name="connsiteY20" fmla="*/ 142683 h 437224"/>
                  <a:gd name="connsiteX21" fmla="*/ 75898 w 605879"/>
                  <a:gd name="connsiteY21" fmla="*/ 142683 h 437224"/>
                  <a:gd name="connsiteX22" fmla="*/ 64638 w 605879"/>
                  <a:gd name="connsiteY22" fmla="*/ 131428 h 437224"/>
                  <a:gd name="connsiteX23" fmla="*/ 75898 w 605879"/>
                  <a:gd name="connsiteY23" fmla="*/ 120173 h 437224"/>
                  <a:gd name="connsiteX24" fmla="*/ 210609 w 605879"/>
                  <a:gd name="connsiteY24" fmla="*/ 22478 h 437224"/>
                  <a:gd name="connsiteX25" fmla="*/ 22516 w 605879"/>
                  <a:gd name="connsiteY25" fmla="*/ 153508 h 437224"/>
                  <a:gd name="connsiteX26" fmla="*/ 139216 w 605879"/>
                  <a:gd name="connsiteY26" fmla="*/ 274807 h 437224"/>
                  <a:gd name="connsiteX27" fmla="*/ 147042 w 605879"/>
                  <a:gd name="connsiteY27" fmla="*/ 288102 h 437224"/>
                  <a:gd name="connsiteX28" fmla="*/ 130017 w 605879"/>
                  <a:gd name="connsiteY28" fmla="*/ 344297 h 437224"/>
                  <a:gd name="connsiteX29" fmla="*/ 214041 w 605879"/>
                  <a:gd name="connsiteY29" fmla="*/ 291254 h 437224"/>
                  <a:gd name="connsiteX30" fmla="*/ 223927 w 605879"/>
                  <a:gd name="connsiteY30" fmla="*/ 284264 h 437224"/>
                  <a:gd name="connsiteX31" fmla="*/ 398839 w 605879"/>
                  <a:gd name="connsiteY31" fmla="*/ 152960 h 437224"/>
                  <a:gd name="connsiteX32" fmla="*/ 369596 w 605879"/>
                  <a:gd name="connsiteY32" fmla="*/ 80592 h 437224"/>
                  <a:gd name="connsiteX33" fmla="*/ 210609 w 605879"/>
                  <a:gd name="connsiteY33" fmla="*/ 22478 h 437224"/>
                  <a:gd name="connsiteX34" fmla="*/ 210609 w 605879"/>
                  <a:gd name="connsiteY34" fmla="*/ 0 h 437224"/>
                  <a:gd name="connsiteX35" fmla="*/ 385796 w 605879"/>
                  <a:gd name="connsiteY35" fmla="*/ 64967 h 437224"/>
                  <a:gd name="connsiteX36" fmla="*/ 414079 w 605879"/>
                  <a:gd name="connsiteY36" fmla="*/ 109100 h 437224"/>
                  <a:gd name="connsiteX37" fmla="*/ 419845 w 605879"/>
                  <a:gd name="connsiteY37" fmla="*/ 108963 h 437224"/>
                  <a:gd name="connsiteX38" fmla="*/ 605879 w 605879"/>
                  <a:gd name="connsiteY38" fmla="*/ 244928 h 437224"/>
                  <a:gd name="connsiteX39" fmla="*/ 498515 w 605879"/>
                  <a:gd name="connsiteY39" fmla="*/ 368420 h 437224"/>
                  <a:gd name="connsiteX40" fmla="*/ 516088 w 605879"/>
                  <a:gd name="connsiteY40" fmla="*/ 414609 h 437224"/>
                  <a:gd name="connsiteX41" fmla="*/ 522953 w 605879"/>
                  <a:gd name="connsiteY41" fmla="*/ 428178 h 437224"/>
                  <a:gd name="connsiteX42" fmla="*/ 510185 w 605879"/>
                  <a:gd name="connsiteY42" fmla="*/ 437224 h 437224"/>
                  <a:gd name="connsiteX43" fmla="*/ 400487 w 605879"/>
                  <a:gd name="connsiteY43" fmla="*/ 380344 h 437224"/>
                  <a:gd name="connsiteX44" fmla="*/ 250836 w 605879"/>
                  <a:gd name="connsiteY44" fmla="*/ 304275 h 437224"/>
                  <a:gd name="connsiteX45" fmla="*/ 231752 w 605879"/>
                  <a:gd name="connsiteY45" fmla="*/ 306331 h 437224"/>
                  <a:gd name="connsiteX46" fmla="*/ 107639 w 605879"/>
                  <a:gd name="connsiteY46" fmla="*/ 371161 h 437224"/>
                  <a:gd name="connsiteX47" fmla="*/ 94596 w 605879"/>
                  <a:gd name="connsiteY47" fmla="*/ 361978 h 437224"/>
                  <a:gd name="connsiteX48" fmla="*/ 102009 w 605879"/>
                  <a:gd name="connsiteY48" fmla="*/ 348135 h 437224"/>
                  <a:gd name="connsiteX49" fmla="*/ 122741 w 605879"/>
                  <a:gd name="connsiteY49" fmla="*/ 293173 h 437224"/>
                  <a:gd name="connsiteX50" fmla="*/ 0 w 605879"/>
                  <a:gd name="connsiteY50" fmla="*/ 153508 h 437224"/>
                  <a:gd name="connsiteX51" fmla="*/ 210609 w 605879"/>
                  <a:gd name="connsiteY51" fmla="*/ 0 h 4372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</a:cxnLst>
                <a:rect l="l" t="t" r="r" b="b"/>
                <a:pathLst>
                  <a:path w="605879" h="437224">
                    <a:moveTo>
                      <a:pt x="91000" y="173662"/>
                    </a:moveTo>
                    <a:lnTo>
                      <a:pt x="331193" y="173662"/>
                    </a:lnTo>
                    <a:cubicBezTo>
                      <a:pt x="337373" y="173662"/>
                      <a:pt x="342454" y="178725"/>
                      <a:pt x="342454" y="184882"/>
                    </a:cubicBezTo>
                    <a:cubicBezTo>
                      <a:pt x="342454" y="191040"/>
                      <a:pt x="337373" y="196102"/>
                      <a:pt x="331193" y="196102"/>
                    </a:cubicBezTo>
                    <a:lnTo>
                      <a:pt x="91000" y="196102"/>
                    </a:lnTo>
                    <a:cubicBezTo>
                      <a:pt x="84683" y="196102"/>
                      <a:pt x="79739" y="191040"/>
                      <a:pt x="79739" y="184882"/>
                    </a:cubicBezTo>
                    <a:cubicBezTo>
                      <a:pt x="79739" y="178725"/>
                      <a:pt x="84683" y="173662"/>
                      <a:pt x="91000" y="173662"/>
                    </a:cubicBezTo>
                    <a:close/>
                    <a:moveTo>
                      <a:pt x="421630" y="131441"/>
                    </a:moveTo>
                    <a:cubicBezTo>
                      <a:pt x="423003" y="138294"/>
                      <a:pt x="423552" y="145284"/>
                      <a:pt x="423552" y="152274"/>
                    </a:cubicBezTo>
                    <a:cubicBezTo>
                      <a:pt x="423552" y="220668"/>
                      <a:pt x="362456" y="281249"/>
                      <a:pt x="275961" y="300986"/>
                    </a:cubicBezTo>
                    <a:cubicBezTo>
                      <a:pt x="302047" y="334017"/>
                      <a:pt x="350924" y="355536"/>
                      <a:pt x="408175" y="358277"/>
                    </a:cubicBezTo>
                    <a:cubicBezTo>
                      <a:pt x="412569" y="358551"/>
                      <a:pt x="416413" y="361293"/>
                      <a:pt x="418060" y="365267"/>
                    </a:cubicBezTo>
                    <a:cubicBezTo>
                      <a:pt x="427259" y="388019"/>
                      <a:pt x="463505" y="403370"/>
                      <a:pt x="488218" y="410360"/>
                    </a:cubicBezTo>
                    <a:cubicBezTo>
                      <a:pt x="483962" y="399944"/>
                      <a:pt x="479156" y="385004"/>
                      <a:pt x="474214" y="363348"/>
                    </a:cubicBezTo>
                    <a:cubicBezTo>
                      <a:pt x="472841" y="357455"/>
                      <a:pt x="476273" y="351698"/>
                      <a:pt x="482039" y="349916"/>
                    </a:cubicBezTo>
                    <a:cubicBezTo>
                      <a:pt x="543685" y="332236"/>
                      <a:pt x="583500" y="290980"/>
                      <a:pt x="583363" y="244928"/>
                    </a:cubicBezTo>
                    <a:cubicBezTo>
                      <a:pt x="583363" y="182839"/>
                      <a:pt x="511009" y="132126"/>
                      <a:pt x="421630" y="131441"/>
                    </a:cubicBezTo>
                    <a:close/>
                    <a:moveTo>
                      <a:pt x="75898" y="120173"/>
                    </a:moveTo>
                    <a:lnTo>
                      <a:pt x="340509" y="120173"/>
                    </a:lnTo>
                    <a:cubicBezTo>
                      <a:pt x="346826" y="120173"/>
                      <a:pt x="351769" y="125114"/>
                      <a:pt x="351769" y="131428"/>
                    </a:cubicBezTo>
                    <a:cubicBezTo>
                      <a:pt x="351769" y="137604"/>
                      <a:pt x="346826" y="142683"/>
                      <a:pt x="340509" y="142683"/>
                    </a:cubicBezTo>
                    <a:lnTo>
                      <a:pt x="75898" y="142683"/>
                    </a:lnTo>
                    <a:cubicBezTo>
                      <a:pt x="69719" y="142683"/>
                      <a:pt x="64638" y="137604"/>
                      <a:pt x="64638" y="131428"/>
                    </a:cubicBezTo>
                    <a:cubicBezTo>
                      <a:pt x="64638" y="125114"/>
                      <a:pt x="69719" y="120173"/>
                      <a:pt x="75898" y="120173"/>
                    </a:cubicBezTo>
                    <a:close/>
                    <a:moveTo>
                      <a:pt x="210609" y="22478"/>
                    </a:moveTo>
                    <a:cubicBezTo>
                      <a:pt x="106952" y="22478"/>
                      <a:pt x="22516" y="81277"/>
                      <a:pt x="22516" y="153508"/>
                    </a:cubicBezTo>
                    <a:cubicBezTo>
                      <a:pt x="22516" y="206688"/>
                      <a:pt x="68372" y="254385"/>
                      <a:pt x="139216" y="274807"/>
                    </a:cubicBezTo>
                    <a:cubicBezTo>
                      <a:pt x="144983" y="276452"/>
                      <a:pt x="148415" y="282208"/>
                      <a:pt x="147042" y="288102"/>
                    </a:cubicBezTo>
                    <a:cubicBezTo>
                      <a:pt x="140864" y="314966"/>
                      <a:pt x="135097" y="332647"/>
                      <a:pt x="130017" y="344297"/>
                    </a:cubicBezTo>
                    <a:cubicBezTo>
                      <a:pt x="158437" y="336622"/>
                      <a:pt x="203058" y="318667"/>
                      <a:pt x="214041" y="291254"/>
                    </a:cubicBezTo>
                    <a:cubicBezTo>
                      <a:pt x="215689" y="287280"/>
                      <a:pt x="219533" y="284538"/>
                      <a:pt x="223927" y="284264"/>
                    </a:cubicBezTo>
                    <a:cubicBezTo>
                      <a:pt x="320170" y="279604"/>
                      <a:pt x="395407" y="223135"/>
                      <a:pt x="398839" y="152960"/>
                    </a:cubicBezTo>
                    <a:cubicBezTo>
                      <a:pt x="400075" y="126918"/>
                      <a:pt x="389915" y="101836"/>
                      <a:pt x="369596" y="80592"/>
                    </a:cubicBezTo>
                    <a:cubicBezTo>
                      <a:pt x="334860" y="44133"/>
                      <a:pt x="275412" y="22478"/>
                      <a:pt x="210609" y="22478"/>
                    </a:cubicBezTo>
                    <a:close/>
                    <a:moveTo>
                      <a:pt x="210609" y="0"/>
                    </a:moveTo>
                    <a:cubicBezTo>
                      <a:pt x="281453" y="0"/>
                      <a:pt x="346942" y="24260"/>
                      <a:pt x="385796" y="64967"/>
                    </a:cubicBezTo>
                    <a:cubicBezTo>
                      <a:pt x="398702" y="78536"/>
                      <a:pt x="408175" y="93338"/>
                      <a:pt x="414079" y="109100"/>
                    </a:cubicBezTo>
                    <a:cubicBezTo>
                      <a:pt x="416001" y="108963"/>
                      <a:pt x="417923" y="108963"/>
                      <a:pt x="419845" y="108963"/>
                    </a:cubicBezTo>
                    <a:cubicBezTo>
                      <a:pt x="522404" y="108963"/>
                      <a:pt x="606016" y="169955"/>
                      <a:pt x="605879" y="244928"/>
                    </a:cubicBezTo>
                    <a:cubicBezTo>
                      <a:pt x="605879" y="298519"/>
                      <a:pt x="564141" y="346079"/>
                      <a:pt x="498515" y="368420"/>
                    </a:cubicBezTo>
                    <a:cubicBezTo>
                      <a:pt x="506066" y="398025"/>
                      <a:pt x="512931" y="412279"/>
                      <a:pt x="516088" y="414609"/>
                    </a:cubicBezTo>
                    <a:cubicBezTo>
                      <a:pt x="524601" y="418858"/>
                      <a:pt x="523228" y="426671"/>
                      <a:pt x="522953" y="428178"/>
                    </a:cubicBezTo>
                    <a:cubicBezTo>
                      <a:pt x="522541" y="429686"/>
                      <a:pt x="520207" y="437224"/>
                      <a:pt x="510185" y="437224"/>
                    </a:cubicBezTo>
                    <a:cubicBezTo>
                      <a:pt x="497828" y="437224"/>
                      <a:pt x="423689" y="421325"/>
                      <a:pt x="400487" y="380344"/>
                    </a:cubicBezTo>
                    <a:cubicBezTo>
                      <a:pt x="333899" y="375410"/>
                      <a:pt x="277746" y="346764"/>
                      <a:pt x="250836" y="304275"/>
                    </a:cubicBezTo>
                    <a:cubicBezTo>
                      <a:pt x="244521" y="305098"/>
                      <a:pt x="238205" y="305783"/>
                      <a:pt x="231752" y="306331"/>
                    </a:cubicBezTo>
                    <a:cubicBezTo>
                      <a:pt x="206216" y="353069"/>
                      <a:pt x="121643" y="371161"/>
                      <a:pt x="107639" y="371161"/>
                    </a:cubicBezTo>
                    <a:cubicBezTo>
                      <a:pt x="97616" y="371161"/>
                      <a:pt x="95145" y="364171"/>
                      <a:pt x="94596" y="361978"/>
                    </a:cubicBezTo>
                    <a:cubicBezTo>
                      <a:pt x="94184" y="360470"/>
                      <a:pt x="92948" y="352658"/>
                      <a:pt x="102009" y="348135"/>
                    </a:cubicBezTo>
                    <a:cubicBezTo>
                      <a:pt x="105030" y="345942"/>
                      <a:pt x="113130" y="331550"/>
                      <a:pt x="122741" y="293173"/>
                    </a:cubicBezTo>
                    <a:cubicBezTo>
                      <a:pt x="47778" y="268228"/>
                      <a:pt x="0" y="214226"/>
                      <a:pt x="0" y="153508"/>
                    </a:cubicBezTo>
                    <a:cubicBezTo>
                      <a:pt x="0" y="68804"/>
                      <a:pt x="94458" y="0"/>
                      <a:pt x="210609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vert="horz" wrap="square" lIns="182832" tIns="91416" rIns="182832" bIns="91416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 lang="en-US" sz="7198" dirty="0"/>
              </a:p>
            </p:txBody>
          </p:sp>
          <p:sp>
            <p:nvSpPr>
              <p:cNvPr id="27" name="îṡļíḑè">
                <a:extLst>
                  <a:ext uri="{FF2B5EF4-FFF2-40B4-BE49-F238E27FC236}">
                    <a16:creationId xmlns:a16="http://schemas.microsoft.com/office/drawing/2014/main" xmlns="" id="{87B3B042-E8CC-4ED0-BA0F-B1AF04E55801}"/>
                  </a:ext>
                </a:extLst>
              </p:cNvPr>
              <p:cNvSpPr txBox="1"/>
              <p:nvPr/>
            </p:nvSpPr>
            <p:spPr>
              <a:xfrm>
                <a:off x="6128232" y="4769780"/>
                <a:ext cx="1036822" cy="289644"/>
              </a:xfrm>
              <a:prstGeom prst="rect">
                <a:avLst/>
              </a:prstGeom>
              <a:noFill/>
            </p:spPr>
            <p:txBody>
              <a:bodyPr wrap="none" rtlCol="0" anchor="b" anchorCtr="0">
                <a:normAutofit fontScale="92500" lnSpcReduction="2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r>
                  <a:rPr lang="en-US" altLang="zh-CN" sz="1600" b="1" dirty="0"/>
                  <a:t>Keyword</a:t>
                </a:r>
                <a:endParaRPr lang="zh-CN" altLang="en-US" sz="1600" b="1" dirty="0"/>
              </a:p>
            </p:txBody>
          </p:sp>
        </p:grpSp>
        <p:grpSp>
          <p:nvGrpSpPr>
            <p:cNvPr id="13" name="íSlïďê">
              <a:extLst>
                <a:ext uri="{FF2B5EF4-FFF2-40B4-BE49-F238E27FC236}">
                  <a16:creationId xmlns:a16="http://schemas.microsoft.com/office/drawing/2014/main" xmlns="" id="{392BCFFE-9E23-45D3-AF59-8156C9A554E9}"/>
                </a:ext>
              </a:extLst>
            </p:cNvPr>
            <p:cNvGrpSpPr/>
            <p:nvPr/>
          </p:nvGrpSpPr>
          <p:grpSpPr>
            <a:xfrm>
              <a:off x="8018715" y="2447505"/>
              <a:ext cx="1036823" cy="517488"/>
              <a:chOff x="8122687" y="2188935"/>
              <a:chExt cx="1036823" cy="517488"/>
            </a:xfrm>
          </p:grpSpPr>
          <p:sp>
            <p:nvSpPr>
              <p:cNvPr id="24" name="iṥḷîďè">
                <a:extLst>
                  <a:ext uri="{FF2B5EF4-FFF2-40B4-BE49-F238E27FC236}">
                    <a16:creationId xmlns:a16="http://schemas.microsoft.com/office/drawing/2014/main" xmlns="" id="{FC1CFD2A-3F29-45B9-A0B1-006EFC47CE39}"/>
                  </a:ext>
                </a:extLst>
              </p:cNvPr>
              <p:cNvSpPr/>
              <p:nvPr/>
            </p:nvSpPr>
            <p:spPr bwMode="auto">
              <a:xfrm>
                <a:off x="8474150" y="2188935"/>
                <a:ext cx="333897" cy="227844"/>
              </a:xfrm>
              <a:custGeom>
                <a:avLst/>
                <a:gdLst>
                  <a:gd name="connsiteX0" fmla="*/ 20293 w 607639"/>
                  <a:gd name="connsiteY0" fmla="*/ 364067 h 414642"/>
                  <a:gd name="connsiteX1" fmla="*/ 20293 w 607639"/>
                  <a:gd name="connsiteY1" fmla="*/ 384244 h 414642"/>
                  <a:gd name="connsiteX2" fmla="*/ 30351 w 607639"/>
                  <a:gd name="connsiteY2" fmla="*/ 394377 h 414642"/>
                  <a:gd name="connsiteX3" fmla="*/ 577199 w 607639"/>
                  <a:gd name="connsiteY3" fmla="*/ 394377 h 414642"/>
                  <a:gd name="connsiteX4" fmla="*/ 587346 w 607639"/>
                  <a:gd name="connsiteY4" fmla="*/ 384244 h 414642"/>
                  <a:gd name="connsiteX5" fmla="*/ 587346 w 607639"/>
                  <a:gd name="connsiteY5" fmla="*/ 364067 h 414642"/>
                  <a:gd name="connsiteX6" fmla="*/ 556995 w 607639"/>
                  <a:gd name="connsiteY6" fmla="*/ 364067 h 414642"/>
                  <a:gd name="connsiteX7" fmla="*/ 394916 w 607639"/>
                  <a:gd name="connsiteY7" fmla="*/ 364067 h 414642"/>
                  <a:gd name="connsiteX8" fmla="*/ 394916 w 607639"/>
                  <a:gd name="connsiteY8" fmla="*/ 374200 h 414642"/>
                  <a:gd name="connsiteX9" fmla="*/ 384859 w 607639"/>
                  <a:gd name="connsiteY9" fmla="*/ 384244 h 414642"/>
                  <a:gd name="connsiteX10" fmla="*/ 222780 w 607639"/>
                  <a:gd name="connsiteY10" fmla="*/ 384244 h 414642"/>
                  <a:gd name="connsiteX11" fmla="*/ 212634 w 607639"/>
                  <a:gd name="connsiteY11" fmla="*/ 374200 h 414642"/>
                  <a:gd name="connsiteX12" fmla="*/ 212634 w 607639"/>
                  <a:gd name="connsiteY12" fmla="*/ 364067 h 414642"/>
                  <a:gd name="connsiteX13" fmla="*/ 50644 w 607639"/>
                  <a:gd name="connsiteY13" fmla="*/ 364067 h 414642"/>
                  <a:gd name="connsiteX14" fmla="*/ 182270 w 607639"/>
                  <a:gd name="connsiteY14" fmla="*/ 262926 h 414642"/>
                  <a:gd name="connsiteX15" fmla="*/ 192432 w 607639"/>
                  <a:gd name="connsiteY15" fmla="*/ 262926 h 414642"/>
                  <a:gd name="connsiteX16" fmla="*/ 202593 w 607639"/>
                  <a:gd name="connsiteY16" fmla="*/ 273052 h 414642"/>
                  <a:gd name="connsiteX17" fmla="*/ 192432 w 607639"/>
                  <a:gd name="connsiteY17" fmla="*/ 283178 h 414642"/>
                  <a:gd name="connsiteX18" fmla="*/ 182270 w 607639"/>
                  <a:gd name="connsiteY18" fmla="*/ 283178 h 414642"/>
                  <a:gd name="connsiteX19" fmla="*/ 172109 w 607639"/>
                  <a:gd name="connsiteY19" fmla="*/ 273052 h 414642"/>
                  <a:gd name="connsiteX20" fmla="*/ 182270 w 607639"/>
                  <a:gd name="connsiteY20" fmla="*/ 262926 h 414642"/>
                  <a:gd name="connsiteX21" fmla="*/ 91153 w 607639"/>
                  <a:gd name="connsiteY21" fmla="*/ 262926 h 414642"/>
                  <a:gd name="connsiteX22" fmla="*/ 141783 w 607639"/>
                  <a:gd name="connsiteY22" fmla="*/ 262926 h 414642"/>
                  <a:gd name="connsiteX23" fmla="*/ 151927 w 607639"/>
                  <a:gd name="connsiteY23" fmla="*/ 273052 h 414642"/>
                  <a:gd name="connsiteX24" fmla="*/ 141783 w 607639"/>
                  <a:gd name="connsiteY24" fmla="*/ 283178 h 414642"/>
                  <a:gd name="connsiteX25" fmla="*/ 91153 w 607639"/>
                  <a:gd name="connsiteY25" fmla="*/ 283178 h 414642"/>
                  <a:gd name="connsiteX26" fmla="*/ 81009 w 607639"/>
                  <a:gd name="connsiteY26" fmla="*/ 273052 h 414642"/>
                  <a:gd name="connsiteX27" fmla="*/ 91153 w 607639"/>
                  <a:gd name="connsiteY27" fmla="*/ 262926 h 414642"/>
                  <a:gd name="connsiteX28" fmla="*/ 161988 w 607639"/>
                  <a:gd name="connsiteY28" fmla="*/ 222493 h 414642"/>
                  <a:gd name="connsiteX29" fmla="*/ 232948 w 607639"/>
                  <a:gd name="connsiteY29" fmla="*/ 222493 h 414642"/>
                  <a:gd name="connsiteX30" fmla="*/ 243098 w 607639"/>
                  <a:gd name="connsiteY30" fmla="*/ 232619 h 414642"/>
                  <a:gd name="connsiteX31" fmla="*/ 232948 w 607639"/>
                  <a:gd name="connsiteY31" fmla="*/ 242745 h 414642"/>
                  <a:gd name="connsiteX32" fmla="*/ 161988 w 607639"/>
                  <a:gd name="connsiteY32" fmla="*/ 242745 h 414642"/>
                  <a:gd name="connsiteX33" fmla="*/ 151927 w 607639"/>
                  <a:gd name="connsiteY33" fmla="*/ 232619 h 414642"/>
                  <a:gd name="connsiteX34" fmla="*/ 161988 w 607639"/>
                  <a:gd name="connsiteY34" fmla="*/ 222493 h 414642"/>
                  <a:gd name="connsiteX35" fmla="*/ 91146 w 607639"/>
                  <a:gd name="connsiteY35" fmla="*/ 222493 h 414642"/>
                  <a:gd name="connsiteX36" fmla="*/ 121467 w 607639"/>
                  <a:gd name="connsiteY36" fmla="*/ 222493 h 414642"/>
                  <a:gd name="connsiteX37" fmla="*/ 131604 w 607639"/>
                  <a:gd name="connsiteY37" fmla="*/ 232619 h 414642"/>
                  <a:gd name="connsiteX38" fmla="*/ 121467 w 607639"/>
                  <a:gd name="connsiteY38" fmla="*/ 242745 h 414642"/>
                  <a:gd name="connsiteX39" fmla="*/ 91146 w 607639"/>
                  <a:gd name="connsiteY39" fmla="*/ 242745 h 414642"/>
                  <a:gd name="connsiteX40" fmla="*/ 81009 w 607639"/>
                  <a:gd name="connsiteY40" fmla="*/ 232619 h 414642"/>
                  <a:gd name="connsiteX41" fmla="*/ 91146 w 607639"/>
                  <a:gd name="connsiteY41" fmla="*/ 222493 h 414642"/>
                  <a:gd name="connsiteX42" fmla="*/ 182270 w 607639"/>
                  <a:gd name="connsiteY42" fmla="*/ 182059 h 414642"/>
                  <a:gd name="connsiteX43" fmla="*/ 192432 w 607639"/>
                  <a:gd name="connsiteY43" fmla="*/ 182059 h 414642"/>
                  <a:gd name="connsiteX44" fmla="*/ 202593 w 607639"/>
                  <a:gd name="connsiteY44" fmla="*/ 192195 h 414642"/>
                  <a:gd name="connsiteX45" fmla="*/ 192432 w 607639"/>
                  <a:gd name="connsiteY45" fmla="*/ 202241 h 414642"/>
                  <a:gd name="connsiteX46" fmla="*/ 182270 w 607639"/>
                  <a:gd name="connsiteY46" fmla="*/ 202241 h 414642"/>
                  <a:gd name="connsiteX47" fmla="*/ 172109 w 607639"/>
                  <a:gd name="connsiteY47" fmla="*/ 192195 h 414642"/>
                  <a:gd name="connsiteX48" fmla="*/ 182270 w 607639"/>
                  <a:gd name="connsiteY48" fmla="*/ 182059 h 414642"/>
                  <a:gd name="connsiteX49" fmla="*/ 91153 w 607639"/>
                  <a:gd name="connsiteY49" fmla="*/ 182059 h 414642"/>
                  <a:gd name="connsiteX50" fmla="*/ 141783 w 607639"/>
                  <a:gd name="connsiteY50" fmla="*/ 182059 h 414642"/>
                  <a:gd name="connsiteX51" fmla="*/ 151927 w 607639"/>
                  <a:gd name="connsiteY51" fmla="*/ 192195 h 414642"/>
                  <a:gd name="connsiteX52" fmla="*/ 141783 w 607639"/>
                  <a:gd name="connsiteY52" fmla="*/ 202241 h 414642"/>
                  <a:gd name="connsiteX53" fmla="*/ 91153 w 607639"/>
                  <a:gd name="connsiteY53" fmla="*/ 202241 h 414642"/>
                  <a:gd name="connsiteX54" fmla="*/ 81009 w 607639"/>
                  <a:gd name="connsiteY54" fmla="*/ 192195 h 414642"/>
                  <a:gd name="connsiteX55" fmla="*/ 91153 w 607639"/>
                  <a:gd name="connsiteY55" fmla="*/ 182059 h 414642"/>
                  <a:gd name="connsiteX56" fmla="*/ 161988 w 607639"/>
                  <a:gd name="connsiteY56" fmla="*/ 141625 h 414642"/>
                  <a:gd name="connsiteX57" fmla="*/ 232948 w 607639"/>
                  <a:gd name="connsiteY57" fmla="*/ 141625 h 414642"/>
                  <a:gd name="connsiteX58" fmla="*/ 243098 w 607639"/>
                  <a:gd name="connsiteY58" fmla="*/ 151761 h 414642"/>
                  <a:gd name="connsiteX59" fmla="*/ 232948 w 607639"/>
                  <a:gd name="connsiteY59" fmla="*/ 161807 h 414642"/>
                  <a:gd name="connsiteX60" fmla="*/ 161988 w 607639"/>
                  <a:gd name="connsiteY60" fmla="*/ 161807 h 414642"/>
                  <a:gd name="connsiteX61" fmla="*/ 151927 w 607639"/>
                  <a:gd name="connsiteY61" fmla="*/ 151761 h 414642"/>
                  <a:gd name="connsiteX62" fmla="*/ 161988 w 607639"/>
                  <a:gd name="connsiteY62" fmla="*/ 141625 h 414642"/>
                  <a:gd name="connsiteX63" fmla="*/ 91146 w 607639"/>
                  <a:gd name="connsiteY63" fmla="*/ 141625 h 414642"/>
                  <a:gd name="connsiteX64" fmla="*/ 121467 w 607639"/>
                  <a:gd name="connsiteY64" fmla="*/ 141625 h 414642"/>
                  <a:gd name="connsiteX65" fmla="*/ 131604 w 607639"/>
                  <a:gd name="connsiteY65" fmla="*/ 151761 h 414642"/>
                  <a:gd name="connsiteX66" fmla="*/ 121467 w 607639"/>
                  <a:gd name="connsiteY66" fmla="*/ 161807 h 414642"/>
                  <a:gd name="connsiteX67" fmla="*/ 91146 w 607639"/>
                  <a:gd name="connsiteY67" fmla="*/ 161807 h 414642"/>
                  <a:gd name="connsiteX68" fmla="*/ 81009 w 607639"/>
                  <a:gd name="connsiteY68" fmla="*/ 151761 h 414642"/>
                  <a:gd name="connsiteX69" fmla="*/ 91146 w 607639"/>
                  <a:gd name="connsiteY69" fmla="*/ 141625 h 414642"/>
                  <a:gd name="connsiteX70" fmla="*/ 364566 w 607639"/>
                  <a:gd name="connsiteY70" fmla="*/ 102176 h 414642"/>
                  <a:gd name="connsiteX71" fmla="*/ 283573 w 607639"/>
                  <a:gd name="connsiteY71" fmla="*/ 192194 h 414642"/>
                  <a:gd name="connsiteX72" fmla="*/ 374712 w 607639"/>
                  <a:gd name="connsiteY72" fmla="*/ 283188 h 414642"/>
                  <a:gd name="connsiteX73" fmla="*/ 464783 w 607639"/>
                  <a:gd name="connsiteY73" fmla="*/ 202235 h 414642"/>
                  <a:gd name="connsiteX74" fmla="*/ 374712 w 607639"/>
                  <a:gd name="connsiteY74" fmla="*/ 202235 h 414642"/>
                  <a:gd name="connsiteX75" fmla="*/ 364566 w 607639"/>
                  <a:gd name="connsiteY75" fmla="*/ 192194 h 414642"/>
                  <a:gd name="connsiteX76" fmla="*/ 182270 w 607639"/>
                  <a:gd name="connsiteY76" fmla="*/ 101191 h 414642"/>
                  <a:gd name="connsiteX77" fmla="*/ 192432 w 607639"/>
                  <a:gd name="connsiteY77" fmla="*/ 101191 h 414642"/>
                  <a:gd name="connsiteX78" fmla="*/ 202593 w 607639"/>
                  <a:gd name="connsiteY78" fmla="*/ 111238 h 414642"/>
                  <a:gd name="connsiteX79" fmla="*/ 192432 w 607639"/>
                  <a:gd name="connsiteY79" fmla="*/ 121373 h 414642"/>
                  <a:gd name="connsiteX80" fmla="*/ 182270 w 607639"/>
                  <a:gd name="connsiteY80" fmla="*/ 121373 h 414642"/>
                  <a:gd name="connsiteX81" fmla="*/ 172109 w 607639"/>
                  <a:gd name="connsiteY81" fmla="*/ 111238 h 414642"/>
                  <a:gd name="connsiteX82" fmla="*/ 182270 w 607639"/>
                  <a:gd name="connsiteY82" fmla="*/ 101191 h 414642"/>
                  <a:gd name="connsiteX83" fmla="*/ 91153 w 607639"/>
                  <a:gd name="connsiteY83" fmla="*/ 101191 h 414642"/>
                  <a:gd name="connsiteX84" fmla="*/ 141783 w 607639"/>
                  <a:gd name="connsiteY84" fmla="*/ 101191 h 414642"/>
                  <a:gd name="connsiteX85" fmla="*/ 151927 w 607639"/>
                  <a:gd name="connsiteY85" fmla="*/ 111238 h 414642"/>
                  <a:gd name="connsiteX86" fmla="*/ 141783 w 607639"/>
                  <a:gd name="connsiteY86" fmla="*/ 121373 h 414642"/>
                  <a:gd name="connsiteX87" fmla="*/ 91153 w 607639"/>
                  <a:gd name="connsiteY87" fmla="*/ 121373 h 414642"/>
                  <a:gd name="connsiteX88" fmla="*/ 81009 w 607639"/>
                  <a:gd name="connsiteY88" fmla="*/ 111238 h 414642"/>
                  <a:gd name="connsiteX89" fmla="*/ 91153 w 607639"/>
                  <a:gd name="connsiteY89" fmla="*/ 101191 h 414642"/>
                  <a:gd name="connsiteX90" fmla="*/ 374712 w 607639"/>
                  <a:gd name="connsiteY90" fmla="*/ 80938 h 414642"/>
                  <a:gd name="connsiteX91" fmla="*/ 384858 w 607639"/>
                  <a:gd name="connsiteY91" fmla="*/ 91068 h 414642"/>
                  <a:gd name="connsiteX92" fmla="*/ 384858 w 607639"/>
                  <a:gd name="connsiteY92" fmla="*/ 182063 h 414642"/>
                  <a:gd name="connsiteX93" fmla="*/ 475998 w 607639"/>
                  <a:gd name="connsiteY93" fmla="*/ 182063 h 414642"/>
                  <a:gd name="connsiteX94" fmla="*/ 486055 w 607639"/>
                  <a:gd name="connsiteY94" fmla="*/ 192194 h 414642"/>
                  <a:gd name="connsiteX95" fmla="*/ 374712 w 607639"/>
                  <a:gd name="connsiteY95" fmla="*/ 303360 h 414642"/>
                  <a:gd name="connsiteX96" fmla="*/ 263280 w 607639"/>
                  <a:gd name="connsiteY96" fmla="*/ 192194 h 414642"/>
                  <a:gd name="connsiteX97" fmla="*/ 374712 w 607639"/>
                  <a:gd name="connsiteY97" fmla="*/ 80938 h 414642"/>
                  <a:gd name="connsiteX98" fmla="*/ 425343 w 607639"/>
                  <a:gd name="connsiteY98" fmla="*/ 61744 h 414642"/>
                  <a:gd name="connsiteX99" fmla="*/ 425343 w 607639"/>
                  <a:gd name="connsiteY99" fmla="*/ 141635 h 414642"/>
                  <a:gd name="connsiteX100" fmla="*/ 505373 w 607639"/>
                  <a:gd name="connsiteY100" fmla="*/ 141635 h 414642"/>
                  <a:gd name="connsiteX101" fmla="*/ 425343 w 607639"/>
                  <a:gd name="connsiteY101" fmla="*/ 61744 h 414642"/>
                  <a:gd name="connsiteX102" fmla="*/ 161988 w 607639"/>
                  <a:gd name="connsiteY102" fmla="*/ 60757 h 414642"/>
                  <a:gd name="connsiteX103" fmla="*/ 232948 w 607639"/>
                  <a:gd name="connsiteY103" fmla="*/ 60757 h 414642"/>
                  <a:gd name="connsiteX104" fmla="*/ 243098 w 607639"/>
                  <a:gd name="connsiteY104" fmla="*/ 70804 h 414642"/>
                  <a:gd name="connsiteX105" fmla="*/ 232948 w 607639"/>
                  <a:gd name="connsiteY105" fmla="*/ 80939 h 414642"/>
                  <a:gd name="connsiteX106" fmla="*/ 161988 w 607639"/>
                  <a:gd name="connsiteY106" fmla="*/ 80939 h 414642"/>
                  <a:gd name="connsiteX107" fmla="*/ 151927 w 607639"/>
                  <a:gd name="connsiteY107" fmla="*/ 70804 h 414642"/>
                  <a:gd name="connsiteX108" fmla="*/ 161988 w 607639"/>
                  <a:gd name="connsiteY108" fmla="*/ 60757 h 414642"/>
                  <a:gd name="connsiteX109" fmla="*/ 91146 w 607639"/>
                  <a:gd name="connsiteY109" fmla="*/ 60757 h 414642"/>
                  <a:gd name="connsiteX110" fmla="*/ 121467 w 607639"/>
                  <a:gd name="connsiteY110" fmla="*/ 60757 h 414642"/>
                  <a:gd name="connsiteX111" fmla="*/ 131604 w 607639"/>
                  <a:gd name="connsiteY111" fmla="*/ 70804 h 414642"/>
                  <a:gd name="connsiteX112" fmla="*/ 121467 w 607639"/>
                  <a:gd name="connsiteY112" fmla="*/ 80939 h 414642"/>
                  <a:gd name="connsiteX113" fmla="*/ 91146 w 607639"/>
                  <a:gd name="connsiteY113" fmla="*/ 80939 h 414642"/>
                  <a:gd name="connsiteX114" fmla="*/ 81009 w 607639"/>
                  <a:gd name="connsiteY114" fmla="*/ 70804 h 414642"/>
                  <a:gd name="connsiteX115" fmla="*/ 91146 w 607639"/>
                  <a:gd name="connsiteY115" fmla="*/ 60757 h 414642"/>
                  <a:gd name="connsiteX116" fmla="*/ 415194 w 607639"/>
                  <a:gd name="connsiteY116" fmla="*/ 40505 h 414642"/>
                  <a:gd name="connsiteX117" fmla="*/ 526560 w 607639"/>
                  <a:gd name="connsiteY117" fmla="*/ 151765 h 414642"/>
                  <a:gd name="connsiteX118" fmla="*/ 516501 w 607639"/>
                  <a:gd name="connsiteY118" fmla="*/ 161807 h 414642"/>
                  <a:gd name="connsiteX119" fmla="*/ 415194 w 607639"/>
                  <a:gd name="connsiteY119" fmla="*/ 161807 h 414642"/>
                  <a:gd name="connsiteX120" fmla="*/ 405046 w 607639"/>
                  <a:gd name="connsiteY120" fmla="*/ 151765 h 414642"/>
                  <a:gd name="connsiteX121" fmla="*/ 405046 w 607639"/>
                  <a:gd name="connsiteY121" fmla="*/ 50636 h 414642"/>
                  <a:gd name="connsiteX122" fmla="*/ 415194 w 607639"/>
                  <a:gd name="connsiteY122" fmla="*/ 40505 h 414642"/>
                  <a:gd name="connsiteX123" fmla="*/ 70848 w 607639"/>
                  <a:gd name="connsiteY123" fmla="*/ 20177 h 414642"/>
                  <a:gd name="connsiteX124" fmla="*/ 60791 w 607639"/>
                  <a:gd name="connsiteY124" fmla="*/ 30309 h 414642"/>
                  <a:gd name="connsiteX125" fmla="*/ 60791 w 607639"/>
                  <a:gd name="connsiteY125" fmla="*/ 343802 h 414642"/>
                  <a:gd name="connsiteX126" fmla="*/ 222780 w 607639"/>
                  <a:gd name="connsiteY126" fmla="*/ 343802 h 414642"/>
                  <a:gd name="connsiteX127" fmla="*/ 232927 w 607639"/>
                  <a:gd name="connsiteY127" fmla="*/ 353935 h 414642"/>
                  <a:gd name="connsiteX128" fmla="*/ 232927 w 607639"/>
                  <a:gd name="connsiteY128" fmla="*/ 364067 h 414642"/>
                  <a:gd name="connsiteX129" fmla="*/ 374712 w 607639"/>
                  <a:gd name="connsiteY129" fmla="*/ 364067 h 414642"/>
                  <a:gd name="connsiteX130" fmla="*/ 374712 w 607639"/>
                  <a:gd name="connsiteY130" fmla="*/ 353935 h 414642"/>
                  <a:gd name="connsiteX131" fmla="*/ 384859 w 607639"/>
                  <a:gd name="connsiteY131" fmla="*/ 343802 h 414642"/>
                  <a:gd name="connsiteX132" fmla="*/ 546848 w 607639"/>
                  <a:gd name="connsiteY132" fmla="*/ 343802 h 414642"/>
                  <a:gd name="connsiteX133" fmla="*/ 546848 w 607639"/>
                  <a:gd name="connsiteY133" fmla="*/ 30309 h 414642"/>
                  <a:gd name="connsiteX134" fmla="*/ 536702 w 607639"/>
                  <a:gd name="connsiteY134" fmla="*/ 20177 h 414642"/>
                  <a:gd name="connsiteX135" fmla="*/ 70848 w 607639"/>
                  <a:gd name="connsiteY135" fmla="*/ 0 h 414642"/>
                  <a:gd name="connsiteX136" fmla="*/ 536702 w 607639"/>
                  <a:gd name="connsiteY136" fmla="*/ 0 h 414642"/>
                  <a:gd name="connsiteX137" fmla="*/ 567142 w 607639"/>
                  <a:gd name="connsiteY137" fmla="*/ 30309 h 414642"/>
                  <a:gd name="connsiteX138" fmla="*/ 567142 w 607639"/>
                  <a:gd name="connsiteY138" fmla="*/ 343802 h 414642"/>
                  <a:gd name="connsiteX139" fmla="*/ 597492 w 607639"/>
                  <a:gd name="connsiteY139" fmla="*/ 343802 h 414642"/>
                  <a:gd name="connsiteX140" fmla="*/ 607639 w 607639"/>
                  <a:gd name="connsiteY140" fmla="*/ 353935 h 414642"/>
                  <a:gd name="connsiteX141" fmla="*/ 607639 w 607639"/>
                  <a:gd name="connsiteY141" fmla="*/ 384244 h 414642"/>
                  <a:gd name="connsiteX142" fmla="*/ 577199 w 607639"/>
                  <a:gd name="connsiteY142" fmla="*/ 414642 h 414642"/>
                  <a:gd name="connsiteX143" fmla="*/ 30351 w 607639"/>
                  <a:gd name="connsiteY143" fmla="*/ 414642 h 414642"/>
                  <a:gd name="connsiteX144" fmla="*/ 0 w 607639"/>
                  <a:gd name="connsiteY144" fmla="*/ 384244 h 414642"/>
                  <a:gd name="connsiteX145" fmla="*/ 0 w 607639"/>
                  <a:gd name="connsiteY145" fmla="*/ 353935 h 414642"/>
                  <a:gd name="connsiteX146" fmla="*/ 10147 w 607639"/>
                  <a:gd name="connsiteY146" fmla="*/ 343802 h 414642"/>
                  <a:gd name="connsiteX147" fmla="*/ 40497 w 607639"/>
                  <a:gd name="connsiteY147" fmla="*/ 343802 h 414642"/>
                  <a:gd name="connsiteX148" fmla="*/ 40497 w 607639"/>
                  <a:gd name="connsiteY148" fmla="*/ 30309 h 414642"/>
                  <a:gd name="connsiteX149" fmla="*/ 70848 w 607639"/>
                  <a:gd name="connsiteY149" fmla="*/ 0 h 4146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</a:cxnLst>
                <a:rect l="l" t="t" r="r" b="b"/>
                <a:pathLst>
                  <a:path w="607639" h="414642">
                    <a:moveTo>
                      <a:pt x="20293" y="364067"/>
                    </a:moveTo>
                    <a:lnTo>
                      <a:pt x="20293" y="384244"/>
                    </a:lnTo>
                    <a:cubicBezTo>
                      <a:pt x="20293" y="390377"/>
                      <a:pt x="24299" y="394377"/>
                      <a:pt x="30351" y="394377"/>
                    </a:cubicBezTo>
                    <a:lnTo>
                      <a:pt x="577199" y="394377"/>
                    </a:lnTo>
                    <a:cubicBezTo>
                      <a:pt x="583341" y="394377"/>
                      <a:pt x="587346" y="390377"/>
                      <a:pt x="587346" y="384244"/>
                    </a:cubicBezTo>
                    <a:lnTo>
                      <a:pt x="587346" y="364067"/>
                    </a:lnTo>
                    <a:lnTo>
                      <a:pt x="556995" y="364067"/>
                    </a:lnTo>
                    <a:lnTo>
                      <a:pt x="394916" y="364067"/>
                    </a:lnTo>
                    <a:lnTo>
                      <a:pt x="394916" y="374200"/>
                    </a:lnTo>
                    <a:cubicBezTo>
                      <a:pt x="394916" y="380244"/>
                      <a:pt x="390911" y="384244"/>
                      <a:pt x="384859" y="384244"/>
                    </a:cubicBezTo>
                    <a:lnTo>
                      <a:pt x="222780" y="384244"/>
                    </a:lnTo>
                    <a:cubicBezTo>
                      <a:pt x="216728" y="384244"/>
                      <a:pt x="212634" y="380244"/>
                      <a:pt x="212634" y="374200"/>
                    </a:cubicBezTo>
                    <a:lnTo>
                      <a:pt x="212634" y="364067"/>
                    </a:lnTo>
                    <a:lnTo>
                      <a:pt x="50644" y="364067"/>
                    </a:lnTo>
                    <a:close/>
                    <a:moveTo>
                      <a:pt x="182270" y="262926"/>
                    </a:moveTo>
                    <a:lnTo>
                      <a:pt x="192432" y="262926"/>
                    </a:lnTo>
                    <a:cubicBezTo>
                      <a:pt x="198493" y="262926"/>
                      <a:pt x="202593" y="267012"/>
                      <a:pt x="202593" y="273052"/>
                    </a:cubicBezTo>
                    <a:cubicBezTo>
                      <a:pt x="202593" y="279092"/>
                      <a:pt x="198493" y="283178"/>
                      <a:pt x="192432" y="283178"/>
                    </a:cubicBezTo>
                    <a:lnTo>
                      <a:pt x="182270" y="283178"/>
                    </a:lnTo>
                    <a:cubicBezTo>
                      <a:pt x="176209" y="283178"/>
                      <a:pt x="172109" y="279092"/>
                      <a:pt x="172109" y="273052"/>
                    </a:cubicBezTo>
                    <a:cubicBezTo>
                      <a:pt x="172109" y="267012"/>
                      <a:pt x="176209" y="262926"/>
                      <a:pt x="182270" y="262926"/>
                    </a:cubicBezTo>
                    <a:close/>
                    <a:moveTo>
                      <a:pt x="91153" y="262926"/>
                    </a:moveTo>
                    <a:lnTo>
                      <a:pt x="141783" y="262926"/>
                    </a:lnTo>
                    <a:cubicBezTo>
                      <a:pt x="147834" y="262926"/>
                      <a:pt x="151927" y="267012"/>
                      <a:pt x="151927" y="273052"/>
                    </a:cubicBezTo>
                    <a:cubicBezTo>
                      <a:pt x="151927" y="279092"/>
                      <a:pt x="147834" y="283178"/>
                      <a:pt x="141783" y="283178"/>
                    </a:cubicBezTo>
                    <a:lnTo>
                      <a:pt x="91153" y="283178"/>
                    </a:lnTo>
                    <a:cubicBezTo>
                      <a:pt x="85102" y="283178"/>
                      <a:pt x="81009" y="279092"/>
                      <a:pt x="81009" y="273052"/>
                    </a:cubicBezTo>
                    <a:cubicBezTo>
                      <a:pt x="81009" y="267012"/>
                      <a:pt x="85102" y="262926"/>
                      <a:pt x="91153" y="262926"/>
                    </a:cubicBezTo>
                    <a:close/>
                    <a:moveTo>
                      <a:pt x="161988" y="222493"/>
                    </a:moveTo>
                    <a:lnTo>
                      <a:pt x="232948" y="222493"/>
                    </a:lnTo>
                    <a:cubicBezTo>
                      <a:pt x="239002" y="222493"/>
                      <a:pt x="243098" y="226579"/>
                      <a:pt x="243098" y="232619"/>
                    </a:cubicBezTo>
                    <a:cubicBezTo>
                      <a:pt x="243098" y="238659"/>
                      <a:pt x="239002" y="242745"/>
                      <a:pt x="232948" y="242745"/>
                    </a:cubicBezTo>
                    <a:lnTo>
                      <a:pt x="161988" y="242745"/>
                    </a:lnTo>
                    <a:cubicBezTo>
                      <a:pt x="155934" y="242745"/>
                      <a:pt x="151927" y="238659"/>
                      <a:pt x="151927" y="232619"/>
                    </a:cubicBezTo>
                    <a:cubicBezTo>
                      <a:pt x="151927" y="226579"/>
                      <a:pt x="155934" y="222493"/>
                      <a:pt x="161988" y="222493"/>
                    </a:cubicBezTo>
                    <a:close/>
                    <a:moveTo>
                      <a:pt x="91146" y="222493"/>
                    </a:moveTo>
                    <a:lnTo>
                      <a:pt x="121467" y="222493"/>
                    </a:lnTo>
                    <a:cubicBezTo>
                      <a:pt x="127603" y="222493"/>
                      <a:pt x="131604" y="226579"/>
                      <a:pt x="131604" y="232619"/>
                    </a:cubicBezTo>
                    <a:cubicBezTo>
                      <a:pt x="131604" y="238659"/>
                      <a:pt x="127603" y="242745"/>
                      <a:pt x="121467" y="242745"/>
                    </a:cubicBezTo>
                    <a:lnTo>
                      <a:pt x="91146" y="242745"/>
                    </a:lnTo>
                    <a:cubicBezTo>
                      <a:pt x="85099" y="242745"/>
                      <a:pt x="81009" y="238659"/>
                      <a:pt x="81009" y="232619"/>
                    </a:cubicBezTo>
                    <a:cubicBezTo>
                      <a:pt x="81009" y="226579"/>
                      <a:pt x="85099" y="222493"/>
                      <a:pt x="91146" y="222493"/>
                    </a:cubicBezTo>
                    <a:close/>
                    <a:moveTo>
                      <a:pt x="182270" y="182059"/>
                    </a:moveTo>
                    <a:lnTo>
                      <a:pt x="192432" y="182059"/>
                    </a:lnTo>
                    <a:cubicBezTo>
                      <a:pt x="198493" y="182059"/>
                      <a:pt x="202593" y="186060"/>
                      <a:pt x="202593" y="192195"/>
                    </a:cubicBezTo>
                    <a:cubicBezTo>
                      <a:pt x="202593" y="198240"/>
                      <a:pt x="198493" y="202241"/>
                      <a:pt x="192432" y="202241"/>
                    </a:cubicBezTo>
                    <a:lnTo>
                      <a:pt x="182270" y="202241"/>
                    </a:lnTo>
                    <a:cubicBezTo>
                      <a:pt x="176209" y="202241"/>
                      <a:pt x="172109" y="198240"/>
                      <a:pt x="172109" y="192195"/>
                    </a:cubicBezTo>
                    <a:cubicBezTo>
                      <a:pt x="172109" y="186060"/>
                      <a:pt x="176209" y="182059"/>
                      <a:pt x="182270" y="182059"/>
                    </a:cubicBezTo>
                    <a:close/>
                    <a:moveTo>
                      <a:pt x="91153" y="182059"/>
                    </a:moveTo>
                    <a:lnTo>
                      <a:pt x="141783" y="182059"/>
                    </a:lnTo>
                    <a:cubicBezTo>
                      <a:pt x="147834" y="182059"/>
                      <a:pt x="151927" y="186060"/>
                      <a:pt x="151927" y="192195"/>
                    </a:cubicBezTo>
                    <a:cubicBezTo>
                      <a:pt x="151927" y="198240"/>
                      <a:pt x="147834" y="202241"/>
                      <a:pt x="141783" y="202241"/>
                    </a:cubicBezTo>
                    <a:lnTo>
                      <a:pt x="91153" y="202241"/>
                    </a:lnTo>
                    <a:cubicBezTo>
                      <a:pt x="85102" y="202241"/>
                      <a:pt x="81009" y="198240"/>
                      <a:pt x="81009" y="192195"/>
                    </a:cubicBezTo>
                    <a:cubicBezTo>
                      <a:pt x="81009" y="186060"/>
                      <a:pt x="85102" y="182059"/>
                      <a:pt x="91153" y="182059"/>
                    </a:cubicBezTo>
                    <a:close/>
                    <a:moveTo>
                      <a:pt x="161988" y="141625"/>
                    </a:moveTo>
                    <a:lnTo>
                      <a:pt x="232948" y="141625"/>
                    </a:lnTo>
                    <a:cubicBezTo>
                      <a:pt x="239002" y="141625"/>
                      <a:pt x="243098" y="145626"/>
                      <a:pt x="243098" y="151761"/>
                    </a:cubicBezTo>
                    <a:cubicBezTo>
                      <a:pt x="243098" y="157806"/>
                      <a:pt x="239002" y="161807"/>
                      <a:pt x="232948" y="161807"/>
                    </a:cubicBezTo>
                    <a:lnTo>
                      <a:pt x="161988" y="161807"/>
                    </a:lnTo>
                    <a:cubicBezTo>
                      <a:pt x="155934" y="161807"/>
                      <a:pt x="151927" y="157806"/>
                      <a:pt x="151927" y="151761"/>
                    </a:cubicBezTo>
                    <a:cubicBezTo>
                      <a:pt x="151927" y="145626"/>
                      <a:pt x="155934" y="141625"/>
                      <a:pt x="161988" y="141625"/>
                    </a:cubicBezTo>
                    <a:close/>
                    <a:moveTo>
                      <a:pt x="91146" y="141625"/>
                    </a:moveTo>
                    <a:lnTo>
                      <a:pt x="121467" y="141625"/>
                    </a:lnTo>
                    <a:cubicBezTo>
                      <a:pt x="127603" y="141625"/>
                      <a:pt x="131604" y="145626"/>
                      <a:pt x="131604" y="151761"/>
                    </a:cubicBezTo>
                    <a:cubicBezTo>
                      <a:pt x="131604" y="157806"/>
                      <a:pt x="127603" y="161807"/>
                      <a:pt x="121467" y="161807"/>
                    </a:cubicBezTo>
                    <a:lnTo>
                      <a:pt x="91146" y="161807"/>
                    </a:lnTo>
                    <a:cubicBezTo>
                      <a:pt x="85099" y="161807"/>
                      <a:pt x="81009" y="157806"/>
                      <a:pt x="81009" y="151761"/>
                    </a:cubicBezTo>
                    <a:cubicBezTo>
                      <a:pt x="81009" y="145626"/>
                      <a:pt x="85099" y="141625"/>
                      <a:pt x="91146" y="141625"/>
                    </a:cubicBezTo>
                    <a:close/>
                    <a:moveTo>
                      <a:pt x="364566" y="102176"/>
                    </a:moveTo>
                    <a:cubicBezTo>
                      <a:pt x="318996" y="107241"/>
                      <a:pt x="283573" y="145630"/>
                      <a:pt x="283573" y="192194"/>
                    </a:cubicBezTo>
                    <a:cubicBezTo>
                      <a:pt x="283573" y="242756"/>
                      <a:pt x="324069" y="283188"/>
                      <a:pt x="374712" y="283188"/>
                    </a:cubicBezTo>
                    <a:cubicBezTo>
                      <a:pt x="421261" y="283188"/>
                      <a:pt x="459799" y="247732"/>
                      <a:pt x="464783" y="202235"/>
                    </a:cubicBezTo>
                    <a:lnTo>
                      <a:pt x="374712" y="202235"/>
                    </a:lnTo>
                    <a:cubicBezTo>
                      <a:pt x="368660" y="202235"/>
                      <a:pt x="364566" y="198236"/>
                      <a:pt x="364566" y="192194"/>
                    </a:cubicBezTo>
                    <a:close/>
                    <a:moveTo>
                      <a:pt x="182270" y="101191"/>
                    </a:moveTo>
                    <a:lnTo>
                      <a:pt x="192432" y="101191"/>
                    </a:lnTo>
                    <a:cubicBezTo>
                      <a:pt x="198493" y="101191"/>
                      <a:pt x="202593" y="105192"/>
                      <a:pt x="202593" y="111238"/>
                    </a:cubicBezTo>
                    <a:cubicBezTo>
                      <a:pt x="202593" y="117372"/>
                      <a:pt x="198493" y="121373"/>
                      <a:pt x="192432" y="121373"/>
                    </a:cubicBezTo>
                    <a:lnTo>
                      <a:pt x="182270" y="121373"/>
                    </a:lnTo>
                    <a:cubicBezTo>
                      <a:pt x="176209" y="121373"/>
                      <a:pt x="172109" y="117372"/>
                      <a:pt x="172109" y="111238"/>
                    </a:cubicBezTo>
                    <a:cubicBezTo>
                      <a:pt x="172109" y="105192"/>
                      <a:pt x="176209" y="101191"/>
                      <a:pt x="182270" y="101191"/>
                    </a:cubicBezTo>
                    <a:close/>
                    <a:moveTo>
                      <a:pt x="91153" y="101191"/>
                    </a:moveTo>
                    <a:lnTo>
                      <a:pt x="141783" y="101191"/>
                    </a:lnTo>
                    <a:cubicBezTo>
                      <a:pt x="147834" y="101191"/>
                      <a:pt x="151927" y="105192"/>
                      <a:pt x="151927" y="111238"/>
                    </a:cubicBezTo>
                    <a:cubicBezTo>
                      <a:pt x="151927" y="117372"/>
                      <a:pt x="147834" y="121373"/>
                      <a:pt x="141783" y="121373"/>
                    </a:cubicBezTo>
                    <a:lnTo>
                      <a:pt x="91153" y="121373"/>
                    </a:lnTo>
                    <a:cubicBezTo>
                      <a:pt x="85102" y="121373"/>
                      <a:pt x="81009" y="117372"/>
                      <a:pt x="81009" y="111238"/>
                    </a:cubicBezTo>
                    <a:cubicBezTo>
                      <a:pt x="81009" y="105192"/>
                      <a:pt x="85102" y="101191"/>
                      <a:pt x="91153" y="101191"/>
                    </a:cubicBezTo>
                    <a:close/>
                    <a:moveTo>
                      <a:pt x="374712" y="80938"/>
                    </a:moveTo>
                    <a:cubicBezTo>
                      <a:pt x="380764" y="80938"/>
                      <a:pt x="384858" y="85026"/>
                      <a:pt x="384858" y="91068"/>
                    </a:cubicBezTo>
                    <a:lnTo>
                      <a:pt x="384858" y="182063"/>
                    </a:lnTo>
                    <a:lnTo>
                      <a:pt x="475998" y="182063"/>
                    </a:lnTo>
                    <a:cubicBezTo>
                      <a:pt x="482050" y="182063"/>
                      <a:pt x="486055" y="186062"/>
                      <a:pt x="486055" y="192194"/>
                    </a:cubicBezTo>
                    <a:cubicBezTo>
                      <a:pt x="486055" y="253864"/>
                      <a:pt x="436480" y="303360"/>
                      <a:pt x="374712" y="303360"/>
                    </a:cubicBezTo>
                    <a:cubicBezTo>
                      <a:pt x="312944" y="303360"/>
                      <a:pt x="263280" y="253864"/>
                      <a:pt x="263280" y="192194"/>
                    </a:cubicBezTo>
                    <a:cubicBezTo>
                      <a:pt x="263280" y="130523"/>
                      <a:pt x="312944" y="80938"/>
                      <a:pt x="374712" y="80938"/>
                    </a:cubicBezTo>
                    <a:close/>
                    <a:moveTo>
                      <a:pt x="425343" y="61744"/>
                    </a:moveTo>
                    <a:lnTo>
                      <a:pt x="425343" y="141635"/>
                    </a:lnTo>
                    <a:lnTo>
                      <a:pt x="505373" y="141635"/>
                    </a:lnTo>
                    <a:cubicBezTo>
                      <a:pt x="500299" y="99157"/>
                      <a:pt x="466827" y="65743"/>
                      <a:pt x="425343" y="61744"/>
                    </a:cubicBezTo>
                    <a:close/>
                    <a:moveTo>
                      <a:pt x="161988" y="60757"/>
                    </a:moveTo>
                    <a:lnTo>
                      <a:pt x="232948" y="60757"/>
                    </a:lnTo>
                    <a:cubicBezTo>
                      <a:pt x="239002" y="60757"/>
                      <a:pt x="243098" y="64758"/>
                      <a:pt x="243098" y="70804"/>
                    </a:cubicBezTo>
                    <a:cubicBezTo>
                      <a:pt x="243098" y="76938"/>
                      <a:pt x="239002" y="80939"/>
                      <a:pt x="232948" y="80939"/>
                    </a:cubicBezTo>
                    <a:lnTo>
                      <a:pt x="161988" y="80939"/>
                    </a:lnTo>
                    <a:cubicBezTo>
                      <a:pt x="155934" y="80939"/>
                      <a:pt x="151927" y="76938"/>
                      <a:pt x="151927" y="70804"/>
                    </a:cubicBezTo>
                    <a:cubicBezTo>
                      <a:pt x="151927" y="64758"/>
                      <a:pt x="155934" y="60757"/>
                      <a:pt x="161988" y="60757"/>
                    </a:cubicBezTo>
                    <a:close/>
                    <a:moveTo>
                      <a:pt x="91146" y="60757"/>
                    </a:moveTo>
                    <a:lnTo>
                      <a:pt x="121467" y="60757"/>
                    </a:lnTo>
                    <a:cubicBezTo>
                      <a:pt x="127603" y="60757"/>
                      <a:pt x="131604" y="64758"/>
                      <a:pt x="131604" y="70804"/>
                    </a:cubicBezTo>
                    <a:cubicBezTo>
                      <a:pt x="131604" y="76938"/>
                      <a:pt x="127603" y="80939"/>
                      <a:pt x="121467" y="80939"/>
                    </a:cubicBezTo>
                    <a:lnTo>
                      <a:pt x="91146" y="80939"/>
                    </a:lnTo>
                    <a:cubicBezTo>
                      <a:pt x="85099" y="80939"/>
                      <a:pt x="81009" y="76938"/>
                      <a:pt x="81009" y="70804"/>
                    </a:cubicBezTo>
                    <a:cubicBezTo>
                      <a:pt x="81009" y="64758"/>
                      <a:pt x="85099" y="60757"/>
                      <a:pt x="91146" y="60757"/>
                    </a:cubicBezTo>
                    <a:close/>
                    <a:moveTo>
                      <a:pt x="415194" y="40505"/>
                    </a:moveTo>
                    <a:cubicBezTo>
                      <a:pt x="476975" y="40505"/>
                      <a:pt x="526560" y="90092"/>
                      <a:pt x="526560" y="151765"/>
                    </a:cubicBezTo>
                    <a:cubicBezTo>
                      <a:pt x="526560" y="157808"/>
                      <a:pt x="522554" y="161807"/>
                      <a:pt x="516501" y="161807"/>
                    </a:cubicBezTo>
                    <a:lnTo>
                      <a:pt x="415194" y="161807"/>
                    </a:lnTo>
                    <a:cubicBezTo>
                      <a:pt x="409141" y="161807"/>
                      <a:pt x="405046" y="157808"/>
                      <a:pt x="405046" y="151765"/>
                    </a:cubicBezTo>
                    <a:lnTo>
                      <a:pt x="405046" y="50636"/>
                    </a:lnTo>
                    <a:cubicBezTo>
                      <a:pt x="405046" y="44593"/>
                      <a:pt x="409141" y="40505"/>
                      <a:pt x="415194" y="40505"/>
                    </a:cubicBezTo>
                    <a:close/>
                    <a:moveTo>
                      <a:pt x="70848" y="20177"/>
                    </a:moveTo>
                    <a:cubicBezTo>
                      <a:pt x="64796" y="20177"/>
                      <a:pt x="60791" y="24265"/>
                      <a:pt x="60791" y="30309"/>
                    </a:cubicBezTo>
                    <a:lnTo>
                      <a:pt x="60791" y="343802"/>
                    </a:lnTo>
                    <a:lnTo>
                      <a:pt x="222780" y="343802"/>
                    </a:lnTo>
                    <a:cubicBezTo>
                      <a:pt x="228833" y="343802"/>
                      <a:pt x="232927" y="347891"/>
                      <a:pt x="232927" y="353935"/>
                    </a:cubicBezTo>
                    <a:lnTo>
                      <a:pt x="232927" y="364067"/>
                    </a:lnTo>
                    <a:lnTo>
                      <a:pt x="374712" y="364067"/>
                    </a:lnTo>
                    <a:lnTo>
                      <a:pt x="374712" y="353935"/>
                    </a:lnTo>
                    <a:cubicBezTo>
                      <a:pt x="374712" y="347891"/>
                      <a:pt x="378718" y="343802"/>
                      <a:pt x="384859" y="343802"/>
                    </a:cubicBezTo>
                    <a:lnTo>
                      <a:pt x="546848" y="343802"/>
                    </a:lnTo>
                    <a:lnTo>
                      <a:pt x="546848" y="30309"/>
                    </a:lnTo>
                    <a:cubicBezTo>
                      <a:pt x="546848" y="24265"/>
                      <a:pt x="542754" y="20177"/>
                      <a:pt x="536702" y="20177"/>
                    </a:cubicBezTo>
                    <a:close/>
                    <a:moveTo>
                      <a:pt x="70848" y="0"/>
                    </a:moveTo>
                    <a:lnTo>
                      <a:pt x="536702" y="0"/>
                    </a:lnTo>
                    <a:cubicBezTo>
                      <a:pt x="553969" y="0"/>
                      <a:pt x="567142" y="13155"/>
                      <a:pt x="567142" y="30309"/>
                    </a:cubicBezTo>
                    <a:lnTo>
                      <a:pt x="567142" y="343802"/>
                    </a:lnTo>
                    <a:lnTo>
                      <a:pt x="597492" y="343802"/>
                    </a:lnTo>
                    <a:cubicBezTo>
                      <a:pt x="603545" y="343802"/>
                      <a:pt x="607639" y="347891"/>
                      <a:pt x="607639" y="353935"/>
                    </a:cubicBezTo>
                    <a:lnTo>
                      <a:pt x="607639" y="384244"/>
                    </a:lnTo>
                    <a:cubicBezTo>
                      <a:pt x="607639" y="401487"/>
                      <a:pt x="594466" y="414642"/>
                      <a:pt x="577199" y="414642"/>
                    </a:cubicBezTo>
                    <a:lnTo>
                      <a:pt x="30351" y="414642"/>
                    </a:lnTo>
                    <a:cubicBezTo>
                      <a:pt x="13173" y="414642"/>
                      <a:pt x="0" y="401487"/>
                      <a:pt x="0" y="384244"/>
                    </a:cubicBezTo>
                    <a:lnTo>
                      <a:pt x="0" y="353935"/>
                    </a:lnTo>
                    <a:cubicBezTo>
                      <a:pt x="0" y="347891"/>
                      <a:pt x="4094" y="343802"/>
                      <a:pt x="10147" y="343802"/>
                    </a:cubicBezTo>
                    <a:lnTo>
                      <a:pt x="40497" y="343802"/>
                    </a:lnTo>
                    <a:lnTo>
                      <a:pt x="40497" y="30309"/>
                    </a:lnTo>
                    <a:cubicBezTo>
                      <a:pt x="40497" y="13155"/>
                      <a:pt x="53670" y="0"/>
                      <a:pt x="70848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182832" tIns="91416" rIns="182832" bIns="91416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 lang="en-US" sz="7198" dirty="0"/>
              </a:p>
            </p:txBody>
          </p:sp>
          <p:sp>
            <p:nvSpPr>
              <p:cNvPr id="25" name="iṩļiḋe">
                <a:extLst>
                  <a:ext uri="{FF2B5EF4-FFF2-40B4-BE49-F238E27FC236}">
                    <a16:creationId xmlns:a16="http://schemas.microsoft.com/office/drawing/2014/main" xmlns="" id="{D9D9D326-5583-4150-83D5-9B6A3DC33168}"/>
                  </a:ext>
                </a:extLst>
              </p:cNvPr>
              <p:cNvSpPr txBox="1"/>
              <p:nvPr/>
            </p:nvSpPr>
            <p:spPr>
              <a:xfrm>
                <a:off x="8122687" y="2416779"/>
                <a:ext cx="1036823" cy="289644"/>
              </a:xfrm>
              <a:prstGeom prst="rect">
                <a:avLst/>
              </a:prstGeom>
              <a:noFill/>
            </p:spPr>
            <p:txBody>
              <a:bodyPr wrap="none" rtlCol="0" anchor="b" anchorCtr="0">
                <a:normAutofit fontScale="92500" lnSpcReduction="2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r>
                  <a:rPr lang="en-US" altLang="zh-CN" sz="1600" b="1" dirty="0"/>
                  <a:t>Keyword</a:t>
                </a:r>
                <a:endParaRPr lang="zh-CN" altLang="en-US" sz="1600" b="1" dirty="0"/>
              </a:p>
            </p:txBody>
          </p:sp>
        </p:grpSp>
        <p:sp>
          <p:nvSpPr>
            <p:cNvPr id="14" name="iś1íḍè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9321756" y="2867966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15" name="ïṧlíḑè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9321756" y="2480368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16" name="íŝliḓê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8583960" y="4019173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17" name="î$ḻïdè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8583960" y="3631575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18" name="íŝ1iḓê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7496562" y="5279176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19" name="ïṩļiḑé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7496562" y="4891578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20" name="ï$1iḍê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2578858" y="4542198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21" name="iŝḻíḍè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2578858" y="4154600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22" name="išḷîḍe">
              <a:extLst>
                <a:ext uri="{FF2B5EF4-FFF2-40B4-BE49-F238E27FC236}">
                  <a16:creationId xmlns:a16="http://schemas.microsoft.com/office/drawing/2014/main" xmlns="" id="{791BB12B-58F7-4D5C-9471-E4DF81654F7A}"/>
                </a:ext>
              </a:extLst>
            </p:cNvPr>
            <p:cNvSpPr txBox="1"/>
            <p:nvPr/>
          </p:nvSpPr>
          <p:spPr>
            <a:xfrm>
              <a:off x="762181" y="1578979"/>
              <a:ext cx="5314438" cy="1468059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 fontScale="92500"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400" dirty="0"/>
                <a:t>Unified fonts make reading more fluent.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700" b="1" dirty="0"/>
                <a:t>Theme color makes PPT more convenient to change.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400" dirty="0"/>
                <a:t>Adjust the spacing to adapt to Chinese typesetting, use the reference line in PPT.</a:t>
              </a:r>
              <a:endParaRPr lang="en-US" sz="1600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3" name="íślïdé">
              <a:extLst>
                <a:ext uri="{FF2B5EF4-FFF2-40B4-BE49-F238E27FC236}">
                  <a16:creationId xmlns:a16="http://schemas.microsoft.com/office/drawing/2014/main" xmlns="" id="{85E35728-BF93-45B0-A979-0EEBD0BB6897}"/>
                </a:ext>
              </a:extLst>
            </p:cNvPr>
            <p:cNvSpPr txBox="1"/>
            <p:nvPr/>
          </p:nvSpPr>
          <p:spPr>
            <a:xfrm>
              <a:off x="762343" y="1179000"/>
              <a:ext cx="413883" cy="395777"/>
            </a:xfrm>
            <a:prstGeom prst="rect">
              <a:avLst/>
            </a:prstGeom>
            <a:noFill/>
          </p:spPr>
          <p:txBody>
            <a:bodyPr wrap="square" lIns="90000" tIns="46800" rIns="90000" bIns="46800" anchor="ctr">
              <a:prstTxWarp prst="textPlain">
                <a:avLst/>
              </a:prstTxWarp>
              <a:normAutofit fontScale="47500" lnSpcReduction="20000"/>
            </a:bodyPr>
            <a:lstStyle/>
            <a:p>
              <a:r>
                <a:rPr lang="en-US" sz="4800" dirty="0">
                  <a:solidFill>
                    <a:schemeClr val="bg1">
                      <a:lumMod val="85000"/>
                    </a:schemeClr>
                  </a:solidFill>
                </a:rPr>
                <a:t>“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946977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 userDrawn="1">
            <p:ph type="title"/>
          </p:nvPr>
        </p:nvSpPr>
        <p:spPr/>
        <p:txBody>
          <a:bodyPr/>
          <a:lstStyle/>
          <a:p>
            <a:r>
              <a:rPr lang="en-US" altLang="zh-CN"/>
              <a:t>Section Header Here</a:t>
            </a:r>
            <a:endParaRPr lang="zh-CN" altLang="en-US" dirty="0"/>
          </a:p>
        </p:txBody>
      </p:sp>
      <p:sp>
        <p:nvSpPr>
          <p:cNvPr id="6" name="文本占位符 5"/>
          <p:cNvSpPr>
            <a:spLocks noGrp="1"/>
          </p:cNvSpPr>
          <p:nvPr userDrawn="1">
            <p:ph type="body" idx="1"/>
          </p:nvPr>
        </p:nvSpPr>
        <p:spPr/>
        <p:txBody>
          <a:bodyPr/>
          <a:lstStyle/>
          <a:p>
            <a:pPr lvl="0"/>
            <a:r>
              <a:rPr lang="en-US" altLang="zh-CN"/>
              <a:t>Supporting text here.</a:t>
            </a:r>
          </a:p>
          <a:p>
            <a:pPr lvl="0"/>
            <a:r>
              <a:rPr lang="en-US" altLang="zh-CN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xmlns="" id="{2EFB42E7-B9E4-4C8A-8C19-2A7343C21262}"/>
              </a:ext>
            </a:extLst>
          </p:cNvPr>
          <p:cNvSpPr txBox="1"/>
          <p:nvPr/>
        </p:nvSpPr>
        <p:spPr>
          <a:xfrm>
            <a:off x="5718203" y="1097951"/>
            <a:ext cx="755594" cy="907574"/>
          </a:xfrm>
          <a:prstGeom prst="rect">
            <a:avLst/>
          </a:prstGeom>
          <a:noFill/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dirty="0">
                <a:solidFill>
                  <a:schemeClr val="accent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02</a:t>
            </a:r>
            <a:endParaRPr lang="zh-CN" altLang="en-US" dirty="0">
              <a:solidFill>
                <a:schemeClr val="accent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118834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1C7996E7-53B6-4E71-A948-231B144693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76C38F51-523E-453B-AC46-D185D6C4A0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E12A3B16-FE45-4FD2-86A8-C6BAA13B3E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9</a:t>
            </a:fld>
            <a:endParaRPr lang="zh-CN" altLang="en-US"/>
          </a:p>
        </p:txBody>
      </p:sp>
      <p:grpSp>
        <p:nvGrpSpPr>
          <p:cNvPr id="5" name="c8bc16f1-9f1b-430a-85ce-f8fb6f5c716c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2501DB8D-CBB8-4377-A010-9BC8DDCF4EA0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87278" y="1202654"/>
            <a:ext cx="10834797" cy="4940971"/>
            <a:chOff x="687278" y="1202654"/>
            <a:chExt cx="10834797" cy="4940971"/>
          </a:xfrm>
        </p:grpSpPr>
        <p:grpSp>
          <p:nvGrpSpPr>
            <p:cNvPr id="6" name="ïṣ1iḓê">
              <a:extLst>
                <a:ext uri="{FF2B5EF4-FFF2-40B4-BE49-F238E27FC236}">
                  <a16:creationId xmlns:a16="http://schemas.microsoft.com/office/drawing/2014/main" xmlns="" id="{6A7F4DA2-B3B8-453F-AD7F-8385DA8370F5}"/>
                </a:ext>
              </a:extLst>
            </p:cNvPr>
            <p:cNvGrpSpPr/>
            <p:nvPr/>
          </p:nvGrpSpPr>
          <p:grpSpPr>
            <a:xfrm>
              <a:off x="4428052" y="1962568"/>
              <a:ext cx="3335896" cy="3335897"/>
              <a:chOff x="2478354" y="1962568"/>
              <a:chExt cx="3335896" cy="3335897"/>
            </a:xfrm>
          </p:grpSpPr>
          <p:sp>
            <p:nvSpPr>
              <p:cNvPr id="18" name="îṩ1íďe">
                <a:extLst>
                  <a:ext uri="{FF2B5EF4-FFF2-40B4-BE49-F238E27FC236}">
                    <a16:creationId xmlns:a16="http://schemas.microsoft.com/office/drawing/2014/main" xmlns="" id="{A70B4BEB-0D35-4A50-AE98-B5FBC3B2825A}"/>
                  </a:ext>
                </a:extLst>
              </p:cNvPr>
              <p:cNvSpPr/>
              <p:nvPr/>
            </p:nvSpPr>
            <p:spPr>
              <a:xfrm>
                <a:off x="2478354" y="1962568"/>
                <a:ext cx="3335896" cy="333589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rgbClr val="D6D4D8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" name="ïŝľiḋè">
                <a:extLst>
                  <a:ext uri="{FF2B5EF4-FFF2-40B4-BE49-F238E27FC236}">
                    <a16:creationId xmlns:a16="http://schemas.microsoft.com/office/drawing/2014/main" xmlns="" id="{7153CF80-7CD6-4223-BF4E-75071FF421B9}"/>
                  </a:ext>
                </a:extLst>
              </p:cNvPr>
              <p:cNvSpPr/>
              <p:nvPr/>
            </p:nvSpPr>
            <p:spPr>
              <a:xfrm>
                <a:off x="2676982" y="2161197"/>
                <a:ext cx="2938660" cy="293866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20" name="îṩlidè">
                <a:extLst>
                  <a:ext uri="{FF2B5EF4-FFF2-40B4-BE49-F238E27FC236}">
                    <a16:creationId xmlns:a16="http://schemas.microsoft.com/office/drawing/2014/main" xmlns="" id="{0E1D7C8B-5703-4718-AD2C-3EC14B4F559D}"/>
                  </a:ext>
                </a:extLst>
              </p:cNvPr>
              <p:cNvGrpSpPr>
                <a:grpSpLocks noChangeAspect="1"/>
              </p:cNvGrpSpPr>
              <p:nvPr/>
            </p:nvGrpSpPr>
            <p:grpSpPr bwMode="auto">
              <a:xfrm>
                <a:off x="2747626" y="2419694"/>
                <a:ext cx="2795748" cy="2368216"/>
                <a:chOff x="2884" y="1335"/>
                <a:chExt cx="1916" cy="1623"/>
              </a:xfrm>
              <a:solidFill>
                <a:schemeClr val="bg1">
                  <a:lumMod val="75000"/>
                </a:schemeClr>
              </a:solidFill>
            </p:grpSpPr>
            <p:sp>
              <p:nvSpPr>
                <p:cNvPr id="21" name="ïSľïďê">
                  <a:extLst>
                    <a:ext uri="{FF2B5EF4-FFF2-40B4-BE49-F238E27FC236}">
                      <a16:creationId xmlns:a16="http://schemas.microsoft.com/office/drawing/2014/main" xmlns="" id="{B3C52549-9A3E-43E6-ACED-D7D6F9BB209B}"/>
                    </a:ext>
                  </a:extLst>
                </p:cNvPr>
                <p:cNvSpPr/>
                <p:nvPr/>
              </p:nvSpPr>
              <p:spPr bwMode="auto">
                <a:xfrm>
                  <a:off x="3818" y="1613"/>
                  <a:ext cx="982" cy="1345"/>
                </a:xfrm>
                <a:custGeom>
                  <a:avLst/>
                  <a:gdLst>
                    <a:gd name="T0" fmla="*/ 194 w 472"/>
                    <a:gd name="T1" fmla="*/ 274 h 647"/>
                    <a:gd name="T2" fmla="*/ 236 w 472"/>
                    <a:gd name="T3" fmla="*/ 252 h 647"/>
                    <a:gd name="T4" fmla="*/ 203 w 472"/>
                    <a:gd name="T5" fmla="*/ 228 h 647"/>
                    <a:gd name="T6" fmla="*/ 181 w 472"/>
                    <a:gd name="T7" fmla="*/ 238 h 647"/>
                    <a:gd name="T8" fmla="*/ 150 w 472"/>
                    <a:gd name="T9" fmla="*/ 192 h 647"/>
                    <a:gd name="T10" fmla="*/ 146 w 472"/>
                    <a:gd name="T11" fmla="*/ 211 h 647"/>
                    <a:gd name="T12" fmla="*/ 102 w 472"/>
                    <a:gd name="T13" fmla="*/ 197 h 647"/>
                    <a:gd name="T14" fmla="*/ 72 w 472"/>
                    <a:gd name="T15" fmla="*/ 225 h 647"/>
                    <a:gd name="T16" fmla="*/ 37 w 472"/>
                    <a:gd name="T17" fmla="*/ 204 h 647"/>
                    <a:gd name="T18" fmla="*/ 68 w 472"/>
                    <a:gd name="T19" fmla="*/ 173 h 647"/>
                    <a:gd name="T20" fmla="*/ 105 w 472"/>
                    <a:gd name="T21" fmla="*/ 134 h 647"/>
                    <a:gd name="T22" fmla="*/ 164 w 472"/>
                    <a:gd name="T23" fmla="*/ 125 h 647"/>
                    <a:gd name="T24" fmla="*/ 192 w 472"/>
                    <a:gd name="T25" fmla="*/ 89 h 647"/>
                    <a:gd name="T26" fmla="*/ 195 w 472"/>
                    <a:gd name="T27" fmla="*/ 84 h 647"/>
                    <a:gd name="T28" fmla="*/ 189 w 472"/>
                    <a:gd name="T29" fmla="*/ 42 h 647"/>
                    <a:gd name="T30" fmla="*/ 161 w 472"/>
                    <a:gd name="T31" fmla="*/ 81 h 647"/>
                    <a:gd name="T32" fmla="*/ 139 w 472"/>
                    <a:gd name="T33" fmla="*/ 104 h 647"/>
                    <a:gd name="T34" fmla="*/ 115 w 472"/>
                    <a:gd name="T35" fmla="*/ 63 h 647"/>
                    <a:gd name="T36" fmla="*/ 182 w 472"/>
                    <a:gd name="T37" fmla="*/ 6 h 647"/>
                    <a:gd name="T38" fmla="*/ 267 w 472"/>
                    <a:gd name="T39" fmla="*/ 25 h 647"/>
                    <a:gd name="T40" fmla="*/ 289 w 472"/>
                    <a:gd name="T41" fmla="*/ 20 h 647"/>
                    <a:gd name="T42" fmla="*/ 338 w 472"/>
                    <a:gd name="T43" fmla="*/ 19 h 647"/>
                    <a:gd name="T44" fmla="*/ 409 w 472"/>
                    <a:gd name="T45" fmla="*/ 37 h 647"/>
                    <a:gd name="T46" fmla="*/ 449 w 472"/>
                    <a:gd name="T47" fmla="*/ 364 h 647"/>
                    <a:gd name="T48" fmla="*/ 427 w 472"/>
                    <a:gd name="T49" fmla="*/ 394 h 647"/>
                    <a:gd name="T50" fmla="*/ 400 w 472"/>
                    <a:gd name="T51" fmla="*/ 335 h 647"/>
                    <a:gd name="T52" fmla="*/ 348 w 472"/>
                    <a:gd name="T53" fmla="*/ 323 h 647"/>
                    <a:gd name="T54" fmla="*/ 316 w 472"/>
                    <a:gd name="T55" fmla="*/ 374 h 647"/>
                    <a:gd name="T56" fmla="*/ 260 w 472"/>
                    <a:gd name="T57" fmla="*/ 329 h 647"/>
                    <a:gd name="T58" fmla="*/ 255 w 472"/>
                    <a:gd name="T59" fmla="*/ 359 h 647"/>
                    <a:gd name="T60" fmla="*/ 302 w 472"/>
                    <a:gd name="T61" fmla="*/ 389 h 647"/>
                    <a:gd name="T62" fmla="*/ 259 w 472"/>
                    <a:gd name="T63" fmla="*/ 492 h 647"/>
                    <a:gd name="T64" fmla="*/ 232 w 472"/>
                    <a:gd name="T65" fmla="*/ 583 h 647"/>
                    <a:gd name="T66" fmla="*/ 153 w 472"/>
                    <a:gd name="T67" fmla="*/ 641 h 647"/>
                    <a:gd name="T68" fmla="*/ 136 w 472"/>
                    <a:gd name="T69" fmla="*/ 532 h 647"/>
                    <a:gd name="T70" fmla="*/ 85 w 472"/>
                    <a:gd name="T71" fmla="*/ 417 h 647"/>
                    <a:gd name="T72" fmla="*/ 8 w 472"/>
                    <a:gd name="T73" fmla="*/ 383 h 647"/>
                    <a:gd name="T74" fmla="*/ 20 w 472"/>
                    <a:gd name="T75" fmla="*/ 298 h 647"/>
                    <a:gd name="T76" fmla="*/ 53 w 472"/>
                    <a:gd name="T77" fmla="*/ 245 h 647"/>
                    <a:gd name="T78" fmla="*/ 125 w 472"/>
                    <a:gd name="T79" fmla="*/ 243 h 647"/>
                    <a:gd name="T80" fmla="*/ 297 w 472"/>
                    <a:gd name="T81" fmla="*/ 190 h 647"/>
                    <a:gd name="T82" fmla="*/ 305 w 472"/>
                    <a:gd name="T83" fmla="*/ 232 h 647"/>
                    <a:gd name="T84" fmla="*/ 332 w 472"/>
                    <a:gd name="T85" fmla="*/ 234 h 647"/>
                    <a:gd name="T86" fmla="*/ 311 w 472"/>
                    <a:gd name="T87" fmla="*/ 182 h 6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</a:cxnLst>
                  <a:rect l="0" t="0" r="r" b="b"/>
                  <a:pathLst>
                    <a:path w="472" h="647">
                      <a:moveTo>
                        <a:pt x="166" y="279"/>
                      </a:moveTo>
                      <a:cubicBezTo>
                        <a:pt x="167" y="266"/>
                        <a:pt x="173" y="267"/>
                        <a:pt x="180" y="271"/>
                      </a:cubicBezTo>
                      <a:cubicBezTo>
                        <a:pt x="184" y="273"/>
                        <a:pt x="189" y="273"/>
                        <a:pt x="194" y="274"/>
                      </a:cubicBezTo>
                      <a:cubicBezTo>
                        <a:pt x="202" y="276"/>
                        <a:pt x="210" y="276"/>
                        <a:pt x="217" y="278"/>
                      </a:cubicBezTo>
                      <a:cubicBezTo>
                        <a:pt x="226" y="280"/>
                        <a:pt x="233" y="276"/>
                        <a:pt x="236" y="271"/>
                      </a:cubicBezTo>
                      <a:cubicBezTo>
                        <a:pt x="239" y="266"/>
                        <a:pt x="238" y="257"/>
                        <a:pt x="236" y="252"/>
                      </a:cubicBezTo>
                      <a:cubicBezTo>
                        <a:pt x="234" y="248"/>
                        <a:pt x="227" y="247"/>
                        <a:pt x="222" y="245"/>
                      </a:cubicBezTo>
                      <a:cubicBezTo>
                        <a:pt x="222" y="245"/>
                        <a:pt x="221" y="245"/>
                        <a:pt x="220" y="245"/>
                      </a:cubicBezTo>
                      <a:cubicBezTo>
                        <a:pt x="203" y="245"/>
                        <a:pt x="203" y="246"/>
                        <a:pt x="203" y="228"/>
                      </a:cubicBezTo>
                      <a:cubicBezTo>
                        <a:pt x="203" y="219"/>
                        <a:pt x="197" y="214"/>
                        <a:pt x="189" y="217"/>
                      </a:cubicBezTo>
                      <a:cubicBezTo>
                        <a:pt x="186" y="219"/>
                        <a:pt x="183" y="224"/>
                        <a:pt x="182" y="228"/>
                      </a:cubicBezTo>
                      <a:cubicBezTo>
                        <a:pt x="181" y="230"/>
                        <a:pt x="181" y="234"/>
                        <a:pt x="181" y="238"/>
                      </a:cubicBezTo>
                      <a:cubicBezTo>
                        <a:pt x="171" y="233"/>
                        <a:pt x="165" y="228"/>
                        <a:pt x="165" y="217"/>
                      </a:cubicBezTo>
                      <a:cubicBezTo>
                        <a:pt x="165" y="212"/>
                        <a:pt x="161" y="208"/>
                        <a:pt x="159" y="204"/>
                      </a:cubicBezTo>
                      <a:cubicBezTo>
                        <a:pt x="156" y="200"/>
                        <a:pt x="153" y="196"/>
                        <a:pt x="150" y="192"/>
                      </a:cubicBezTo>
                      <a:cubicBezTo>
                        <a:pt x="147" y="190"/>
                        <a:pt x="144" y="189"/>
                        <a:pt x="141" y="187"/>
                      </a:cubicBezTo>
                      <a:cubicBezTo>
                        <a:pt x="139" y="191"/>
                        <a:pt x="136" y="196"/>
                        <a:pt x="137" y="200"/>
                      </a:cubicBezTo>
                      <a:cubicBezTo>
                        <a:pt x="138" y="204"/>
                        <a:pt x="143" y="208"/>
                        <a:pt x="146" y="211"/>
                      </a:cubicBezTo>
                      <a:cubicBezTo>
                        <a:pt x="147" y="212"/>
                        <a:pt x="148" y="214"/>
                        <a:pt x="147" y="217"/>
                      </a:cubicBezTo>
                      <a:cubicBezTo>
                        <a:pt x="144" y="214"/>
                        <a:pt x="139" y="211"/>
                        <a:pt x="136" y="207"/>
                      </a:cubicBezTo>
                      <a:cubicBezTo>
                        <a:pt x="127" y="195"/>
                        <a:pt x="116" y="192"/>
                        <a:pt x="102" y="197"/>
                      </a:cubicBezTo>
                      <a:cubicBezTo>
                        <a:pt x="98" y="198"/>
                        <a:pt x="95" y="202"/>
                        <a:pt x="92" y="204"/>
                      </a:cubicBezTo>
                      <a:cubicBezTo>
                        <a:pt x="87" y="208"/>
                        <a:pt x="83" y="212"/>
                        <a:pt x="78" y="214"/>
                      </a:cubicBezTo>
                      <a:cubicBezTo>
                        <a:pt x="72" y="216"/>
                        <a:pt x="72" y="220"/>
                        <a:pt x="72" y="225"/>
                      </a:cubicBezTo>
                      <a:cubicBezTo>
                        <a:pt x="70" y="238"/>
                        <a:pt x="64" y="242"/>
                        <a:pt x="52" y="236"/>
                      </a:cubicBezTo>
                      <a:cubicBezTo>
                        <a:pt x="47" y="233"/>
                        <a:pt x="39" y="231"/>
                        <a:pt x="38" y="228"/>
                      </a:cubicBezTo>
                      <a:cubicBezTo>
                        <a:pt x="35" y="221"/>
                        <a:pt x="36" y="212"/>
                        <a:pt x="37" y="204"/>
                      </a:cubicBezTo>
                      <a:cubicBezTo>
                        <a:pt x="37" y="201"/>
                        <a:pt x="42" y="198"/>
                        <a:pt x="46" y="196"/>
                      </a:cubicBezTo>
                      <a:cubicBezTo>
                        <a:pt x="49" y="195"/>
                        <a:pt x="52" y="195"/>
                        <a:pt x="55" y="195"/>
                      </a:cubicBezTo>
                      <a:cubicBezTo>
                        <a:pt x="74" y="191"/>
                        <a:pt x="74" y="190"/>
                        <a:pt x="68" y="173"/>
                      </a:cubicBezTo>
                      <a:cubicBezTo>
                        <a:pt x="67" y="170"/>
                        <a:pt x="68" y="165"/>
                        <a:pt x="71" y="163"/>
                      </a:cubicBezTo>
                      <a:cubicBezTo>
                        <a:pt x="80" y="153"/>
                        <a:pt x="89" y="145"/>
                        <a:pt x="99" y="136"/>
                      </a:cubicBezTo>
                      <a:cubicBezTo>
                        <a:pt x="101" y="135"/>
                        <a:pt x="103" y="134"/>
                        <a:pt x="105" y="134"/>
                      </a:cubicBezTo>
                      <a:cubicBezTo>
                        <a:pt x="116" y="134"/>
                        <a:pt x="119" y="129"/>
                        <a:pt x="120" y="119"/>
                      </a:cubicBezTo>
                      <a:cubicBezTo>
                        <a:pt x="120" y="116"/>
                        <a:pt x="121" y="112"/>
                        <a:pt x="122" y="108"/>
                      </a:cubicBezTo>
                      <a:cubicBezTo>
                        <a:pt x="130" y="130"/>
                        <a:pt x="149" y="121"/>
                        <a:pt x="164" y="125"/>
                      </a:cubicBezTo>
                      <a:cubicBezTo>
                        <a:pt x="166" y="125"/>
                        <a:pt x="171" y="120"/>
                        <a:pt x="173" y="117"/>
                      </a:cubicBezTo>
                      <a:cubicBezTo>
                        <a:pt x="175" y="112"/>
                        <a:pt x="175" y="107"/>
                        <a:pt x="176" y="102"/>
                      </a:cubicBezTo>
                      <a:cubicBezTo>
                        <a:pt x="190" y="105"/>
                        <a:pt x="190" y="105"/>
                        <a:pt x="192" y="89"/>
                      </a:cubicBezTo>
                      <a:cubicBezTo>
                        <a:pt x="195" y="89"/>
                        <a:pt x="198" y="88"/>
                        <a:pt x="202" y="87"/>
                      </a:cubicBezTo>
                      <a:cubicBezTo>
                        <a:pt x="202" y="87"/>
                        <a:pt x="202" y="86"/>
                        <a:pt x="202" y="85"/>
                      </a:cubicBezTo>
                      <a:cubicBezTo>
                        <a:pt x="199" y="85"/>
                        <a:pt x="197" y="85"/>
                        <a:pt x="195" y="84"/>
                      </a:cubicBezTo>
                      <a:cubicBezTo>
                        <a:pt x="190" y="82"/>
                        <a:pt x="183" y="81"/>
                        <a:pt x="181" y="77"/>
                      </a:cubicBezTo>
                      <a:cubicBezTo>
                        <a:pt x="178" y="71"/>
                        <a:pt x="178" y="63"/>
                        <a:pt x="184" y="56"/>
                      </a:cubicBezTo>
                      <a:cubicBezTo>
                        <a:pt x="187" y="53"/>
                        <a:pt x="190" y="46"/>
                        <a:pt x="189" y="42"/>
                      </a:cubicBezTo>
                      <a:cubicBezTo>
                        <a:pt x="187" y="35"/>
                        <a:pt x="182" y="35"/>
                        <a:pt x="177" y="42"/>
                      </a:cubicBezTo>
                      <a:cubicBezTo>
                        <a:pt x="172" y="50"/>
                        <a:pt x="166" y="59"/>
                        <a:pt x="161" y="68"/>
                      </a:cubicBezTo>
                      <a:cubicBezTo>
                        <a:pt x="159" y="71"/>
                        <a:pt x="160" y="77"/>
                        <a:pt x="161" y="81"/>
                      </a:cubicBezTo>
                      <a:cubicBezTo>
                        <a:pt x="163" y="87"/>
                        <a:pt x="163" y="91"/>
                        <a:pt x="157" y="95"/>
                      </a:cubicBezTo>
                      <a:cubicBezTo>
                        <a:pt x="152" y="99"/>
                        <a:pt x="148" y="104"/>
                        <a:pt x="142" y="110"/>
                      </a:cubicBezTo>
                      <a:cubicBezTo>
                        <a:pt x="141" y="108"/>
                        <a:pt x="140" y="106"/>
                        <a:pt x="139" y="104"/>
                      </a:cubicBezTo>
                      <a:cubicBezTo>
                        <a:pt x="136" y="94"/>
                        <a:pt x="130" y="91"/>
                        <a:pt x="120" y="91"/>
                      </a:cubicBezTo>
                      <a:cubicBezTo>
                        <a:pt x="110" y="91"/>
                        <a:pt x="110" y="82"/>
                        <a:pt x="109" y="75"/>
                      </a:cubicBezTo>
                      <a:cubicBezTo>
                        <a:pt x="108" y="72"/>
                        <a:pt x="112" y="66"/>
                        <a:pt x="115" y="63"/>
                      </a:cubicBezTo>
                      <a:cubicBezTo>
                        <a:pt x="127" y="53"/>
                        <a:pt x="140" y="44"/>
                        <a:pt x="152" y="34"/>
                      </a:cubicBezTo>
                      <a:cubicBezTo>
                        <a:pt x="153" y="33"/>
                        <a:pt x="153" y="32"/>
                        <a:pt x="154" y="31"/>
                      </a:cubicBezTo>
                      <a:cubicBezTo>
                        <a:pt x="156" y="14"/>
                        <a:pt x="170" y="10"/>
                        <a:pt x="182" y="6"/>
                      </a:cubicBezTo>
                      <a:cubicBezTo>
                        <a:pt x="193" y="2"/>
                        <a:pt x="206" y="0"/>
                        <a:pt x="217" y="3"/>
                      </a:cubicBezTo>
                      <a:cubicBezTo>
                        <a:pt x="230" y="7"/>
                        <a:pt x="243" y="12"/>
                        <a:pt x="256" y="14"/>
                      </a:cubicBezTo>
                      <a:cubicBezTo>
                        <a:pt x="260" y="15"/>
                        <a:pt x="264" y="22"/>
                        <a:pt x="267" y="25"/>
                      </a:cubicBezTo>
                      <a:cubicBezTo>
                        <a:pt x="271" y="29"/>
                        <a:pt x="275" y="33"/>
                        <a:pt x="279" y="36"/>
                      </a:cubicBezTo>
                      <a:cubicBezTo>
                        <a:pt x="282" y="32"/>
                        <a:pt x="285" y="27"/>
                        <a:pt x="288" y="23"/>
                      </a:cubicBezTo>
                      <a:cubicBezTo>
                        <a:pt x="288" y="22"/>
                        <a:pt x="289" y="21"/>
                        <a:pt x="289" y="20"/>
                      </a:cubicBezTo>
                      <a:cubicBezTo>
                        <a:pt x="290" y="20"/>
                        <a:pt x="291" y="20"/>
                        <a:pt x="291" y="20"/>
                      </a:cubicBezTo>
                      <a:cubicBezTo>
                        <a:pt x="299" y="34"/>
                        <a:pt x="299" y="34"/>
                        <a:pt x="311" y="24"/>
                      </a:cubicBezTo>
                      <a:cubicBezTo>
                        <a:pt x="319" y="18"/>
                        <a:pt x="327" y="14"/>
                        <a:pt x="338" y="19"/>
                      </a:cubicBezTo>
                      <a:cubicBezTo>
                        <a:pt x="342" y="21"/>
                        <a:pt x="350" y="19"/>
                        <a:pt x="354" y="16"/>
                      </a:cubicBezTo>
                      <a:cubicBezTo>
                        <a:pt x="367" y="8"/>
                        <a:pt x="378" y="7"/>
                        <a:pt x="390" y="16"/>
                      </a:cubicBezTo>
                      <a:cubicBezTo>
                        <a:pt x="397" y="22"/>
                        <a:pt x="404" y="29"/>
                        <a:pt x="409" y="37"/>
                      </a:cubicBezTo>
                      <a:cubicBezTo>
                        <a:pt x="454" y="115"/>
                        <a:pt x="472" y="200"/>
                        <a:pt x="467" y="290"/>
                      </a:cubicBezTo>
                      <a:cubicBezTo>
                        <a:pt x="466" y="308"/>
                        <a:pt x="463" y="325"/>
                        <a:pt x="460" y="342"/>
                      </a:cubicBezTo>
                      <a:cubicBezTo>
                        <a:pt x="458" y="349"/>
                        <a:pt x="454" y="357"/>
                        <a:pt x="449" y="364"/>
                      </a:cubicBezTo>
                      <a:cubicBezTo>
                        <a:pt x="442" y="374"/>
                        <a:pt x="440" y="384"/>
                        <a:pt x="442" y="396"/>
                      </a:cubicBezTo>
                      <a:cubicBezTo>
                        <a:pt x="443" y="401"/>
                        <a:pt x="443" y="405"/>
                        <a:pt x="444" y="411"/>
                      </a:cubicBezTo>
                      <a:cubicBezTo>
                        <a:pt x="433" y="408"/>
                        <a:pt x="429" y="403"/>
                        <a:pt x="427" y="394"/>
                      </a:cubicBezTo>
                      <a:cubicBezTo>
                        <a:pt x="424" y="384"/>
                        <a:pt x="419" y="375"/>
                        <a:pt x="415" y="365"/>
                      </a:cubicBezTo>
                      <a:cubicBezTo>
                        <a:pt x="414" y="362"/>
                        <a:pt x="412" y="358"/>
                        <a:pt x="412" y="354"/>
                      </a:cubicBezTo>
                      <a:cubicBezTo>
                        <a:pt x="411" y="345"/>
                        <a:pt x="410" y="338"/>
                        <a:pt x="400" y="335"/>
                      </a:cubicBezTo>
                      <a:cubicBezTo>
                        <a:pt x="396" y="334"/>
                        <a:pt x="393" y="327"/>
                        <a:pt x="391" y="323"/>
                      </a:cubicBezTo>
                      <a:cubicBezTo>
                        <a:pt x="385" y="309"/>
                        <a:pt x="369" y="301"/>
                        <a:pt x="356" y="308"/>
                      </a:cubicBezTo>
                      <a:cubicBezTo>
                        <a:pt x="352" y="310"/>
                        <a:pt x="349" y="318"/>
                        <a:pt x="348" y="323"/>
                      </a:cubicBezTo>
                      <a:cubicBezTo>
                        <a:pt x="347" y="332"/>
                        <a:pt x="348" y="340"/>
                        <a:pt x="338" y="345"/>
                      </a:cubicBezTo>
                      <a:cubicBezTo>
                        <a:pt x="336" y="346"/>
                        <a:pt x="336" y="353"/>
                        <a:pt x="334" y="354"/>
                      </a:cubicBezTo>
                      <a:cubicBezTo>
                        <a:pt x="324" y="357"/>
                        <a:pt x="323" y="370"/>
                        <a:pt x="316" y="374"/>
                      </a:cubicBezTo>
                      <a:cubicBezTo>
                        <a:pt x="305" y="379"/>
                        <a:pt x="294" y="383"/>
                        <a:pt x="282" y="376"/>
                      </a:cubicBezTo>
                      <a:cubicBezTo>
                        <a:pt x="280" y="374"/>
                        <a:pt x="278" y="371"/>
                        <a:pt x="277" y="369"/>
                      </a:cubicBezTo>
                      <a:cubicBezTo>
                        <a:pt x="271" y="356"/>
                        <a:pt x="266" y="342"/>
                        <a:pt x="260" y="329"/>
                      </a:cubicBezTo>
                      <a:cubicBezTo>
                        <a:pt x="256" y="320"/>
                        <a:pt x="251" y="313"/>
                        <a:pt x="246" y="305"/>
                      </a:cubicBezTo>
                      <a:cubicBezTo>
                        <a:pt x="243" y="302"/>
                        <a:pt x="240" y="299"/>
                        <a:pt x="236" y="296"/>
                      </a:cubicBezTo>
                      <a:cubicBezTo>
                        <a:pt x="243" y="317"/>
                        <a:pt x="241" y="340"/>
                        <a:pt x="255" y="359"/>
                      </a:cubicBezTo>
                      <a:cubicBezTo>
                        <a:pt x="262" y="367"/>
                        <a:pt x="266" y="377"/>
                        <a:pt x="277" y="380"/>
                      </a:cubicBezTo>
                      <a:cubicBezTo>
                        <a:pt x="278" y="380"/>
                        <a:pt x="279" y="381"/>
                        <a:pt x="280" y="382"/>
                      </a:cubicBezTo>
                      <a:cubicBezTo>
                        <a:pt x="284" y="394"/>
                        <a:pt x="292" y="392"/>
                        <a:pt x="302" y="389"/>
                      </a:cubicBezTo>
                      <a:cubicBezTo>
                        <a:pt x="309" y="387"/>
                        <a:pt x="314" y="392"/>
                        <a:pt x="311" y="398"/>
                      </a:cubicBezTo>
                      <a:cubicBezTo>
                        <a:pt x="301" y="417"/>
                        <a:pt x="291" y="434"/>
                        <a:pt x="281" y="452"/>
                      </a:cubicBezTo>
                      <a:cubicBezTo>
                        <a:pt x="274" y="466"/>
                        <a:pt x="266" y="478"/>
                        <a:pt x="259" y="492"/>
                      </a:cubicBezTo>
                      <a:cubicBezTo>
                        <a:pt x="257" y="495"/>
                        <a:pt x="259" y="501"/>
                        <a:pt x="260" y="506"/>
                      </a:cubicBezTo>
                      <a:cubicBezTo>
                        <a:pt x="263" y="522"/>
                        <a:pt x="266" y="539"/>
                        <a:pt x="251" y="551"/>
                      </a:cubicBezTo>
                      <a:cubicBezTo>
                        <a:pt x="241" y="560"/>
                        <a:pt x="237" y="571"/>
                        <a:pt x="232" y="583"/>
                      </a:cubicBezTo>
                      <a:cubicBezTo>
                        <a:pt x="223" y="603"/>
                        <a:pt x="214" y="623"/>
                        <a:pt x="196" y="638"/>
                      </a:cubicBezTo>
                      <a:cubicBezTo>
                        <a:pt x="185" y="647"/>
                        <a:pt x="172" y="645"/>
                        <a:pt x="160" y="646"/>
                      </a:cubicBezTo>
                      <a:cubicBezTo>
                        <a:pt x="158" y="646"/>
                        <a:pt x="155" y="643"/>
                        <a:pt x="153" y="641"/>
                      </a:cubicBezTo>
                      <a:cubicBezTo>
                        <a:pt x="152" y="639"/>
                        <a:pt x="151" y="636"/>
                        <a:pt x="151" y="634"/>
                      </a:cubicBezTo>
                      <a:cubicBezTo>
                        <a:pt x="145" y="604"/>
                        <a:pt x="140" y="575"/>
                        <a:pt x="135" y="545"/>
                      </a:cubicBezTo>
                      <a:cubicBezTo>
                        <a:pt x="134" y="541"/>
                        <a:pt x="134" y="535"/>
                        <a:pt x="136" y="532"/>
                      </a:cubicBezTo>
                      <a:cubicBezTo>
                        <a:pt x="149" y="512"/>
                        <a:pt x="141" y="492"/>
                        <a:pt x="134" y="473"/>
                      </a:cubicBezTo>
                      <a:cubicBezTo>
                        <a:pt x="130" y="462"/>
                        <a:pt x="126" y="452"/>
                        <a:pt x="124" y="441"/>
                      </a:cubicBezTo>
                      <a:cubicBezTo>
                        <a:pt x="120" y="422"/>
                        <a:pt x="102" y="414"/>
                        <a:pt x="85" y="417"/>
                      </a:cubicBezTo>
                      <a:cubicBezTo>
                        <a:pt x="75" y="420"/>
                        <a:pt x="64" y="422"/>
                        <a:pt x="54" y="423"/>
                      </a:cubicBezTo>
                      <a:cubicBezTo>
                        <a:pt x="42" y="425"/>
                        <a:pt x="34" y="418"/>
                        <a:pt x="28" y="409"/>
                      </a:cubicBezTo>
                      <a:cubicBezTo>
                        <a:pt x="21" y="401"/>
                        <a:pt x="14" y="392"/>
                        <a:pt x="8" y="383"/>
                      </a:cubicBezTo>
                      <a:cubicBezTo>
                        <a:pt x="5" y="378"/>
                        <a:pt x="2" y="372"/>
                        <a:pt x="1" y="366"/>
                      </a:cubicBezTo>
                      <a:cubicBezTo>
                        <a:pt x="0" y="355"/>
                        <a:pt x="1" y="345"/>
                        <a:pt x="1" y="334"/>
                      </a:cubicBezTo>
                      <a:cubicBezTo>
                        <a:pt x="1" y="319"/>
                        <a:pt x="7" y="307"/>
                        <a:pt x="20" y="298"/>
                      </a:cubicBezTo>
                      <a:cubicBezTo>
                        <a:pt x="28" y="292"/>
                        <a:pt x="34" y="285"/>
                        <a:pt x="33" y="273"/>
                      </a:cubicBezTo>
                      <a:cubicBezTo>
                        <a:pt x="33" y="270"/>
                        <a:pt x="35" y="266"/>
                        <a:pt x="37" y="263"/>
                      </a:cubicBezTo>
                      <a:cubicBezTo>
                        <a:pt x="42" y="257"/>
                        <a:pt x="47" y="252"/>
                        <a:pt x="53" y="245"/>
                      </a:cubicBezTo>
                      <a:cubicBezTo>
                        <a:pt x="60" y="253"/>
                        <a:pt x="68" y="247"/>
                        <a:pt x="74" y="243"/>
                      </a:cubicBezTo>
                      <a:cubicBezTo>
                        <a:pt x="87" y="234"/>
                        <a:pt x="102" y="233"/>
                        <a:pt x="117" y="236"/>
                      </a:cubicBezTo>
                      <a:cubicBezTo>
                        <a:pt x="120" y="236"/>
                        <a:pt x="125" y="241"/>
                        <a:pt x="125" y="243"/>
                      </a:cubicBezTo>
                      <a:cubicBezTo>
                        <a:pt x="123" y="258"/>
                        <a:pt x="129" y="266"/>
                        <a:pt x="144" y="268"/>
                      </a:cubicBezTo>
                      <a:cubicBezTo>
                        <a:pt x="151" y="270"/>
                        <a:pt x="157" y="275"/>
                        <a:pt x="166" y="279"/>
                      </a:cubicBezTo>
                      <a:close/>
                      <a:moveTo>
                        <a:pt x="297" y="190"/>
                      </a:moveTo>
                      <a:cubicBezTo>
                        <a:pt x="294" y="188"/>
                        <a:pt x="291" y="186"/>
                        <a:pt x="287" y="184"/>
                      </a:cubicBezTo>
                      <a:cubicBezTo>
                        <a:pt x="289" y="190"/>
                        <a:pt x="289" y="193"/>
                        <a:pt x="291" y="196"/>
                      </a:cubicBezTo>
                      <a:cubicBezTo>
                        <a:pt x="297" y="208"/>
                        <a:pt x="304" y="218"/>
                        <a:pt x="305" y="232"/>
                      </a:cubicBezTo>
                      <a:cubicBezTo>
                        <a:pt x="306" y="239"/>
                        <a:pt x="313" y="242"/>
                        <a:pt x="320" y="241"/>
                      </a:cubicBezTo>
                      <a:cubicBezTo>
                        <a:pt x="328" y="241"/>
                        <a:pt x="335" y="240"/>
                        <a:pt x="345" y="239"/>
                      </a:cubicBezTo>
                      <a:cubicBezTo>
                        <a:pt x="340" y="237"/>
                        <a:pt x="337" y="235"/>
                        <a:pt x="332" y="234"/>
                      </a:cubicBezTo>
                      <a:cubicBezTo>
                        <a:pt x="326" y="232"/>
                        <a:pt x="321" y="230"/>
                        <a:pt x="320" y="222"/>
                      </a:cubicBezTo>
                      <a:cubicBezTo>
                        <a:pt x="318" y="212"/>
                        <a:pt x="316" y="202"/>
                        <a:pt x="314" y="191"/>
                      </a:cubicBezTo>
                      <a:cubicBezTo>
                        <a:pt x="314" y="188"/>
                        <a:pt x="312" y="185"/>
                        <a:pt x="311" y="182"/>
                      </a:cubicBezTo>
                      <a:cubicBezTo>
                        <a:pt x="308" y="183"/>
                        <a:pt x="305" y="184"/>
                        <a:pt x="301" y="185"/>
                      </a:cubicBezTo>
                      <a:cubicBezTo>
                        <a:pt x="300" y="186"/>
                        <a:pt x="299" y="188"/>
                        <a:pt x="297" y="19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2" name="íṡľîďê">
                  <a:extLst>
                    <a:ext uri="{FF2B5EF4-FFF2-40B4-BE49-F238E27FC236}">
                      <a16:creationId xmlns:a16="http://schemas.microsoft.com/office/drawing/2014/main" xmlns="" id="{CB28794E-68D6-4F77-9129-7C254311F06B}"/>
                    </a:ext>
                  </a:extLst>
                </p:cNvPr>
                <p:cNvSpPr/>
                <p:nvPr/>
              </p:nvSpPr>
              <p:spPr bwMode="auto">
                <a:xfrm>
                  <a:off x="3054" y="2426"/>
                  <a:ext cx="467" cy="526"/>
                </a:xfrm>
                <a:custGeom>
                  <a:avLst/>
                  <a:gdLst>
                    <a:gd name="T0" fmla="*/ 9 w 224"/>
                    <a:gd name="T1" fmla="*/ 18 h 253"/>
                    <a:gd name="T2" fmla="*/ 40 w 224"/>
                    <a:gd name="T3" fmla="*/ 2 h 253"/>
                    <a:gd name="T4" fmla="*/ 63 w 224"/>
                    <a:gd name="T5" fmla="*/ 3 h 253"/>
                    <a:gd name="T6" fmla="*/ 88 w 224"/>
                    <a:gd name="T7" fmla="*/ 10 h 253"/>
                    <a:gd name="T8" fmla="*/ 109 w 224"/>
                    <a:gd name="T9" fmla="*/ 25 h 253"/>
                    <a:gd name="T10" fmla="*/ 120 w 224"/>
                    <a:gd name="T11" fmla="*/ 34 h 253"/>
                    <a:gd name="T12" fmla="*/ 146 w 224"/>
                    <a:gd name="T13" fmla="*/ 69 h 253"/>
                    <a:gd name="T14" fmla="*/ 147 w 224"/>
                    <a:gd name="T15" fmla="*/ 74 h 253"/>
                    <a:gd name="T16" fmla="*/ 150 w 224"/>
                    <a:gd name="T17" fmla="*/ 77 h 253"/>
                    <a:gd name="T18" fmla="*/ 174 w 224"/>
                    <a:gd name="T19" fmla="*/ 77 h 253"/>
                    <a:gd name="T20" fmla="*/ 202 w 224"/>
                    <a:gd name="T21" fmla="*/ 95 h 253"/>
                    <a:gd name="T22" fmla="*/ 209 w 224"/>
                    <a:gd name="T23" fmla="*/ 97 h 253"/>
                    <a:gd name="T24" fmla="*/ 220 w 224"/>
                    <a:gd name="T25" fmla="*/ 101 h 253"/>
                    <a:gd name="T26" fmla="*/ 217 w 224"/>
                    <a:gd name="T27" fmla="*/ 118 h 253"/>
                    <a:gd name="T28" fmla="*/ 206 w 224"/>
                    <a:gd name="T29" fmla="*/ 131 h 253"/>
                    <a:gd name="T30" fmla="*/ 184 w 224"/>
                    <a:gd name="T31" fmla="*/ 183 h 253"/>
                    <a:gd name="T32" fmla="*/ 174 w 224"/>
                    <a:gd name="T33" fmla="*/ 192 h 253"/>
                    <a:gd name="T34" fmla="*/ 142 w 224"/>
                    <a:gd name="T35" fmla="*/ 231 h 253"/>
                    <a:gd name="T36" fmla="*/ 140 w 224"/>
                    <a:gd name="T37" fmla="*/ 239 h 253"/>
                    <a:gd name="T38" fmla="*/ 120 w 224"/>
                    <a:gd name="T39" fmla="*/ 245 h 253"/>
                    <a:gd name="T40" fmla="*/ 54 w 224"/>
                    <a:gd name="T41" fmla="*/ 190 h 253"/>
                    <a:gd name="T42" fmla="*/ 47 w 224"/>
                    <a:gd name="T43" fmla="*/ 181 h 253"/>
                    <a:gd name="T44" fmla="*/ 15 w 224"/>
                    <a:gd name="T45" fmla="*/ 110 h 253"/>
                    <a:gd name="T46" fmla="*/ 13 w 224"/>
                    <a:gd name="T47" fmla="*/ 107 h 253"/>
                    <a:gd name="T48" fmla="*/ 5 w 224"/>
                    <a:gd name="T49" fmla="*/ 77 h 253"/>
                    <a:gd name="T50" fmla="*/ 8 w 224"/>
                    <a:gd name="T51" fmla="*/ 71 h 253"/>
                    <a:gd name="T52" fmla="*/ 9 w 224"/>
                    <a:gd name="T53" fmla="*/ 18 h 2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224" h="253">
                      <a:moveTo>
                        <a:pt x="9" y="18"/>
                      </a:moveTo>
                      <a:cubicBezTo>
                        <a:pt x="19" y="13"/>
                        <a:pt x="29" y="6"/>
                        <a:pt x="40" y="2"/>
                      </a:cubicBezTo>
                      <a:cubicBezTo>
                        <a:pt x="47" y="0"/>
                        <a:pt x="55" y="2"/>
                        <a:pt x="63" y="3"/>
                      </a:cubicBezTo>
                      <a:cubicBezTo>
                        <a:pt x="71" y="5"/>
                        <a:pt x="80" y="8"/>
                        <a:pt x="88" y="10"/>
                      </a:cubicBezTo>
                      <a:cubicBezTo>
                        <a:pt x="98" y="12"/>
                        <a:pt x="105" y="16"/>
                        <a:pt x="109" y="25"/>
                      </a:cubicBezTo>
                      <a:cubicBezTo>
                        <a:pt x="111" y="28"/>
                        <a:pt x="116" y="32"/>
                        <a:pt x="120" y="34"/>
                      </a:cubicBezTo>
                      <a:cubicBezTo>
                        <a:pt x="138" y="39"/>
                        <a:pt x="149" y="48"/>
                        <a:pt x="146" y="69"/>
                      </a:cubicBezTo>
                      <a:cubicBezTo>
                        <a:pt x="146" y="71"/>
                        <a:pt x="147" y="72"/>
                        <a:pt x="147" y="74"/>
                      </a:cubicBezTo>
                      <a:cubicBezTo>
                        <a:pt x="148" y="75"/>
                        <a:pt x="148" y="76"/>
                        <a:pt x="150" y="77"/>
                      </a:cubicBezTo>
                      <a:cubicBezTo>
                        <a:pt x="158" y="67"/>
                        <a:pt x="166" y="71"/>
                        <a:pt x="174" y="77"/>
                      </a:cubicBezTo>
                      <a:cubicBezTo>
                        <a:pt x="184" y="83"/>
                        <a:pt x="196" y="84"/>
                        <a:pt x="202" y="95"/>
                      </a:cubicBezTo>
                      <a:cubicBezTo>
                        <a:pt x="203" y="96"/>
                        <a:pt x="207" y="96"/>
                        <a:pt x="209" y="97"/>
                      </a:cubicBezTo>
                      <a:cubicBezTo>
                        <a:pt x="213" y="98"/>
                        <a:pt x="219" y="99"/>
                        <a:pt x="220" y="101"/>
                      </a:cubicBezTo>
                      <a:cubicBezTo>
                        <a:pt x="223" y="107"/>
                        <a:pt x="224" y="113"/>
                        <a:pt x="217" y="118"/>
                      </a:cubicBezTo>
                      <a:cubicBezTo>
                        <a:pt x="213" y="121"/>
                        <a:pt x="209" y="126"/>
                        <a:pt x="206" y="131"/>
                      </a:cubicBezTo>
                      <a:cubicBezTo>
                        <a:pt x="198" y="148"/>
                        <a:pt x="192" y="166"/>
                        <a:pt x="184" y="183"/>
                      </a:cubicBezTo>
                      <a:cubicBezTo>
                        <a:pt x="182" y="187"/>
                        <a:pt x="178" y="190"/>
                        <a:pt x="174" y="192"/>
                      </a:cubicBezTo>
                      <a:cubicBezTo>
                        <a:pt x="156" y="199"/>
                        <a:pt x="145" y="212"/>
                        <a:pt x="142" y="231"/>
                      </a:cubicBezTo>
                      <a:cubicBezTo>
                        <a:pt x="142" y="234"/>
                        <a:pt x="141" y="237"/>
                        <a:pt x="140" y="239"/>
                      </a:cubicBezTo>
                      <a:cubicBezTo>
                        <a:pt x="134" y="251"/>
                        <a:pt x="130" y="253"/>
                        <a:pt x="120" y="245"/>
                      </a:cubicBezTo>
                      <a:cubicBezTo>
                        <a:pt x="97" y="227"/>
                        <a:pt x="76" y="208"/>
                        <a:pt x="54" y="190"/>
                      </a:cubicBezTo>
                      <a:cubicBezTo>
                        <a:pt x="51" y="188"/>
                        <a:pt x="47" y="184"/>
                        <a:pt x="47" y="181"/>
                      </a:cubicBezTo>
                      <a:cubicBezTo>
                        <a:pt x="43" y="154"/>
                        <a:pt x="21" y="136"/>
                        <a:pt x="15" y="110"/>
                      </a:cubicBezTo>
                      <a:cubicBezTo>
                        <a:pt x="14" y="109"/>
                        <a:pt x="14" y="107"/>
                        <a:pt x="13" y="107"/>
                      </a:cubicBezTo>
                      <a:cubicBezTo>
                        <a:pt x="0" y="99"/>
                        <a:pt x="8" y="87"/>
                        <a:pt x="5" y="77"/>
                      </a:cubicBezTo>
                      <a:cubicBezTo>
                        <a:pt x="5" y="75"/>
                        <a:pt x="6" y="73"/>
                        <a:pt x="8" y="71"/>
                      </a:cubicBezTo>
                      <a:cubicBezTo>
                        <a:pt x="23" y="53"/>
                        <a:pt x="23" y="36"/>
                        <a:pt x="9" y="18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3" name="ïśliḓê">
                  <a:extLst>
                    <a:ext uri="{FF2B5EF4-FFF2-40B4-BE49-F238E27FC236}">
                      <a16:creationId xmlns:a16="http://schemas.microsoft.com/office/drawing/2014/main" xmlns="" id="{3809C9FC-157A-444C-8E35-6019837AC2E0}"/>
                    </a:ext>
                  </a:extLst>
                </p:cNvPr>
                <p:cNvSpPr/>
                <p:nvPr/>
              </p:nvSpPr>
              <p:spPr bwMode="auto">
                <a:xfrm>
                  <a:off x="2884" y="1775"/>
                  <a:ext cx="443" cy="684"/>
                </a:xfrm>
                <a:custGeom>
                  <a:avLst/>
                  <a:gdLst>
                    <a:gd name="T0" fmla="*/ 168 w 213"/>
                    <a:gd name="T1" fmla="*/ 137 h 329"/>
                    <a:gd name="T2" fmla="*/ 165 w 213"/>
                    <a:gd name="T3" fmla="*/ 139 h 329"/>
                    <a:gd name="T4" fmla="*/ 153 w 213"/>
                    <a:gd name="T5" fmla="*/ 134 h 329"/>
                    <a:gd name="T6" fmla="*/ 137 w 213"/>
                    <a:gd name="T7" fmla="*/ 147 h 329"/>
                    <a:gd name="T8" fmla="*/ 125 w 213"/>
                    <a:gd name="T9" fmla="*/ 175 h 329"/>
                    <a:gd name="T10" fmla="*/ 121 w 213"/>
                    <a:gd name="T11" fmla="*/ 185 h 329"/>
                    <a:gd name="T12" fmla="*/ 109 w 213"/>
                    <a:gd name="T13" fmla="*/ 225 h 329"/>
                    <a:gd name="T14" fmla="*/ 109 w 213"/>
                    <a:gd name="T15" fmla="*/ 238 h 329"/>
                    <a:gd name="T16" fmla="*/ 94 w 213"/>
                    <a:gd name="T17" fmla="*/ 225 h 329"/>
                    <a:gd name="T18" fmla="*/ 71 w 213"/>
                    <a:gd name="T19" fmla="*/ 213 h 329"/>
                    <a:gd name="T20" fmla="*/ 53 w 213"/>
                    <a:gd name="T21" fmla="*/ 215 h 329"/>
                    <a:gd name="T22" fmla="*/ 31 w 213"/>
                    <a:gd name="T23" fmla="*/ 225 h 329"/>
                    <a:gd name="T24" fmla="*/ 32 w 213"/>
                    <a:gd name="T25" fmla="*/ 271 h 329"/>
                    <a:gd name="T26" fmla="*/ 49 w 213"/>
                    <a:gd name="T27" fmla="*/ 281 h 329"/>
                    <a:gd name="T28" fmla="*/ 59 w 213"/>
                    <a:gd name="T29" fmla="*/ 275 h 329"/>
                    <a:gd name="T30" fmla="*/ 73 w 213"/>
                    <a:gd name="T31" fmla="*/ 261 h 329"/>
                    <a:gd name="T32" fmla="*/ 77 w 213"/>
                    <a:gd name="T33" fmla="*/ 262 h 329"/>
                    <a:gd name="T34" fmla="*/ 83 w 213"/>
                    <a:gd name="T35" fmla="*/ 329 h 329"/>
                    <a:gd name="T36" fmla="*/ 63 w 213"/>
                    <a:gd name="T37" fmla="*/ 314 h 329"/>
                    <a:gd name="T38" fmla="*/ 57 w 213"/>
                    <a:gd name="T39" fmla="*/ 305 h 329"/>
                    <a:gd name="T40" fmla="*/ 19 w 213"/>
                    <a:gd name="T41" fmla="*/ 287 h 329"/>
                    <a:gd name="T42" fmla="*/ 14 w 213"/>
                    <a:gd name="T43" fmla="*/ 279 h 329"/>
                    <a:gd name="T44" fmla="*/ 7 w 213"/>
                    <a:gd name="T45" fmla="*/ 133 h 329"/>
                    <a:gd name="T46" fmla="*/ 28 w 213"/>
                    <a:gd name="T47" fmla="*/ 35 h 329"/>
                    <a:gd name="T48" fmla="*/ 34 w 213"/>
                    <a:gd name="T49" fmla="*/ 25 h 329"/>
                    <a:gd name="T50" fmla="*/ 43 w 213"/>
                    <a:gd name="T51" fmla="*/ 32 h 329"/>
                    <a:gd name="T52" fmla="*/ 45 w 213"/>
                    <a:gd name="T53" fmla="*/ 34 h 329"/>
                    <a:gd name="T54" fmla="*/ 79 w 213"/>
                    <a:gd name="T55" fmla="*/ 51 h 329"/>
                    <a:gd name="T56" fmla="*/ 93 w 213"/>
                    <a:gd name="T57" fmla="*/ 64 h 329"/>
                    <a:gd name="T58" fmla="*/ 97 w 213"/>
                    <a:gd name="T59" fmla="*/ 73 h 329"/>
                    <a:gd name="T60" fmla="*/ 106 w 213"/>
                    <a:gd name="T61" fmla="*/ 71 h 329"/>
                    <a:gd name="T62" fmla="*/ 116 w 213"/>
                    <a:gd name="T63" fmla="*/ 49 h 329"/>
                    <a:gd name="T64" fmla="*/ 114 w 213"/>
                    <a:gd name="T65" fmla="*/ 30 h 329"/>
                    <a:gd name="T66" fmla="*/ 117 w 213"/>
                    <a:gd name="T67" fmla="*/ 1 h 329"/>
                    <a:gd name="T68" fmla="*/ 122 w 213"/>
                    <a:gd name="T69" fmla="*/ 0 h 329"/>
                    <a:gd name="T70" fmla="*/ 141 w 213"/>
                    <a:gd name="T71" fmla="*/ 9 h 329"/>
                    <a:gd name="T72" fmla="*/ 151 w 213"/>
                    <a:gd name="T73" fmla="*/ 21 h 329"/>
                    <a:gd name="T74" fmla="*/ 164 w 213"/>
                    <a:gd name="T75" fmla="*/ 24 h 329"/>
                    <a:gd name="T76" fmla="*/ 180 w 213"/>
                    <a:gd name="T77" fmla="*/ 27 h 329"/>
                    <a:gd name="T78" fmla="*/ 193 w 213"/>
                    <a:gd name="T79" fmla="*/ 51 h 329"/>
                    <a:gd name="T80" fmla="*/ 205 w 213"/>
                    <a:gd name="T81" fmla="*/ 60 h 329"/>
                    <a:gd name="T82" fmla="*/ 210 w 213"/>
                    <a:gd name="T83" fmla="*/ 72 h 329"/>
                    <a:gd name="T84" fmla="*/ 190 w 213"/>
                    <a:gd name="T85" fmla="*/ 86 h 329"/>
                    <a:gd name="T86" fmla="*/ 165 w 213"/>
                    <a:gd name="T87" fmla="*/ 92 h 329"/>
                    <a:gd name="T88" fmla="*/ 162 w 213"/>
                    <a:gd name="T89" fmla="*/ 98 h 329"/>
                    <a:gd name="T90" fmla="*/ 166 w 213"/>
                    <a:gd name="T91" fmla="*/ 101 h 329"/>
                    <a:gd name="T92" fmla="*/ 194 w 213"/>
                    <a:gd name="T93" fmla="*/ 118 h 329"/>
                    <a:gd name="T94" fmla="*/ 165 w 213"/>
                    <a:gd name="T95" fmla="*/ 117 h 329"/>
                    <a:gd name="T96" fmla="*/ 165 w 213"/>
                    <a:gd name="T97" fmla="*/ 128 h 329"/>
                    <a:gd name="T98" fmla="*/ 168 w 213"/>
                    <a:gd name="T99" fmla="*/ 137 h 3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</a:cxnLst>
                  <a:rect l="0" t="0" r="r" b="b"/>
                  <a:pathLst>
                    <a:path w="213" h="329">
                      <a:moveTo>
                        <a:pt x="168" y="137"/>
                      </a:moveTo>
                      <a:cubicBezTo>
                        <a:pt x="167" y="138"/>
                        <a:pt x="166" y="139"/>
                        <a:pt x="165" y="139"/>
                      </a:cubicBezTo>
                      <a:cubicBezTo>
                        <a:pt x="161" y="137"/>
                        <a:pt x="156" y="133"/>
                        <a:pt x="153" y="134"/>
                      </a:cubicBezTo>
                      <a:cubicBezTo>
                        <a:pt x="147" y="137"/>
                        <a:pt x="141" y="141"/>
                        <a:pt x="137" y="147"/>
                      </a:cubicBezTo>
                      <a:cubicBezTo>
                        <a:pt x="132" y="156"/>
                        <a:pt x="129" y="166"/>
                        <a:pt x="125" y="175"/>
                      </a:cubicBezTo>
                      <a:cubicBezTo>
                        <a:pt x="124" y="178"/>
                        <a:pt x="123" y="182"/>
                        <a:pt x="121" y="185"/>
                      </a:cubicBezTo>
                      <a:cubicBezTo>
                        <a:pt x="111" y="197"/>
                        <a:pt x="106" y="210"/>
                        <a:pt x="109" y="225"/>
                      </a:cubicBezTo>
                      <a:cubicBezTo>
                        <a:pt x="110" y="229"/>
                        <a:pt x="109" y="233"/>
                        <a:pt x="109" y="238"/>
                      </a:cubicBezTo>
                      <a:cubicBezTo>
                        <a:pt x="100" y="237"/>
                        <a:pt x="95" y="233"/>
                        <a:pt x="94" y="225"/>
                      </a:cubicBezTo>
                      <a:cubicBezTo>
                        <a:pt x="93" y="215"/>
                        <a:pt x="80" y="209"/>
                        <a:pt x="71" y="213"/>
                      </a:cubicBezTo>
                      <a:cubicBezTo>
                        <a:pt x="65" y="215"/>
                        <a:pt x="59" y="215"/>
                        <a:pt x="53" y="215"/>
                      </a:cubicBezTo>
                      <a:cubicBezTo>
                        <a:pt x="42" y="213"/>
                        <a:pt x="34" y="215"/>
                        <a:pt x="31" y="225"/>
                      </a:cubicBezTo>
                      <a:cubicBezTo>
                        <a:pt x="25" y="240"/>
                        <a:pt x="23" y="256"/>
                        <a:pt x="32" y="271"/>
                      </a:cubicBezTo>
                      <a:cubicBezTo>
                        <a:pt x="35" y="276"/>
                        <a:pt x="43" y="279"/>
                        <a:pt x="49" y="281"/>
                      </a:cubicBezTo>
                      <a:cubicBezTo>
                        <a:pt x="52" y="282"/>
                        <a:pt x="56" y="278"/>
                        <a:pt x="59" y="275"/>
                      </a:cubicBezTo>
                      <a:cubicBezTo>
                        <a:pt x="64" y="271"/>
                        <a:pt x="68" y="266"/>
                        <a:pt x="73" y="261"/>
                      </a:cubicBezTo>
                      <a:cubicBezTo>
                        <a:pt x="74" y="261"/>
                        <a:pt x="75" y="262"/>
                        <a:pt x="77" y="262"/>
                      </a:cubicBezTo>
                      <a:cubicBezTo>
                        <a:pt x="79" y="284"/>
                        <a:pt x="80" y="306"/>
                        <a:pt x="83" y="329"/>
                      </a:cubicBezTo>
                      <a:cubicBezTo>
                        <a:pt x="71" y="327"/>
                        <a:pt x="65" y="325"/>
                        <a:pt x="63" y="314"/>
                      </a:cubicBezTo>
                      <a:cubicBezTo>
                        <a:pt x="63" y="311"/>
                        <a:pt x="60" y="306"/>
                        <a:pt x="57" y="305"/>
                      </a:cubicBezTo>
                      <a:cubicBezTo>
                        <a:pt x="44" y="298"/>
                        <a:pt x="31" y="293"/>
                        <a:pt x="19" y="287"/>
                      </a:cubicBezTo>
                      <a:cubicBezTo>
                        <a:pt x="17" y="286"/>
                        <a:pt x="15" y="282"/>
                        <a:pt x="14" y="279"/>
                      </a:cubicBezTo>
                      <a:cubicBezTo>
                        <a:pt x="4" y="230"/>
                        <a:pt x="0" y="181"/>
                        <a:pt x="7" y="133"/>
                      </a:cubicBezTo>
                      <a:cubicBezTo>
                        <a:pt x="12" y="100"/>
                        <a:pt x="21" y="67"/>
                        <a:pt x="28" y="35"/>
                      </a:cubicBezTo>
                      <a:cubicBezTo>
                        <a:pt x="29" y="31"/>
                        <a:pt x="32" y="29"/>
                        <a:pt x="34" y="25"/>
                      </a:cubicBezTo>
                      <a:cubicBezTo>
                        <a:pt x="37" y="28"/>
                        <a:pt x="40" y="30"/>
                        <a:pt x="43" y="32"/>
                      </a:cubicBezTo>
                      <a:cubicBezTo>
                        <a:pt x="44" y="32"/>
                        <a:pt x="44" y="34"/>
                        <a:pt x="45" y="34"/>
                      </a:cubicBezTo>
                      <a:cubicBezTo>
                        <a:pt x="58" y="36"/>
                        <a:pt x="68" y="46"/>
                        <a:pt x="79" y="51"/>
                      </a:cubicBezTo>
                      <a:cubicBezTo>
                        <a:pt x="86" y="54"/>
                        <a:pt x="90" y="57"/>
                        <a:pt x="93" y="64"/>
                      </a:cubicBezTo>
                      <a:cubicBezTo>
                        <a:pt x="94" y="67"/>
                        <a:pt x="95" y="70"/>
                        <a:pt x="97" y="73"/>
                      </a:cubicBezTo>
                      <a:cubicBezTo>
                        <a:pt x="100" y="76"/>
                        <a:pt x="104" y="77"/>
                        <a:pt x="106" y="71"/>
                      </a:cubicBezTo>
                      <a:cubicBezTo>
                        <a:pt x="109" y="64"/>
                        <a:pt x="112" y="56"/>
                        <a:pt x="116" y="49"/>
                      </a:cubicBezTo>
                      <a:cubicBezTo>
                        <a:pt x="120" y="42"/>
                        <a:pt x="120" y="36"/>
                        <a:pt x="114" y="30"/>
                      </a:cubicBezTo>
                      <a:cubicBezTo>
                        <a:pt x="110" y="25"/>
                        <a:pt x="113" y="4"/>
                        <a:pt x="117" y="1"/>
                      </a:cubicBezTo>
                      <a:cubicBezTo>
                        <a:pt x="118" y="0"/>
                        <a:pt x="120" y="0"/>
                        <a:pt x="122" y="0"/>
                      </a:cubicBezTo>
                      <a:cubicBezTo>
                        <a:pt x="128" y="3"/>
                        <a:pt x="135" y="6"/>
                        <a:pt x="141" y="9"/>
                      </a:cubicBezTo>
                      <a:cubicBezTo>
                        <a:pt x="145" y="12"/>
                        <a:pt x="148" y="17"/>
                        <a:pt x="151" y="21"/>
                      </a:cubicBezTo>
                      <a:cubicBezTo>
                        <a:pt x="154" y="29"/>
                        <a:pt x="158" y="30"/>
                        <a:pt x="164" y="24"/>
                      </a:cubicBezTo>
                      <a:cubicBezTo>
                        <a:pt x="172" y="16"/>
                        <a:pt x="176" y="17"/>
                        <a:pt x="180" y="27"/>
                      </a:cubicBezTo>
                      <a:cubicBezTo>
                        <a:pt x="184" y="36"/>
                        <a:pt x="188" y="44"/>
                        <a:pt x="193" y="51"/>
                      </a:cubicBezTo>
                      <a:cubicBezTo>
                        <a:pt x="196" y="55"/>
                        <a:pt x="200" y="58"/>
                        <a:pt x="205" y="60"/>
                      </a:cubicBezTo>
                      <a:cubicBezTo>
                        <a:pt x="213" y="62"/>
                        <a:pt x="213" y="67"/>
                        <a:pt x="210" y="72"/>
                      </a:cubicBezTo>
                      <a:cubicBezTo>
                        <a:pt x="206" y="81"/>
                        <a:pt x="199" y="85"/>
                        <a:pt x="190" y="86"/>
                      </a:cubicBezTo>
                      <a:cubicBezTo>
                        <a:pt x="181" y="87"/>
                        <a:pt x="173" y="90"/>
                        <a:pt x="165" y="92"/>
                      </a:cubicBezTo>
                      <a:cubicBezTo>
                        <a:pt x="164" y="93"/>
                        <a:pt x="163" y="96"/>
                        <a:pt x="162" y="98"/>
                      </a:cubicBezTo>
                      <a:cubicBezTo>
                        <a:pt x="162" y="99"/>
                        <a:pt x="165" y="101"/>
                        <a:pt x="166" y="101"/>
                      </a:cubicBezTo>
                      <a:cubicBezTo>
                        <a:pt x="178" y="103"/>
                        <a:pt x="186" y="108"/>
                        <a:pt x="194" y="118"/>
                      </a:cubicBezTo>
                      <a:cubicBezTo>
                        <a:pt x="186" y="130"/>
                        <a:pt x="181" y="131"/>
                        <a:pt x="165" y="117"/>
                      </a:cubicBezTo>
                      <a:cubicBezTo>
                        <a:pt x="165" y="122"/>
                        <a:pt x="165" y="125"/>
                        <a:pt x="165" y="128"/>
                      </a:cubicBezTo>
                      <a:cubicBezTo>
                        <a:pt x="166" y="132"/>
                        <a:pt x="167" y="135"/>
                        <a:pt x="168" y="137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4" name="íṧ1ïde">
                  <a:extLst>
                    <a:ext uri="{FF2B5EF4-FFF2-40B4-BE49-F238E27FC236}">
                      <a16:creationId xmlns:a16="http://schemas.microsoft.com/office/drawing/2014/main" xmlns="" id="{0A4BD70A-7350-43E1-A9F5-00E85BF7D8BD}"/>
                    </a:ext>
                  </a:extLst>
                </p:cNvPr>
                <p:cNvSpPr/>
                <p:nvPr/>
              </p:nvSpPr>
              <p:spPr bwMode="auto">
                <a:xfrm>
                  <a:off x="3335" y="1335"/>
                  <a:ext cx="560" cy="395"/>
                </a:xfrm>
                <a:custGeom>
                  <a:avLst/>
                  <a:gdLst>
                    <a:gd name="T0" fmla="*/ 221 w 269"/>
                    <a:gd name="T1" fmla="*/ 20 h 190"/>
                    <a:gd name="T2" fmla="*/ 238 w 269"/>
                    <a:gd name="T3" fmla="*/ 14 h 190"/>
                    <a:gd name="T4" fmla="*/ 261 w 269"/>
                    <a:gd name="T5" fmla="*/ 9 h 190"/>
                    <a:gd name="T6" fmla="*/ 269 w 269"/>
                    <a:gd name="T7" fmla="*/ 13 h 190"/>
                    <a:gd name="T8" fmla="*/ 263 w 269"/>
                    <a:gd name="T9" fmla="*/ 19 h 190"/>
                    <a:gd name="T10" fmla="*/ 240 w 269"/>
                    <a:gd name="T11" fmla="*/ 33 h 190"/>
                    <a:gd name="T12" fmla="*/ 235 w 269"/>
                    <a:gd name="T13" fmla="*/ 49 h 190"/>
                    <a:gd name="T14" fmla="*/ 237 w 269"/>
                    <a:gd name="T15" fmla="*/ 80 h 190"/>
                    <a:gd name="T16" fmla="*/ 229 w 269"/>
                    <a:gd name="T17" fmla="*/ 86 h 190"/>
                    <a:gd name="T18" fmla="*/ 214 w 269"/>
                    <a:gd name="T19" fmla="*/ 88 h 190"/>
                    <a:gd name="T20" fmla="*/ 220 w 269"/>
                    <a:gd name="T21" fmla="*/ 102 h 190"/>
                    <a:gd name="T22" fmla="*/ 220 w 269"/>
                    <a:gd name="T23" fmla="*/ 104 h 190"/>
                    <a:gd name="T24" fmla="*/ 216 w 269"/>
                    <a:gd name="T25" fmla="*/ 119 h 190"/>
                    <a:gd name="T26" fmla="*/ 209 w 269"/>
                    <a:gd name="T27" fmla="*/ 130 h 190"/>
                    <a:gd name="T28" fmla="*/ 185 w 269"/>
                    <a:gd name="T29" fmla="*/ 135 h 190"/>
                    <a:gd name="T30" fmla="*/ 149 w 269"/>
                    <a:gd name="T31" fmla="*/ 153 h 190"/>
                    <a:gd name="T32" fmla="*/ 131 w 269"/>
                    <a:gd name="T33" fmla="*/ 180 h 190"/>
                    <a:gd name="T34" fmla="*/ 120 w 269"/>
                    <a:gd name="T35" fmla="*/ 189 h 190"/>
                    <a:gd name="T36" fmla="*/ 102 w 269"/>
                    <a:gd name="T37" fmla="*/ 174 h 190"/>
                    <a:gd name="T38" fmla="*/ 89 w 269"/>
                    <a:gd name="T39" fmla="*/ 141 h 190"/>
                    <a:gd name="T40" fmla="*/ 88 w 269"/>
                    <a:gd name="T41" fmla="*/ 138 h 190"/>
                    <a:gd name="T42" fmla="*/ 88 w 269"/>
                    <a:gd name="T43" fmla="*/ 117 h 190"/>
                    <a:gd name="T44" fmla="*/ 55 w 269"/>
                    <a:gd name="T45" fmla="*/ 71 h 190"/>
                    <a:gd name="T46" fmla="*/ 26 w 269"/>
                    <a:gd name="T47" fmla="*/ 64 h 190"/>
                    <a:gd name="T48" fmla="*/ 16 w 269"/>
                    <a:gd name="T49" fmla="*/ 55 h 190"/>
                    <a:gd name="T50" fmla="*/ 4 w 269"/>
                    <a:gd name="T51" fmla="*/ 45 h 190"/>
                    <a:gd name="T52" fmla="*/ 1 w 269"/>
                    <a:gd name="T53" fmla="*/ 44 h 190"/>
                    <a:gd name="T54" fmla="*/ 0 w 269"/>
                    <a:gd name="T55" fmla="*/ 42 h 190"/>
                    <a:gd name="T56" fmla="*/ 13 w 269"/>
                    <a:gd name="T57" fmla="*/ 41 h 190"/>
                    <a:gd name="T58" fmla="*/ 24 w 269"/>
                    <a:gd name="T59" fmla="*/ 40 h 190"/>
                    <a:gd name="T60" fmla="*/ 33 w 269"/>
                    <a:gd name="T61" fmla="*/ 29 h 190"/>
                    <a:gd name="T62" fmla="*/ 21 w 269"/>
                    <a:gd name="T63" fmla="*/ 22 h 190"/>
                    <a:gd name="T64" fmla="*/ 31 w 269"/>
                    <a:gd name="T65" fmla="*/ 20 h 190"/>
                    <a:gd name="T66" fmla="*/ 58 w 269"/>
                    <a:gd name="T67" fmla="*/ 12 h 190"/>
                    <a:gd name="T68" fmla="*/ 79 w 269"/>
                    <a:gd name="T69" fmla="*/ 12 h 190"/>
                    <a:gd name="T70" fmla="*/ 101 w 269"/>
                    <a:gd name="T71" fmla="*/ 12 h 190"/>
                    <a:gd name="T72" fmla="*/ 159 w 269"/>
                    <a:gd name="T73" fmla="*/ 5 h 190"/>
                    <a:gd name="T74" fmla="*/ 176 w 269"/>
                    <a:gd name="T75" fmla="*/ 2 h 190"/>
                    <a:gd name="T76" fmla="*/ 216 w 269"/>
                    <a:gd name="T77" fmla="*/ 2 h 190"/>
                    <a:gd name="T78" fmla="*/ 221 w 269"/>
                    <a:gd name="T79" fmla="*/ 20 h 1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</a:cxnLst>
                  <a:rect l="0" t="0" r="r" b="b"/>
                  <a:pathLst>
                    <a:path w="269" h="190">
                      <a:moveTo>
                        <a:pt x="221" y="20"/>
                      </a:moveTo>
                      <a:cubicBezTo>
                        <a:pt x="226" y="18"/>
                        <a:pt x="232" y="15"/>
                        <a:pt x="238" y="14"/>
                      </a:cubicBezTo>
                      <a:cubicBezTo>
                        <a:pt x="246" y="11"/>
                        <a:pt x="254" y="10"/>
                        <a:pt x="261" y="9"/>
                      </a:cubicBezTo>
                      <a:cubicBezTo>
                        <a:pt x="264" y="9"/>
                        <a:pt x="266" y="12"/>
                        <a:pt x="269" y="13"/>
                      </a:cubicBezTo>
                      <a:cubicBezTo>
                        <a:pt x="267" y="15"/>
                        <a:pt x="265" y="18"/>
                        <a:pt x="263" y="19"/>
                      </a:cubicBezTo>
                      <a:cubicBezTo>
                        <a:pt x="255" y="24"/>
                        <a:pt x="247" y="28"/>
                        <a:pt x="240" y="33"/>
                      </a:cubicBezTo>
                      <a:cubicBezTo>
                        <a:pt x="234" y="36"/>
                        <a:pt x="233" y="41"/>
                        <a:pt x="235" y="49"/>
                      </a:cubicBezTo>
                      <a:cubicBezTo>
                        <a:pt x="238" y="59"/>
                        <a:pt x="237" y="70"/>
                        <a:pt x="237" y="80"/>
                      </a:cubicBezTo>
                      <a:cubicBezTo>
                        <a:pt x="237" y="82"/>
                        <a:pt x="232" y="85"/>
                        <a:pt x="229" y="86"/>
                      </a:cubicBezTo>
                      <a:cubicBezTo>
                        <a:pt x="224" y="87"/>
                        <a:pt x="219" y="87"/>
                        <a:pt x="214" y="88"/>
                      </a:cubicBezTo>
                      <a:cubicBezTo>
                        <a:pt x="216" y="93"/>
                        <a:pt x="218" y="97"/>
                        <a:pt x="220" y="102"/>
                      </a:cubicBezTo>
                      <a:cubicBezTo>
                        <a:pt x="220" y="103"/>
                        <a:pt x="220" y="103"/>
                        <a:pt x="220" y="104"/>
                      </a:cubicBezTo>
                      <a:cubicBezTo>
                        <a:pt x="215" y="108"/>
                        <a:pt x="205" y="110"/>
                        <a:pt x="216" y="119"/>
                      </a:cubicBezTo>
                      <a:cubicBezTo>
                        <a:pt x="220" y="122"/>
                        <a:pt x="215" y="129"/>
                        <a:pt x="209" y="130"/>
                      </a:cubicBezTo>
                      <a:cubicBezTo>
                        <a:pt x="201" y="132"/>
                        <a:pt x="193" y="132"/>
                        <a:pt x="185" y="135"/>
                      </a:cubicBezTo>
                      <a:cubicBezTo>
                        <a:pt x="173" y="140"/>
                        <a:pt x="160" y="145"/>
                        <a:pt x="149" y="153"/>
                      </a:cubicBezTo>
                      <a:cubicBezTo>
                        <a:pt x="141" y="159"/>
                        <a:pt x="137" y="171"/>
                        <a:pt x="131" y="180"/>
                      </a:cubicBezTo>
                      <a:cubicBezTo>
                        <a:pt x="128" y="184"/>
                        <a:pt x="121" y="190"/>
                        <a:pt x="120" y="189"/>
                      </a:cubicBezTo>
                      <a:cubicBezTo>
                        <a:pt x="113" y="186"/>
                        <a:pt x="105" y="181"/>
                        <a:pt x="102" y="174"/>
                      </a:cubicBezTo>
                      <a:cubicBezTo>
                        <a:pt x="96" y="164"/>
                        <a:pt x="93" y="152"/>
                        <a:pt x="89" y="141"/>
                      </a:cubicBezTo>
                      <a:cubicBezTo>
                        <a:pt x="89" y="140"/>
                        <a:pt x="88" y="138"/>
                        <a:pt x="88" y="138"/>
                      </a:cubicBezTo>
                      <a:cubicBezTo>
                        <a:pt x="94" y="131"/>
                        <a:pt x="88" y="124"/>
                        <a:pt x="88" y="117"/>
                      </a:cubicBezTo>
                      <a:cubicBezTo>
                        <a:pt x="87" y="94"/>
                        <a:pt x="72" y="81"/>
                        <a:pt x="55" y="71"/>
                      </a:cubicBezTo>
                      <a:cubicBezTo>
                        <a:pt x="47" y="66"/>
                        <a:pt x="36" y="66"/>
                        <a:pt x="26" y="64"/>
                      </a:cubicBezTo>
                      <a:cubicBezTo>
                        <a:pt x="21" y="63"/>
                        <a:pt x="14" y="65"/>
                        <a:pt x="16" y="55"/>
                      </a:cubicBezTo>
                      <a:cubicBezTo>
                        <a:pt x="17" y="52"/>
                        <a:pt x="9" y="48"/>
                        <a:pt x="4" y="45"/>
                      </a:cubicBezTo>
                      <a:cubicBezTo>
                        <a:pt x="3" y="45"/>
                        <a:pt x="2" y="45"/>
                        <a:pt x="1" y="44"/>
                      </a:cubicBezTo>
                      <a:cubicBezTo>
                        <a:pt x="1" y="43"/>
                        <a:pt x="0" y="43"/>
                        <a:pt x="0" y="42"/>
                      </a:cubicBezTo>
                      <a:cubicBezTo>
                        <a:pt x="4" y="41"/>
                        <a:pt x="8" y="41"/>
                        <a:pt x="13" y="41"/>
                      </a:cubicBezTo>
                      <a:cubicBezTo>
                        <a:pt x="16" y="40"/>
                        <a:pt x="21" y="42"/>
                        <a:pt x="24" y="40"/>
                      </a:cubicBezTo>
                      <a:cubicBezTo>
                        <a:pt x="27" y="38"/>
                        <a:pt x="30" y="33"/>
                        <a:pt x="33" y="29"/>
                      </a:cubicBezTo>
                      <a:cubicBezTo>
                        <a:pt x="29" y="27"/>
                        <a:pt x="26" y="25"/>
                        <a:pt x="21" y="22"/>
                      </a:cubicBezTo>
                      <a:cubicBezTo>
                        <a:pt x="25" y="21"/>
                        <a:pt x="28" y="20"/>
                        <a:pt x="31" y="20"/>
                      </a:cubicBezTo>
                      <a:cubicBezTo>
                        <a:pt x="41" y="20"/>
                        <a:pt x="50" y="19"/>
                        <a:pt x="58" y="12"/>
                      </a:cubicBezTo>
                      <a:cubicBezTo>
                        <a:pt x="62" y="8"/>
                        <a:pt x="73" y="9"/>
                        <a:pt x="79" y="12"/>
                      </a:cubicBezTo>
                      <a:cubicBezTo>
                        <a:pt x="87" y="14"/>
                        <a:pt x="92" y="16"/>
                        <a:pt x="101" y="12"/>
                      </a:cubicBezTo>
                      <a:cubicBezTo>
                        <a:pt x="119" y="6"/>
                        <a:pt x="139" y="2"/>
                        <a:pt x="159" y="5"/>
                      </a:cubicBezTo>
                      <a:cubicBezTo>
                        <a:pt x="165" y="6"/>
                        <a:pt x="171" y="2"/>
                        <a:pt x="176" y="2"/>
                      </a:cubicBezTo>
                      <a:cubicBezTo>
                        <a:pt x="190" y="1"/>
                        <a:pt x="203" y="0"/>
                        <a:pt x="216" y="2"/>
                      </a:cubicBezTo>
                      <a:cubicBezTo>
                        <a:pt x="218" y="2"/>
                        <a:pt x="219" y="12"/>
                        <a:pt x="221" y="2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5" name="iṡľíḍê">
                  <a:extLst>
                    <a:ext uri="{FF2B5EF4-FFF2-40B4-BE49-F238E27FC236}">
                      <a16:creationId xmlns:a16="http://schemas.microsoft.com/office/drawing/2014/main" xmlns="" id="{88DD775C-0EC5-4438-BB41-30046C3BBD8A}"/>
                    </a:ext>
                  </a:extLst>
                </p:cNvPr>
                <p:cNvSpPr/>
                <p:nvPr/>
              </p:nvSpPr>
              <p:spPr bwMode="auto">
                <a:xfrm>
                  <a:off x="2977" y="1584"/>
                  <a:ext cx="302" cy="196"/>
                </a:xfrm>
                <a:custGeom>
                  <a:avLst/>
                  <a:gdLst>
                    <a:gd name="T0" fmla="*/ 0 w 145"/>
                    <a:gd name="T1" fmla="*/ 84 h 94"/>
                    <a:gd name="T2" fmla="*/ 24 w 145"/>
                    <a:gd name="T3" fmla="*/ 38 h 94"/>
                    <a:gd name="T4" fmla="*/ 44 w 145"/>
                    <a:gd name="T5" fmla="*/ 39 h 94"/>
                    <a:gd name="T6" fmla="*/ 37 w 145"/>
                    <a:gd name="T7" fmla="*/ 21 h 94"/>
                    <a:gd name="T8" fmla="*/ 52 w 145"/>
                    <a:gd name="T9" fmla="*/ 2 h 94"/>
                    <a:gd name="T10" fmla="*/ 55 w 145"/>
                    <a:gd name="T11" fmla="*/ 0 h 94"/>
                    <a:gd name="T12" fmla="*/ 85 w 145"/>
                    <a:gd name="T13" fmla="*/ 8 h 94"/>
                    <a:gd name="T14" fmla="*/ 106 w 145"/>
                    <a:gd name="T15" fmla="*/ 17 h 94"/>
                    <a:gd name="T16" fmla="*/ 118 w 145"/>
                    <a:gd name="T17" fmla="*/ 38 h 94"/>
                    <a:gd name="T18" fmla="*/ 123 w 145"/>
                    <a:gd name="T19" fmla="*/ 49 h 94"/>
                    <a:gd name="T20" fmla="*/ 145 w 145"/>
                    <a:gd name="T21" fmla="*/ 58 h 94"/>
                    <a:gd name="T22" fmla="*/ 132 w 145"/>
                    <a:gd name="T23" fmla="*/ 74 h 94"/>
                    <a:gd name="T24" fmla="*/ 120 w 145"/>
                    <a:gd name="T25" fmla="*/ 66 h 94"/>
                    <a:gd name="T26" fmla="*/ 118 w 145"/>
                    <a:gd name="T27" fmla="*/ 68 h 94"/>
                    <a:gd name="T28" fmla="*/ 124 w 145"/>
                    <a:gd name="T29" fmla="*/ 77 h 94"/>
                    <a:gd name="T30" fmla="*/ 122 w 145"/>
                    <a:gd name="T31" fmla="*/ 88 h 94"/>
                    <a:gd name="T32" fmla="*/ 110 w 145"/>
                    <a:gd name="T33" fmla="*/ 94 h 94"/>
                    <a:gd name="T34" fmla="*/ 79 w 145"/>
                    <a:gd name="T35" fmla="*/ 70 h 94"/>
                    <a:gd name="T36" fmla="*/ 92 w 145"/>
                    <a:gd name="T37" fmla="*/ 42 h 94"/>
                    <a:gd name="T38" fmla="*/ 86 w 145"/>
                    <a:gd name="T39" fmla="*/ 36 h 94"/>
                    <a:gd name="T40" fmla="*/ 66 w 145"/>
                    <a:gd name="T41" fmla="*/ 26 h 94"/>
                    <a:gd name="T42" fmla="*/ 52 w 145"/>
                    <a:gd name="T43" fmla="*/ 31 h 94"/>
                    <a:gd name="T44" fmla="*/ 58 w 145"/>
                    <a:gd name="T45" fmla="*/ 42 h 94"/>
                    <a:gd name="T46" fmla="*/ 40 w 145"/>
                    <a:gd name="T47" fmla="*/ 67 h 94"/>
                    <a:gd name="T48" fmla="*/ 55 w 145"/>
                    <a:gd name="T49" fmla="*/ 78 h 94"/>
                    <a:gd name="T50" fmla="*/ 28 w 145"/>
                    <a:gd name="T51" fmla="*/ 66 h 94"/>
                    <a:gd name="T52" fmla="*/ 2 w 145"/>
                    <a:gd name="T53" fmla="*/ 87 h 94"/>
                    <a:gd name="T54" fmla="*/ 0 w 145"/>
                    <a:gd name="T55" fmla="*/ 84 h 9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145" h="94">
                      <a:moveTo>
                        <a:pt x="0" y="84"/>
                      </a:moveTo>
                      <a:cubicBezTo>
                        <a:pt x="8" y="69"/>
                        <a:pt x="16" y="54"/>
                        <a:pt x="24" y="38"/>
                      </a:cubicBezTo>
                      <a:cubicBezTo>
                        <a:pt x="32" y="41"/>
                        <a:pt x="37" y="48"/>
                        <a:pt x="44" y="39"/>
                      </a:cubicBezTo>
                      <a:cubicBezTo>
                        <a:pt x="51" y="29"/>
                        <a:pt x="39" y="27"/>
                        <a:pt x="37" y="21"/>
                      </a:cubicBezTo>
                      <a:cubicBezTo>
                        <a:pt x="42" y="15"/>
                        <a:pt x="47" y="8"/>
                        <a:pt x="52" y="2"/>
                      </a:cubicBezTo>
                      <a:cubicBezTo>
                        <a:pt x="53" y="1"/>
                        <a:pt x="54" y="0"/>
                        <a:pt x="55" y="0"/>
                      </a:cubicBezTo>
                      <a:cubicBezTo>
                        <a:pt x="65" y="2"/>
                        <a:pt x="75" y="5"/>
                        <a:pt x="85" y="8"/>
                      </a:cubicBezTo>
                      <a:cubicBezTo>
                        <a:pt x="92" y="10"/>
                        <a:pt x="99" y="15"/>
                        <a:pt x="106" y="17"/>
                      </a:cubicBezTo>
                      <a:cubicBezTo>
                        <a:pt x="117" y="20"/>
                        <a:pt x="122" y="27"/>
                        <a:pt x="118" y="38"/>
                      </a:cubicBezTo>
                      <a:cubicBezTo>
                        <a:pt x="115" y="44"/>
                        <a:pt x="117" y="47"/>
                        <a:pt x="123" y="49"/>
                      </a:cubicBezTo>
                      <a:cubicBezTo>
                        <a:pt x="130" y="51"/>
                        <a:pt x="137" y="55"/>
                        <a:pt x="145" y="58"/>
                      </a:cubicBezTo>
                      <a:cubicBezTo>
                        <a:pt x="141" y="64"/>
                        <a:pt x="137" y="69"/>
                        <a:pt x="132" y="74"/>
                      </a:cubicBezTo>
                      <a:cubicBezTo>
                        <a:pt x="128" y="71"/>
                        <a:pt x="124" y="69"/>
                        <a:pt x="120" y="66"/>
                      </a:cubicBezTo>
                      <a:cubicBezTo>
                        <a:pt x="119" y="67"/>
                        <a:pt x="119" y="67"/>
                        <a:pt x="118" y="68"/>
                      </a:cubicBezTo>
                      <a:cubicBezTo>
                        <a:pt x="120" y="71"/>
                        <a:pt x="122" y="74"/>
                        <a:pt x="124" y="77"/>
                      </a:cubicBezTo>
                      <a:cubicBezTo>
                        <a:pt x="128" y="82"/>
                        <a:pt x="128" y="85"/>
                        <a:pt x="122" y="88"/>
                      </a:cubicBezTo>
                      <a:cubicBezTo>
                        <a:pt x="117" y="89"/>
                        <a:pt x="114" y="92"/>
                        <a:pt x="110" y="94"/>
                      </a:cubicBezTo>
                      <a:cubicBezTo>
                        <a:pt x="99" y="86"/>
                        <a:pt x="89" y="77"/>
                        <a:pt x="79" y="70"/>
                      </a:cubicBezTo>
                      <a:cubicBezTo>
                        <a:pt x="86" y="67"/>
                        <a:pt x="94" y="51"/>
                        <a:pt x="92" y="42"/>
                      </a:cubicBezTo>
                      <a:cubicBezTo>
                        <a:pt x="91" y="40"/>
                        <a:pt x="88" y="37"/>
                        <a:pt x="86" y="36"/>
                      </a:cubicBezTo>
                      <a:cubicBezTo>
                        <a:pt x="80" y="32"/>
                        <a:pt x="73" y="29"/>
                        <a:pt x="66" y="26"/>
                      </a:cubicBezTo>
                      <a:cubicBezTo>
                        <a:pt x="61" y="24"/>
                        <a:pt x="55" y="24"/>
                        <a:pt x="52" y="31"/>
                      </a:cubicBezTo>
                      <a:cubicBezTo>
                        <a:pt x="52" y="33"/>
                        <a:pt x="56" y="37"/>
                        <a:pt x="58" y="42"/>
                      </a:cubicBezTo>
                      <a:cubicBezTo>
                        <a:pt x="53" y="49"/>
                        <a:pt x="47" y="57"/>
                        <a:pt x="40" y="67"/>
                      </a:cubicBezTo>
                      <a:cubicBezTo>
                        <a:pt x="44" y="70"/>
                        <a:pt x="49" y="74"/>
                        <a:pt x="55" y="78"/>
                      </a:cubicBezTo>
                      <a:cubicBezTo>
                        <a:pt x="41" y="85"/>
                        <a:pt x="34" y="82"/>
                        <a:pt x="28" y="66"/>
                      </a:cubicBezTo>
                      <a:cubicBezTo>
                        <a:pt x="19" y="73"/>
                        <a:pt x="11" y="80"/>
                        <a:pt x="2" y="87"/>
                      </a:cubicBezTo>
                      <a:cubicBezTo>
                        <a:pt x="2" y="86"/>
                        <a:pt x="1" y="85"/>
                        <a:pt x="0" y="84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6" name="îṥ1îḑè">
                  <a:extLst>
                    <a:ext uri="{FF2B5EF4-FFF2-40B4-BE49-F238E27FC236}">
                      <a16:creationId xmlns:a16="http://schemas.microsoft.com/office/drawing/2014/main" xmlns="" id="{A38DAFF9-C57A-41B0-B5F8-542543752008}"/>
                    </a:ext>
                  </a:extLst>
                </p:cNvPr>
                <p:cNvSpPr/>
                <p:nvPr/>
              </p:nvSpPr>
              <p:spPr bwMode="auto">
                <a:xfrm>
                  <a:off x="3891" y="1817"/>
                  <a:ext cx="91" cy="100"/>
                </a:xfrm>
                <a:custGeom>
                  <a:avLst/>
                  <a:gdLst>
                    <a:gd name="T0" fmla="*/ 19 w 44"/>
                    <a:gd name="T1" fmla="*/ 0 h 48"/>
                    <a:gd name="T2" fmla="*/ 42 w 44"/>
                    <a:gd name="T3" fmla="*/ 31 h 48"/>
                    <a:gd name="T4" fmla="*/ 44 w 44"/>
                    <a:gd name="T5" fmla="*/ 48 h 48"/>
                    <a:gd name="T6" fmla="*/ 19 w 44"/>
                    <a:gd name="T7" fmla="*/ 48 h 48"/>
                    <a:gd name="T8" fmla="*/ 19 w 44"/>
                    <a:gd name="T9" fmla="*/ 42 h 48"/>
                    <a:gd name="T10" fmla="*/ 22 w 44"/>
                    <a:gd name="T11" fmla="*/ 33 h 48"/>
                    <a:gd name="T12" fmla="*/ 20 w 44"/>
                    <a:gd name="T13" fmla="*/ 25 h 48"/>
                    <a:gd name="T14" fmla="*/ 14 w 44"/>
                    <a:gd name="T15" fmla="*/ 31 h 48"/>
                    <a:gd name="T16" fmla="*/ 13 w 44"/>
                    <a:gd name="T17" fmla="*/ 37 h 48"/>
                    <a:gd name="T18" fmla="*/ 3 w 44"/>
                    <a:gd name="T19" fmla="*/ 43 h 48"/>
                    <a:gd name="T20" fmla="*/ 1 w 44"/>
                    <a:gd name="T21" fmla="*/ 33 h 48"/>
                    <a:gd name="T22" fmla="*/ 15 w 44"/>
                    <a:gd name="T23" fmla="*/ 16 h 48"/>
                    <a:gd name="T24" fmla="*/ 18 w 44"/>
                    <a:gd name="T25" fmla="*/ 9 h 48"/>
                    <a:gd name="T26" fmla="*/ 19 w 44"/>
                    <a:gd name="T27" fmla="*/ 0 h 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44" h="48">
                      <a:moveTo>
                        <a:pt x="19" y="0"/>
                      </a:moveTo>
                      <a:cubicBezTo>
                        <a:pt x="27" y="10"/>
                        <a:pt x="35" y="20"/>
                        <a:pt x="42" y="31"/>
                      </a:cubicBezTo>
                      <a:cubicBezTo>
                        <a:pt x="44" y="36"/>
                        <a:pt x="43" y="43"/>
                        <a:pt x="44" y="48"/>
                      </a:cubicBezTo>
                      <a:cubicBezTo>
                        <a:pt x="36" y="48"/>
                        <a:pt x="27" y="48"/>
                        <a:pt x="19" y="48"/>
                      </a:cubicBezTo>
                      <a:cubicBezTo>
                        <a:pt x="19" y="48"/>
                        <a:pt x="18" y="44"/>
                        <a:pt x="19" y="42"/>
                      </a:cubicBezTo>
                      <a:cubicBezTo>
                        <a:pt x="20" y="39"/>
                        <a:pt x="22" y="36"/>
                        <a:pt x="22" y="33"/>
                      </a:cubicBezTo>
                      <a:cubicBezTo>
                        <a:pt x="23" y="30"/>
                        <a:pt x="21" y="28"/>
                        <a:pt x="20" y="25"/>
                      </a:cubicBezTo>
                      <a:cubicBezTo>
                        <a:pt x="18" y="27"/>
                        <a:pt x="15" y="29"/>
                        <a:pt x="14" y="31"/>
                      </a:cubicBezTo>
                      <a:cubicBezTo>
                        <a:pt x="13" y="33"/>
                        <a:pt x="14" y="36"/>
                        <a:pt x="13" y="37"/>
                      </a:cubicBezTo>
                      <a:cubicBezTo>
                        <a:pt x="10" y="39"/>
                        <a:pt x="6" y="41"/>
                        <a:pt x="3" y="43"/>
                      </a:cubicBezTo>
                      <a:cubicBezTo>
                        <a:pt x="2" y="39"/>
                        <a:pt x="0" y="34"/>
                        <a:pt x="1" y="33"/>
                      </a:cubicBezTo>
                      <a:cubicBezTo>
                        <a:pt x="6" y="28"/>
                        <a:pt x="5" y="18"/>
                        <a:pt x="15" y="16"/>
                      </a:cubicBezTo>
                      <a:cubicBezTo>
                        <a:pt x="17" y="16"/>
                        <a:pt x="18" y="12"/>
                        <a:pt x="18" y="9"/>
                      </a:cubicBezTo>
                      <a:cubicBezTo>
                        <a:pt x="19" y="6"/>
                        <a:pt x="19" y="3"/>
                        <a:pt x="19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7" name="ïš1ïḋé">
                  <a:extLst>
                    <a:ext uri="{FF2B5EF4-FFF2-40B4-BE49-F238E27FC236}">
                      <a16:creationId xmlns:a16="http://schemas.microsoft.com/office/drawing/2014/main" xmlns="" id="{065F57FD-87D5-459C-8F40-0F9DB43DA0C3}"/>
                    </a:ext>
                  </a:extLst>
                </p:cNvPr>
                <p:cNvSpPr/>
                <p:nvPr/>
              </p:nvSpPr>
              <p:spPr bwMode="auto">
                <a:xfrm>
                  <a:off x="4382" y="2713"/>
                  <a:ext cx="79" cy="122"/>
                </a:xfrm>
                <a:custGeom>
                  <a:avLst/>
                  <a:gdLst>
                    <a:gd name="T0" fmla="*/ 33 w 38"/>
                    <a:gd name="T1" fmla="*/ 0 h 59"/>
                    <a:gd name="T2" fmla="*/ 32 w 38"/>
                    <a:gd name="T3" fmla="*/ 27 h 59"/>
                    <a:gd name="T4" fmla="*/ 24 w 38"/>
                    <a:gd name="T5" fmla="*/ 43 h 59"/>
                    <a:gd name="T6" fmla="*/ 9 w 38"/>
                    <a:gd name="T7" fmla="*/ 59 h 59"/>
                    <a:gd name="T8" fmla="*/ 33 w 38"/>
                    <a:gd name="T9" fmla="*/ 0 h 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8" h="59">
                      <a:moveTo>
                        <a:pt x="33" y="0"/>
                      </a:moveTo>
                      <a:cubicBezTo>
                        <a:pt x="38" y="8"/>
                        <a:pt x="38" y="19"/>
                        <a:pt x="32" y="27"/>
                      </a:cubicBezTo>
                      <a:cubicBezTo>
                        <a:pt x="29" y="32"/>
                        <a:pt x="26" y="38"/>
                        <a:pt x="24" y="43"/>
                      </a:cubicBezTo>
                      <a:cubicBezTo>
                        <a:pt x="21" y="51"/>
                        <a:pt x="17" y="57"/>
                        <a:pt x="9" y="59"/>
                      </a:cubicBezTo>
                      <a:cubicBezTo>
                        <a:pt x="0" y="45"/>
                        <a:pt x="12" y="16"/>
                        <a:pt x="33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8" name="isļiḍé">
                  <a:extLst>
                    <a:ext uri="{FF2B5EF4-FFF2-40B4-BE49-F238E27FC236}">
                      <a16:creationId xmlns:a16="http://schemas.microsoft.com/office/drawing/2014/main" xmlns="" id="{15BA631C-789A-4ECE-BC98-1729B9307AA6}"/>
                    </a:ext>
                  </a:extLst>
                </p:cNvPr>
                <p:cNvSpPr/>
                <p:nvPr/>
              </p:nvSpPr>
              <p:spPr bwMode="auto">
                <a:xfrm>
                  <a:off x="3768" y="1688"/>
                  <a:ext cx="88" cy="38"/>
                </a:xfrm>
                <a:custGeom>
                  <a:avLst/>
                  <a:gdLst>
                    <a:gd name="T0" fmla="*/ 0 w 42"/>
                    <a:gd name="T1" fmla="*/ 2 h 18"/>
                    <a:gd name="T2" fmla="*/ 35 w 42"/>
                    <a:gd name="T3" fmla="*/ 0 h 18"/>
                    <a:gd name="T4" fmla="*/ 42 w 42"/>
                    <a:gd name="T5" fmla="*/ 4 h 18"/>
                    <a:gd name="T6" fmla="*/ 34 w 42"/>
                    <a:gd name="T7" fmla="*/ 13 h 18"/>
                    <a:gd name="T8" fmla="*/ 17 w 42"/>
                    <a:gd name="T9" fmla="*/ 16 h 18"/>
                    <a:gd name="T10" fmla="*/ 0 w 42"/>
                    <a:gd name="T11" fmla="*/ 2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2" h="18">
                      <a:moveTo>
                        <a:pt x="0" y="2"/>
                      </a:moveTo>
                      <a:cubicBezTo>
                        <a:pt x="11" y="1"/>
                        <a:pt x="23" y="0"/>
                        <a:pt x="35" y="0"/>
                      </a:cubicBezTo>
                      <a:cubicBezTo>
                        <a:pt x="37" y="0"/>
                        <a:pt x="39" y="3"/>
                        <a:pt x="42" y="4"/>
                      </a:cubicBezTo>
                      <a:cubicBezTo>
                        <a:pt x="39" y="7"/>
                        <a:pt x="37" y="12"/>
                        <a:pt x="34" y="13"/>
                      </a:cubicBezTo>
                      <a:cubicBezTo>
                        <a:pt x="29" y="15"/>
                        <a:pt x="23" y="15"/>
                        <a:pt x="17" y="16"/>
                      </a:cubicBezTo>
                      <a:cubicBezTo>
                        <a:pt x="10" y="18"/>
                        <a:pt x="2" y="12"/>
                        <a:pt x="0" y="2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9" name="ïş1íďé">
                  <a:extLst>
                    <a:ext uri="{FF2B5EF4-FFF2-40B4-BE49-F238E27FC236}">
                      <a16:creationId xmlns:a16="http://schemas.microsoft.com/office/drawing/2014/main" xmlns="" id="{E6ED725C-7CEF-453A-A707-989343974AE1}"/>
                    </a:ext>
                  </a:extLst>
                </p:cNvPr>
                <p:cNvSpPr/>
                <p:nvPr/>
              </p:nvSpPr>
              <p:spPr bwMode="auto">
                <a:xfrm>
                  <a:off x="4101" y="1447"/>
                  <a:ext cx="65" cy="58"/>
                </a:xfrm>
                <a:custGeom>
                  <a:avLst/>
                  <a:gdLst>
                    <a:gd name="T0" fmla="*/ 24 w 31"/>
                    <a:gd name="T1" fmla="*/ 28 h 28"/>
                    <a:gd name="T2" fmla="*/ 0 w 31"/>
                    <a:gd name="T3" fmla="*/ 7 h 28"/>
                    <a:gd name="T4" fmla="*/ 28 w 31"/>
                    <a:gd name="T5" fmla="*/ 4 h 28"/>
                    <a:gd name="T6" fmla="*/ 31 w 31"/>
                    <a:gd name="T7" fmla="*/ 15 h 28"/>
                    <a:gd name="T8" fmla="*/ 24 w 31"/>
                    <a:gd name="T9" fmla="*/ 28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28">
                      <a:moveTo>
                        <a:pt x="24" y="28"/>
                      </a:moveTo>
                      <a:cubicBezTo>
                        <a:pt x="15" y="20"/>
                        <a:pt x="8" y="14"/>
                        <a:pt x="0" y="7"/>
                      </a:cubicBezTo>
                      <a:cubicBezTo>
                        <a:pt x="5" y="3"/>
                        <a:pt x="23" y="0"/>
                        <a:pt x="28" y="4"/>
                      </a:cubicBezTo>
                      <a:cubicBezTo>
                        <a:pt x="30" y="6"/>
                        <a:pt x="31" y="11"/>
                        <a:pt x="31" y="15"/>
                      </a:cubicBezTo>
                      <a:cubicBezTo>
                        <a:pt x="30" y="19"/>
                        <a:pt x="27" y="24"/>
                        <a:pt x="24" y="28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0" name="išḻíďé">
                  <a:extLst>
                    <a:ext uri="{FF2B5EF4-FFF2-40B4-BE49-F238E27FC236}">
                      <a16:creationId xmlns:a16="http://schemas.microsoft.com/office/drawing/2014/main" xmlns="" id="{EBEFA897-4C87-45F7-98DE-C0B731A01865}"/>
                    </a:ext>
                  </a:extLst>
                </p:cNvPr>
                <p:cNvSpPr/>
                <p:nvPr/>
              </p:nvSpPr>
              <p:spPr bwMode="auto">
                <a:xfrm>
                  <a:off x="3196" y="1401"/>
                  <a:ext cx="89" cy="63"/>
                </a:xfrm>
                <a:custGeom>
                  <a:avLst/>
                  <a:gdLst>
                    <a:gd name="T0" fmla="*/ 42 w 43"/>
                    <a:gd name="T1" fmla="*/ 11 h 30"/>
                    <a:gd name="T2" fmla="*/ 2 w 43"/>
                    <a:gd name="T3" fmla="*/ 30 h 30"/>
                    <a:gd name="T4" fmla="*/ 0 w 43"/>
                    <a:gd name="T5" fmla="*/ 28 h 30"/>
                    <a:gd name="T6" fmla="*/ 33 w 43"/>
                    <a:gd name="T7" fmla="*/ 1 h 30"/>
                    <a:gd name="T8" fmla="*/ 43 w 43"/>
                    <a:gd name="T9" fmla="*/ 6 h 30"/>
                    <a:gd name="T10" fmla="*/ 42 w 43"/>
                    <a:gd name="T11" fmla="*/ 11 h 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3" h="30">
                      <a:moveTo>
                        <a:pt x="42" y="11"/>
                      </a:moveTo>
                      <a:cubicBezTo>
                        <a:pt x="28" y="17"/>
                        <a:pt x="15" y="24"/>
                        <a:pt x="2" y="30"/>
                      </a:cubicBezTo>
                      <a:cubicBezTo>
                        <a:pt x="1" y="29"/>
                        <a:pt x="1" y="28"/>
                        <a:pt x="0" y="28"/>
                      </a:cubicBezTo>
                      <a:cubicBezTo>
                        <a:pt x="11" y="19"/>
                        <a:pt x="22" y="9"/>
                        <a:pt x="33" y="1"/>
                      </a:cubicBezTo>
                      <a:cubicBezTo>
                        <a:pt x="35" y="0"/>
                        <a:pt x="40" y="5"/>
                        <a:pt x="43" y="6"/>
                      </a:cubicBezTo>
                      <a:cubicBezTo>
                        <a:pt x="43" y="8"/>
                        <a:pt x="42" y="9"/>
                        <a:pt x="42" y="11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1" name="íşḻíďè">
                  <a:extLst>
                    <a:ext uri="{FF2B5EF4-FFF2-40B4-BE49-F238E27FC236}">
                      <a16:creationId xmlns:a16="http://schemas.microsoft.com/office/drawing/2014/main" xmlns="" id="{19021180-2140-4AE3-A22A-7B42B21C356C}"/>
                    </a:ext>
                  </a:extLst>
                </p:cNvPr>
                <p:cNvSpPr/>
                <p:nvPr/>
              </p:nvSpPr>
              <p:spPr bwMode="auto">
                <a:xfrm>
                  <a:off x="4492" y="1528"/>
                  <a:ext cx="69" cy="85"/>
                </a:xfrm>
                <a:custGeom>
                  <a:avLst/>
                  <a:gdLst>
                    <a:gd name="T0" fmla="*/ 0 w 33"/>
                    <a:gd name="T1" fmla="*/ 34 h 41"/>
                    <a:gd name="T2" fmla="*/ 16 w 33"/>
                    <a:gd name="T3" fmla="*/ 9 h 41"/>
                    <a:gd name="T4" fmla="*/ 28 w 33"/>
                    <a:gd name="T5" fmla="*/ 0 h 41"/>
                    <a:gd name="T6" fmla="*/ 32 w 33"/>
                    <a:gd name="T7" fmla="*/ 5 h 41"/>
                    <a:gd name="T8" fmla="*/ 23 w 33"/>
                    <a:gd name="T9" fmla="*/ 16 h 41"/>
                    <a:gd name="T10" fmla="*/ 10 w 33"/>
                    <a:gd name="T11" fmla="*/ 33 h 41"/>
                    <a:gd name="T12" fmla="*/ 0 w 33"/>
                    <a:gd name="T13" fmla="*/ 34 h 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3" h="41">
                      <a:moveTo>
                        <a:pt x="0" y="34"/>
                      </a:moveTo>
                      <a:cubicBezTo>
                        <a:pt x="6" y="25"/>
                        <a:pt x="10" y="17"/>
                        <a:pt x="16" y="9"/>
                      </a:cubicBezTo>
                      <a:cubicBezTo>
                        <a:pt x="19" y="5"/>
                        <a:pt x="24" y="3"/>
                        <a:pt x="28" y="0"/>
                      </a:cubicBezTo>
                      <a:cubicBezTo>
                        <a:pt x="28" y="0"/>
                        <a:pt x="33" y="4"/>
                        <a:pt x="32" y="5"/>
                      </a:cubicBezTo>
                      <a:cubicBezTo>
                        <a:pt x="30" y="9"/>
                        <a:pt x="27" y="14"/>
                        <a:pt x="23" y="16"/>
                      </a:cubicBezTo>
                      <a:cubicBezTo>
                        <a:pt x="16" y="20"/>
                        <a:pt x="10" y="24"/>
                        <a:pt x="10" y="33"/>
                      </a:cubicBezTo>
                      <a:cubicBezTo>
                        <a:pt x="9" y="41"/>
                        <a:pt x="4" y="38"/>
                        <a:pt x="0" y="34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2" name="îṡḷïdê">
                  <a:extLst>
                    <a:ext uri="{FF2B5EF4-FFF2-40B4-BE49-F238E27FC236}">
                      <a16:creationId xmlns:a16="http://schemas.microsoft.com/office/drawing/2014/main" xmlns="" id="{544B9E67-39B2-4D45-B26E-31246D27C91B}"/>
                    </a:ext>
                  </a:extLst>
                </p:cNvPr>
                <p:cNvSpPr/>
                <p:nvPr/>
              </p:nvSpPr>
              <p:spPr bwMode="auto">
                <a:xfrm>
                  <a:off x="3104" y="2299"/>
                  <a:ext cx="44" cy="36"/>
                </a:xfrm>
                <a:custGeom>
                  <a:avLst/>
                  <a:gdLst>
                    <a:gd name="T0" fmla="*/ 21 w 21"/>
                    <a:gd name="T1" fmla="*/ 16 h 17"/>
                    <a:gd name="T2" fmla="*/ 0 w 21"/>
                    <a:gd name="T3" fmla="*/ 1 h 17"/>
                    <a:gd name="T4" fmla="*/ 21 w 21"/>
                    <a:gd name="T5" fmla="*/ 16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1" h="17">
                      <a:moveTo>
                        <a:pt x="21" y="16"/>
                      </a:moveTo>
                      <a:cubicBezTo>
                        <a:pt x="9" y="17"/>
                        <a:pt x="6" y="7"/>
                        <a:pt x="0" y="1"/>
                      </a:cubicBezTo>
                      <a:cubicBezTo>
                        <a:pt x="11" y="0"/>
                        <a:pt x="12" y="13"/>
                        <a:pt x="21" y="16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3" name="ïṩļîḓê">
                  <a:extLst>
                    <a:ext uri="{FF2B5EF4-FFF2-40B4-BE49-F238E27FC236}">
                      <a16:creationId xmlns:a16="http://schemas.microsoft.com/office/drawing/2014/main" xmlns="" id="{DCEA440D-F422-4F98-8D6E-E86693C19C4B}"/>
                    </a:ext>
                  </a:extLst>
                </p:cNvPr>
                <p:cNvSpPr/>
                <p:nvPr/>
              </p:nvSpPr>
              <p:spPr bwMode="auto">
                <a:xfrm>
                  <a:off x="3177" y="2349"/>
                  <a:ext cx="29" cy="17"/>
                </a:xfrm>
                <a:custGeom>
                  <a:avLst/>
                  <a:gdLst>
                    <a:gd name="T0" fmla="*/ 0 w 14"/>
                    <a:gd name="T1" fmla="*/ 2 h 8"/>
                    <a:gd name="T2" fmla="*/ 12 w 14"/>
                    <a:gd name="T3" fmla="*/ 0 h 8"/>
                    <a:gd name="T4" fmla="*/ 14 w 14"/>
                    <a:gd name="T5" fmla="*/ 5 h 8"/>
                    <a:gd name="T6" fmla="*/ 2 w 14"/>
                    <a:gd name="T7" fmla="*/ 8 h 8"/>
                    <a:gd name="T8" fmla="*/ 0 w 14"/>
                    <a:gd name="T9" fmla="*/ 2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4" h="8">
                      <a:moveTo>
                        <a:pt x="0" y="2"/>
                      </a:moveTo>
                      <a:cubicBezTo>
                        <a:pt x="4" y="1"/>
                        <a:pt x="8" y="0"/>
                        <a:pt x="12" y="0"/>
                      </a:cubicBezTo>
                      <a:cubicBezTo>
                        <a:pt x="13" y="0"/>
                        <a:pt x="13" y="3"/>
                        <a:pt x="14" y="5"/>
                      </a:cubicBezTo>
                      <a:cubicBezTo>
                        <a:pt x="10" y="6"/>
                        <a:pt x="6" y="7"/>
                        <a:pt x="2" y="8"/>
                      </a:cubicBezTo>
                      <a:cubicBezTo>
                        <a:pt x="1" y="6"/>
                        <a:pt x="1" y="4"/>
                        <a:pt x="0" y="2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  <p:grpSp>
          <p:nvGrpSpPr>
            <p:cNvPr id="7" name="ïŝḷiḑé">
              <a:extLst>
                <a:ext uri="{FF2B5EF4-FFF2-40B4-BE49-F238E27FC236}">
                  <a16:creationId xmlns:a16="http://schemas.microsoft.com/office/drawing/2014/main" xmlns="" id="{0D25254D-4AF3-4EB9-A6D2-1708CD232A3A}"/>
                </a:ext>
              </a:extLst>
            </p:cNvPr>
            <p:cNvGrpSpPr/>
            <p:nvPr/>
          </p:nvGrpSpPr>
          <p:grpSpPr>
            <a:xfrm>
              <a:off x="687278" y="2545838"/>
              <a:ext cx="4377087" cy="1899399"/>
              <a:chOff x="687278" y="2398652"/>
              <a:chExt cx="3524773" cy="1899399"/>
            </a:xfrm>
          </p:grpSpPr>
          <p:sp>
            <p:nvSpPr>
              <p:cNvPr id="16" name="îṧḻïḍé">
                <a:extLst>
                  <a:ext uri="{FF2B5EF4-FFF2-40B4-BE49-F238E27FC236}">
                    <a16:creationId xmlns:a16="http://schemas.microsoft.com/office/drawing/2014/main" xmlns="" id="{9E9A2684-8FFE-4709-90ED-8131EF38AC9D}"/>
                  </a:ext>
                </a:extLst>
              </p:cNvPr>
              <p:cNvSpPr/>
              <p:nvPr/>
            </p:nvSpPr>
            <p:spPr>
              <a:xfrm>
                <a:off x="687278" y="2840457"/>
                <a:ext cx="3524773" cy="145759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 lIns="90000" anchor="t" anchorCtr="0">
                <a:normAutofit/>
              </a:bodyPr>
              <a:lstStyle/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Unified fonts make reading more fluent.</a:t>
                </a:r>
              </a:p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Theme color makes PPT more convenient to change.</a:t>
                </a:r>
              </a:p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Adjust the spacing to adapt to Chinese typesetting, use the reference line in PPT.</a:t>
                </a:r>
              </a:p>
            </p:txBody>
          </p:sp>
          <p:sp>
            <p:nvSpPr>
              <p:cNvPr id="17" name="ï$ḷîḋé">
                <a:extLst>
                  <a:ext uri="{FF2B5EF4-FFF2-40B4-BE49-F238E27FC236}">
                    <a16:creationId xmlns:a16="http://schemas.microsoft.com/office/drawing/2014/main" xmlns="" id="{B4AB7E7C-323A-41A9-8AA6-0017E59C7F85}"/>
                  </a:ext>
                </a:extLst>
              </p:cNvPr>
              <p:cNvSpPr txBox="1"/>
              <p:nvPr/>
            </p:nvSpPr>
            <p:spPr bwMode="auto">
              <a:xfrm>
                <a:off x="687278" y="2398652"/>
                <a:ext cx="3524773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sp>
          <p:nvSpPr>
            <p:cNvPr id="8" name="íṥḻíḍè">
              <a:extLst>
                <a:ext uri="{FF2B5EF4-FFF2-40B4-BE49-F238E27FC236}">
                  <a16:creationId xmlns:a16="http://schemas.microsoft.com/office/drawing/2014/main" xmlns="" id="{0784DB79-0382-47A3-8E8F-DB8FB94EF1CF}"/>
                </a:ext>
              </a:extLst>
            </p:cNvPr>
            <p:cNvSpPr/>
            <p:nvPr/>
          </p:nvSpPr>
          <p:spPr bwMode="auto">
            <a:xfrm>
              <a:off x="7899285" y="1615534"/>
              <a:ext cx="3622790" cy="9693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Supporting text here.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When you copy &amp; paste, choose "keep text only" option.</a:t>
              </a:r>
            </a:p>
          </p:txBody>
        </p:sp>
        <p:sp>
          <p:nvSpPr>
            <p:cNvPr id="9" name="îṧliḑê">
              <a:extLst>
                <a:ext uri="{FF2B5EF4-FFF2-40B4-BE49-F238E27FC236}">
                  <a16:creationId xmlns:a16="http://schemas.microsoft.com/office/drawing/2014/main" xmlns="" id="{6E842F8B-6549-48C1-90BF-3A75181E2533}"/>
                </a:ext>
              </a:extLst>
            </p:cNvPr>
            <p:cNvSpPr txBox="1"/>
            <p:nvPr/>
          </p:nvSpPr>
          <p:spPr bwMode="auto">
            <a:xfrm>
              <a:off x="7899285" y="1202654"/>
              <a:ext cx="3622790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01.Text here</a:t>
              </a:r>
            </a:p>
          </p:txBody>
        </p:sp>
        <p:sp>
          <p:nvSpPr>
            <p:cNvPr id="10" name="ïSḷiḍè">
              <a:extLst>
                <a:ext uri="{FF2B5EF4-FFF2-40B4-BE49-F238E27FC236}">
                  <a16:creationId xmlns:a16="http://schemas.microsoft.com/office/drawing/2014/main" xmlns="" id="{47942AB9-C65C-4032-B509-00E8915CBD71}"/>
                </a:ext>
              </a:extLst>
            </p:cNvPr>
            <p:cNvSpPr/>
            <p:nvPr/>
          </p:nvSpPr>
          <p:spPr bwMode="auto">
            <a:xfrm>
              <a:off x="7899285" y="3394883"/>
              <a:ext cx="3622790" cy="9693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Supporting text here.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When you copy &amp; paste, choose "keep text only" option.</a:t>
              </a:r>
            </a:p>
          </p:txBody>
        </p:sp>
        <p:sp>
          <p:nvSpPr>
            <p:cNvPr id="11" name="iŝ1ïḓe">
              <a:extLst>
                <a:ext uri="{FF2B5EF4-FFF2-40B4-BE49-F238E27FC236}">
                  <a16:creationId xmlns:a16="http://schemas.microsoft.com/office/drawing/2014/main" xmlns="" id="{E5CBD748-5D65-4DBE-9132-B37A7E4F7675}"/>
                </a:ext>
              </a:extLst>
            </p:cNvPr>
            <p:cNvSpPr txBox="1"/>
            <p:nvPr/>
          </p:nvSpPr>
          <p:spPr bwMode="auto">
            <a:xfrm>
              <a:off x="7899285" y="2982003"/>
              <a:ext cx="3622790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02.Text here</a:t>
              </a:r>
            </a:p>
          </p:txBody>
        </p:sp>
        <p:sp>
          <p:nvSpPr>
            <p:cNvPr id="12" name="îṣļíḍé">
              <a:extLst>
                <a:ext uri="{FF2B5EF4-FFF2-40B4-BE49-F238E27FC236}">
                  <a16:creationId xmlns:a16="http://schemas.microsoft.com/office/drawing/2014/main" xmlns="" id="{A788134E-38EC-4DDB-9570-6495F5C58736}"/>
                </a:ext>
              </a:extLst>
            </p:cNvPr>
            <p:cNvSpPr/>
            <p:nvPr/>
          </p:nvSpPr>
          <p:spPr bwMode="auto">
            <a:xfrm>
              <a:off x="7899285" y="5174232"/>
              <a:ext cx="3622790" cy="9693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Supporting text here.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When you copy &amp; paste, choose "keep text only" option.</a:t>
              </a:r>
            </a:p>
          </p:txBody>
        </p:sp>
        <p:sp>
          <p:nvSpPr>
            <p:cNvPr id="13" name="îS1iḍé">
              <a:extLst>
                <a:ext uri="{FF2B5EF4-FFF2-40B4-BE49-F238E27FC236}">
                  <a16:creationId xmlns:a16="http://schemas.microsoft.com/office/drawing/2014/main" xmlns="" id="{83DFF30B-B596-4C9F-861B-6BDEB9C44E43}"/>
                </a:ext>
              </a:extLst>
            </p:cNvPr>
            <p:cNvSpPr txBox="1"/>
            <p:nvPr/>
          </p:nvSpPr>
          <p:spPr bwMode="auto">
            <a:xfrm>
              <a:off x="7899285" y="4761352"/>
              <a:ext cx="3622790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03.Text here</a:t>
              </a:r>
            </a:p>
          </p:txBody>
        </p: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xmlns="" id="{B8CD330F-938E-46A0-B61D-9F606FDE82A2}"/>
                </a:ext>
              </a:extLst>
            </p:cNvPr>
            <p:cNvCxnSpPr/>
            <p:nvPr/>
          </p:nvCxnSpPr>
          <p:spPr>
            <a:xfrm>
              <a:off x="8076000" y="2663987"/>
              <a:ext cx="3444488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xmlns="" id="{A8558A7D-2BCD-4D1B-8614-CDECF5B1A130}"/>
                </a:ext>
              </a:extLst>
            </p:cNvPr>
            <p:cNvCxnSpPr/>
            <p:nvPr/>
          </p:nvCxnSpPr>
          <p:spPr>
            <a:xfrm>
              <a:off x="8076000" y="4411306"/>
              <a:ext cx="3444488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046481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 TOOLS.GUIDESSETTING" val="{&quot;Id&quot;:&quot;2d4375ee-8516-45e0-8956-45702a61a9b6&quot;,&quot;Name&quot;:&quot;iSlide&quot;,&quot;HeaderHeight&quot;:15.0,&quot;FooterHeight&quot;:9.0000000000000036,&quot;SideMargin&quot;:5.4999999999999982,&quot;TopMargin&quot;:0.0,&quot;BottomMargin&quot;:0.0,&quot;IntervalMargin&quot;:1.3999999999999997}"/>
  <p:tag name="ISLIDE.GUIDESSETTING" val="{&quot;Id&quot;:&quot;GuidesStyle_Normal&quot;,&quot;Name&quot;:&quot;正常&quot;,&quot;HeaderHeight&quot;:15.0,&quot;FooterHeight&quot;:9.0,&quot;SideMargin&quot;:5.5,&quot;TopMargin&quot;:0.0,&quot;BottomMargin&quot;:0.0,&quot;IntervalMargin&quot;:1.5}"/>
  <p:tag name="ISLIDE.THEME" val="8c768196-ac3a-4042-859a-27576ed22147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fd1366ba-7641-464a-932f-5d857f1af7e4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6bdf9583-8ae2-462c-8c75-8bdbdaf1d268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0fd8bebb-7a96-4533-9b50-1fdcac53c870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07679ef0-260f-498f-ac1b-1cfd86388bfc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ea4f99fe-10ef-4949-bec0-1a0036f4c302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eb6bc0b4-3768-44eb-a12a-473e60c287ef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4ea94354-8084-4036-a19f-7fc1ca9527fa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eab6722b-2565-46b6-a34c-c6c35d1a025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6dd8057e-972d-470c-93f4-a779b00206d8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83951a2-7bf7-4f80-b997-ae4b6188b877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a24803b5-69a7-4e17-b995-28a1a3930395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5a2720cb-c9d2-4d88-bf40-ce0d5a3981a8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4da78c0c-94bf-4188-a5be-bc25ffb19aa2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3f20ab61-be3d-415b-a707-85c5e9afb3f0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3fdc859c-3785-4149-a096-95cefc1dc621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6b3ce8c0-03ad-4df5-b749-2a12d94d07d1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6ce7ce23-daa0-4f46-a915-b1a7e0f45519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2" val="iSlide，让PPT设计简单起来！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c0bca05-7efe-4b36-a9ae-f1484367d725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0e026943-957a-4a60-83fe-e16111a1027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4f9b76c4-aece-4de7-a5b9-9199462f377b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c8bc16f1-9f1b-430a-85ce-f8fb6f5c716c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f03d89bc-c8dd-4963-b17e-aa3005480c30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96b6bdb5-7179-4b1d-b175-75f24183670d"/>
</p:tagLst>
</file>

<file path=ppt/theme/theme1.xml><?xml version="1.0" encoding="utf-8"?>
<a:theme xmlns:a="http://schemas.openxmlformats.org/drawingml/2006/main" name="主题5">
  <a:themeElements>
    <a:clrScheme name="埃克森美孚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46B39E"/>
      </a:accent1>
      <a:accent2>
        <a:srgbClr val="82AF9A"/>
      </a:accent2>
      <a:accent3>
        <a:srgbClr val="A7A76F"/>
      </a:accent3>
      <a:accent4>
        <a:srgbClr val="A8A8A8"/>
      </a:accent4>
      <a:accent5>
        <a:srgbClr val="6F6F6E"/>
      </a:accent5>
      <a:accent6>
        <a:srgbClr val="778495"/>
      </a:accent6>
      <a:hlink>
        <a:srgbClr val="46B39E"/>
      </a:hlink>
      <a:folHlink>
        <a:srgbClr val="BFBFBF"/>
      </a:folHlink>
    </a:clrScheme>
    <a:fontScheme name="Temp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主题5" id="{B8EDB911-D765-4A7B-BBC7-40DBB672FBA6}" vid="{AECAB1C0-5DF6-436C-85E8-20094DBE11C0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埃克森美孚">
    <a:dk1>
      <a:srgbClr val="000000"/>
    </a:dk1>
    <a:lt1>
      <a:srgbClr val="FFFFFF"/>
    </a:lt1>
    <a:dk2>
      <a:srgbClr val="778495"/>
    </a:dk2>
    <a:lt2>
      <a:srgbClr val="F0F0F0"/>
    </a:lt2>
    <a:accent1>
      <a:srgbClr val="46B39E"/>
    </a:accent1>
    <a:accent2>
      <a:srgbClr val="82AF9A"/>
    </a:accent2>
    <a:accent3>
      <a:srgbClr val="A7A76F"/>
    </a:accent3>
    <a:accent4>
      <a:srgbClr val="A8A8A8"/>
    </a:accent4>
    <a:accent5>
      <a:srgbClr val="6F6F6E"/>
    </a:accent5>
    <a:accent6>
      <a:srgbClr val="778495"/>
    </a:accent6>
    <a:hlink>
      <a:srgbClr val="46B39E"/>
    </a:hlink>
    <a:folHlink>
      <a:srgbClr val="BFBFBF"/>
    </a:folHlink>
  </a:clrScheme>
</a:themeOverride>
</file>

<file path=ppt/theme/themeOverride2.xml><?xml version="1.0" encoding="utf-8"?>
<a:themeOverride xmlns:a="http://schemas.openxmlformats.org/drawingml/2006/main">
  <a:clrScheme name="埃克森美孚">
    <a:dk1>
      <a:srgbClr val="000000"/>
    </a:dk1>
    <a:lt1>
      <a:srgbClr val="FFFFFF"/>
    </a:lt1>
    <a:dk2>
      <a:srgbClr val="778495"/>
    </a:dk2>
    <a:lt2>
      <a:srgbClr val="F0F0F0"/>
    </a:lt2>
    <a:accent1>
      <a:srgbClr val="46B39E"/>
    </a:accent1>
    <a:accent2>
      <a:srgbClr val="82AF9A"/>
    </a:accent2>
    <a:accent3>
      <a:srgbClr val="A7A76F"/>
    </a:accent3>
    <a:accent4>
      <a:srgbClr val="A8A8A8"/>
    </a:accent4>
    <a:accent5>
      <a:srgbClr val="6F6F6E"/>
    </a:accent5>
    <a:accent6>
      <a:srgbClr val="778495"/>
    </a:accent6>
    <a:hlink>
      <a:srgbClr val="46B39E"/>
    </a:hlink>
    <a:folHlink>
      <a:srgbClr val="BFBFBF"/>
    </a:folHlink>
  </a:clrScheme>
</a:themeOverride>
</file>

<file path=ppt/theme/themeOverride3.xml><?xml version="1.0" encoding="utf-8"?>
<a:themeOverride xmlns:a="http://schemas.openxmlformats.org/drawingml/2006/main">
  <a:clrScheme name="埃克森美孚">
    <a:dk1>
      <a:srgbClr val="000000"/>
    </a:dk1>
    <a:lt1>
      <a:srgbClr val="FFFFFF"/>
    </a:lt1>
    <a:dk2>
      <a:srgbClr val="778495"/>
    </a:dk2>
    <a:lt2>
      <a:srgbClr val="F0F0F0"/>
    </a:lt2>
    <a:accent1>
      <a:srgbClr val="46B39E"/>
    </a:accent1>
    <a:accent2>
      <a:srgbClr val="82AF9A"/>
    </a:accent2>
    <a:accent3>
      <a:srgbClr val="A7A76F"/>
    </a:accent3>
    <a:accent4>
      <a:srgbClr val="A8A8A8"/>
    </a:accent4>
    <a:accent5>
      <a:srgbClr val="6F6F6E"/>
    </a:accent5>
    <a:accent6>
      <a:srgbClr val="778495"/>
    </a:accent6>
    <a:hlink>
      <a:srgbClr val="46B39E"/>
    </a:hlink>
    <a:folHlink>
      <a:srgbClr val="BFBFBF"/>
    </a:folHlink>
  </a:clrScheme>
</a:themeOverride>
</file>

<file path=ppt/theme/themeOverride4.xml><?xml version="1.0" encoding="utf-8"?>
<a:themeOverride xmlns:a="http://schemas.openxmlformats.org/drawingml/2006/main">
  <a:clrScheme name="埃克森美孚">
    <a:dk1>
      <a:srgbClr val="000000"/>
    </a:dk1>
    <a:lt1>
      <a:srgbClr val="FFFFFF"/>
    </a:lt1>
    <a:dk2>
      <a:srgbClr val="778495"/>
    </a:dk2>
    <a:lt2>
      <a:srgbClr val="F0F0F0"/>
    </a:lt2>
    <a:accent1>
      <a:srgbClr val="46B39E"/>
    </a:accent1>
    <a:accent2>
      <a:srgbClr val="82AF9A"/>
    </a:accent2>
    <a:accent3>
      <a:srgbClr val="A7A76F"/>
    </a:accent3>
    <a:accent4>
      <a:srgbClr val="A8A8A8"/>
    </a:accent4>
    <a:accent5>
      <a:srgbClr val="6F6F6E"/>
    </a:accent5>
    <a:accent6>
      <a:srgbClr val="778495"/>
    </a:accent6>
    <a:hlink>
      <a:srgbClr val="46B39E"/>
    </a:hlink>
    <a:folHlink>
      <a:srgbClr val="BFBFBF"/>
    </a:folHlink>
  </a:clrScheme>
</a:themeOverride>
</file>

<file path=ppt/theme/themeOverride5.xml><?xml version="1.0" encoding="utf-8"?>
<a:themeOverride xmlns:a="http://schemas.openxmlformats.org/drawingml/2006/main">
  <a:clrScheme name="埃克森美孚">
    <a:dk1>
      <a:srgbClr val="000000"/>
    </a:dk1>
    <a:lt1>
      <a:srgbClr val="FFFFFF"/>
    </a:lt1>
    <a:dk2>
      <a:srgbClr val="778495"/>
    </a:dk2>
    <a:lt2>
      <a:srgbClr val="F0F0F0"/>
    </a:lt2>
    <a:accent1>
      <a:srgbClr val="46B39E"/>
    </a:accent1>
    <a:accent2>
      <a:srgbClr val="82AF9A"/>
    </a:accent2>
    <a:accent3>
      <a:srgbClr val="A7A76F"/>
    </a:accent3>
    <a:accent4>
      <a:srgbClr val="A8A8A8"/>
    </a:accent4>
    <a:accent5>
      <a:srgbClr val="6F6F6E"/>
    </a:accent5>
    <a:accent6>
      <a:srgbClr val="778495"/>
    </a:accent6>
    <a:hlink>
      <a:srgbClr val="46B39E"/>
    </a:hlink>
    <a:folHlink>
      <a:srgbClr val="BFBFBF"/>
    </a:folHlink>
  </a:clrScheme>
</a:themeOverride>
</file>

<file path=ppt/theme/themeOverride6.xml><?xml version="1.0" encoding="utf-8"?>
<a:themeOverride xmlns:a="http://schemas.openxmlformats.org/drawingml/2006/main">
  <a:clrScheme name="埃克森美孚">
    <a:dk1>
      <a:srgbClr val="000000"/>
    </a:dk1>
    <a:lt1>
      <a:srgbClr val="FFFFFF"/>
    </a:lt1>
    <a:dk2>
      <a:srgbClr val="778495"/>
    </a:dk2>
    <a:lt2>
      <a:srgbClr val="F0F0F0"/>
    </a:lt2>
    <a:accent1>
      <a:srgbClr val="46B39E"/>
    </a:accent1>
    <a:accent2>
      <a:srgbClr val="82AF9A"/>
    </a:accent2>
    <a:accent3>
      <a:srgbClr val="A7A76F"/>
    </a:accent3>
    <a:accent4>
      <a:srgbClr val="A8A8A8"/>
    </a:accent4>
    <a:accent5>
      <a:srgbClr val="6F6F6E"/>
    </a:accent5>
    <a:accent6>
      <a:srgbClr val="778495"/>
    </a:accent6>
    <a:hlink>
      <a:srgbClr val="46B39E"/>
    </a:hlink>
    <a:folHlink>
      <a:srgbClr val="BFBFBF"/>
    </a:folHlink>
  </a:clrScheme>
</a:themeOverride>
</file>

<file path=ppt/theme/themeOverride7.xml><?xml version="1.0" encoding="utf-8"?>
<a:themeOverride xmlns:a="http://schemas.openxmlformats.org/drawingml/2006/main">
  <a:clrScheme name="埃克森美孚">
    <a:dk1>
      <a:srgbClr val="000000"/>
    </a:dk1>
    <a:lt1>
      <a:srgbClr val="FFFFFF"/>
    </a:lt1>
    <a:dk2>
      <a:srgbClr val="778495"/>
    </a:dk2>
    <a:lt2>
      <a:srgbClr val="F0F0F0"/>
    </a:lt2>
    <a:accent1>
      <a:srgbClr val="46B39E"/>
    </a:accent1>
    <a:accent2>
      <a:srgbClr val="82AF9A"/>
    </a:accent2>
    <a:accent3>
      <a:srgbClr val="A7A76F"/>
    </a:accent3>
    <a:accent4>
      <a:srgbClr val="A8A8A8"/>
    </a:accent4>
    <a:accent5>
      <a:srgbClr val="6F6F6E"/>
    </a:accent5>
    <a:accent6>
      <a:srgbClr val="778495"/>
    </a:accent6>
    <a:hlink>
      <a:srgbClr val="46B39E"/>
    </a:hlink>
    <a:folHlink>
      <a:srgbClr val="BFBFB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iSlide</Template>
  <TotalTime>33</TotalTime>
  <Words>3664</Words>
  <Application>Microsoft Office PowerPoint</Application>
  <PresentationFormat>宽屏</PresentationFormat>
  <Paragraphs>569</Paragraphs>
  <Slides>41</Slides>
  <Notes>8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41</vt:i4>
      </vt:variant>
    </vt:vector>
  </HeadingPairs>
  <TitlesOfParts>
    <vt:vector size="48" baseType="lpstr">
      <vt:lpstr>Questrial</vt:lpstr>
      <vt:lpstr>宋体</vt:lpstr>
      <vt:lpstr>微软雅黑</vt:lpstr>
      <vt:lpstr>Arial</vt:lpstr>
      <vt:lpstr>Calibri</vt:lpstr>
      <vt:lpstr>Impact</vt:lpstr>
      <vt:lpstr>主题5</vt:lpstr>
      <vt:lpstr>简约线条创意通用模板</vt:lpstr>
      <vt:lpstr>PowerPoint 演示文稿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Thanks And Your Slogan Here</vt:lpstr>
      <vt:lpstr>PowerPoint 演示文稿</vt:lpstr>
      <vt:lpstr>PowerPoint 演示文稿</vt:lpstr>
      <vt:lpstr>快速设计页面  Quick Slides Design</vt:lpstr>
      <vt:lpstr>更改页面中的图标  Replace Icons</vt:lpstr>
      <vt:lpstr>填充图示中的图片  Picture Fill</vt:lpstr>
      <vt:lpstr>更改图示中的插图  Replace Vectors</vt:lpstr>
      <vt:lpstr>编辑智能图表 Edit Smart Diagram</vt:lpstr>
      <vt:lpstr>PowerPoint 演示文稿</vt:lpstr>
      <vt:lpstr>PowerPoint 演示文稿</vt:lpstr>
    </vt:vector>
  </TitlesOfParts>
  <Manager>iSlide</Manager>
  <Company>iSlide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iSlide</dc:creator>
  <cp:keywords>www.51pptmoban.com</cp:keywords>
  <cp:lastModifiedBy>精美PPT（不二演示）</cp:lastModifiedBy>
  <cp:revision>8</cp:revision>
  <cp:lastPrinted>2017-11-22T16:00:00Z</cp:lastPrinted>
  <dcterms:created xsi:type="dcterms:W3CDTF">2017-11-22T16:00:00Z</dcterms:created>
  <dcterms:modified xsi:type="dcterms:W3CDTF">2019-01-23T13:23:29Z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Slide.Theme">
    <vt:lpwstr>48706f29-9ca0-418e-876d-de7b156ca083</vt:lpwstr>
  </property>
</Properties>
</file>