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theme/theme3.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3.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9" r:id="rId2"/>
    <p:sldMasterId id="2147483673" r:id="rId3"/>
    <p:sldMasterId id="2147483678" r:id="rId4"/>
  </p:sldMasterIdLst>
  <p:notesMasterIdLst>
    <p:notesMasterId r:id="rId21"/>
  </p:notesMasterIdLst>
  <p:handoutMasterIdLst>
    <p:handoutMasterId r:id="rId22"/>
  </p:handoutMasterIdLst>
  <p:sldIdLst>
    <p:sldId id="4592" r:id="rId5"/>
    <p:sldId id="4594" r:id="rId6"/>
    <p:sldId id="262" r:id="rId7"/>
    <p:sldId id="285" r:id="rId8"/>
    <p:sldId id="4588" r:id="rId9"/>
    <p:sldId id="267" r:id="rId10"/>
    <p:sldId id="287" r:id="rId11"/>
    <p:sldId id="3358" r:id="rId12"/>
    <p:sldId id="273" r:id="rId13"/>
    <p:sldId id="276" r:id="rId14"/>
    <p:sldId id="4589" r:id="rId15"/>
    <p:sldId id="270" r:id="rId16"/>
    <p:sldId id="275" r:id="rId17"/>
    <p:sldId id="4596" r:id="rId18"/>
    <p:sldId id="4595" r:id="rId19"/>
    <p:sldId id="4597"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205" userDrawn="1">
          <p15:clr>
            <a:srgbClr val="A4A3A4"/>
          </p15:clr>
        </p15:guide>
        <p15:guide id="3" pos="3885" userDrawn="1">
          <p15:clr>
            <a:srgbClr val="A4A3A4"/>
          </p15:clr>
        </p15:guide>
        <p15:guide id="4" pos="4475"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1925F"/>
    <a:srgbClr val="161D30"/>
    <a:srgbClr val="171D2B"/>
    <a:srgbClr val="A6A6A6"/>
    <a:srgbClr val="BFBFBF"/>
    <a:srgbClr val="E2B45E"/>
    <a:srgbClr val="593C1B"/>
    <a:srgbClr val="D3BE85"/>
    <a:srgbClr val="F5194F"/>
    <a:srgbClr val="3943B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011" autoAdjust="0"/>
    <p:restoredTop sz="96071" autoAdjust="0"/>
  </p:normalViewPr>
  <p:slideViewPr>
    <p:cSldViewPr snapToGrid="0">
      <p:cViewPr varScale="1">
        <p:scale>
          <a:sx n="79" d="100"/>
          <a:sy n="79" d="100"/>
        </p:scale>
        <p:origin x="730" y="82"/>
      </p:cViewPr>
      <p:guideLst>
        <p:guide orient="horz" pos="2183"/>
        <p:guide pos="3205"/>
        <p:guide pos="3885"/>
        <p:guide pos="4475"/>
      </p:guideLst>
    </p:cSldViewPr>
  </p:slideViewPr>
  <p:notesTextViewPr>
    <p:cViewPr>
      <p:scale>
        <a:sx n="3" d="2"/>
        <a:sy n="3" d="2"/>
      </p:scale>
      <p:origin x="0" y="0"/>
    </p:cViewPr>
  </p:notesTextViewPr>
  <p:notesViewPr>
    <p:cSldViewPr snapToGrid="0" showGuides="1">
      <p:cViewPr varScale="1">
        <p:scale>
          <a:sx n="80" d="100"/>
          <a:sy n="80" d="100"/>
        </p:scale>
        <p:origin x="248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 xmlns:a16="http://schemas.microsoft.com/office/drawing/2014/main" id="{DF335707-72C7-4D2E-B344-4015D6AF99F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 xmlns:a16="http://schemas.microsoft.com/office/drawing/2014/main" id="{71913B1E-A8AA-4F15-96F8-DA0F8624BA0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45FBA56-ADD8-4A06-9DA1-5EF0CF480866}" type="datetimeFigureOut">
              <a:rPr lang="zh-CN" altLang="en-US" smtClean="0"/>
              <a:t>2019/1/24</a:t>
            </a:fld>
            <a:endParaRPr lang="zh-CN" altLang="en-US"/>
          </a:p>
        </p:txBody>
      </p:sp>
      <p:sp>
        <p:nvSpPr>
          <p:cNvPr id="4" name="页脚占位符 3">
            <a:extLst>
              <a:ext uri="{FF2B5EF4-FFF2-40B4-BE49-F238E27FC236}">
                <a16:creationId xmlns="" xmlns:a16="http://schemas.microsoft.com/office/drawing/2014/main" id="{72E0D715-DD0C-437A-8C0F-9625A546DA0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 xmlns:a16="http://schemas.microsoft.com/office/drawing/2014/main" id="{C2A66B81-A61F-4521-9AAB-B5ADC483926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01F3E35-A4AB-45FF-8956-B52A9D3B6483}" type="slidenum">
              <a:rPr lang="zh-CN" altLang="en-US" smtClean="0"/>
              <a:t>‹#›</a:t>
            </a:fld>
            <a:endParaRPr lang="zh-CN" altLang="en-US"/>
          </a:p>
        </p:txBody>
      </p:sp>
    </p:spTree>
    <p:extLst>
      <p:ext uri="{BB962C8B-B14F-4D97-AF65-F5344CB8AC3E}">
        <p14:creationId xmlns:p14="http://schemas.microsoft.com/office/powerpoint/2010/main" val="191604451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EFD0EF-A362-4312-AB71-6B526517ECAB}" type="datetimeFigureOut">
              <a:rPr lang="zh-CN" altLang="en-US" smtClean="0"/>
              <a:t>2019/1/24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8E2C3D-B9D7-4C2D-83BD-3B8310CBC097}" type="slidenum">
              <a:rPr lang="zh-CN" altLang="en-US" smtClean="0"/>
              <a:t>‹#›</a:t>
            </a:fld>
            <a:endParaRPr lang="zh-CN" altLang="en-US"/>
          </a:p>
        </p:txBody>
      </p:sp>
    </p:spTree>
    <p:extLst>
      <p:ext uri="{BB962C8B-B14F-4D97-AF65-F5344CB8AC3E}">
        <p14:creationId xmlns:p14="http://schemas.microsoft.com/office/powerpoint/2010/main" val="11093523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15387037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5552603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12</a:t>
            </a:fld>
            <a:endParaRPr lang="zh-CN" altLang="en-US"/>
          </a:p>
        </p:txBody>
      </p:sp>
    </p:spTree>
    <p:extLst>
      <p:ext uri="{BB962C8B-B14F-4D97-AF65-F5344CB8AC3E}">
        <p14:creationId xmlns:p14="http://schemas.microsoft.com/office/powerpoint/2010/main" val="26438107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val="39087275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F1D5E53-1996-4A18-8378-BCF5C8046DA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6916471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18C319-592B-4604-8379-677AD2D98A7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7181314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6050" y="514350"/>
            <a:ext cx="4573588"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4810729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6600564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4C0232-94FA-4EBE-BB9B-79FBE486032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1486649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346042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6B02EC-97C0-4E19-AA45-E904FCC1D11E}" type="slidenum">
              <a:rPr kumimoji="0" lang="en-GB" sz="1200" b="0" i="0" u="none" strike="noStrike" kern="1200" cap="none" spc="0" normalizeH="0" baseline="0" noProof="0" smtClean="0">
                <a:ln>
                  <a:noFill/>
                </a:ln>
                <a:solidFill>
                  <a:prstClr val="black"/>
                </a:solidFill>
                <a:effectLst/>
                <a:uLnTx/>
                <a:uFillTx/>
                <a:latin typeface="等线"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26964972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4333956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5D697E8-67D7-447B-8051-503DAC307937}"/>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570056FD-1FD3-497C-94A8-5ABC58F47F5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008F27B6-86F1-4ED3-9F1A-ED3C47E3759E}"/>
              </a:ext>
            </a:extLst>
          </p:cNvPr>
          <p:cNvSpPr>
            <a:spLocks noGrp="1"/>
          </p:cNvSpPr>
          <p:nvPr>
            <p:ph type="dt" sz="half" idx="10"/>
          </p:nvPr>
        </p:nvSpPr>
        <p:spPr/>
        <p:txBody>
          <a:bodyPr/>
          <a:lstStyle/>
          <a:p>
            <a:fld id="{224D3B4E-4196-430B-A1E5-1BD10D907A01}" type="datetimeFigureOut">
              <a:rPr lang="zh-CN" altLang="en-US" smtClean="0"/>
              <a:t>2019/1/24</a:t>
            </a:fld>
            <a:endParaRPr lang="zh-CN" altLang="en-US"/>
          </a:p>
        </p:txBody>
      </p:sp>
      <p:sp>
        <p:nvSpPr>
          <p:cNvPr id="5" name="页脚占位符 4">
            <a:extLst>
              <a:ext uri="{FF2B5EF4-FFF2-40B4-BE49-F238E27FC236}">
                <a16:creationId xmlns="" xmlns:a16="http://schemas.microsoft.com/office/drawing/2014/main" id="{BF4171A1-9DD8-4594-8E2D-9349D7EA4F7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33CD7C48-78FE-4947-BA68-71B516F946E2}"/>
              </a:ext>
            </a:extLst>
          </p:cNvPr>
          <p:cNvSpPr>
            <a:spLocks noGrp="1"/>
          </p:cNvSpPr>
          <p:nvPr>
            <p:ph type="sldNum" sz="quarter" idx="12"/>
          </p:nvPr>
        </p:nvSpPr>
        <p:spPr/>
        <p:txBody>
          <a:bodyPr/>
          <a:lstStyle/>
          <a:p>
            <a:fld id="{FFBE0AF6-B208-4487-89FB-333E1697D767}" type="slidenum">
              <a:rPr lang="zh-CN" altLang="en-US" smtClean="0"/>
              <a:t>‹#›</a:t>
            </a:fld>
            <a:endParaRPr lang="zh-CN" altLang="en-US"/>
          </a:p>
        </p:txBody>
      </p:sp>
    </p:spTree>
    <p:extLst>
      <p:ext uri="{BB962C8B-B14F-4D97-AF65-F5344CB8AC3E}">
        <p14:creationId xmlns:p14="http://schemas.microsoft.com/office/powerpoint/2010/main" val="12549942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2D144F6-0F0E-4A74-B5E3-9D19C99A1DC1}"/>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638861F0-7185-45EA-9C44-BE592B29C167}"/>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55B414EA-60CA-4E2A-AFF2-ACF00F2825BE}"/>
              </a:ext>
            </a:extLst>
          </p:cNvPr>
          <p:cNvSpPr>
            <a:spLocks noGrp="1"/>
          </p:cNvSpPr>
          <p:nvPr>
            <p:ph type="dt" sz="half" idx="10"/>
          </p:nvPr>
        </p:nvSpPr>
        <p:spPr/>
        <p:txBody>
          <a:bodyPr/>
          <a:lstStyle/>
          <a:p>
            <a:fld id="{224D3B4E-4196-430B-A1E5-1BD10D907A01}" type="datetimeFigureOut">
              <a:rPr lang="zh-CN" altLang="en-US" smtClean="0"/>
              <a:t>2019/1/24</a:t>
            </a:fld>
            <a:endParaRPr lang="zh-CN" altLang="en-US"/>
          </a:p>
        </p:txBody>
      </p:sp>
      <p:sp>
        <p:nvSpPr>
          <p:cNvPr id="5" name="页脚占位符 4">
            <a:extLst>
              <a:ext uri="{FF2B5EF4-FFF2-40B4-BE49-F238E27FC236}">
                <a16:creationId xmlns="" xmlns:a16="http://schemas.microsoft.com/office/drawing/2014/main" id="{314804EF-5AAC-425D-9932-5D5B5D508ED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0E091AD7-8AAC-4E83-A31F-D21031258BCB}"/>
              </a:ext>
            </a:extLst>
          </p:cNvPr>
          <p:cNvSpPr>
            <a:spLocks noGrp="1"/>
          </p:cNvSpPr>
          <p:nvPr>
            <p:ph type="sldNum" sz="quarter" idx="12"/>
          </p:nvPr>
        </p:nvSpPr>
        <p:spPr/>
        <p:txBody>
          <a:bodyPr/>
          <a:lstStyle/>
          <a:p>
            <a:fld id="{FFBE0AF6-B208-4487-89FB-333E1697D767}" type="slidenum">
              <a:rPr lang="zh-CN" altLang="en-US" smtClean="0"/>
              <a:t>‹#›</a:t>
            </a:fld>
            <a:endParaRPr lang="zh-CN" altLang="en-US"/>
          </a:p>
        </p:txBody>
      </p:sp>
    </p:spTree>
    <p:extLst>
      <p:ext uri="{BB962C8B-B14F-4D97-AF65-F5344CB8AC3E}">
        <p14:creationId xmlns:p14="http://schemas.microsoft.com/office/powerpoint/2010/main" val="2017805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0A0B7A8D-B901-46A6-B765-A44CDF57215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C65C76AE-3DD8-4F1A-B571-5E5847107967}"/>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2CA82E6B-4E0A-42DF-8018-9FE99618CAE8}"/>
              </a:ext>
            </a:extLst>
          </p:cNvPr>
          <p:cNvSpPr>
            <a:spLocks noGrp="1"/>
          </p:cNvSpPr>
          <p:nvPr>
            <p:ph type="dt" sz="half" idx="10"/>
          </p:nvPr>
        </p:nvSpPr>
        <p:spPr/>
        <p:txBody>
          <a:bodyPr/>
          <a:lstStyle/>
          <a:p>
            <a:fld id="{224D3B4E-4196-430B-A1E5-1BD10D907A01}" type="datetimeFigureOut">
              <a:rPr lang="zh-CN" altLang="en-US" smtClean="0"/>
              <a:t>2019/1/24</a:t>
            </a:fld>
            <a:endParaRPr lang="zh-CN" altLang="en-US"/>
          </a:p>
        </p:txBody>
      </p:sp>
      <p:sp>
        <p:nvSpPr>
          <p:cNvPr id="5" name="页脚占位符 4">
            <a:extLst>
              <a:ext uri="{FF2B5EF4-FFF2-40B4-BE49-F238E27FC236}">
                <a16:creationId xmlns="" xmlns:a16="http://schemas.microsoft.com/office/drawing/2014/main" id="{686AA1CB-A28A-4479-B8FC-4266403E68E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14E8B0A3-CD83-4F70-9638-BDF231121C4E}"/>
              </a:ext>
            </a:extLst>
          </p:cNvPr>
          <p:cNvSpPr>
            <a:spLocks noGrp="1"/>
          </p:cNvSpPr>
          <p:nvPr>
            <p:ph type="sldNum" sz="quarter" idx="12"/>
          </p:nvPr>
        </p:nvSpPr>
        <p:spPr/>
        <p:txBody>
          <a:bodyPr/>
          <a:lstStyle/>
          <a:p>
            <a:fld id="{FFBE0AF6-B208-4487-89FB-333E1697D767}" type="slidenum">
              <a:rPr lang="zh-CN" altLang="en-US" smtClean="0"/>
              <a:t>‹#›</a:t>
            </a:fld>
            <a:endParaRPr lang="zh-CN" altLang="en-US"/>
          </a:p>
        </p:txBody>
      </p:sp>
    </p:spTree>
    <p:extLst>
      <p:ext uri="{BB962C8B-B14F-4D97-AF65-F5344CB8AC3E}">
        <p14:creationId xmlns:p14="http://schemas.microsoft.com/office/powerpoint/2010/main" val="34613573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15" name="图片占位符 14"/>
          <p:cNvSpPr>
            <a:spLocks noGrp="1"/>
          </p:cNvSpPr>
          <p:nvPr>
            <p:ph type="pic" sz="quarter" idx="11"/>
          </p:nvPr>
        </p:nvSpPr>
        <p:spPr>
          <a:xfrm>
            <a:off x="2216016" y="2762250"/>
            <a:ext cx="2497409" cy="1638300"/>
          </a:xfrm>
          <a:custGeom>
            <a:avLst/>
            <a:gdLst>
              <a:gd name="connsiteX0" fmla="*/ 0 w 2497409"/>
              <a:gd name="connsiteY0" fmla="*/ 0 h 1638300"/>
              <a:gd name="connsiteX1" fmla="*/ 2497409 w 2497409"/>
              <a:gd name="connsiteY1" fmla="*/ 0 h 1638300"/>
              <a:gd name="connsiteX2" fmla="*/ 2497409 w 2497409"/>
              <a:gd name="connsiteY2" fmla="*/ 1638300 h 1638300"/>
              <a:gd name="connsiteX3" fmla="*/ 0 w 2497409"/>
              <a:gd name="connsiteY3" fmla="*/ 1638300 h 1638300"/>
            </a:gdLst>
            <a:ahLst/>
            <a:cxnLst>
              <a:cxn ang="0">
                <a:pos x="connsiteX0" y="connsiteY0"/>
              </a:cxn>
              <a:cxn ang="0">
                <a:pos x="connsiteX1" y="connsiteY1"/>
              </a:cxn>
              <a:cxn ang="0">
                <a:pos x="connsiteX2" y="connsiteY2"/>
              </a:cxn>
              <a:cxn ang="0">
                <a:pos x="connsiteX3" y="connsiteY3"/>
              </a:cxn>
            </a:cxnLst>
            <a:rect l="l" t="t" r="r" b="b"/>
            <a:pathLst>
              <a:path w="2497409" h="1638300">
                <a:moveTo>
                  <a:pt x="0" y="0"/>
                </a:moveTo>
                <a:lnTo>
                  <a:pt x="2497409" y="0"/>
                </a:lnTo>
                <a:lnTo>
                  <a:pt x="2497409" y="1638300"/>
                </a:lnTo>
                <a:lnTo>
                  <a:pt x="0" y="1638300"/>
                </a:lnTo>
                <a:close/>
              </a:path>
            </a:pathLst>
          </a:custGeom>
        </p:spPr>
        <p:txBody>
          <a:bodyPr wrap="square">
            <a:noAutofit/>
          </a:bodyPr>
          <a:lstStyle/>
          <a:p>
            <a:endParaRPr lang="zh-CN" altLang="en-US"/>
          </a:p>
        </p:txBody>
      </p:sp>
      <p:sp>
        <p:nvSpPr>
          <p:cNvPr id="16" name="图片占位符 15"/>
          <p:cNvSpPr>
            <a:spLocks noGrp="1"/>
          </p:cNvSpPr>
          <p:nvPr>
            <p:ph type="pic" sz="quarter" idx="12"/>
          </p:nvPr>
        </p:nvSpPr>
        <p:spPr>
          <a:xfrm>
            <a:off x="4847297" y="2762250"/>
            <a:ext cx="2497409" cy="1638300"/>
          </a:xfrm>
          <a:custGeom>
            <a:avLst/>
            <a:gdLst>
              <a:gd name="connsiteX0" fmla="*/ 0 w 2497409"/>
              <a:gd name="connsiteY0" fmla="*/ 0 h 1638300"/>
              <a:gd name="connsiteX1" fmla="*/ 2497409 w 2497409"/>
              <a:gd name="connsiteY1" fmla="*/ 0 h 1638300"/>
              <a:gd name="connsiteX2" fmla="*/ 2497409 w 2497409"/>
              <a:gd name="connsiteY2" fmla="*/ 1638300 h 1638300"/>
              <a:gd name="connsiteX3" fmla="*/ 0 w 2497409"/>
              <a:gd name="connsiteY3" fmla="*/ 1638300 h 1638300"/>
            </a:gdLst>
            <a:ahLst/>
            <a:cxnLst>
              <a:cxn ang="0">
                <a:pos x="connsiteX0" y="connsiteY0"/>
              </a:cxn>
              <a:cxn ang="0">
                <a:pos x="connsiteX1" y="connsiteY1"/>
              </a:cxn>
              <a:cxn ang="0">
                <a:pos x="connsiteX2" y="connsiteY2"/>
              </a:cxn>
              <a:cxn ang="0">
                <a:pos x="connsiteX3" y="connsiteY3"/>
              </a:cxn>
            </a:cxnLst>
            <a:rect l="l" t="t" r="r" b="b"/>
            <a:pathLst>
              <a:path w="2497409" h="1638300">
                <a:moveTo>
                  <a:pt x="0" y="0"/>
                </a:moveTo>
                <a:lnTo>
                  <a:pt x="2497409" y="0"/>
                </a:lnTo>
                <a:lnTo>
                  <a:pt x="2497409" y="1638300"/>
                </a:lnTo>
                <a:lnTo>
                  <a:pt x="0" y="1638300"/>
                </a:lnTo>
                <a:close/>
              </a:path>
            </a:pathLst>
          </a:custGeom>
        </p:spPr>
        <p:txBody>
          <a:bodyPr wrap="square">
            <a:noAutofit/>
          </a:bodyPr>
          <a:lstStyle/>
          <a:p>
            <a:endParaRPr lang="zh-CN" altLang="en-US"/>
          </a:p>
        </p:txBody>
      </p:sp>
      <p:sp>
        <p:nvSpPr>
          <p:cNvPr id="17" name="图片占位符 16"/>
          <p:cNvSpPr>
            <a:spLocks noGrp="1"/>
          </p:cNvSpPr>
          <p:nvPr>
            <p:ph type="pic" sz="quarter" idx="13"/>
          </p:nvPr>
        </p:nvSpPr>
        <p:spPr>
          <a:xfrm>
            <a:off x="7478577" y="2762250"/>
            <a:ext cx="2497409" cy="1638300"/>
          </a:xfrm>
          <a:custGeom>
            <a:avLst/>
            <a:gdLst>
              <a:gd name="connsiteX0" fmla="*/ 0 w 2497409"/>
              <a:gd name="connsiteY0" fmla="*/ 0 h 1638300"/>
              <a:gd name="connsiteX1" fmla="*/ 2497409 w 2497409"/>
              <a:gd name="connsiteY1" fmla="*/ 0 h 1638300"/>
              <a:gd name="connsiteX2" fmla="*/ 2497409 w 2497409"/>
              <a:gd name="connsiteY2" fmla="*/ 1638300 h 1638300"/>
              <a:gd name="connsiteX3" fmla="*/ 0 w 2497409"/>
              <a:gd name="connsiteY3" fmla="*/ 1638300 h 1638300"/>
            </a:gdLst>
            <a:ahLst/>
            <a:cxnLst>
              <a:cxn ang="0">
                <a:pos x="connsiteX0" y="connsiteY0"/>
              </a:cxn>
              <a:cxn ang="0">
                <a:pos x="connsiteX1" y="connsiteY1"/>
              </a:cxn>
              <a:cxn ang="0">
                <a:pos x="connsiteX2" y="connsiteY2"/>
              </a:cxn>
              <a:cxn ang="0">
                <a:pos x="connsiteX3" y="connsiteY3"/>
              </a:cxn>
            </a:cxnLst>
            <a:rect l="l" t="t" r="r" b="b"/>
            <a:pathLst>
              <a:path w="2497409" h="1638300">
                <a:moveTo>
                  <a:pt x="0" y="0"/>
                </a:moveTo>
                <a:lnTo>
                  <a:pt x="2497409" y="0"/>
                </a:lnTo>
                <a:lnTo>
                  <a:pt x="2497409" y="1638300"/>
                </a:lnTo>
                <a:lnTo>
                  <a:pt x="0" y="1638300"/>
                </a:lnTo>
                <a:close/>
              </a:path>
            </a:pathLst>
          </a:custGeom>
        </p:spPr>
        <p:txBody>
          <a:bodyPr wrap="square">
            <a:noAutofit/>
          </a:bodyPr>
          <a:lstStyle/>
          <a:p>
            <a:endParaRPr lang="zh-CN" altLang="en-US"/>
          </a:p>
        </p:txBody>
      </p:sp>
      <p:sp>
        <p:nvSpPr>
          <p:cNvPr id="9" name="图片占位符 8"/>
          <p:cNvSpPr>
            <a:spLocks noGrp="1"/>
          </p:cNvSpPr>
          <p:nvPr>
            <p:ph type="pic" sz="quarter" idx="10"/>
          </p:nvPr>
        </p:nvSpPr>
        <p:spPr>
          <a:xfrm>
            <a:off x="1" y="0"/>
            <a:ext cx="12191999" cy="3562350"/>
          </a:xfrm>
          <a:custGeom>
            <a:avLst/>
            <a:gdLst>
              <a:gd name="connsiteX0" fmla="*/ 0 w 12191999"/>
              <a:gd name="connsiteY0" fmla="*/ 0 h 3562350"/>
              <a:gd name="connsiteX1" fmla="*/ 12191999 w 12191999"/>
              <a:gd name="connsiteY1" fmla="*/ 0 h 3562350"/>
              <a:gd name="connsiteX2" fmla="*/ 12191999 w 12191999"/>
              <a:gd name="connsiteY2" fmla="*/ 3562350 h 3562350"/>
              <a:gd name="connsiteX3" fmla="*/ 0 w 12191999"/>
              <a:gd name="connsiteY3" fmla="*/ 3562350 h 3562350"/>
            </a:gdLst>
            <a:ahLst/>
            <a:cxnLst>
              <a:cxn ang="0">
                <a:pos x="connsiteX0" y="connsiteY0"/>
              </a:cxn>
              <a:cxn ang="0">
                <a:pos x="connsiteX1" y="connsiteY1"/>
              </a:cxn>
              <a:cxn ang="0">
                <a:pos x="connsiteX2" y="connsiteY2"/>
              </a:cxn>
              <a:cxn ang="0">
                <a:pos x="connsiteX3" y="connsiteY3"/>
              </a:cxn>
            </a:cxnLst>
            <a:rect l="l" t="t" r="r" b="b"/>
            <a:pathLst>
              <a:path w="12191999" h="3562350">
                <a:moveTo>
                  <a:pt x="0" y="0"/>
                </a:moveTo>
                <a:lnTo>
                  <a:pt x="12191999" y="0"/>
                </a:lnTo>
                <a:lnTo>
                  <a:pt x="12191999" y="3562350"/>
                </a:lnTo>
                <a:lnTo>
                  <a:pt x="0" y="356235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40742571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9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4513" y="2275545"/>
            <a:ext cx="3170522" cy="3043406"/>
          </a:xfrm>
          <a:custGeom>
            <a:avLst/>
            <a:gdLst>
              <a:gd name="connsiteX0" fmla="*/ 0 w 3170522"/>
              <a:gd name="connsiteY0" fmla="*/ 0 h 3043406"/>
              <a:gd name="connsiteX1" fmla="*/ 3170522 w 3170522"/>
              <a:gd name="connsiteY1" fmla="*/ 0 h 3043406"/>
              <a:gd name="connsiteX2" fmla="*/ 3170522 w 3170522"/>
              <a:gd name="connsiteY2" fmla="*/ 3043406 h 3043406"/>
              <a:gd name="connsiteX3" fmla="*/ 0 w 3170522"/>
              <a:gd name="connsiteY3" fmla="*/ 3043406 h 3043406"/>
            </a:gdLst>
            <a:ahLst/>
            <a:cxnLst>
              <a:cxn ang="0">
                <a:pos x="connsiteX0" y="connsiteY0"/>
              </a:cxn>
              <a:cxn ang="0">
                <a:pos x="connsiteX1" y="connsiteY1"/>
              </a:cxn>
              <a:cxn ang="0">
                <a:pos x="connsiteX2" y="connsiteY2"/>
              </a:cxn>
              <a:cxn ang="0">
                <a:pos x="connsiteX3" y="connsiteY3"/>
              </a:cxn>
            </a:cxnLst>
            <a:rect l="l" t="t" r="r" b="b"/>
            <a:pathLst>
              <a:path w="3170522" h="3043406">
                <a:moveTo>
                  <a:pt x="0" y="0"/>
                </a:moveTo>
                <a:lnTo>
                  <a:pt x="3170522" y="0"/>
                </a:lnTo>
                <a:lnTo>
                  <a:pt x="3170522" y="3043406"/>
                </a:lnTo>
                <a:lnTo>
                  <a:pt x="0" y="3043406"/>
                </a:ln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9035054" y="2275545"/>
            <a:ext cx="3156946" cy="3043406"/>
          </a:xfrm>
          <a:custGeom>
            <a:avLst/>
            <a:gdLst>
              <a:gd name="connsiteX0" fmla="*/ 0 w 3156946"/>
              <a:gd name="connsiteY0" fmla="*/ 0 h 3043406"/>
              <a:gd name="connsiteX1" fmla="*/ 3156946 w 3156946"/>
              <a:gd name="connsiteY1" fmla="*/ 0 h 3043406"/>
              <a:gd name="connsiteX2" fmla="*/ 3156946 w 3156946"/>
              <a:gd name="connsiteY2" fmla="*/ 3043406 h 3043406"/>
              <a:gd name="connsiteX3" fmla="*/ 0 w 3156946"/>
              <a:gd name="connsiteY3" fmla="*/ 3043406 h 3043406"/>
            </a:gdLst>
            <a:ahLst/>
            <a:cxnLst>
              <a:cxn ang="0">
                <a:pos x="connsiteX0" y="connsiteY0"/>
              </a:cxn>
              <a:cxn ang="0">
                <a:pos x="connsiteX1" y="connsiteY1"/>
              </a:cxn>
              <a:cxn ang="0">
                <a:pos x="connsiteX2" y="connsiteY2"/>
              </a:cxn>
              <a:cxn ang="0">
                <a:pos x="connsiteX3" y="connsiteY3"/>
              </a:cxn>
            </a:cxnLst>
            <a:rect l="l" t="t" r="r" b="b"/>
            <a:pathLst>
              <a:path w="3156946" h="3043406">
                <a:moveTo>
                  <a:pt x="0" y="0"/>
                </a:moveTo>
                <a:lnTo>
                  <a:pt x="3156946" y="0"/>
                </a:lnTo>
                <a:lnTo>
                  <a:pt x="3156946" y="3043406"/>
                </a:lnTo>
                <a:lnTo>
                  <a:pt x="0" y="3043406"/>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40275785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2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4743450" y="1751012"/>
            <a:ext cx="6400800" cy="4114800"/>
          </a:xfrm>
          <a:custGeom>
            <a:avLst/>
            <a:gdLst>
              <a:gd name="connsiteX0" fmla="*/ 4648200 w 6400800"/>
              <a:gd name="connsiteY0" fmla="*/ 2131255 h 4114800"/>
              <a:gd name="connsiteX1" fmla="*/ 6400800 w 6400800"/>
              <a:gd name="connsiteY1" fmla="*/ 2131255 h 4114800"/>
              <a:gd name="connsiteX2" fmla="*/ 6400800 w 6400800"/>
              <a:gd name="connsiteY2" fmla="*/ 4114800 h 4114800"/>
              <a:gd name="connsiteX3" fmla="*/ 4648200 w 6400800"/>
              <a:gd name="connsiteY3" fmla="*/ 4114800 h 4114800"/>
              <a:gd name="connsiteX4" fmla="*/ 0 w 6400800"/>
              <a:gd name="connsiteY4" fmla="*/ 2131255 h 4114800"/>
              <a:gd name="connsiteX5" fmla="*/ 4514850 w 6400800"/>
              <a:gd name="connsiteY5" fmla="*/ 2131255 h 4114800"/>
              <a:gd name="connsiteX6" fmla="*/ 4514850 w 6400800"/>
              <a:gd name="connsiteY6" fmla="*/ 4114800 h 4114800"/>
              <a:gd name="connsiteX7" fmla="*/ 0 w 6400800"/>
              <a:gd name="connsiteY7" fmla="*/ 4114800 h 4114800"/>
              <a:gd name="connsiteX8" fmla="*/ 1885950 w 6400800"/>
              <a:gd name="connsiteY8" fmla="*/ 0 h 4114800"/>
              <a:gd name="connsiteX9" fmla="*/ 6400800 w 6400800"/>
              <a:gd name="connsiteY9" fmla="*/ 0 h 4114800"/>
              <a:gd name="connsiteX10" fmla="*/ 6400800 w 6400800"/>
              <a:gd name="connsiteY10" fmla="*/ 1983545 h 4114800"/>
              <a:gd name="connsiteX11" fmla="*/ 1885950 w 6400800"/>
              <a:gd name="connsiteY11" fmla="*/ 1983545 h 4114800"/>
              <a:gd name="connsiteX12" fmla="*/ 0 w 6400800"/>
              <a:gd name="connsiteY12" fmla="*/ 0 h 4114800"/>
              <a:gd name="connsiteX13" fmla="*/ 1752600 w 6400800"/>
              <a:gd name="connsiteY13" fmla="*/ 0 h 4114800"/>
              <a:gd name="connsiteX14" fmla="*/ 1752600 w 6400800"/>
              <a:gd name="connsiteY14" fmla="*/ 1983545 h 4114800"/>
              <a:gd name="connsiteX15" fmla="*/ 0 w 6400800"/>
              <a:gd name="connsiteY15" fmla="*/ 1983545 h 411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00800" h="4114800">
                <a:moveTo>
                  <a:pt x="4648200" y="2131255"/>
                </a:moveTo>
                <a:lnTo>
                  <a:pt x="6400800" y="2131255"/>
                </a:lnTo>
                <a:lnTo>
                  <a:pt x="6400800" y="4114800"/>
                </a:lnTo>
                <a:lnTo>
                  <a:pt x="4648200" y="4114800"/>
                </a:lnTo>
                <a:close/>
                <a:moveTo>
                  <a:pt x="0" y="2131255"/>
                </a:moveTo>
                <a:lnTo>
                  <a:pt x="4514850" y="2131255"/>
                </a:lnTo>
                <a:lnTo>
                  <a:pt x="4514850" y="4114800"/>
                </a:lnTo>
                <a:lnTo>
                  <a:pt x="0" y="4114800"/>
                </a:lnTo>
                <a:close/>
                <a:moveTo>
                  <a:pt x="1885950" y="0"/>
                </a:moveTo>
                <a:lnTo>
                  <a:pt x="6400800" y="0"/>
                </a:lnTo>
                <a:lnTo>
                  <a:pt x="6400800" y="1983545"/>
                </a:lnTo>
                <a:lnTo>
                  <a:pt x="1885950" y="1983545"/>
                </a:lnTo>
                <a:close/>
                <a:moveTo>
                  <a:pt x="0" y="0"/>
                </a:moveTo>
                <a:lnTo>
                  <a:pt x="1752600" y="0"/>
                </a:lnTo>
                <a:lnTo>
                  <a:pt x="1752600" y="1983545"/>
                </a:lnTo>
                <a:lnTo>
                  <a:pt x="0" y="1983545"/>
                </a:lnTo>
                <a:close/>
              </a:path>
            </a:pathLst>
          </a:custGeom>
        </p:spPr>
        <p:txBody>
          <a:bodyPr wrap="square">
            <a:noAutofit/>
          </a:bodyPr>
          <a:lstStyle/>
          <a:p>
            <a:endParaRPr lang="zh-CN" altLang="en-US" dirty="0"/>
          </a:p>
        </p:txBody>
      </p:sp>
    </p:spTree>
    <p:extLst>
      <p:ext uri="{BB962C8B-B14F-4D97-AF65-F5344CB8AC3E}">
        <p14:creationId xmlns:p14="http://schemas.microsoft.com/office/powerpoint/2010/main" val="29891154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0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6324818" y="6"/>
            <a:ext cx="5867183" cy="6857994"/>
          </a:xfrm>
          <a:custGeom>
            <a:avLst/>
            <a:gdLst>
              <a:gd name="connsiteX0" fmla="*/ 1633625 w 5867183"/>
              <a:gd name="connsiteY0" fmla="*/ 2305029 h 6857994"/>
              <a:gd name="connsiteX1" fmla="*/ 1704595 w 5867183"/>
              <a:gd name="connsiteY1" fmla="*/ 2320414 h 6857994"/>
              <a:gd name="connsiteX2" fmla="*/ 1798767 w 5867183"/>
              <a:gd name="connsiteY2" fmla="*/ 2561278 h 6857994"/>
              <a:gd name="connsiteX3" fmla="*/ 350435 w 5867183"/>
              <a:gd name="connsiteY3" fmla="*/ 5869185 h 6857994"/>
              <a:gd name="connsiteX4" fmla="*/ 109572 w 5867183"/>
              <a:gd name="connsiteY4" fmla="*/ 5963357 h 6857994"/>
              <a:gd name="connsiteX5" fmla="*/ 15400 w 5867183"/>
              <a:gd name="connsiteY5" fmla="*/ 5722494 h 6857994"/>
              <a:gd name="connsiteX6" fmla="*/ 1463732 w 5867183"/>
              <a:gd name="connsiteY6" fmla="*/ 2414587 h 6857994"/>
              <a:gd name="connsiteX7" fmla="*/ 1633625 w 5867183"/>
              <a:gd name="connsiteY7" fmla="*/ 2305029 h 6857994"/>
              <a:gd name="connsiteX8" fmla="*/ 1377121 w 5867183"/>
              <a:gd name="connsiteY8" fmla="*/ 1786946 h 6857994"/>
              <a:gd name="connsiteX9" fmla="*/ 1448091 w 5867183"/>
              <a:gd name="connsiteY9" fmla="*/ 1802331 h 6857994"/>
              <a:gd name="connsiteX10" fmla="*/ 1542262 w 5867183"/>
              <a:gd name="connsiteY10" fmla="*/ 2043195 h 6857994"/>
              <a:gd name="connsiteX11" fmla="*/ 465175 w 5867183"/>
              <a:gd name="connsiteY11" fmla="*/ 4503199 h 6857994"/>
              <a:gd name="connsiteX12" fmla="*/ 224312 w 5867183"/>
              <a:gd name="connsiteY12" fmla="*/ 4597371 h 6857994"/>
              <a:gd name="connsiteX13" fmla="*/ 130140 w 5867183"/>
              <a:gd name="connsiteY13" fmla="*/ 4356508 h 6857994"/>
              <a:gd name="connsiteX14" fmla="*/ 1207227 w 5867183"/>
              <a:gd name="connsiteY14" fmla="*/ 1896503 h 6857994"/>
              <a:gd name="connsiteX15" fmla="*/ 1377121 w 5867183"/>
              <a:gd name="connsiteY15" fmla="*/ 1786946 h 6857994"/>
              <a:gd name="connsiteX16" fmla="*/ 2593035 w 5867183"/>
              <a:gd name="connsiteY16" fmla="*/ 1184187 h 6857994"/>
              <a:gd name="connsiteX17" fmla="*/ 2664005 w 5867183"/>
              <a:gd name="connsiteY17" fmla="*/ 1199572 h 6857994"/>
              <a:gd name="connsiteX18" fmla="*/ 2758177 w 5867183"/>
              <a:gd name="connsiteY18" fmla="*/ 1440435 h 6857994"/>
              <a:gd name="connsiteX19" fmla="*/ 940965 w 5867183"/>
              <a:gd name="connsiteY19" fmla="*/ 5590846 h 6857994"/>
              <a:gd name="connsiteX20" fmla="*/ 700102 w 5867183"/>
              <a:gd name="connsiteY20" fmla="*/ 5685018 h 6857994"/>
              <a:gd name="connsiteX21" fmla="*/ 605930 w 5867183"/>
              <a:gd name="connsiteY21" fmla="*/ 5444154 h 6857994"/>
              <a:gd name="connsiteX22" fmla="*/ 2423141 w 5867183"/>
              <a:gd name="connsiteY22" fmla="*/ 1293744 h 6857994"/>
              <a:gd name="connsiteX23" fmla="*/ 2593035 w 5867183"/>
              <a:gd name="connsiteY23" fmla="*/ 1184187 h 6857994"/>
              <a:gd name="connsiteX24" fmla="*/ 3447963 w 5867183"/>
              <a:gd name="connsiteY24" fmla="*/ 0 h 6857994"/>
              <a:gd name="connsiteX25" fmla="*/ 5867183 w 5867183"/>
              <a:gd name="connsiteY25" fmla="*/ 0 h 6857994"/>
              <a:gd name="connsiteX26" fmla="*/ 5867183 w 5867183"/>
              <a:gd name="connsiteY26" fmla="*/ 6857994 h 6857994"/>
              <a:gd name="connsiteX27" fmla="*/ 491267 w 5867183"/>
              <a:gd name="connsiteY27" fmla="*/ 6857994 h 685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867183" h="6857994">
                <a:moveTo>
                  <a:pt x="1633625" y="2305029"/>
                </a:moveTo>
                <a:cubicBezTo>
                  <a:pt x="1657378" y="2305327"/>
                  <a:pt x="1681465" y="2310287"/>
                  <a:pt x="1704595" y="2320414"/>
                </a:cubicBezTo>
                <a:cubicBezTo>
                  <a:pt x="1797113" y="2360922"/>
                  <a:pt x="1839274" y="2468760"/>
                  <a:pt x="1798767" y="2561278"/>
                </a:cubicBezTo>
                <a:lnTo>
                  <a:pt x="350435" y="5869185"/>
                </a:lnTo>
                <a:cubicBezTo>
                  <a:pt x="309928" y="5961703"/>
                  <a:pt x="202089" y="6003865"/>
                  <a:pt x="109572" y="5963357"/>
                </a:cubicBezTo>
                <a:cubicBezTo>
                  <a:pt x="17054" y="5922849"/>
                  <a:pt x="-25108" y="5815011"/>
                  <a:pt x="15400" y="5722494"/>
                </a:cubicBezTo>
                <a:lnTo>
                  <a:pt x="1463732" y="2414587"/>
                </a:lnTo>
                <a:cubicBezTo>
                  <a:pt x="1494111" y="2345198"/>
                  <a:pt x="1562367" y="2304135"/>
                  <a:pt x="1633625" y="2305029"/>
                </a:cubicBezTo>
                <a:close/>
                <a:moveTo>
                  <a:pt x="1377121" y="1786946"/>
                </a:moveTo>
                <a:cubicBezTo>
                  <a:pt x="1400874" y="1787244"/>
                  <a:pt x="1424960" y="1792204"/>
                  <a:pt x="1448091" y="1802331"/>
                </a:cubicBezTo>
                <a:cubicBezTo>
                  <a:pt x="1540608" y="1842839"/>
                  <a:pt x="1582770" y="1950677"/>
                  <a:pt x="1542262" y="2043195"/>
                </a:cubicBezTo>
                <a:lnTo>
                  <a:pt x="465175" y="4503199"/>
                </a:lnTo>
                <a:cubicBezTo>
                  <a:pt x="424668" y="4595717"/>
                  <a:pt x="316830" y="4637879"/>
                  <a:pt x="224312" y="4597371"/>
                </a:cubicBezTo>
                <a:cubicBezTo>
                  <a:pt x="131795" y="4556864"/>
                  <a:pt x="89633" y="4449025"/>
                  <a:pt x="130140" y="4356508"/>
                </a:cubicBezTo>
                <a:lnTo>
                  <a:pt x="1207227" y="1896503"/>
                </a:lnTo>
                <a:cubicBezTo>
                  <a:pt x="1237607" y="1827114"/>
                  <a:pt x="1305862" y="1786051"/>
                  <a:pt x="1377121" y="1786946"/>
                </a:cubicBezTo>
                <a:close/>
                <a:moveTo>
                  <a:pt x="2593035" y="1184187"/>
                </a:moveTo>
                <a:cubicBezTo>
                  <a:pt x="2616788" y="1184484"/>
                  <a:pt x="2640875" y="1189445"/>
                  <a:pt x="2664005" y="1199572"/>
                </a:cubicBezTo>
                <a:cubicBezTo>
                  <a:pt x="2756523" y="1240080"/>
                  <a:pt x="2798686" y="1347918"/>
                  <a:pt x="2758177" y="1440435"/>
                </a:cubicBezTo>
                <a:lnTo>
                  <a:pt x="940965" y="5590846"/>
                </a:lnTo>
                <a:cubicBezTo>
                  <a:pt x="900457" y="5683364"/>
                  <a:pt x="792619" y="5725526"/>
                  <a:pt x="700102" y="5685018"/>
                </a:cubicBezTo>
                <a:cubicBezTo>
                  <a:pt x="607584" y="5644510"/>
                  <a:pt x="565422" y="5536672"/>
                  <a:pt x="605930" y="5444154"/>
                </a:cubicBezTo>
                <a:lnTo>
                  <a:pt x="2423141" y="1293744"/>
                </a:lnTo>
                <a:cubicBezTo>
                  <a:pt x="2453522" y="1224355"/>
                  <a:pt x="2521776" y="1183292"/>
                  <a:pt x="2593035" y="1184187"/>
                </a:cubicBezTo>
                <a:close/>
                <a:moveTo>
                  <a:pt x="3447963" y="0"/>
                </a:moveTo>
                <a:lnTo>
                  <a:pt x="5867183" y="0"/>
                </a:lnTo>
                <a:lnTo>
                  <a:pt x="5867183" y="6857994"/>
                </a:lnTo>
                <a:lnTo>
                  <a:pt x="491267" y="6857994"/>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4801303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0541127"/>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73831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1BB32208-F97F-46AA-B180-50C072D3DD1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11ADB17-6542-4600-B618-A18E55394917}"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2019/1/24</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10600030101010101" pitchFamily="2" charset="-122"/>
              <a:cs typeface="+mn-cs"/>
            </a:endParaRPr>
          </a:p>
        </p:txBody>
      </p:sp>
      <p:sp>
        <p:nvSpPr>
          <p:cNvPr id="3" name="页脚占位符 2">
            <a:extLst>
              <a:ext uri="{FF2B5EF4-FFF2-40B4-BE49-F238E27FC236}">
                <a16:creationId xmlns="" xmlns:a16="http://schemas.microsoft.com/office/drawing/2014/main" id="{46D49F01-B6D2-4A19-AA1E-6428CDBB1253}"/>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10600030101010101" pitchFamily="2" charset="-122"/>
              <a:cs typeface="+mn-cs"/>
            </a:endParaRPr>
          </a:p>
        </p:txBody>
      </p:sp>
      <p:sp>
        <p:nvSpPr>
          <p:cNvPr id="4" name="灯片编号占位符 3">
            <a:extLst>
              <a:ext uri="{FF2B5EF4-FFF2-40B4-BE49-F238E27FC236}">
                <a16:creationId xmlns="" xmlns:a16="http://schemas.microsoft.com/office/drawing/2014/main" id="{D70A28A6-CA70-455D-887D-87E92BC800D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BD4A48F-27F6-45DC-BCF8-41BD1C336DDA}"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3244400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内页-1">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1797495"/>
      </p:ext>
    </p:extLst>
  </p:cSld>
  <p:clrMapOvr>
    <a:masterClrMapping/>
  </p:clrMapOvr>
  <mc:AlternateContent xmlns:mc="http://schemas.openxmlformats.org/markup-compatibility/2006" xmlns:p14="http://schemas.microsoft.com/office/powerpoint/2010/main">
    <mc:Choice Requires="p14">
      <p:transition p14:dur="0" advTm="5000"/>
    </mc:Choice>
    <mc:Fallback xmlns="">
      <p:transition advTm="5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9BC7FC0-F451-4ABC-9BB0-4A701592137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967E5D76-7CF8-4675-A50B-4CD907D4E37D}"/>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D014DB42-A36B-4B15-B137-6BEA6F22EAA9}"/>
              </a:ext>
            </a:extLst>
          </p:cNvPr>
          <p:cNvSpPr>
            <a:spLocks noGrp="1"/>
          </p:cNvSpPr>
          <p:nvPr>
            <p:ph type="dt" sz="half" idx="10"/>
          </p:nvPr>
        </p:nvSpPr>
        <p:spPr/>
        <p:txBody>
          <a:bodyPr/>
          <a:lstStyle/>
          <a:p>
            <a:fld id="{224D3B4E-4196-430B-A1E5-1BD10D907A01}" type="datetimeFigureOut">
              <a:rPr lang="zh-CN" altLang="en-US" smtClean="0"/>
              <a:t>2019/1/24</a:t>
            </a:fld>
            <a:endParaRPr lang="zh-CN" altLang="en-US"/>
          </a:p>
        </p:txBody>
      </p:sp>
      <p:sp>
        <p:nvSpPr>
          <p:cNvPr id="5" name="页脚占位符 4">
            <a:extLst>
              <a:ext uri="{FF2B5EF4-FFF2-40B4-BE49-F238E27FC236}">
                <a16:creationId xmlns="" xmlns:a16="http://schemas.microsoft.com/office/drawing/2014/main" id="{04DBCF02-ECD2-4B3D-81D2-939B3305231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5E68660A-7BCE-4427-B009-9F5C741E7ADA}"/>
              </a:ext>
            </a:extLst>
          </p:cNvPr>
          <p:cNvSpPr>
            <a:spLocks noGrp="1"/>
          </p:cNvSpPr>
          <p:nvPr>
            <p:ph type="sldNum" sz="quarter" idx="12"/>
          </p:nvPr>
        </p:nvSpPr>
        <p:spPr/>
        <p:txBody>
          <a:bodyPr/>
          <a:lstStyle/>
          <a:p>
            <a:fld id="{FFBE0AF6-B208-4487-89FB-333E1697D767}" type="slidenum">
              <a:rPr lang="zh-CN" altLang="en-US" smtClean="0"/>
              <a:t>‹#›</a:t>
            </a:fld>
            <a:endParaRPr lang="zh-CN" altLang="en-US"/>
          </a:p>
        </p:txBody>
      </p:sp>
    </p:spTree>
    <p:extLst>
      <p:ext uri="{BB962C8B-B14F-4D97-AF65-F5344CB8AC3E}">
        <p14:creationId xmlns:p14="http://schemas.microsoft.com/office/powerpoint/2010/main" val="406528377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07CB3A3D-4FD5-4C66-8763-C778570A458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C01421E-171E-4145-A298-8B99CC61C1BE}"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2019/1/24</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10600030101010101" pitchFamily="2" charset="-122"/>
              <a:cs typeface="+mn-cs"/>
            </a:endParaRPr>
          </a:p>
        </p:txBody>
      </p:sp>
      <p:sp>
        <p:nvSpPr>
          <p:cNvPr id="3" name="页脚占位符 2">
            <a:extLst>
              <a:ext uri="{FF2B5EF4-FFF2-40B4-BE49-F238E27FC236}">
                <a16:creationId xmlns="" xmlns:a16="http://schemas.microsoft.com/office/drawing/2014/main" id="{B555F9B9-A3E0-4B4C-80F6-A89A6F2A227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10600030101010101" pitchFamily="2" charset="-122"/>
              <a:cs typeface="+mn-cs"/>
            </a:endParaRPr>
          </a:p>
        </p:txBody>
      </p:sp>
      <p:sp>
        <p:nvSpPr>
          <p:cNvPr id="4" name="灯片编号占位符 3">
            <a:extLst>
              <a:ext uri="{FF2B5EF4-FFF2-40B4-BE49-F238E27FC236}">
                <a16:creationId xmlns="" xmlns:a16="http://schemas.microsoft.com/office/drawing/2014/main" id="{05A454F8-1811-4D46-B69C-383C71BAB29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0C0420-7F16-4FF8-B3D2-2CAC1649ECDB}"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13445773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A3071B7A-65EF-4197-BB59-0713FCE8F103}"/>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D90BABC-97E3-430E-BB31-A47288A9B11F}"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2019/1/24</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10600030101010101" pitchFamily="2" charset="-122"/>
              <a:cs typeface="+mn-cs"/>
            </a:endParaRPr>
          </a:p>
        </p:txBody>
      </p:sp>
      <p:sp>
        <p:nvSpPr>
          <p:cNvPr id="3" name="页脚占位符 2">
            <a:extLst>
              <a:ext uri="{FF2B5EF4-FFF2-40B4-BE49-F238E27FC236}">
                <a16:creationId xmlns="" xmlns:a16="http://schemas.microsoft.com/office/drawing/2014/main" id="{B60B7F6F-5C37-4D32-B1B0-1C719A92947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10600030101010101" pitchFamily="2" charset="-122"/>
              <a:cs typeface="+mn-cs"/>
            </a:endParaRPr>
          </a:p>
        </p:txBody>
      </p:sp>
      <p:sp>
        <p:nvSpPr>
          <p:cNvPr id="4" name="灯片编号占位符 3">
            <a:extLst>
              <a:ext uri="{FF2B5EF4-FFF2-40B4-BE49-F238E27FC236}">
                <a16:creationId xmlns="" xmlns:a16="http://schemas.microsoft.com/office/drawing/2014/main" id="{58CD1340-3546-4264-9536-41E1FAE7626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BF9ED19-3263-4237-968B-273960F98582}"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9316756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55245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56005BF-4FFF-49B7-8E5E-227C06F3791C}"/>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85398C38-9CE7-4A63-B067-F561258B6CA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EE6C2950-2E96-4C9E-9308-2F91B8B3B752}"/>
              </a:ext>
            </a:extLst>
          </p:cNvPr>
          <p:cNvSpPr>
            <a:spLocks noGrp="1"/>
          </p:cNvSpPr>
          <p:nvPr>
            <p:ph type="dt" sz="half" idx="10"/>
          </p:nvPr>
        </p:nvSpPr>
        <p:spPr/>
        <p:txBody>
          <a:bodyPr/>
          <a:lstStyle/>
          <a:p>
            <a:fld id="{224D3B4E-4196-430B-A1E5-1BD10D907A01}" type="datetimeFigureOut">
              <a:rPr lang="zh-CN" altLang="en-US" smtClean="0"/>
              <a:t>2019/1/24</a:t>
            </a:fld>
            <a:endParaRPr lang="zh-CN" altLang="en-US"/>
          </a:p>
        </p:txBody>
      </p:sp>
      <p:sp>
        <p:nvSpPr>
          <p:cNvPr id="5" name="页脚占位符 4">
            <a:extLst>
              <a:ext uri="{FF2B5EF4-FFF2-40B4-BE49-F238E27FC236}">
                <a16:creationId xmlns="" xmlns:a16="http://schemas.microsoft.com/office/drawing/2014/main" id="{30FC4294-532D-418F-B89D-2D10D3A485E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9E70BFCE-B8FD-4E60-97EB-505A1EF0B122}"/>
              </a:ext>
            </a:extLst>
          </p:cNvPr>
          <p:cNvSpPr>
            <a:spLocks noGrp="1"/>
          </p:cNvSpPr>
          <p:nvPr>
            <p:ph type="sldNum" sz="quarter" idx="12"/>
          </p:nvPr>
        </p:nvSpPr>
        <p:spPr/>
        <p:txBody>
          <a:bodyPr/>
          <a:lstStyle/>
          <a:p>
            <a:fld id="{FFBE0AF6-B208-4487-89FB-333E1697D767}" type="slidenum">
              <a:rPr lang="zh-CN" altLang="en-US" smtClean="0"/>
              <a:t>‹#›</a:t>
            </a:fld>
            <a:endParaRPr lang="zh-CN" altLang="en-US"/>
          </a:p>
        </p:txBody>
      </p:sp>
    </p:spTree>
    <p:extLst>
      <p:ext uri="{BB962C8B-B14F-4D97-AF65-F5344CB8AC3E}">
        <p14:creationId xmlns:p14="http://schemas.microsoft.com/office/powerpoint/2010/main" val="9858998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7165ABC-AC5D-4CEE-B85F-0A31B3DC471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4E8D739C-7A41-4A5E-8F62-6CC6682ED2AC}"/>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1D9DF379-6043-4FB7-B666-969F5EE6D382}"/>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EEBBE403-8E24-4535-A77E-E929199EA071}"/>
              </a:ext>
            </a:extLst>
          </p:cNvPr>
          <p:cNvSpPr>
            <a:spLocks noGrp="1"/>
          </p:cNvSpPr>
          <p:nvPr>
            <p:ph type="dt" sz="half" idx="10"/>
          </p:nvPr>
        </p:nvSpPr>
        <p:spPr/>
        <p:txBody>
          <a:bodyPr/>
          <a:lstStyle/>
          <a:p>
            <a:fld id="{224D3B4E-4196-430B-A1E5-1BD10D907A01}" type="datetimeFigureOut">
              <a:rPr lang="zh-CN" altLang="en-US" smtClean="0"/>
              <a:t>2019/1/24</a:t>
            </a:fld>
            <a:endParaRPr lang="zh-CN" altLang="en-US"/>
          </a:p>
        </p:txBody>
      </p:sp>
      <p:sp>
        <p:nvSpPr>
          <p:cNvPr id="6" name="页脚占位符 5">
            <a:extLst>
              <a:ext uri="{FF2B5EF4-FFF2-40B4-BE49-F238E27FC236}">
                <a16:creationId xmlns="" xmlns:a16="http://schemas.microsoft.com/office/drawing/2014/main" id="{093F89CF-1ED3-4567-83B6-2FDB2A0B288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781C5799-2313-4C0C-B360-FED869CC13F7}"/>
              </a:ext>
            </a:extLst>
          </p:cNvPr>
          <p:cNvSpPr>
            <a:spLocks noGrp="1"/>
          </p:cNvSpPr>
          <p:nvPr>
            <p:ph type="sldNum" sz="quarter" idx="12"/>
          </p:nvPr>
        </p:nvSpPr>
        <p:spPr/>
        <p:txBody>
          <a:bodyPr/>
          <a:lstStyle/>
          <a:p>
            <a:fld id="{FFBE0AF6-B208-4487-89FB-333E1697D767}" type="slidenum">
              <a:rPr lang="zh-CN" altLang="en-US" smtClean="0"/>
              <a:t>‹#›</a:t>
            </a:fld>
            <a:endParaRPr lang="zh-CN" altLang="en-US"/>
          </a:p>
        </p:txBody>
      </p:sp>
    </p:spTree>
    <p:extLst>
      <p:ext uri="{BB962C8B-B14F-4D97-AF65-F5344CB8AC3E}">
        <p14:creationId xmlns:p14="http://schemas.microsoft.com/office/powerpoint/2010/main" val="34173784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DF03C98-9283-45A2-8444-1C560C4E63D1}"/>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6B529C3E-6B8F-46B6-BFBF-51A561CF5F0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32598EC9-417E-406B-881E-088C3FA3DFC3}"/>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FA898759-1CB3-4084-A91F-225E6E68C4A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63103C65-D616-4AC2-92DC-FA0EAFB7C353}"/>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683541D1-20A4-4CC8-A293-9E699E7349E6}"/>
              </a:ext>
            </a:extLst>
          </p:cNvPr>
          <p:cNvSpPr>
            <a:spLocks noGrp="1"/>
          </p:cNvSpPr>
          <p:nvPr>
            <p:ph type="dt" sz="half" idx="10"/>
          </p:nvPr>
        </p:nvSpPr>
        <p:spPr/>
        <p:txBody>
          <a:bodyPr/>
          <a:lstStyle/>
          <a:p>
            <a:fld id="{224D3B4E-4196-430B-A1E5-1BD10D907A01}" type="datetimeFigureOut">
              <a:rPr lang="zh-CN" altLang="en-US" smtClean="0"/>
              <a:t>2019/1/24</a:t>
            </a:fld>
            <a:endParaRPr lang="zh-CN" altLang="en-US"/>
          </a:p>
        </p:txBody>
      </p:sp>
      <p:sp>
        <p:nvSpPr>
          <p:cNvPr id="8" name="页脚占位符 7">
            <a:extLst>
              <a:ext uri="{FF2B5EF4-FFF2-40B4-BE49-F238E27FC236}">
                <a16:creationId xmlns="" xmlns:a16="http://schemas.microsoft.com/office/drawing/2014/main" id="{66E53243-5108-4446-BFF4-DC8920A91C35}"/>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C4ABA586-0245-4AF8-9D27-97EC17BE40BB}"/>
              </a:ext>
            </a:extLst>
          </p:cNvPr>
          <p:cNvSpPr>
            <a:spLocks noGrp="1"/>
          </p:cNvSpPr>
          <p:nvPr>
            <p:ph type="sldNum" sz="quarter" idx="12"/>
          </p:nvPr>
        </p:nvSpPr>
        <p:spPr/>
        <p:txBody>
          <a:bodyPr/>
          <a:lstStyle/>
          <a:p>
            <a:fld id="{FFBE0AF6-B208-4487-89FB-333E1697D767}" type="slidenum">
              <a:rPr lang="zh-CN" altLang="en-US" smtClean="0"/>
              <a:t>‹#›</a:t>
            </a:fld>
            <a:endParaRPr lang="zh-CN" altLang="en-US"/>
          </a:p>
        </p:txBody>
      </p:sp>
    </p:spTree>
    <p:extLst>
      <p:ext uri="{BB962C8B-B14F-4D97-AF65-F5344CB8AC3E}">
        <p14:creationId xmlns:p14="http://schemas.microsoft.com/office/powerpoint/2010/main" val="29230380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7156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E45F2E61-CD1E-4FA4-866D-474C5061B231}"/>
              </a:ext>
            </a:extLst>
          </p:cNvPr>
          <p:cNvSpPr>
            <a:spLocks noGrp="1"/>
          </p:cNvSpPr>
          <p:nvPr>
            <p:ph type="dt" sz="half" idx="10"/>
          </p:nvPr>
        </p:nvSpPr>
        <p:spPr/>
        <p:txBody>
          <a:bodyPr/>
          <a:lstStyle/>
          <a:p>
            <a:fld id="{224D3B4E-4196-430B-A1E5-1BD10D907A01}" type="datetimeFigureOut">
              <a:rPr lang="zh-CN" altLang="en-US" smtClean="0"/>
              <a:t>2019/1/24</a:t>
            </a:fld>
            <a:endParaRPr lang="zh-CN" altLang="en-US"/>
          </a:p>
        </p:txBody>
      </p:sp>
      <p:sp>
        <p:nvSpPr>
          <p:cNvPr id="3" name="页脚占位符 2">
            <a:extLst>
              <a:ext uri="{FF2B5EF4-FFF2-40B4-BE49-F238E27FC236}">
                <a16:creationId xmlns="" xmlns:a16="http://schemas.microsoft.com/office/drawing/2014/main" id="{DB3D3F55-3E91-428F-A548-46EABDC2E16E}"/>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D8964609-EB7E-468D-94DB-B6631B97B645}"/>
              </a:ext>
            </a:extLst>
          </p:cNvPr>
          <p:cNvSpPr>
            <a:spLocks noGrp="1"/>
          </p:cNvSpPr>
          <p:nvPr>
            <p:ph type="sldNum" sz="quarter" idx="12"/>
          </p:nvPr>
        </p:nvSpPr>
        <p:spPr/>
        <p:txBody>
          <a:bodyPr/>
          <a:lstStyle/>
          <a:p>
            <a:fld id="{FFBE0AF6-B208-4487-89FB-333E1697D767}" type="slidenum">
              <a:rPr lang="zh-CN" altLang="en-US" smtClean="0"/>
              <a:t>‹#›</a:t>
            </a:fld>
            <a:endParaRPr lang="zh-CN" altLang="en-US"/>
          </a:p>
        </p:txBody>
      </p:sp>
      <p:pic>
        <p:nvPicPr>
          <p:cNvPr id="5" name="图片 4">
            <a:extLst>
              <a:ext uri="{FF2B5EF4-FFF2-40B4-BE49-F238E27FC236}">
                <a16:creationId xmlns="" xmlns:a16="http://schemas.microsoft.com/office/drawing/2014/main" id="{A89EEBEF-A842-4620-AC6B-6829DEB31DF4}"/>
              </a:ext>
            </a:extLst>
          </p:cNvPr>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bright="-33000"/>
                    </a14:imgEffect>
                  </a14:imgLayer>
                </a14:imgProps>
              </a:ext>
              <a:ext uri="{28A0092B-C50C-407E-A947-70E740481C1C}">
                <a14:useLocalDpi xmlns:a14="http://schemas.microsoft.com/office/drawing/2010/main" val="0"/>
              </a:ext>
            </a:extLst>
          </a:blip>
          <a:srcRect l="1574" t="9633" r="1574" b="9633"/>
          <a:stretch/>
        </p:blipFill>
        <p:spPr>
          <a:xfrm>
            <a:off x="0" y="0"/>
            <a:ext cx="12192000" cy="6858000"/>
          </a:xfrm>
          <a:prstGeom prst="rect">
            <a:avLst/>
          </a:prstGeom>
        </p:spPr>
      </p:pic>
    </p:spTree>
    <p:extLst>
      <p:ext uri="{BB962C8B-B14F-4D97-AF65-F5344CB8AC3E}">
        <p14:creationId xmlns:p14="http://schemas.microsoft.com/office/powerpoint/2010/main" val="15653933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27312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2F10E4C-F34A-4191-8DCE-231AD51C23C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2A7D9586-3EFC-4284-BC00-83FD0E1BE1C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A83EAEB5-58A8-4C63-BE06-509E28A63A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18CD9A7F-F9A7-4518-B65C-9994BC165C48}"/>
              </a:ext>
            </a:extLst>
          </p:cNvPr>
          <p:cNvSpPr>
            <a:spLocks noGrp="1"/>
          </p:cNvSpPr>
          <p:nvPr>
            <p:ph type="dt" sz="half" idx="10"/>
          </p:nvPr>
        </p:nvSpPr>
        <p:spPr/>
        <p:txBody>
          <a:bodyPr/>
          <a:lstStyle/>
          <a:p>
            <a:fld id="{224D3B4E-4196-430B-A1E5-1BD10D907A01}" type="datetimeFigureOut">
              <a:rPr lang="zh-CN" altLang="en-US" smtClean="0"/>
              <a:t>2019/1/24</a:t>
            </a:fld>
            <a:endParaRPr lang="zh-CN" altLang="en-US"/>
          </a:p>
        </p:txBody>
      </p:sp>
      <p:sp>
        <p:nvSpPr>
          <p:cNvPr id="6" name="页脚占位符 5">
            <a:extLst>
              <a:ext uri="{FF2B5EF4-FFF2-40B4-BE49-F238E27FC236}">
                <a16:creationId xmlns="" xmlns:a16="http://schemas.microsoft.com/office/drawing/2014/main" id="{561B0D04-0DC9-4ED4-8C01-7786DDF5BA0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243DB27E-E009-44DB-9F00-6E96B7202D5F}"/>
              </a:ext>
            </a:extLst>
          </p:cNvPr>
          <p:cNvSpPr>
            <a:spLocks noGrp="1"/>
          </p:cNvSpPr>
          <p:nvPr>
            <p:ph type="sldNum" sz="quarter" idx="12"/>
          </p:nvPr>
        </p:nvSpPr>
        <p:spPr/>
        <p:txBody>
          <a:bodyPr/>
          <a:lstStyle/>
          <a:p>
            <a:fld id="{FFBE0AF6-B208-4487-89FB-333E1697D767}" type="slidenum">
              <a:rPr lang="zh-CN" altLang="en-US" smtClean="0"/>
              <a:t>‹#›</a:t>
            </a:fld>
            <a:endParaRPr lang="zh-CN" altLang="en-US"/>
          </a:p>
        </p:txBody>
      </p:sp>
    </p:spTree>
    <p:extLst>
      <p:ext uri="{BB962C8B-B14F-4D97-AF65-F5344CB8AC3E}">
        <p14:creationId xmlns:p14="http://schemas.microsoft.com/office/powerpoint/2010/main" val="22340437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0.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22.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A731F978-10BA-4B0A-8937-038B6395B85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BE667CA8-24EB-4BE3-99C2-E02F8E6AF1B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4D97B743-AF11-48CE-B441-C78FEDD4799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4D3B4E-4196-430B-A1E5-1BD10D907A01}" type="datetimeFigureOut">
              <a:rPr lang="zh-CN" altLang="en-US" smtClean="0"/>
              <a:t>2019/1/24</a:t>
            </a:fld>
            <a:endParaRPr lang="zh-CN" altLang="en-US"/>
          </a:p>
        </p:txBody>
      </p:sp>
      <p:sp>
        <p:nvSpPr>
          <p:cNvPr id="5" name="页脚占位符 4">
            <a:extLst>
              <a:ext uri="{FF2B5EF4-FFF2-40B4-BE49-F238E27FC236}">
                <a16:creationId xmlns="" xmlns:a16="http://schemas.microsoft.com/office/drawing/2014/main" id="{2D3BD52C-27BF-4AAF-B9B2-19BEE7EFD83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973F8B46-CA69-4EE7-A0E3-889B58DDBE7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BE0AF6-B208-4487-89FB-333E1697D767}" type="slidenum">
              <a:rPr lang="zh-CN" altLang="en-US" smtClean="0"/>
              <a:t>‹#›</a:t>
            </a:fld>
            <a:endParaRPr lang="zh-CN" altLang="en-US"/>
          </a:p>
        </p:txBody>
      </p:sp>
    </p:spTree>
    <p:extLst>
      <p:ext uri="{BB962C8B-B14F-4D97-AF65-F5344CB8AC3E}">
        <p14:creationId xmlns:p14="http://schemas.microsoft.com/office/powerpoint/2010/main" val="12597550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8" r:id="rId16"/>
    <p:sldLayoutId id="2147483681"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DF089728-F1AC-43E3-AC81-ECC7CD364E3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0700F16E-CF4C-497B-85B7-EE30452F8FF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0C8DA070-BFE4-4CEB-9D70-9FCCF150597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1ADB17-6542-4600-B618-A18E55394917}" type="datetimeFigureOut">
              <a:rPr lang="zh-CN" altLang="en-US" smtClean="0"/>
              <a:t>2019/1/24</a:t>
            </a:fld>
            <a:endParaRPr lang="zh-CN" altLang="en-US"/>
          </a:p>
        </p:txBody>
      </p:sp>
      <p:sp>
        <p:nvSpPr>
          <p:cNvPr id="5" name="页脚占位符 4">
            <a:extLst>
              <a:ext uri="{FF2B5EF4-FFF2-40B4-BE49-F238E27FC236}">
                <a16:creationId xmlns="" xmlns:a16="http://schemas.microsoft.com/office/drawing/2014/main" id="{C3CB4A1F-6F59-4C39-8E21-AE657B17F82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E5032DC0-D65D-4439-BC80-8100ECA47FC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D4A48F-27F6-45DC-BCF8-41BD1C336DDA}" type="slidenum">
              <a:rPr lang="zh-CN" altLang="en-US" smtClean="0"/>
              <a:t>‹#›</a:t>
            </a:fld>
            <a:endParaRPr lang="zh-CN" altLang="en-US"/>
          </a:p>
        </p:txBody>
      </p:sp>
    </p:spTree>
    <p:extLst>
      <p:ext uri="{BB962C8B-B14F-4D97-AF65-F5344CB8AC3E}">
        <p14:creationId xmlns:p14="http://schemas.microsoft.com/office/powerpoint/2010/main" val="722503849"/>
      </p:ext>
    </p:extLst>
  </p:cSld>
  <p:clrMap bg1="lt1" tx1="dk1" bg2="lt2" tx2="dk2" accent1="accent1" accent2="accent2" accent3="accent3" accent4="accent4" accent5="accent5" accent6="accent6" hlink="hlink" folHlink="folHlink"/>
  <p:sldLayoutIdLst>
    <p:sldLayoutId id="2147483670" r:id="rId1"/>
    <p:sldLayoutId id="2147483671"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720B0610-AFB1-4EA4-864C-55DA9BF2F3F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E4216235-2664-4ED2-AFE1-12B8110E887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5C56E6D0-1F8C-4703-B04B-EFD998BDED9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01421E-171E-4145-A298-8B99CC61C1BE}" type="datetimeFigureOut">
              <a:rPr lang="zh-CN" altLang="en-US" smtClean="0"/>
              <a:t>2019/1/24</a:t>
            </a:fld>
            <a:endParaRPr lang="zh-CN" altLang="en-US"/>
          </a:p>
        </p:txBody>
      </p:sp>
      <p:sp>
        <p:nvSpPr>
          <p:cNvPr id="5" name="页脚占位符 4">
            <a:extLst>
              <a:ext uri="{FF2B5EF4-FFF2-40B4-BE49-F238E27FC236}">
                <a16:creationId xmlns="" xmlns:a16="http://schemas.microsoft.com/office/drawing/2014/main" id="{66901F1B-CF44-4642-B6B5-6B9D3FBEC74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226BD51A-031E-4F6F-BE61-88E4259C98C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0C0420-7F16-4FF8-B3D2-2CAC1649ECDB}" type="slidenum">
              <a:rPr lang="zh-CN" altLang="en-US" smtClean="0"/>
              <a:t>‹#›</a:t>
            </a:fld>
            <a:endParaRPr lang="zh-CN" altLang="en-US"/>
          </a:p>
        </p:txBody>
      </p:sp>
    </p:spTree>
    <p:extLst>
      <p:ext uri="{BB962C8B-B14F-4D97-AF65-F5344CB8AC3E}">
        <p14:creationId xmlns:p14="http://schemas.microsoft.com/office/powerpoint/2010/main" val="3166673122"/>
      </p:ext>
    </p:extLst>
  </p:cSld>
  <p:clrMap bg1="lt1" tx1="dk1" bg2="lt2" tx2="dk2" accent1="accent1" accent2="accent2" accent3="accent3" accent4="accent4" accent5="accent5" accent6="accent6" hlink="hlink" folHlink="folHlink"/>
  <p:sldLayoutIdLst>
    <p:sldLayoutId id="2147483674"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6268F8A6-DB38-442A-BABA-08408774D84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213375DE-9B81-47DC-A5D4-03537749E59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0C91D137-1D31-48B8-A895-D5BF96F1A7B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90BABC-97E3-430E-BB31-A47288A9B11F}" type="datetimeFigureOut">
              <a:rPr lang="zh-CN" altLang="en-US" smtClean="0"/>
              <a:t>2019/1/24</a:t>
            </a:fld>
            <a:endParaRPr lang="zh-CN" altLang="en-US"/>
          </a:p>
        </p:txBody>
      </p:sp>
      <p:sp>
        <p:nvSpPr>
          <p:cNvPr id="5" name="页脚占位符 4">
            <a:extLst>
              <a:ext uri="{FF2B5EF4-FFF2-40B4-BE49-F238E27FC236}">
                <a16:creationId xmlns="" xmlns:a16="http://schemas.microsoft.com/office/drawing/2014/main" id="{78008D9D-1B7E-4698-93E2-07385D1E63A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479E6D7E-ABE8-4059-B76A-BC49F7928C3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F9ED19-3263-4237-968B-273960F98582}" type="slidenum">
              <a:rPr lang="zh-CN" altLang="en-US" smtClean="0"/>
              <a:t>‹#›</a:t>
            </a:fld>
            <a:endParaRPr lang="zh-CN" altLang="en-US"/>
          </a:p>
        </p:txBody>
      </p:sp>
    </p:spTree>
    <p:extLst>
      <p:ext uri="{BB962C8B-B14F-4D97-AF65-F5344CB8AC3E}">
        <p14:creationId xmlns:p14="http://schemas.microsoft.com/office/powerpoint/2010/main" val="2388940901"/>
      </p:ext>
    </p:extLst>
  </p:cSld>
  <p:clrMap bg1="lt1" tx1="dk1" bg2="lt2" tx2="dk2" accent1="accent1" accent2="accent2" accent3="accent3" accent4="accent4" accent5="accent5" accent6="accent6" hlink="hlink" folHlink="folHlink"/>
  <p:sldLayoutIdLst>
    <p:sldLayoutId id="2147483679" r:id="rId1"/>
    <p:sldLayoutId id="214748368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2.xml"/><Relationship Id="rId5" Type="http://schemas.openxmlformats.org/officeDocument/2006/relationships/image" Target="../media/image4.jp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17.xml"/><Relationship Id="rId5" Type="http://schemas.openxmlformats.org/officeDocument/2006/relationships/image" Target="../media/image4.jpg"/><Relationship Id="rId4"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21.xml"/><Relationship Id="rId5" Type="http://schemas.openxmlformats.org/officeDocument/2006/relationships/image" Target="../media/image9.jpg"/><Relationship Id="rId4" Type="http://schemas.openxmlformats.org/officeDocument/2006/relationships/image" Target="../media/image8.jp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11.jp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8.xml"/><Relationship Id="rId1" Type="http://schemas.openxmlformats.org/officeDocument/2006/relationships/tags" Target="../tags/tag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a:extLst>
              <a:ext uri="{FF2B5EF4-FFF2-40B4-BE49-F238E27FC236}">
                <a16:creationId xmlns="" xmlns:a16="http://schemas.microsoft.com/office/drawing/2014/main" id="{A2C540C1-EBC8-475F-884E-F5E638489B71}"/>
              </a:ext>
            </a:extLst>
          </p:cNvPr>
          <p:cNvPicPr>
            <a:picLocks noChangeAspect="1"/>
          </p:cNvPicPr>
          <p:nvPr/>
        </p:nvPicPr>
        <p:blipFill>
          <a:blip r:embed="rId3" cstate="print">
            <a:extLst>
              <a:ext uri="{28A0092B-C50C-407E-A947-70E740481C1C}">
                <a14:useLocalDpi xmlns:a14="http://schemas.microsoft.com/office/drawing/2010/main" val="0"/>
              </a:ext>
            </a:extLst>
          </a:blip>
          <a:srcRect l="10671" r="47882" b="4027"/>
          <a:stretch>
            <a:fillRect/>
          </a:stretch>
        </p:blipFill>
        <p:spPr>
          <a:xfrm>
            <a:off x="9283362" y="2431901"/>
            <a:ext cx="2908304" cy="4489558"/>
          </a:xfrm>
          <a:custGeom>
            <a:avLst/>
            <a:gdLst>
              <a:gd name="connsiteX0" fmla="*/ 2243010 w 2908304"/>
              <a:gd name="connsiteY0" fmla="*/ 0 h 4489558"/>
              <a:gd name="connsiteX1" fmla="*/ 2250082 w 2908304"/>
              <a:gd name="connsiteY1" fmla="*/ 0 h 4489558"/>
              <a:gd name="connsiteX2" fmla="*/ 2908304 w 2908304"/>
              <a:gd name="connsiteY2" fmla="*/ 658223 h 4489558"/>
              <a:gd name="connsiteX3" fmla="*/ 2908304 w 2908304"/>
              <a:gd name="connsiteY3" fmla="*/ 3827801 h 4489558"/>
              <a:gd name="connsiteX4" fmla="*/ 2246546 w 2908304"/>
              <a:gd name="connsiteY4" fmla="*/ 4489558 h 4489558"/>
              <a:gd name="connsiteX5" fmla="*/ 0 w 2908304"/>
              <a:gd name="connsiteY5" fmla="*/ 2243012 h 448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8304" h="4489558">
                <a:moveTo>
                  <a:pt x="2243010" y="0"/>
                </a:moveTo>
                <a:lnTo>
                  <a:pt x="2250082" y="0"/>
                </a:lnTo>
                <a:lnTo>
                  <a:pt x="2908304" y="658223"/>
                </a:lnTo>
                <a:lnTo>
                  <a:pt x="2908304" y="3827801"/>
                </a:lnTo>
                <a:lnTo>
                  <a:pt x="2246546" y="4489558"/>
                </a:lnTo>
                <a:lnTo>
                  <a:pt x="0" y="2243012"/>
                </a:lnTo>
                <a:close/>
              </a:path>
            </a:pathLst>
          </a:custGeom>
        </p:spPr>
      </p:pic>
      <p:pic>
        <p:nvPicPr>
          <p:cNvPr id="39" name="图片 38">
            <a:extLst>
              <a:ext uri="{FF2B5EF4-FFF2-40B4-BE49-F238E27FC236}">
                <a16:creationId xmlns="" xmlns:a16="http://schemas.microsoft.com/office/drawing/2014/main" id="{734B3B5D-AFB5-4DBD-B1B7-E60D9678DF4D}"/>
              </a:ext>
            </a:extLst>
          </p:cNvPr>
          <p:cNvPicPr>
            <a:picLocks noChangeAspect="1"/>
          </p:cNvPicPr>
          <p:nvPr/>
        </p:nvPicPr>
        <p:blipFill>
          <a:blip r:embed="rId4" cstate="print">
            <a:extLst>
              <a:ext uri="{28A0092B-C50C-407E-A947-70E740481C1C}">
                <a14:useLocalDpi xmlns:a14="http://schemas.microsoft.com/office/drawing/2010/main" val="0"/>
              </a:ext>
            </a:extLst>
          </a:blip>
          <a:srcRect l="11571" t="3577" r="15137" b="10928"/>
          <a:stretch>
            <a:fillRect/>
          </a:stretch>
        </p:blipFill>
        <p:spPr>
          <a:xfrm>
            <a:off x="9248849" y="-29023"/>
            <a:ext cx="2937800" cy="2284645"/>
          </a:xfrm>
          <a:custGeom>
            <a:avLst/>
            <a:gdLst>
              <a:gd name="connsiteX0" fmla="*/ 38099 w 2937800"/>
              <a:gd name="connsiteY0" fmla="*/ 0 h 2284645"/>
              <a:gd name="connsiteX1" fmla="*/ 2937800 w 2937800"/>
              <a:gd name="connsiteY1" fmla="*/ 2 h 2284645"/>
              <a:gd name="connsiteX2" fmla="*/ 2937800 w 2937800"/>
              <a:gd name="connsiteY2" fmla="*/ 1593392 h 2284645"/>
              <a:gd name="connsiteX3" fmla="*/ 2246547 w 2937800"/>
              <a:gd name="connsiteY3" fmla="*/ 2284645 h 2284645"/>
              <a:gd name="connsiteX4" fmla="*/ 0 w 2937800"/>
              <a:gd name="connsiteY4" fmla="*/ 38099 h 22846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7800" h="2284645">
                <a:moveTo>
                  <a:pt x="38099" y="0"/>
                </a:moveTo>
                <a:lnTo>
                  <a:pt x="2937800" y="2"/>
                </a:lnTo>
                <a:lnTo>
                  <a:pt x="2937800" y="1593392"/>
                </a:lnTo>
                <a:lnTo>
                  <a:pt x="2246547" y="2284645"/>
                </a:lnTo>
                <a:lnTo>
                  <a:pt x="0" y="38099"/>
                </a:lnTo>
                <a:close/>
              </a:path>
            </a:pathLst>
          </a:custGeom>
        </p:spPr>
      </p:pic>
      <p:pic>
        <p:nvPicPr>
          <p:cNvPr id="37" name="图片 36">
            <a:extLst>
              <a:ext uri="{FF2B5EF4-FFF2-40B4-BE49-F238E27FC236}">
                <a16:creationId xmlns="" xmlns:a16="http://schemas.microsoft.com/office/drawing/2014/main" id="{07650F9E-2C0A-4870-BBAB-01C12759CC4C}"/>
              </a:ext>
            </a:extLst>
          </p:cNvPr>
          <p:cNvPicPr>
            <a:picLocks noChangeAspect="1"/>
          </p:cNvPicPr>
          <p:nvPr/>
        </p:nvPicPr>
        <p:blipFill>
          <a:blip r:embed="rId5">
            <a:extLst>
              <a:ext uri="{28A0092B-C50C-407E-A947-70E740481C1C}">
                <a14:useLocalDpi xmlns:a14="http://schemas.microsoft.com/office/drawing/2010/main" val="0"/>
              </a:ext>
            </a:extLst>
          </a:blip>
          <a:srcRect l="26317" t="7866" r="17978" b="8643"/>
          <a:stretch>
            <a:fillRect/>
          </a:stretch>
        </p:blipFill>
        <p:spPr>
          <a:xfrm>
            <a:off x="6924539" y="97561"/>
            <a:ext cx="4493093" cy="4493093"/>
          </a:xfrm>
          <a:custGeom>
            <a:avLst/>
            <a:gdLst>
              <a:gd name="connsiteX0" fmla="*/ 2246547 w 4493093"/>
              <a:gd name="connsiteY0" fmla="*/ 0 h 4493093"/>
              <a:gd name="connsiteX1" fmla="*/ 4493093 w 4493093"/>
              <a:gd name="connsiteY1" fmla="*/ 2246547 h 4493093"/>
              <a:gd name="connsiteX2" fmla="*/ 2246547 w 4493093"/>
              <a:gd name="connsiteY2" fmla="*/ 4493093 h 4493093"/>
              <a:gd name="connsiteX3" fmla="*/ 0 w 4493093"/>
              <a:gd name="connsiteY3" fmla="*/ 2246547 h 4493093"/>
            </a:gdLst>
            <a:ahLst/>
            <a:cxnLst>
              <a:cxn ang="0">
                <a:pos x="connsiteX0" y="connsiteY0"/>
              </a:cxn>
              <a:cxn ang="0">
                <a:pos x="connsiteX1" y="connsiteY1"/>
              </a:cxn>
              <a:cxn ang="0">
                <a:pos x="connsiteX2" y="connsiteY2"/>
              </a:cxn>
              <a:cxn ang="0">
                <a:pos x="connsiteX3" y="connsiteY3"/>
              </a:cxn>
            </a:cxnLst>
            <a:rect l="l" t="t" r="r" b="b"/>
            <a:pathLst>
              <a:path w="4493093" h="4493093">
                <a:moveTo>
                  <a:pt x="2246547" y="0"/>
                </a:moveTo>
                <a:lnTo>
                  <a:pt x="4493093" y="2246547"/>
                </a:lnTo>
                <a:lnTo>
                  <a:pt x="2246547" y="4493093"/>
                </a:lnTo>
                <a:lnTo>
                  <a:pt x="0" y="2246547"/>
                </a:lnTo>
                <a:close/>
              </a:path>
            </a:pathLst>
          </a:custGeom>
        </p:spPr>
      </p:pic>
      <p:sp>
        <p:nvSpPr>
          <p:cNvPr id="36" name="任意多边形 35"/>
          <p:cNvSpPr/>
          <p:nvPr/>
        </p:nvSpPr>
        <p:spPr>
          <a:xfrm rot="2700000">
            <a:off x="5245775" y="-1604447"/>
            <a:ext cx="3177097" cy="3177097"/>
          </a:xfrm>
          <a:custGeom>
            <a:avLst/>
            <a:gdLst>
              <a:gd name="connsiteX0" fmla="*/ 0 w 3177271"/>
              <a:gd name="connsiteY0" fmla="*/ 3166723 h 3177271"/>
              <a:gd name="connsiteX1" fmla="*/ 3166723 w 3177271"/>
              <a:gd name="connsiteY1" fmla="*/ 0 h 3177271"/>
              <a:gd name="connsiteX2" fmla="*/ 3177271 w 3177271"/>
              <a:gd name="connsiteY2" fmla="*/ 0 h 3177271"/>
              <a:gd name="connsiteX3" fmla="*/ 3177271 w 3177271"/>
              <a:gd name="connsiteY3" fmla="*/ 3177271 h 3177271"/>
              <a:gd name="connsiteX4" fmla="*/ 0 w 3177271"/>
              <a:gd name="connsiteY4" fmla="*/ 3177271 h 3177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7271" h="3177271">
                <a:moveTo>
                  <a:pt x="0" y="3166723"/>
                </a:moveTo>
                <a:lnTo>
                  <a:pt x="3166723" y="0"/>
                </a:lnTo>
                <a:lnTo>
                  <a:pt x="3177271" y="0"/>
                </a:lnTo>
                <a:lnTo>
                  <a:pt x="3177271" y="3177271"/>
                </a:lnTo>
                <a:lnTo>
                  <a:pt x="0" y="3177271"/>
                </a:lnTo>
                <a:close/>
              </a:path>
            </a:pathLst>
          </a:custGeom>
          <a:solidFill>
            <a:srgbClr val="161D3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5" tIns="45718" rIns="91435" bIns="45718" numCol="1" spcCol="0" rtlCol="0" fromWordArt="0" anchor="ctr" anchorCtr="0" forceAA="0" compatLnSpc="1">
            <a:prstTxWarp prst="textNoShape">
              <a:avLst/>
            </a:prstTxWarp>
            <a:noAutofit/>
          </a:bodyPr>
          <a:lstStyle/>
          <a:p>
            <a:pPr algn="ctr"/>
            <a:endParaRPr lang="zh-CN" altLang="en-US" sz="1707">
              <a:latin typeface="Arial"/>
              <a:ea typeface="微软雅黑"/>
              <a:sym typeface="Arial"/>
            </a:endParaRPr>
          </a:p>
        </p:txBody>
      </p:sp>
      <p:sp>
        <p:nvSpPr>
          <p:cNvPr id="25" name="任意多边形 24"/>
          <p:cNvSpPr/>
          <p:nvPr/>
        </p:nvSpPr>
        <p:spPr>
          <a:xfrm rot="2700000">
            <a:off x="11783488" y="1931009"/>
            <a:ext cx="816354" cy="816354"/>
          </a:xfrm>
          <a:custGeom>
            <a:avLst/>
            <a:gdLst>
              <a:gd name="connsiteX0" fmla="*/ 0 w 816398"/>
              <a:gd name="connsiteY0" fmla="*/ 0 h 816398"/>
              <a:gd name="connsiteX1" fmla="*/ 816398 w 816398"/>
              <a:gd name="connsiteY1" fmla="*/ 816398 h 816398"/>
              <a:gd name="connsiteX2" fmla="*/ 0 w 816398"/>
              <a:gd name="connsiteY2" fmla="*/ 816398 h 816398"/>
            </a:gdLst>
            <a:ahLst/>
            <a:cxnLst>
              <a:cxn ang="0">
                <a:pos x="connsiteX0" y="connsiteY0"/>
              </a:cxn>
              <a:cxn ang="0">
                <a:pos x="connsiteX1" y="connsiteY1"/>
              </a:cxn>
              <a:cxn ang="0">
                <a:pos x="connsiteX2" y="connsiteY2"/>
              </a:cxn>
            </a:cxnLst>
            <a:rect l="l" t="t" r="r" b="b"/>
            <a:pathLst>
              <a:path w="816398" h="816398">
                <a:moveTo>
                  <a:pt x="0" y="0"/>
                </a:moveTo>
                <a:lnTo>
                  <a:pt x="816398" y="816398"/>
                </a:lnTo>
                <a:lnTo>
                  <a:pt x="0" y="816398"/>
                </a:lnTo>
                <a:close/>
              </a:path>
            </a:pathLst>
          </a:custGeom>
          <a:solidFill>
            <a:srgbClr val="B1925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5" tIns="45718" rIns="91435" bIns="45718" numCol="1" spcCol="0" rtlCol="0" fromWordArt="0" anchor="ctr" anchorCtr="0" forceAA="0" compatLnSpc="1">
            <a:prstTxWarp prst="textNoShape">
              <a:avLst/>
            </a:prstTxWarp>
            <a:noAutofit/>
          </a:bodyPr>
          <a:lstStyle/>
          <a:p>
            <a:pPr algn="ctr"/>
            <a:endParaRPr lang="zh-CN" altLang="en-US" sz="1707">
              <a:latin typeface="Arial"/>
              <a:ea typeface="微软雅黑"/>
              <a:sym typeface="Arial"/>
            </a:endParaRPr>
          </a:p>
        </p:txBody>
      </p:sp>
      <p:sp>
        <p:nvSpPr>
          <p:cNvPr id="51" name="任意多边形 50"/>
          <p:cNvSpPr/>
          <p:nvPr/>
        </p:nvSpPr>
        <p:spPr>
          <a:xfrm rot="2700000">
            <a:off x="-397688" y="6191044"/>
            <a:ext cx="1716569" cy="414765"/>
          </a:xfrm>
          <a:custGeom>
            <a:avLst/>
            <a:gdLst>
              <a:gd name="connsiteX0" fmla="*/ 0 w 1716663"/>
              <a:gd name="connsiteY0" fmla="*/ 0 h 414787"/>
              <a:gd name="connsiteX1" fmla="*/ 1716663 w 1716663"/>
              <a:gd name="connsiteY1" fmla="*/ 0 h 414787"/>
              <a:gd name="connsiteX2" fmla="*/ 1301876 w 1716663"/>
              <a:gd name="connsiteY2" fmla="*/ 414787 h 414787"/>
              <a:gd name="connsiteX3" fmla="*/ 414787 w 1716663"/>
              <a:gd name="connsiteY3" fmla="*/ 414787 h 414787"/>
            </a:gdLst>
            <a:ahLst/>
            <a:cxnLst>
              <a:cxn ang="0">
                <a:pos x="connsiteX0" y="connsiteY0"/>
              </a:cxn>
              <a:cxn ang="0">
                <a:pos x="connsiteX1" y="connsiteY1"/>
              </a:cxn>
              <a:cxn ang="0">
                <a:pos x="connsiteX2" y="connsiteY2"/>
              </a:cxn>
              <a:cxn ang="0">
                <a:pos x="connsiteX3" y="connsiteY3"/>
              </a:cxn>
            </a:cxnLst>
            <a:rect l="l" t="t" r="r" b="b"/>
            <a:pathLst>
              <a:path w="1716663" h="414787">
                <a:moveTo>
                  <a:pt x="0" y="0"/>
                </a:moveTo>
                <a:lnTo>
                  <a:pt x="1716663" y="0"/>
                </a:lnTo>
                <a:lnTo>
                  <a:pt x="1301876" y="414787"/>
                </a:lnTo>
                <a:lnTo>
                  <a:pt x="414787" y="414787"/>
                </a:lnTo>
                <a:close/>
              </a:path>
            </a:pathLst>
          </a:custGeom>
          <a:solidFill>
            <a:srgbClr val="B1925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5" tIns="45718" rIns="91435" bIns="45718" numCol="1" spcCol="0" rtlCol="0" fromWordArt="0" anchor="ctr" anchorCtr="0" forceAA="0" compatLnSpc="1">
            <a:prstTxWarp prst="textNoShape">
              <a:avLst/>
            </a:prstTxWarp>
            <a:noAutofit/>
          </a:bodyPr>
          <a:lstStyle/>
          <a:p>
            <a:pPr algn="ctr"/>
            <a:endParaRPr lang="zh-CN" altLang="en-US" sz="1707">
              <a:latin typeface="Arial"/>
              <a:ea typeface="微软雅黑"/>
              <a:sym typeface="Arial"/>
            </a:endParaRPr>
          </a:p>
        </p:txBody>
      </p:sp>
      <p:sp>
        <p:nvSpPr>
          <p:cNvPr id="49" name="任意多边形 48"/>
          <p:cNvSpPr/>
          <p:nvPr/>
        </p:nvSpPr>
        <p:spPr>
          <a:xfrm rot="2700000">
            <a:off x="-302989" y="6463217"/>
            <a:ext cx="925019" cy="462510"/>
          </a:xfrm>
          <a:custGeom>
            <a:avLst/>
            <a:gdLst>
              <a:gd name="connsiteX0" fmla="*/ 0 w 925070"/>
              <a:gd name="connsiteY0" fmla="*/ 0 h 462535"/>
              <a:gd name="connsiteX1" fmla="*/ 925070 w 925070"/>
              <a:gd name="connsiteY1" fmla="*/ 0 h 462535"/>
              <a:gd name="connsiteX2" fmla="*/ 462535 w 925070"/>
              <a:gd name="connsiteY2" fmla="*/ 462535 h 462535"/>
            </a:gdLst>
            <a:ahLst/>
            <a:cxnLst>
              <a:cxn ang="0">
                <a:pos x="connsiteX0" y="connsiteY0"/>
              </a:cxn>
              <a:cxn ang="0">
                <a:pos x="connsiteX1" y="connsiteY1"/>
              </a:cxn>
              <a:cxn ang="0">
                <a:pos x="connsiteX2" y="connsiteY2"/>
              </a:cxn>
            </a:cxnLst>
            <a:rect l="l" t="t" r="r" b="b"/>
            <a:pathLst>
              <a:path w="925070" h="462535">
                <a:moveTo>
                  <a:pt x="0" y="0"/>
                </a:moveTo>
                <a:lnTo>
                  <a:pt x="925070" y="0"/>
                </a:lnTo>
                <a:lnTo>
                  <a:pt x="462535" y="462535"/>
                </a:lnTo>
                <a:close/>
              </a:path>
            </a:pathLst>
          </a:custGeom>
          <a:solidFill>
            <a:srgbClr val="161D3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5" tIns="45718" rIns="91435" bIns="45718" numCol="1" spcCol="0" rtlCol="0" fromWordArt="0" anchor="ctr" anchorCtr="0" forceAA="0" compatLnSpc="1">
            <a:prstTxWarp prst="textNoShape">
              <a:avLst/>
            </a:prstTxWarp>
            <a:noAutofit/>
          </a:bodyPr>
          <a:lstStyle/>
          <a:p>
            <a:pPr algn="ctr"/>
            <a:endParaRPr lang="zh-CN" altLang="en-US" sz="1707">
              <a:latin typeface="Arial"/>
              <a:ea typeface="微软雅黑"/>
              <a:sym typeface="Arial"/>
            </a:endParaRPr>
          </a:p>
        </p:txBody>
      </p:sp>
      <p:cxnSp>
        <p:nvCxnSpPr>
          <p:cNvPr id="26" name="直接连接符 25"/>
          <p:cNvCxnSpPr/>
          <p:nvPr/>
        </p:nvCxnSpPr>
        <p:spPr>
          <a:xfrm>
            <a:off x="5574919" y="1386461"/>
            <a:ext cx="1259404" cy="1259404"/>
          </a:xfrm>
          <a:prstGeom prst="line">
            <a:avLst/>
          </a:prstGeom>
          <a:ln>
            <a:solidFill>
              <a:srgbClr val="161D3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6635473" y="2282979"/>
            <a:ext cx="1259404" cy="1259404"/>
          </a:xfrm>
          <a:prstGeom prst="line">
            <a:avLst/>
          </a:prstGeom>
          <a:ln>
            <a:solidFill>
              <a:srgbClr val="B1925F"/>
            </a:solidFill>
          </a:ln>
        </p:spPr>
        <p:style>
          <a:lnRef idx="1">
            <a:schemeClr val="accent1"/>
          </a:lnRef>
          <a:fillRef idx="0">
            <a:schemeClr val="accent1"/>
          </a:fillRef>
          <a:effectRef idx="0">
            <a:schemeClr val="accent1"/>
          </a:effectRef>
          <a:fontRef idx="minor">
            <a:schemeClr val="tx1"/>
          </a:fontRef>
        </p:style>
      </p:cxnSp>
      <p:sp>
        <p:nvSpPr>
          <p:cNvPr id="30" name="任意多边形 29"/>
          <p:cNvSpPr/>
          <p:nvPr/>
        </p:nvSpPr>
        <p:spPr>
          <a:xfrm rot="2700000">
            <a:off x="11958207" y="6511635"/>
            <a:ext cx="307510" cy="532947"/>
          </a:xfrm>
          <a:custGeom>
            <a:avLst/>
            <a:gdLst>
              <a:gd name="connsiteX0" fmla="*/ 0 w 307527"/>
              <a:gd name="connsiteY0" fmla="*/ 0 h 532977"/>
              <a:gd name="connsiteX1" fmla="*/ 307527 w 307527"/>
              <a:gd name="connsiteY1" fmla="*/ 307527 h 532977"/>
              <a:gd name="connsiteX2" fmla="*/ 82077 w 307527"/>
              <a:gd name="connsiteY2" fmla="*/ 532977 h 532977"/>
              <a:gd name="connsiteX3" fmla="*/ 0 w 307527"/>
              <a:gd name="connsiteY3" fmla="*/ 532977 h 532977"/>
            </a:gdLst>
            <a:ahLst/>
            <a:cxnLst>
              <a:cxn ang="0">
                <a:pos x="connsiteX0" y="connsiteY0"/>
              </a:cxn>
              <a:cxn ang="0">
                <a:pos x="connsiteX1" y="connsiteY1"/>
              </a:cxn>
              <a:cxn ang="0">
                <a:pos x="connsiteX2" y="connsiteY2"/>
              </a:cxn>
              <a:cxn ang="0">
                <a:pos x="connsiteX3" y="connsiteY3"/>
              </a:cxn>
            </a:cxnLst>
            <a:rect l="l" t="t" r="r" b="b"/>
            <a:pathLst>
              <a:path w="307527" h="532977">
                <a:moveTo>
                  <a:pt x="0" y="0"/>
                </a:moveTo>
                <a:lnTo>
                  <a:pt x="307527" y="307527"/>
                </a:lnTo>
                <a:lnTo>
                  <a:pt x="82077" y="532977"/>
                </a:lnTo>
                <a:lnTo>
                  <a:pt x="0" y="532977"/>
                </a:lnTo>
                <a:close/>
              </a:path>
            </a:pathLst>
          </a:custGeom>
          <a:solidFill>
            <a:srgbClr val="161D3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5" tIns="45718" rIns="91435" bIns="45718" numCol="1" spcCol="0" rtlCol="0" fromWordArt="0" anchor="ctr" anchorCtr="0" forceAA="0" compatLnSpc="1">
            <a:prstTxWarp prst="textNoShape">
              <a:avLst/>
            </a:prstTxWarp>
            <a:noAutofit/>
          </a:bodyPr>
          <a:lstStyle/>
          <a:p>
            <a:pPr algn="ctr"/>
            <a:endParaRPr lang="zh-CN" altLang="en-US" sz="1707">
              <a:latin typeface="Arial"/>
              <a:ea typeface="微软雅黑"/>
              <a:sym typeface="Arial"/>
            </a:endParaRPr>
          </a:p>
        </p:txBody>
      </p:sp>
      <p:cxnSp>
        <p:nvCxnSpPr>
          <p:cNvPr id="29" name="直接连接符 28"/>
          <p:cNvCxnSpPr/>
          <p:nvPr/>
        </p:nvCxnSpPr>
        <p:spPr>
          <a:xfrm>
            <a:off x="8490388" y="4133003"/>
            <a:ext cx="3014004" cy="2959818"/>
          </a:xfrm>
          <a:prstGeom prst="line">
            <a:avLst/>
          </a:prstGeom>
          <a:ln>
            <a:solidFill>
              <a:srgbClr val="161D30"/>
            </a:solidFill>
          </a:ln>
        </p:spPr>
        <p:style>
          <a:lnRef idx="1">
            <a:schemeClr val="accent1"/>
          </a:lnRef>
          <a:fillRef idx="0">
            <a:schemeClr val="accent1"/>
          </a:fillRef>
          <a:effectRef idx="0">
            <a:schemeClr val="accent1"/>
          </a:effectRef>
          <a:fontRef idx="minor">
            <a:schemeClr val="tx1"/>
          </a:fontRef>
        </p:style>
      </p:cxnSp>
      <p:sp>
        <p:nvSpPr>
          <p:cNvPr id="17" name="Rectangle 9">
            <a:extLst>
              <a:ext uri="{FF2B5EF4-FFF2-40B4-BE49-F238E27FC236}">
                <a16:creationId xmlns="" xmlns:a16="http://schemas.microsoft.com/office/drawing/2014/main" id="{707BEFB5-A5B4-4D5B-94A5-FE9D1693EEAB}"/>
              </a:ext>
            </a:extLst>
          </p:cNvPr>
          <p:cNvSpPr>
            <a:spLocks noChangeArrowheads="1"/>
          </p:cNvSpPr>
          <p:nvPr/>
        </p:nvSpPr>
        <p:spPr bwMode="auto">
          <a:xfrm>
            <a:off x="991787" y="2813218"/>
            <a:ext cx="435856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1219140"/>
            <a:r>
              <a:rPr lang="en-US" altLang="zh-CN" sz="3200" dirty="0">
                <a:solidFill>
                  <a:schemeClr val="tx1">
                    <a:lumMod val="85000"/>
                    <a:lumOff val="15000"/>
                  </a:schemeClr>
                </a:solidFill>
                <a:latin typeface="Arial"/>
                <a:ea typeface="微软雅黑"/>
                <a:sym typeface="Arial"/>
              </a:rPr>
              <a:t>THE BUSENESS PLAN</a:t>
            </a:r>
          </a:p>
        </p:txBody>
      </p:sp>
      <p:sp>
        <p:nvSpPr>
          <p:cNvPr id="19" name="Rectangle 12">
            <a:extLst>
              <a:ext uri="{FF2B5EF4-FFF2-40B4-BE49-F238E27FC236}">
                <a16:creationId xmlns="" xmlns:a16="http://schemas.microsoft.com/office/drawing/2014/main" id="{159F33D3-6DC8-4286-80DA-9F99B33D8CE4}"/>
              </a:ext>
            </a:extLst>
          </p:cNvPr>
          <p:cNvSpPr>
            <a:spLocks noChangeArrowheads="1"/>
          </p:cNvSpPr>
          <p:nvPr/>
        </p:nvSpPr>
        <p:spPr bwMode="auto">
          <a:xfrm>
            <a:off x="992821" y="4486329"/>
            <a:ext cx="4456348" cy="266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1219140"/>
            <a:r>
              <a:rPr lang="zh-CN" altLang="en-US" sz="1733" dirty="0">
                <a:solidFill>
                  <a:schemeClr val="tx1">
                    <a:lumMod val="85000"/>
                    <a:lumOff val="15000"/>
                  </a:schemeClr>
                </a:solidFill>
                <a:latin typeface="Arial"/>
                <a:ea typeface="微软雅黑"/>
                <a:sym typeface="Arial"/>
              </a:rPr>
              <a:t>此处添加活动具体实施状况或者其他相关状况</a:t>
            </a:r>
          </a:p>
        </p:txBody>
      </p:sp>
      <p:sp>
        <p:nvSpPr>
          <p:cNvPr id="20" name="Rectangle 26">
            <a:extLst>
              <a:ext uri="{FF2B5EF4-FFF2-40B4-BE49-F238E27FC236}">
                <a16:creationId xmlns="" xmlns:a16="http://schemas.microsoft.com/office/drawing/2014/main" id="{E5C1267F-6649-4C8B-9D49-BC89A12E7235}"/>
              </a:ext>
            </a:extLst>
          </p:cNvPr>
          <p:cNvSpPr>
            <a:spLocks noChangeArrowheads="1"/>
          </p:cNvSpPr>
          <p:nvPr/>
        </p:nvSpPr>
        <p:spPr bwMode="auto">
          <a:xfrm>
            <a:off x="991788" y="3329580"/>
            <a:ext cx="7850319"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1219140"/>
            <a:r>
              <a:rPr lang="zh-CN" altLang="en-US" sz="6600" b="1" dirty="0">
                <a:solidFill>
                  <a:srgbClr val="161D30"/>
                </a:solidFill>
                <a:latin typeface="Arial"/>
                <a:ea typeface="微软雅黑"/>
                <a:sym typeface="Arial"/>
              </a:rPr>
              <a:t>活动策划总结模板</a:t>
            </a:r>
          </a:p>
        </p:txBody>
      </p:sp>
      <p:sp>
        <p:nvSpPr>
          <p:cNvPr id="21" name="矩形 20">
            <a:extLst>
              <a:ext uri="{FF2B5EF4-FFF2-40B4-BE49-F238E27FC236}">
                <a16:creationId xmlns="" xmlns:a16="http://schemas.microsoft.com/office/drawing/2014/main" id="{C009ABE9-506D-456D-800E-2D8586727FB1}"/>
              </a:ext>
            </a:extLst>
          </p:cNvPr>
          <p:cNvSpPr/>
          <p:nvPr/>
        </p:nvSpPr>
        <p:spPr>
          <a:xfrm>
            <a:off x="48342" y="1694486"/>
            <a:ext cx="4412817" cy="1323439"/>
          </a:xfrm>
          <a:prstGeom prst="rect">
            <a:avLst/>
          </a:prstGeom>
        </p:spPr>
        <p:txBody>
          <a:bodyPr wrap="square">
            <a:spAutoFit/>
          </a:bodyPr>
          <a:lstStyle/>
          <a:p>
            <a:pPr algn="ctr">
              <a:defRPr/>
            </a:pPr>
            <a:r>
              <a:rPr lang="en-US" altLang="zh-CN" sz="8000" b="1" spc="400" dirty="0">
                <a:solidFill>
                  <a:srgbClr val="B1925F"/>
                </a:solidFill>
                <a:latin typeface="Century Gothic" panose="020B0502020202020204" pitchFamily="34" charset="0"/>
                <a:ea typeface="微软雅黑"/>
                <a:sym typeface="Arial"/>
              </a:rPr>
              <a:t>2018</a:t>
            </a:r>
            <a:endParaRPr lang="zh-CN" altLang="en-US" sz="8000" b="1" spc="400" dirty="0">
              <a:solidFill>
                <a:srgbClr val="B1925F"/>
              </a:solidFill>
              <a:latin typeface="Century Gothic" panose="020B0502020202020204" pitchFamily="34" charset="0"/>
              <a:ea typeface="微软雅黑"/>
              <a:sym typeface="Arial"/>
            </a:endParaRPr>
          </a:p>
        </p:txBody>
      </p:sp>
      <p:sp>
        <p:nvSpPr>
          <p:cNvPr id="31" name="矩形: 圆角 30">
            <a:extLst>
              <a:ext uri="{FF2B5EF4-FFF2-40B4-BE49-F238E27FC236}">
                <a16:creationId xmlns="" xmlns:a16="http://schemas.microsoft.com/office/drawing/2014/main" id="{D713F02C-2E12-4702-8FE3-439D425454F1}"/>
              </a:ext>
            </a:extLst>
          </p:cNvPr>
          <p:cNvSpPr/>
          <p:nvPr/>
        </p:nvSpPr>
        <p:spPr>
          <a:xfrm>
            <a:off x="991787" y="5008255"/>
            <a:ext cx="1272423" cy="428625"/>
          </a:xfrm>
          <a:prstGeom prst="roundRect">
            <a:avLst>
              <a:gd name="adj" fmla="val 50000"/>
            </a:avLst>
          </a:prstGeom>
          <a:solidFill>
            <a:srgbClr val="B1925F"/>
          </a:solidFill>
          <a:ln w="19050">
            <a:solidFill>
              <a:srgbClr val="B1925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32" name="矩形: 圆角 31">
            <a:extLst>
              <a:ext uri="{FF2B5EF4-FFF2-40B4-BE49-F238E27FC236}">
                <a16:creationId xmlns="" xmlns:a16="http://schemas.microsoft.com/office/drawing/2014/main" id="{FF4DFD19-9BB3-4B5E-8163-D91DDE166775}"/>
              </a:ext>
            </a:extLst>
          </p:cNvPr>
          <p:cNvSpPr/>
          <p:nvPr/>
        </p:nvSpPr>
        <p:spPr>
          <a:xfrm>
            <a:off x="2492542" y="5008255"/>
            <a:ext cx="1272423" cy="428625"/>
          </a:xfrm>
          <a:prstGeom prst="roundRect">
            <a:avLst>
              <a:gd name="adj" fmla="val 50000"/>
            </a:avLst>
          </a:prstGeom>
          <a:noFill/>
          <a:ln w="28575">
            <a:solidFill>
              <a:srgbClr val="161D3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33" name="文本框 32">
            <a:extLst>
              <a:ext uri="{FF2B5EF4-FFF2-40B4-BE49-F238E27FC236}">
                <a16:creationId xmlns="" xmlns:a16="http://schemas.microsoft.com/office/drawing/2014/main" id="{CFB7D3D4-23C3-4F4E-8361-9FD3CC43DD22}"/>
              </a:ext>
            </a:extLst>
          </p:cNvPr>
          <p:cNvSpPr txBox="1"/>
          <p:nvPr/>
        </p:nvSpPr>
        <p:spPr>
          <a:xfrm>
            <a:off x="991787" y="5053290"/>
            <a:ext cx="1238913" cy="338554"/>
          </a:xfrm>
          <a:prstGeom prst="rect">
            <a:avLst/>
          </a:prstGeom>
        </p:spPr>
        <p:txBody>
          <a:bodyPr wrap="square" rtlCol="0">
            <a:spAutoFit/>
          </a:bodyPr>
          <a:lstStyle/>
          <a:p>
            <a:pPr algn="ct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部门名称</a:t>
            </a:r>
          </a:p>
        </p:txBody>
      </p:sp>
      <p:sp>
        <p:nvSpPr>
          <p:cNvPr id="34" name="文本框 33">
            <a:extLst>
              <a:ext uri="{FF2B5EF4-FFF2-40B4-BE49-F238E27FC236}">
                <a16:creationId xmlns="" xmlns:a16="http://schemas.microsoft.com/office/drawing/2014/main" id="{FB0658E0-74F8-43AC-A299-6D6C9943ED5D}"/>
              </a:ext>
            </a:extLst>
          </p:cNvPr>
          <p:cNvSpPr txBox="1"/>
          <p:nvPr/>
        </p:nvSpPr>
        <p:spPr>
          <a:xfrm>
            <a:off x="2509296" y="5053290"/>
            <a:ext cx="1238913" cy="338554"/>
          </a:xfrm>
          <a:prstGeom prst="rect">
            <a:avLst/>
          </a:prstGeom>
        </p:spPr>
        <p:txBody>
          <a:bodyPr wrap="square" rtlCol="0">
            <a:spAutoFit/>
          </a:bodyPr>
          <a:lstStyle/>
          <a:p>
            <a:pPr algn="ctr"/>
            <a:r>
              <a:rPr lang="zh-CN" altLang="en-US" sz="1600" b="1" dirty="0">
                <a:solidFill>
                  <a:srgbClr val="B1925F"/>
                </a:solidFill>
                <a:latin typeface="微软雅黑" panose="020B0503020204020204" pitchFamily="34" charset="-122"/>
                <a:ea typeface="微软雅黑" panose="020B0503020204020204" pitchFamily="34" charset="-122"/>
              </a:rPr>
              <a:t>美仑设计</a:t>
            </a:r>
          </a:p>
        </p:txBody>
      </p:sp>
    </p:spTree>
    <p:extLst>
      <p:ext uri="{BB962C8B-B14F-4D97-AF65-F5344CB8AC3E}">
        <p14:creationId xmlns:p14="http://schemas.microsoft.com/office/powerpoint/2010/main" val="1520666489"/>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057899" y="2337153"/>
            <a:ext cx="2010866" cy="3087130"/>
            <a:chOff x="2043906" y="2184400"/>
            <a:chExt cx="2185988" cy="3355982"/>
          </a:xfrm>
        </p:grpSpPr>
        <p:grpSp>
          <p:nvGrpSpPr>
            <p:cNvPr id="30" name="组合 29"/>
            <p:cNvGrpSpPr>
              <a:grpSpLocks noChangeAspect="1"/>
            </p:cNvGrpSpPr>
            <p:nvPr/>
          </p:nvGrpSpPr>
          <p:grpSpPr bwMode="auto">
            <a:xfrm>
              <a:off x="2043906" y="2184400"/>
              <a:ext cx="2185988" cy="2435225"/>
              <a:chOff x="1068" y="723"/>
              <a:chExt cx="1377" cy="1534"/>
            </a:xfrm>
          </p:grpSpPr>
          <p:sp>
            <p:nvSpPr>
              <p:cNvPr id="48" name="任意多边形: 形状 47"/>
              <p:cNvSpPr/>
              <p:nvPr/>
            </p:nvSpPr>
            <p:spPr bwMode="auto">
              <a:xfrm>
                <a:off x="1068" y="723"/>
                <a:ext cx="1377" cy="1534"/>
              </a:xfrm>
              <a:custGeom>
                <a:avLst/>
                <a:gdLst>
                  <a:gd name="T0" fmla="*/ 290 w 580"/>
                  <a:gd name="T1" fmla="*/ 0 h 646"/>
                  <a:gd name="T2" fmla="*/ 290 w 580"/>
                  <a:gd name="T3" fmla="*/ 0 h 646"/>
                  <a:gd name="T4" fmla="*/ 290 w 580"/>
                  <a:gd name="T5" fmla="*/ 0 h 646"/>
                  <a:gd name="T6" fmla="*/ 289 w 580"/>
                  <a:gd name="T7" fmla="*/ 0 h 646"/>
                  <a:gd name="T8" fmla="*/ 289 w 580"/>
                  <a:gd name="T9" fmla="*/ 0 h 646"/>
                  <a:gd name="T10" fmla="*/ 0 w 580"/>
                  <a:gd name="T11" fmla="*/ 290 h 646"/>
                  <a:gd name="T12" fmla="*/ 58 w 580"/>
                  <a:gd name="T13" fmla="*/ 464 h 646"/>
                  <a:gd name="T14" fmla="*/ 175 w 580"/>
                  <a:gd name="T15" fmla="*/ 646 h 646"/>
                  <a:gd name="T16" fmla="*/ 405 w 580"/>
                  <a:gd name="T17" fmla="*/ 646 h 646"/>
                  <a:gd name="T18" fmla="*/ 521 w 580"/>
                  <a:gd name="T19" fmla="*/ 464 h 646"/>
                  <a:gd name="T20" fmla="*/ 580 w 580"/>
                  <a:gd name="T21" fmla="*/ 290 h 646"/>
                  <a:gd name="T22" fmla="*/ 290 w 580"/>
                  <a:gd name="T23"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0" h="646">
                    <a:moveTo>
                      <a:pt x="290" y="0"/>
                    </a:moveTo>
                    <a:cubicBezTo>
                      <a:pt x="290" y="0"/>
                      <a:pt x="290" y="0"/>
                      <a:pt x="290" y="0"/>
                    </a:cubicBezTo>
                    <a:cubicBezTo>
                      <a:pt x="290" y="0"/>
                      <a:pt x="290" y="0"/>
                      <a:pt x="290" y="0"/>
                    </a:cubicBezTo>
                    <a:cubicBezTo>
                      <a:pt x="290" y="0"/>
                      <a:pt x="290" y="0"/>
                      <a:pt x="289" y="0"/>
                    </a:cubicBezTo>
                    <a:cubicBezTo>
                      <a:pt x="289" y="0"/>
                      <a:pt x="289" y="0"/>
                      <a:pt x="289" y="0"/>
                    </a:cubicBezTo>
                    <a:cubicBezTo>
                      <a:pt x="129" y="0"/>
                      <a:pt x="0" y="130"/>
                      <a:pt x="0" y="290"/>
                    </a:cubicBezTo>
                    <a:cubicBezTo>
                      <a:pt x="0" y="355"/>
                      <a:pt x="21" y="416"/>
                      <a:pt x="58" y="464"/>
                    </a:cubicBezTo>
                    <a:cubicBezTo>
                      <a:pt x="84" y="499"/>
                      <a:pt x="164" y="583"/>
                      <a:pt x="175" y="646"/>
                    </a:cubicBezTo>
                    <a:cubicBezTo>
                      <a:pt x="405" y="646"/>
                      <a:pt x="405" y="646"/>
                      <a:pt x="405" y="646"/>
                    </a:cubicBezTo>
                    <a:cubicBezTo>
                      <a:pt x="415" y="583"/>
                      <a:pt x="495" y="499"/>
                      <a:pt x="521" y="464"/>
                    </a:cubicBezTo>
                    <a:cubicBezTo>
                      <a:pt x="558" y="416"/>
                      <a:pt x="580" y="355"/>
                      <a:pt x="580" y="290"/>
                    </a:cubicBezTo>
                    <a:cubicBezTo>
                      <a:pt x="580" y="130"/>
                      <a:pt x="450" y="0"/>
                      <a:pt x="290" y="0"/>
                    </a:cubicBezTo>
                    <a:close/>
                  </a:path>
                </a:pathLst>
              </a:custGeom>
              <a:noFill/>
              <a:ln w="9525">
                <a:solidFill>
                  <a:srgbClr val="000000"/>
                </a:solid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Arial"/>
                  <a:ea typeface="微软雅黑"/>
                  <a:cs typeface="+mn-cs"/>
                  <a:sym typeface="Arial"/>
                </a:endParaRPr>
              </a:p>
            </p:txBody>
          </p:sp>
          <p:sp>
            <p:nvSpPr>
              <p:cNvPr id="49" name="任意多边形: 形状 48"/>
              <p:cNvSpPr/>
              <p:nvPr/>
            </p:nvSpPr>
            <p:spPr bwMode="auto">
              <a:xfrm>
                <a:off x="1555" y="1599"/>
                <a:ext cx="401" cy="658"/>
              </a:xfrm>
              <a:custGeom>
                <a:avLst/>
                <a:gdLst>
                  <a:gd name="T0" fmla="*/ 165 w 169"/>
                  <a:gd name="T1" fmla="*/ 0 h 277"/>
                  <a:gd name="T2" fmla="*/ 161 w 169"/>
                  <a:gd name="T3" fmla="*/ 3 h 277"/>
                  <a:gd name="T4" fmla="*/ 159 w 169"/>
                  <a:gd name="T5" fmla="*/ 10 h 277"/>
                  <a:gd name="T6" fmla="*/ 129 w 169"/>
                  <a:gd name="T7" fmla="*/ 10 h 277"/>
                  <a:gd name="T8" fmla="*/ 123 w 169"/>
                  <a:gd name="T9" fmla="*/ 6 h 277"/>
                  <a:gd name="T10" fmla="*/ 46 w 169"/>
                  <a:gd name="T11" fmla="*/ 6 h 277"/>
                  <a:gd name="T12" fmla="*/ 41 w 169"/>
                  <a:gd name="T13" fmla="*/ 10 h 277"/>
                  <a:gd name="T14" fmla="*/ 10 w 169"/>
                  <a:gd name="T15" fmla="*/ 10 h 277"/>
                  <a:gd name="T16" fmla="*/ 9 w 169"/>
                  <a:gd name="T17" fmla="*/ 3 h 277"/>
                  <a:gd name="T18" fmla="*/ 4 w 169"/>
                  <a:gd name="T19" fmla="*/ 0 h 277"/>
                  <a:gd name="T20" fmla="*/ 1 w 169"/>
                  <a:gd name="T21" fmla="*/ 5 h 277"/>
                  <a:gd name="T22" fmla="*/ 47 w 169"/>
                  <a:gd name="T23" fmla="*/ 201 h 277"/>
                  <a:gd name="T24" fmla="*/ 41 w 169"/>
                  <a:gd name="T25" fmla="*/ 277 h 277"/>
                  <a:gd name="T26" fmla="*/ 128 w 169"/>
                  <a:gd name="T27" fmla="*/ 277 h 277"/>
                  <a:gd name="T28" fmla="*/ 122 w 169"/>
                  <a:gd name="T29" fmla="*/ 201 h 277"/>
                  <a:gd name="T30" fmla="*/ 168 w 169"/>
                  <a:gd name="T31" fmla="*/ 5 h 277"/>
                  <a:gd name="T32" fmla="*/ 165 w 169"/>
                  <a:gd name="T33" fmla="*/ 0 h 277"/>
                  <a:gd name="T34" fmla="*/ 101 w 169"/>
                  <a:gd name="T35" fmla="*/ 180 h 277"/>
                  <a:gd name="T36" fmla="*/ 69 w 169"/>
                  <a:gd name="T37" fmla="*/ 180 h 277"/>
                  <a:gd name="T38" fmla="*/ 69 w 169"/>
                  <a:gd name="T39" fmla="*/ 112 h 277"/>
                  <a:gd name="T40" fmla="*/ 101 w 169"/>
                  <a:gd name="T41" fmla="*/ 112 h 277"/>
                  <a:gd name="T42" fmla="*/ 101 w 169"/>
                  <a:gd name="T43" fmla="*/ 180 h 277"/>
                  <a:gd name="T44" fmla="*/ 119 w 169"/>
                  <a:gd name="T45" fmla="*/ 180 h 277"/>
                  <a:gd name="T46" fmla="*/ 113 w 169"/>
                  <a:gd name="T47" fmla="*/ 180 h 277"/>
                  <a:gd name="T48" fmla="*/ 113 w 169"/>
                  <a:gd name="T49" fmla="*/ 100 h 277"/>
                  <a:gd name="T50" fmla="*/ 107 w 169"/>
                  <a:gd name="T51" fmla="*/ 94 h 277"/>
                  <a:gd name="T52" fmla="*/ 101 w 169"/>
                  <a:gd name="T53" fmla="*/ 100 h 277"/>
                  <a:gd name="T54" fmla="*/ 101 w 169"/>
                  <a:gd name="T55" fmla="*/ 104 h 277"/>
                  <a:gd name="T56" fmla="*/ 69 w 169"/>
                  <a:gd name="T57" fmla="*/ 104 h 277"/>
                  <a:gd name="T58" fmla="*/ 69 w 169"/>
                  <a:gd name="T59" fmla="*/ 100 h 277"/>
                  <a:gd name="T60" fmla="*/ 63 w 169"/>
                  <a:gd name="T61" fmla="*/ 94 h 277"/>
                  <a:gd name="T62" fmla="*/ 57 w 169"/>
                  <a:gd name="T63" fmla="*/ 100 h 277"/>
                  <a:gd name="T64" fmla="*/ 57 w 169"/>
                  <a:gd name="T65" fmla="*/ 180 h 277"/>
                  <a:gd name="T66" fmla="*/ 50 w 169"/>
                  <a:gd name="T67" fmla="*/ 180 h 277"/>
                  <a:gd name="T68" fmla="*/ 11 w 169"/>
                  <a:gd name="T69" fmla="*/ 14 h 277"/>
                  <a:gd name="T70" fmla="*/ 41 w 169"/>
                  <a:gd name="T71" fmla="*/ 14 h 277"/>
                  <a:gd name="T72" fmla="*/ 46 w 169"/>
                  <a:gd name="T73" fmla="*/ 18 h 277"/>
                  <a:gd name="T74" fmla="*/ 123 w 169"/>
                  <a:gd name="T75" fmla="*/ 18 h 277"/>
                  <a:gd name="T76" fmla="*/ 129 w 169"/>
                  <a:gd name="T77" fmla="*/ 14 h 277"/>
                  <a:gd name="T78" fmla="*/ 158 w 169"/>
                  <a:gd name="T79" fmla="*/ 14 h 277"/>
                  <a:gd name="T80" fmla="*/ 119 w 169"/>
                  <a:gd name="T81" fmla="*/ 180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9" h="277">
                    <a:moveTo>
                      <a:pt x="165" y="0"/>
                    </a:moveTo>
                    <a:cubicBezTo>
                      <a:pt x="163" y="0"/>
                      <a:pt x="161" y="1"/>
                      <a:pt x="161" y="3"/>
                    </a:cubicBezTo>
                    <a:cubicBezTo>
                      <a:pt x="159" y="10"/>
                      <a:pt x="159" y="10"/>
                      <a:pt x="159" y="10"/>
                    </a:cubicBezTo>
                    <a:cubicBezTo>
                      <a:pt x="129" y="10"/>
                      <a:pt x="129" y="10"/>
                      <a:pt x="129" y="10"/>
                    </a:cubicBezTo>
                    <a:cubicBezTo>
                      <a:pt x="128" y="8"/>
                      <a:pt x="126" y="6"/>
                      <a:pt x="123" y="6"/>
                    </a:cubicBezTo>
                    <a:cubicBezTo>
                      <a:pt x="46" y="6"/>
                      <a:pt x="46" y="6"/>
                      <a:pt x="46" y="6"/>
                    </a:cubicBezTo>
                    <a:cubicBezTo>
                      <a:pt x="44" y="6"/>
                      <a:pt x="41" y="8"/>
                      <a:pt x="41" y="10"/>
                    </a:cubicBezTo>
                    <a:cubicBezTo>
                      <a:pt x="10" y="10"/>
                      <a:pt x="10" y="10"/>
                      <a:pt x="10" y="10"/>
                    </a:cubicBezTo>
                    <a:cubicBezTo>
                      <a:pt x="9" y="3"/>
                      <a:pt x="9" y="3"/>
                      <a:pt x="9" y="3"/>
                    </a:cubicBezTo>
                    <a:cubicBezTo>
                      <a:pt x="8" y="1"/>
                      <a:pt x="6" y="0"/>
                      <a:pt x="4" y="0"/>
                    </a:cubicBezTo>
                    <a:cubicBezTo>
                      <a:pt x="2" y="1"/>
                      <a:pt x="0" y="3"/>
                      <a:pt x="1" y="5"/>
                    </a:cubicBezTo>
                    <a:cubicBezTo>
                      <a:pt x="47" y="201"/>
                      <a:pt x="47" y="201"/>
                      <a:pt x="47" y="201"/>
                    </a:cubicBezTo>
                    <a:cubicBezTo>
                      <a:pt x="41" y="277"/>
                      <a:pt x="41" y="277"/>
                      <a:pt x="41" y="277"/>
                    </a:cubicBezTo>
                    <a:cubicBezTo>
                      <a:pt x="128" y="277"/>
                      <a:pt x="128" y="277"/>
                      <a:pt x="128" y="277"/>
                    </a:cubicBezTo>
                    <a:cubicBezTo>
                      <a:pt x="122" y="201"/>
                      <a:pt x="122" y="201"/>
                      <a:pt x="122" y="201"/>
                    </a:cubicBezTo>
                    <a:cubicBezTo>
                      <a:pt x="168" y="5"/>
                      <a:pt x="168" y="5"/>
                      <a:pt x="168" y="5"/>
                    </a:cubicBezTo>
                    <a:cubicBezTo>
                      <a:pt x="169" y="3"/>
                      <a:pt x="168" y="1"/>
                      <a:pt x="165" y="0"/>
                    </a:cubicBezTo>
                    <a:close/>
                    <a:moveTo>
                      <a:pt x="101" y="180"/>
                    </a:moveTo>
                    <a:cubicBezTo>
                      <a:pt x="69" y="180"/>
                      <a:pt x="69" y="180"/>
                      <a:pt x="69" y="180"/>
                    </a:cubicBezTo>
                    <a:cubicBezTo>
                      <a:pt x="69" y="112"/>
                      <a:pt x="69" y="112"/>
                      <a:pt x="69" y="112"/>
                    </a:cubicBezTo>
                    <a:cubicBezTo>
                      <a:pt x="101" y="112"/>
                      <a:pt x="101" y="112"/>
                      <a:pt x="101" y="112"/>
                    </a:cubicBezTo>
                    <a:lnTo>
                      <a:pt x="101" y="180"/>
                    </a:lnTo>
                    <a:close/>
                    <a:moveTo>
                      <a:pt x="119" y="180"/>
                    </a:moveTo>
                    <a:cubicBezTo>
                      <a:pt x="113" y="180"/>
                      <a:pt x="113" y="180"/>
                      <a:pt x="113" y="180"/>
                    </a:cubicBezTo>
                    <a:cubicBezTo>
                      <a:pt x="113" y="100"/>
                      <a:pt x="113" y="100"/>
                      <a:pt x="113" y="100"/>
                    </a:cubicBezTo>
                    <a:cubicBezTo>
                      <a:pt x="113" y="97"/>
                      <a:pt x="110" y="94"/>
                      <a:pt x="107" y="94"/>
                    </a:cubicBezTo>
                    <a:cubicBezTo>
                      <a:pt x="103" y="94"/>
                      <a:pt x="101" y="97"/>
                      <a:pt x="101" y="100"/>
                    </a:cubicBezTo>
                    <a:cubicBezTo>
                      <a:pt x="101" y="104"/>
                      <a:pt x="101" y="104"/>
                      <a:pt x="101" y="104"/>
                    </a:cubicBezTo>
                    <a:cubicBezTo>
                      <a:pt x="69" y="104"/>
                      <a:pt x="69" y="104"/>
                      <a:pt x="69" y="104"/>
                    </a:cubicBezTo>
                    <a:cubicBezTo>
                      <a:pt x="69" y="100"/>
                      <a:pt x="69" y="100"/>
                      <a:pt x="69" y="100"/>
                    </a:cubicBezTo>
                    <a:cubicBezTo>
                      <a:pt x="69" y="97"/>
                      <a:pt x="66" y="94"/>
                      <a:pt x="63" y="94"/>
                    </a:cubicBezTo>
                    <a:cubicBezTo>
                      <a:pt x="59" y="94"/>
                      <a:pt x="57" y="97"/>
                      <a:pt x="57" y="100"/>
                    </a:cubicBezTo>
                    <a:cubicBezTo>
                      <a:pt x="57" y="180"/>
                      <a:pt x="57" y="180"/>
                      <a:pt x="57" y="180"/>
                    </a:cubicBezTo>
                    <a:cubicBezTo>
                      <a:pt x="50" y="180"/>
                      <a:pt x="50" y="180"/>
                      <a:pt x="50" y="180"/>
                    </a:cubicBezTo>
                    <a:cubicBezTo>
                      <a:pt x="11" y="14"/>
                      <a:pt x="11" y="14"/>
                      <a:pt x="11" y="14"/>
                    </a:cubicBezTo>
                    <a:cubicBezTo>
                      <a:pt x="41" y="14"/>
                      <a:pt x="41" y="14"/>
                      <a:pt x="41" y="14"/>
                    </a:cubicBezTo>
                    <a:cubicBezTo>
                      <a:pt x="41" y="16"/>
                      <a:pt x="44" y="18"/>
                      <a:pt x="46" y="18"/>
                    </a:cubicBezTo>
                    <a:cubicBezTo>
                      <a:pt x="123" y="18"/>
                      <a:pt x="123" y="18"/>
                      <a:pt x="123" y="18"/>
                    </a:cubicBezTo>
                    <a:cubicBezTo>
                      <a:pt x="126" y="18"/>
                      <a:pt x="128" y="16"/>
                      <a:pt x="129" y="14"/>
                    </a:cubicBezTo>
                    <a:cubicBezTo>
                      <a:pt x="158" y="14"/>
                      <a:pt x="158" y="14"/>
                      <a:pt x="158" y="14"/>
                    </a:cubicBezTo>
                    <a:lnTo>
                      <a:pt x="119" y="180"/>
                    </a:lnTo>
                    <a:close/>
                  </a:path>
                </a:pathLst>
              </a:custGeom>
              <a:solidFill>
                <a:schemeClr val="tx2">
                  <a:lumMod val="50000"/>
                  <a:alpha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Arial"/>
                  <a:ea typeface="微软雅黑"/>
                  <a:cs typeface="+mn-cs"/>
                  <a:sym typeface="Arial"/>
                </a:endParaRPr>
              </a:p>
            </p:txBody>
          </p:sp>
        </p:grpSp>
        <p:grpSp>
          <p:nvGrpSpPr>
            <p:cNvPr id="31" name="组合 30"/>
            <p:cNvGrpSpPr>
              <a:grpSpLocks noChangeAspect="1"/>
            </p:cNvGrpSpPr>
            <p:nvPr/>
          </p:nvGrpSpPr>
          <p:grpSpPr bwMode="auto">
            <a:xfrm>
              <a:off x="2590801" y="4610106"/>
              <a:ext cx="1092200" cy="930276"/>
              <a:chOff x="3594" y="2904"/>
              <a:chExt cx="688" cy="586"/>
            </a:xfrm>
          </p:grpSpPr>
          <p:sp>
            <p:nvSpPr>
              <p:cNvPr id="32" name="矩形 31"/>
              <p:cNvSpPr/>
              <p:nvPr/>
            </p:nvSpPr>
            <p:spPr bwMode="auto">
              <a:xfrm>
                <a:off x="3653" y="2907"/>
                <a:ext cx="570" cy="497"/>
              </a:xfrm>
              <a:prstGeom prst="rect">
                <a:avLst/>
              </a:pr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Arial"/>
                  <a:ea typeface="微软雅黑"/>
                  <a:cs typeface="+mn-cs"/>
                  <a:sym typeface="Arial"/>
                </a:endParaRPr>
              </a:p>
            </p:txBody>
          </p:sp>
          <p:sp>
            <p:nvSpPr>
              <p:cNvPr id="33" name="任意多边形: 形状 32"/>
              <p:cNvSpPr/>
              <p:nvPr/>
            </p:nvSpPr>
            <p:spPr bwMode="auto">
              <a:xfrm>
                <a:off x="3653" y="3404"/>
                <a:ext cx="570" cy="62"/>
              </a:xfrm>
              <a:custGeom>
                <a:avLst/>
                <a:gdLst>
                  <a:gd name="T0" fmla="*/ 0 w 570"/>
                  <a:gd name="T1" fmla="*/ 0 h 62"/>
                  <a:gd name="T2" fmla="*/ 570 w 570"/>
                  <a:gd name="T3" fmla="*/ 0 h 62"/>
                  <a:gd name="T4" fmla="*/ 527 w 570"/>
                  <a:gd name="T5" fmla="*/ 62 h 62"/>
                  <a:gd name="T6" fmla="*/ 43 w 570"/>
                  <a:gd name="T7" fmla="*/ 62 h 62"/>
                  <a:gd name="T8" fmla="*/ 0 w 570"/>
                  <a:gd name="T9" fmla="*/ 0 h 62"/>
                </a:gdLst>
                <a:ahLst/>
                <a:cxnLst>
                  <a:cxn ang="0">
                    <a:pos x="T0" y="T1"/>
                  </a:cxn>
                  <a:cxn ang="0">
                    <a:pos x="T2" y="T3"/>
                  </a:cxn>
                  <a:cxn ang="0">
                    <a:pos x="T4" y="T5"/>
                  </a:cxn>
                  <a:cxn ang="0">
                    <a:pos x="T6" y="T7"/>
                  </a:cxn>
                  <a:cxn ang="0">
                    <a:pos x="T8" y="T9"/>
                  </a:cxn>
                </a:cxnLst>
                <a:rect l="0" t="0" r="r" b="b"/>
                <a:pathLst>
                  <a:path w="570" h="62">
                    <a:moveTo>
                      <a:pt x="0" y="0"/>
                    </a:moveTo>
                    <a:lnTo>
                      <a:pt x="570" y="0"/>
                    </a:lnTo>
                    <a:lnTo>
                      <a:pt x="527" y="62"/>
                    </a:lnTo>
                    <a:lnTo>
                      <a:pt x="43" y="62"/>
                    </a:lnTo>
                    <a:lnTo>
                      <a:pt x="0" y="0"/>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Arial"/>
                  <a:ea typeface="微软雅黑"/>
                  <a:cs typeface="+mn-cs"/>
                  <a:sym typeface="Arial"/>
                </a:endParaRPr>
              </a:p>
            </p:txBody>
          </p:sp>
          <p:sp>
            <p:nvSpPr>
              <p:cNvPr id="34" name="任意多边形: 形状 33"/>
              <p:cNvSpPr/>
              <p:nvPr/>
            </p:nvSpPr>
            <p:spPr bwMode="auto">
              <a:xfrm>
                <a:off x="3594" y="2904"/>
                <a:ext cx="688" cy="126"/>
              </a:xfrm>
              <a:custGeom>
                <a:avLst/>
                <a:gdLst>
                  <a:gd name="T0" fmla="*/ 290 w 290"/>
                  <a:gd name="T1" fmla="*/ 20 h 53"/>
                  <a:gd name="T2" fmla="*/ 267 w 290"/>
                  <a:gd name="T3" fmla="*/ 41 h 53"/>
                  <a:gd name="T4" fmla="*/ 23 w 290"/>
                  <a:gd name="T5" fmla="*/ 52 h 53"/>
                  <a:gd name="T6" fmla="*/ 0 w 290"/>
                  <a:gd name="T7" fmla="*/ 33 h 53"/>
                  <a:gd name="T8" fmla="*/ 0 w 290"/>
                  <a:gd name="T9" fmla="*/ 33 h 53"/>
                  <a:gd name="T10" fmla="*/ 23 w 290"/>
                  <a:gd name="T11" fmla="*/ 12 h 53"/>
                  <a:gd name="T12" fmla="*/ 267 w 290"/>
                  <a:gd name="T13" fmla="*/ 1 h 53"/>
                  <a:gd name="T14" fmla="*/ 290 w 290"/>
                  <a:gd name="T15" fmla="*/ 20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3">
                    <a:moveTo>
                      <a:pt x="290" y="20"/>
                    </a:moveTo>
                    <a:cubicBezTo>
                      <a:pt x="290" y="31"/>
                      <a:pt x="280" y="40"/>
                      <a:pt x="267" y="41"/>
                    </a:cubicBezTo>
                    <a:cubicBezTo>
                      <a:pt x="23" y="52"/>
                      <a:pt x="23" y="52"/>
                      <a:pt x="23" y="52"/>
                    </a:cubicBezTo>
                    <a:cubicBezTo>
                      <a:pt x="10" y="53"/>
                      <a:pt x="0" y="44"/>
                      <a:pt x="0" y="33"/>
                    </a:cubicBezTo>
                    <a:cubicBezTo>
                      <a:pt x="0" y="33"/>
                      <a:pt x="0" y="33"/>
                      <a:pt x="0" y="33"/>
                    </a:cubicBezTo>
                    <a:cubicBezTo>
                      <a:pt x="0" y="22"/>
                      <a:pt x="10" y="13"/>
                      <a:pt x="23" y="12"/>
                    </a:cubicBezTo>
                    <a:cubicBezTo>
                      <a:pt x="267" y="1"/>
                      <a:pt x="267" y="1"/>
                      <a:pt x="267" y="1"/>
                    </a:cubicBezTo>
                    <a:cubicBezTo>
                      <a:pt x="280" y="0"/>
                      <a:pt x="290" y="9"/>
                      <a:pt x="290" y="2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Arial"/>
                  <a:ea typeface="微软雅黑"/>
                  <a:cs typeface="+mn-cs"/>
                  <a:sym typeface="Arial"/>
                </a:endParaRPr>
              </a:p>
            </p:txBody>
          </p:sp>
          <p:sp>
            <p:nvSpPr>
              <p:cNvPr id="35" name="任意多边形: 形状 34"/>
              <p:cNvSpPr/>
              <p:nvPr/>
            </p:nvSpPr>
            <p:spPr bwMode="auto">
              <a:xfrm>
                <a:off x="3594" y="3030"/>
                <a:ext cx="688" cy="123"/>
              </a:xfrm>
              <a:custGeom>
                <a:avLst/>
                <a:gdLst>
                  <a:gd name="T0" fmla="*/ 290 w 290"/>
                  <a:gd name="T1" fmla="*/ 19 h 52"/>
                  <a:gd name="T2" fmla="*/ 267 w 290"/>
                  <a:gd name="T3" fmla="*/ 40 h 52"/>
                  <a:gd name="T4" fmla="*/ 23 w 290"/>
                  <a:gd name="T5" fmla="*/ 52 h 52"/>
                  <a:gd name="T6" fmla="*/ 0 w 290"/>
                  <a:gd name="T7" fmla="*/ 33 h 52"/>
                  <a:gd name="T8" fmla="*/ 0 w 290"/>
                  <a:gd name="T9" fmla="*/ 33 h 52"/>
                  <a:gd name="T10" fmla="*/ 23 w 290"/>
                  <a:gd name="T11" fmla="*/ 12 h 52"/>
                  <a:gd name="T12" fmla="*/ 267 w 290"/>
                  <a:gd name="T13" fmla="*/ 0 h 52"/>
                  <a:gd name="T14" fmla="*/ 290 w 290"/>
                  <a:gd name="T15" fmla="*/ 19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2">
                    <a:moveTo>
                      <a:pt x="290" y="19"/>
                    </a:moveTo>
                    <a:cubicBezTo>
                      <a:pt x="290" y="30"/>
                      <a:pt x="280" y="40"/>
                      <a:pt x="267" y="40"/>
                    </a:cubicBezTo>
                    <a:cubicBezTo>
                      <a:pt x="23" y="52"/>
                      <a:pt x="23" y="52"/>
                      <a:pt x="23" y="52"/>
                    </a:cubicBezTo>
                    <a:cubicBezTo>
                      <a:pt x="10" y="52"/>
                      <a:pt x="0" y="44"/>
                      <a:pt x="0" y="33"/>
                    </a:cubicBezTo>
                    <a:cubicBezTo>
                      <a:pt x="0" y="33"/>
                      <a:pt x="0" y="33"/>
                      <a:pt x="0" y="33"/>
                    </a:cubicBezTo>
                    <a:cubicBezTo>
                      <a:pt x="0" y="22"/>
                      <a:pt x="10" y="12"/>
                      <a:pt x="23" y="12"/>
                    </a:cubicBezTo>
                    <a:cubicBezTo>
                      <a:pt x="267" y="0"/>
                      <a:pt x="267" y="0"/>
                      <a:pt x="267" y="0"/>
                    </a:cubicBezTo>
                    <a:cubicBezTo>
                      <a:pt x="280" y="0"/>
                      <a:pt x="290" y="8"/>
                      <a:pt x="290" y="19"/>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Arial"/>
                  <a:ea typeface="微软雅黑"/>
                  <a:cs typeface="+mn-cs"/>
                  <a:sym typeface="Arial"/>
                </a:endParaRPr>
              </a:p>
            </p:txBody>
          </p:sp>
          <p:sp>
            <p:nvSpPr>
              <p:cNvPr id="36" name="任意多边形: 形状 35"/>
              <p:cNvSpPr/>
              <p:nvPr/>
            </p:nvSpPr>
            <p:spPr bwMode="auto">
              <a:xfrm>
                <a:off x="3594" y="3153"/>
                <a:ext cx="688" cy="126"/>
              </a:xfrm>
              <a:custGeom>
                <a:avLst/>
                <a:gdLst>
                  <a:gd name="T0" fmla="*/ 290 w 290"/>
                  <a:gd name="T1" fmla="*/ 20 h 53"/>
                  <a:gd name="T2" fmla="*/ 267 w 290"/>
                  <a:gd name="T3" fmla="*/ 41 h 53"/>
                  <a:gd name="T4" fmla="*/ 23 w 290"/>
                  <a:gd name="T5" fmla="*/ 52 h 53"/>
                  <a:gd name="T6" fmla="*/ 0 w 290"/>
                  <a:gd name="T7" fmla="*/ 33 h 53"/>
                  <a:gd name="T8" fmla="*/ 0 w 290"/>
                  <a:gd name="T9" fmla="*/ 33 h 53"/>
                  <a:gd name="T10" fmla="*/ 23 w 290"/>
                  <a:gd name="T11" fmla="*/ 12 h 53"/>
                  <a:gd name="T12" fmla="*/ 267 w 290"/>
                  <a:gd name="T13" fmla="*/ 1 h 53"/>
                  <a:gd name="T14" fmla="*/ 290 w 290"/>
                  <a:gd name="T15" fmla="*/ 20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3">
                    <a:moveTo>
                      <a:pt x="290" y="20"/>
                    </a:moveTo>
                    <a:cubicBezTo>
                      <a:pt x="290" y="31"/>
                      <a:pt x="280" y="40"/>
                      <a:pt x="267" y="41"/>
                    </a:cubicBezTo>
                    <a:cubicBezTo>
                      <a:pt x="23" y="52"/>
                      <a:pt x="23" y="52"/>
                      <a:pt x="23" y="52"/>
                    </a:cubicBezTo>
                    <a:cubicBezTo>
                      <a:pt x="10" y="53"/>
                      <a:pt x="0" y="44"/>
                      <a:pt x="0" y="33"/>
                    </a:cubicBezTo>
                    <a:cubicBezTo>
                      <a:pt x="0" y="33"/>
                      <a:pt x="0" y="33"/>
                      <a:pt x="0" y="33"/>
                    </a:cubicBezTo>
                    <a:cubicBezTo>
                      <a:pt x="0" y="22"/>
                      <a:pt x="10" y="13"/>
                      <a:pt x="23" y="12"/>
                    </a:cubicBezTo>
                    <a:cubicBezTo>
                      <a:pt x="267" y="1"/>
                      <a:pt x="267" y="1"/>
                      <a:pt x="267" y="1"/>
                    </a:cubicBezTo>
                    <a:cubicBezTo>
                      <a:pt x="280" y="0"/>
                      <a:pt x="290" y="9"/>
                      <a:pt x="290" y="2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Arial"/>
                  <a:ea typeface="微软雅黑"/>
                  <a:cs typeface="+mn-cs"/>
                  <a:sym typeface="Arial"/>
                </a:endParaRPr>
              </a:p>
            </p:txBody>
          </p:sp>
          <p:sp>
            <p:nvSpPr>
              <p:cNvPr id="37" name="任意多边形: 形状 36"/>
              <p:cNvSpPr/>
              <p:nvPr/>
            </p:nvSpPr>
            <p:spPr bwMode="auto">
              <a:xfrm>
                <a:off x="3594" y="3279"/>
                <a:ext cx="688" cy="125"/>
              </a:xfrm>
              <a:custGeom>
                <a:avLst/>
                <a:gdLst>
                  <a:gd name="T0" fmla="*/ 290 w 290"/>
                  <a:gd name="T1" fmla="*/ 20 h 53"/>
                  <a:gd name="T2" fmla="*/ 267 w 290"/>
                  <a:gd name="T3" fmla="*/ 41 h 53"/>
                  <a:gd name="T4" fmla="*/ 23 w 290"/>
                  <a:gd name="T5" fmla="*/ 52 h 53"/>
                  <a:gd name="T6" fmla="*/ 0 w 290"/>
                  <a:gd name="T7" fmla="*/ 33 h 53"/>
                  <a:gd name="T8" fmla="*/ 0 w 290"/>
                  <a:gd name="T9" fmla="*/ 33 h 53"/>
                  <a:gd name="T10" fmla="*/ 23 w 290"/>
                  <a:gd name="T11" fmla="*/ 12 h 53"/>
                  <a:gd name="T12" fmla="*/ 267 w 290"/>
                  <a:gd name="T13" fmla="*/ 1 h 53"/>
                  <a:gd name="T14" fmla="*/ 290 w 290"/>
                  <a:gd name="T15" fmla="*/ 20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3">
                    <a:moveTo>
                      <a:pt x="290" y="20"/>
                    </a:moveTo>
                    <a:cubicBezTo>
                      <a:pt x="290" y="31"/>
                      <a:pt x="280" y="40"/>
                      <a:pt x="267" y="41"/>
                    </a:cubicBezTo>
                    <a:cubicBezTo>
                      <a:pt x="23" y="52"/>
                      <a:pt x="23" y="52"/>
                      <a:pt x="23" y="52"/>
                    </a:cubicBezTo>
                    <a:cubicBezTo>
                      <a:pt x="10" y="53"/>
                      <a:pt x="0" y="44"/>
                      <a:pt x="0" y="33"/>
                    </a:cubicBezTo>
                    <a:cubicBezTo>
                      <a:pt x="0" y="33"/>
                      <a:pt x="0" y="33"/>
                      <a:pt x="0" y="33"/>
                    </a:cubicBezTo>
                    <a:cubicBezTo>
                      <a:pt x="0" y="22"/>
                      <a:pt x="10" y="13"/>
                      <a:pt x="23" y="12"/>
                    </a:cubicBezTo>
                    <a:cubicBezTo>
                      <a:pt x="267" y="1"/>
                      <a:pt x="267" y="1"/>
                      <a:pt x="267" y="1"/>
                    </a:cubicBezTo>
                    <a:cubicBezTo>
                      <a:pt x="280" y="0"/>
                      <a:pt x="290" y="9"/>
                      <a:pt x="290" y="2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Arial"/>
                  <a:ea typeface="微软雅黑"/>
                  <a:cs typeface="+mn-cs"/>
                  <a:sym typeface="Arial"/>
                </a:endParaRPr>
              </a:p>
            </p:txBody>
          </p:sp>
          <p:sp>
            <p:nvSpPr>
              <p:cNvPr id="38" name="任意多边形: 形状 37"/>
              <p:cNvSpPr/>
              <p:nvPr/>
            </p:nvSpPr>
            <p:spPr bwMode="auto">
              <a:xfrm>
                <a:off x="3902" y="2904"/>
                <a:ext cx="380" cy="112"/>
              </a:xfrm>
              <a:custGeom>
                <a:avLst/>
                <a:gdLst>
                  <a:gd name="T0" fmla="*/ 137 w 160"/>
                  <a:gd name="T1" fmla="*/ 1 h 47"/>
                  <a:gd name="T2" fmla="*/ 0 w 160"/>
                  <a:gd name="T3" fmla="*/ 7 h 47"/>
                  <a:gd name="T4" fmla="*/ 15 w 160"/>
                  <a:gd name="T5" fmla="*/ 26 h 47"/>
                  <a:gd name="T6" fmla="*/ 0 w 160"/>
                  <a:gd name="T7" fmla="*/ 47 h 47"/>
                  <a:gd name="T8" fmla="*/ 137 w 160"/>
                  <a:gd name="T9" fmla="*/ 41 h 47"/>
                  <a:gd name="T10" fmla="*/ 160 w 160"/>
                  <a:gd name="T11" fmla="*/ 20 h 47"/>
                  <a:gd name="T12" fmla="*/ 137 w 160"/>
                  <a:gd name="T13" fmla="*/ 1 h 47"/>
                </a:gdLst>
                <a:ahLst/>
                <a:cxnLst>
                  <a:cxn ang="0">
                    <a:pos x="T0" y="T1"/>
                  </a:cxn>
                  <a:cxn ang="0">
                    <a:pos x="T2" y="T3"/>
                  </a:cxn>
                  <a:cxn ang="0">
                    <a:pos x="T4" y="T5"/>
                  </a:cxn>
                  <a:cxn ang="0">
                    <a:pos x="T6" y="T7"/>
                  </a:cxn>
                  <a:cxn ang="0">
                    <a:pos x="T8" y="T9"/>
                  </a:cxn>
                  <a:cxn ang="0">
                    <a:pos x="T10" y="T11"/>
                  </a:cxn>
                  <a:cxn ang="0">
                    <a:pos x="T12" y="T13"/>
                  </a:cxn>
                </a:cxnLst>
                <a:rect l="0" t="0" r="r" b="b"/>
                <a:pathLst>
                  <a:path w="160" h="47">
                    <a:moveTo>
                      <a:pt x="137" y="1"/>
                    </a:moveTo>
                    <a:cubicBezTo>
                      <a:pt x="0" y="7"/>
                      <a:pt x="0" y="7"/>
                      <a:pt x="0" y="7"/>
                    </a:cubicBezTo>
                    <a:cubicBezTo>
                      <a:pt x="8" y="7"/>
                      <a:pt x="15" y="15"/>
                      <a:pt x="15" y="26"/>
                    </a:cubicBezTo>
                    <a:cubicBezTo>
                      <a:pt x="15" y="37"/>
                      <a:pt x="8" y="47"/>
                      <a:pt x="0" y="47"/>
                    </a:cubicBezTo>
                    <a:cubicBezTo>
                      <a:pt x="137" y="41"/>
                      <a:pt x="137" y="41"/>
                      <a:pt x="137" y="41"/>
                    </a:cubicBezTo>
                    <a:cubicBezTo>
                      <a:pt x="150" y="40"/>
                      <a:pt x="160" y="31"/>
                      <a:pt x="160" y="20"/>
                    </a:cubicBezTo>
                    <a:cubicBezTo>
                      <a:pt x="160" y="9"/>
                      <a:pt x="150" y="0"/>
                      <a:pt x="137" y="1"/>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Arial"/>
                  <a:ea typeface="微软雅黑"/>
                  <a:cs typeface="+mn-cs"/>
                  <a:sym typeface="Arial"/>
                </a:endParaRPr>
              </a:p>
            </p:txBody>
          </p:sp>
          <p:sp>
            <p:nvSpPr>
              <p:cNvPr id="39" name="任意多边形: 形状 38"/>
              <p:cNvSpPr/>
              <p:nvPr/>
            </p:nvSpPr>
            <p:spPr bwMode="auto">
              <a:xfrm>
                <a:off x="3902" y="3030"/>
                <a:ext cx="380" cy="111"/>
              </a:xfrm>
              <a:custGeom>
                <a:avLst/>
                <a:gdLst>
                  <a:gd name="T0" fmla="*/ 137 w 160"/>
                  <a:gd name="T1" fmla="*/ 0 h 47"/>
                  <a:gd name="T2" fmla="*/ 0 w 160"/>
                  <a:gd name="T3" fmla="*/ 7 h 47"/>
                  <a:gd name="T4" fmla="*/ 15 w 160"/>
                  <a:gd name="T5" fmla="*/ 26 h 47"/>
                  <a:gd name="T6" fmla="*/ 0 w 160"/>
                  <a:gd name="T7" fmla="*/ 47 h 47"/>
                  <a:gd name="T8" fmla="*/ 137 w 160"/>
                  <a:gd name="T9" fmla="*/ 40 h 47"/>
                  <a:gd name="T10" fmla="*/ 160 w 160"/>
                  <a:gd name="T11" fmla="*/ 19 h 47"/>
                  <a:gd name="T12" fmla="*/ 137 w 160"/>
                  <a:gd name="T13" fmla="*/ 0 h 47"/>
                </a:gdLst>
                <a:ahLst/>
                <a:cxnLst>
                  <a:cxn ang="0">
                    <a:pos x="T0" y="T1"/>
                  </a:cxn>
                  <a:cxn ang="0">
                    <a:pos x="T2" y="T3"/>
                  </a:cxn>
                  <a:cxn ang="0">
                    <a:pos x="T4" y="T5"/>
                  </a:cxn>
                  <a:cxn ang="0">
                    <a:pos x="T6" y="T7"/>
                  </a:cxn>
                  <a:cxn ang="0">
                    <a:pos x="T8" y="T9"/>
                  </a:cxn>
                  <a:cxn ang="0">
                    <a:pos x="T10" y="T11"/>
                  </a:cxn>
                  <a:cxn ang="0">
                    <a:pos x="T12" y="T13"/>
                  </a:cxn>
                </a:cxnLst>
                <a:rect l="0" t="0" r="r" b="b"/>
                <a:pathLst>
                  <a:path w="160" h="47">
                    <a:moveTo>
                      <a:pt x="137" y="0"/>
                    </a:moveTo>
                    <a:cubicBezTo>
                      <a:pt x="0" y="7"/>
                      <a:pt x="0" y="7"/>
                      <a:pt x="0" y="7"/>
                    </a:cubicBezTo>
                    <a:cubicBezTo>
                      <a:pt x="8" y="6"/>
                      <a:pt x="15" y="15"/>
                      <a:pt x="15" y="26"/>
                    </a:cubicBezTo>
                    <a:cubicBezTo>
                      <a:pt x="15" y="37"/>
                      <a:pt x="8" y="46"/>
                      <a:pt x="0" y="47"/>
                    </a:cubicBezTo>
                    <a:cubicBezTo>
                      <a:pt x="137" y="40"/>
                      <a:pt x="137" y="40"/>
                      <a:pt x="137" y="40"/>
                    </a:cubicBezTo>
                    <a:cubicBezTo>
                      <a:pt x="150" y="40"/>
                      <a:pt x="160" y="30"/>
                      <a:pt x="160" y="19"/>
                    </a:cubicBezTo>
                    <a:cubicBezTo>
                      <a:pt x="160" y="8"/>
                      <a:pt x="150" y="0"/>
                      <a:pt x="137" y="0"/>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Arial"/>
                  <a:ea typeface="微软雅黑"/>
                  <a:cs typeface="+mn-cs"/>
                  <a:sym typeface="Arial"/>
                </a:endParaRPr>
              </a:p>
            </p:txBody>
          </p:sp>
          <p:sp>
            <p:nvSpPr>
              <p:cNvPr id="40" name="任意多边形: 形状 39"/>
              <p:cNvSpPr/>
              <p:nvPr/>
            </p:nvSpPr>
            <p:spPr bwMode="auto">
              <a:xfrm>
                <a:off x="3902" y="3153"/>
                <a:ext cx="380" cy="111"/>
              </a:xfrm>
              <a:custGeom>
                <a:avLst/>
                <a:gdLst>
                  <a:gd name="T0" fmla="*/ 137 w 160"/>
                  <a:gd name="T1" fmla="*/ 1 h 47"/>
                  <a:gd name="T2" fmla="*/ 0 w 160"/>
                  <a:gd name="T3" fmla="*/ 7 h 47"/>
                  <a:gd name="T4" fmla="*/ 15 w 160"/>
                  <a:gd name="T5" fmla="*/ 27 h 47"/>
                  <a:gd name="T6" fmla="*/ 0 w 160"/>
                  <a:gd name="T7" fmla="*/ 47 h 47"/>
                  <a:gd name="T8" fmla="*/ 137 w 160"/>
                  <a:gd name="T9" fmla="*/ 41 h 47"/>
                  <a:gd name="T10" fmla="*/ 160 w 160"/>
                  <a:gd name="T11" fmla="*/ 20 h 47"/>
                  <a:gd name="T12" fmla="*/ 137 w 160"/>
                  <a:gd name="T13" fmla="*/ 1 h 47"/>
                </a:gdLst>
                <a:ahLst/>
                <a:cxnLst>
                  <a:cxn ang="0">
                    <a:pos x="T0" y="T1"/>
                  </a:cxn>
                  <a:cxn ang="0">
                    <a:pos x="T2" y="T3"/>
                  </a:cxn>
                  <a:cxn ang="0">
                    <a:pos x="T4" y="T5"/>
                  </a:cxn>
                  <a:cxn ang="0">
                    <a:pos x="T6" y="T7"/>
                  </a:cxn>
                  <a:cxn ang="0">
                    <a:pos x="T8" y="T9"/>
                  </a:cxn>
                  <a:cxn ang="0">
                    <a:pos x="T10" y="T11"/>
                  </a:cxn>
                  <a:cxn ang="0">
                    <a:pos x="T12" y="T13"/>
                  </a:cxn>
                </a:cxnLst>
                <a:rect l="0" t="0" r="r" b="b"/>
                <a:pathLst>
                  <a:path w="160" h="47">
                    <a:moveTo>
                      <a:pt x="137" y="1"/>
                    </a:moveTo>
                    <a:cubicBezTo>
                      <a:pt x="0" y="7"/>
                      <a:pt x="0" y="7"/>
                      <a:pt x="0" y="7"/>
                    </a:cubicBezTo>
                    <a:cubicBezTo>
                      <a:pt x="8" y="7"/>
                      <a:pt x="15" y="16"/>
                      <a:pt x="15" y="27"/>
                    </a:cubicBezTo>
                    <a:cubicBezTo>
                      <a:pt x="15" y="38"/>
                      <a:pt x="8" y="47"/>
                      <a:pt x="0" y="47"/>
                    </a:cubicBezTo>
                    <a:cubicBezTo>
                      <a:pt x="137" y="41"/>
                      <a:pt x="137" y="41"/>
                      <a:pt x="137" y="41"/>
                    </a:cubicBezTo>
                    <a:cubicBezTo>
                      <a:pt x="150" y="40"/>
                      <a:pt x="160" y="31"/>
                      <a:pt x="160" y="20"/>
                    </a:cubicBezTo>
                    <a:cubicBezTo>
                      <a:pt x="160" y="9"/>
                      <a:pt x="150" y="0"/>
                      <a:pt x="137" y="1"/>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Arial"/>
                  <a:ea typeface="微软雅黑"/>
                  <a:cs typeface="+mn-cs"/>
                  <a:sym typeface="Arial"/>
                </a:endParaRPr>
              </a:p>
            </p:txBody>
          </p:sp>
          <p:sp>
            <p:nvSpPr>
              <p:cNvPr id="41" name="任意多边形: 形状 40"/>
              <p:cNvSpPr/>
              <p:nvPr/>
            </p:nvSpPr>
            <p:spPr bwMode="auto">
              <a:xfrm>
                <a:off x="3902" y="3279"/>
                <a:ext cx="380" cy="111"/>
              </a:xfrm>
              <a:custGeom>
                <a:avLst/>
                <a:gdLst>
                  <a:gd name="T0" fmla="*/ 137 w 160"/>
                  <a:gd name="T1" fmla="*/ 1 h 47"/>
                  <a:gd name="T2" fmla="*/ 0 w 160"/>
                  <a:gd name="T3" fmla="*/ 7 h 47"/>
                  <a:gd name="T4" fmla="*/ 15 w 160"/>
                  <a:gd name="T5" fmla="*/ 26 h 47"/>
                  <a:gd name="T6" fmla="*/ 0 w 160"/>
                  <a:gd name="T7" fmla="*/ 47 h 47"/>
                  <a:gd name="T8" fmla="*/ 137 w 160"/>
                  <a:gd name="T9" fmla="*/ 41 h 47"/>
                  <a:gd name="T10" fmla="*/ 160 w 160"/>
                  <a:gd name="T11" fmla="*/ 20 h 47"/>
                  <a:gd name="T12" fmla="*/ 137 w 160"/>
                  <a:gd name="T13" fmla="*/ 1 h 47"/>
                </a:gdLst>
                <a:ahLst/>
                <a:cxnLst>
                  <a:cxn ang="0">
                    <a:pos x="T0" y="T1"/>
                  </a:cxn>
                  <a:cxn ang="0">
                    <a:pos x="T2" y="T3"/>
                  </a:cxn>
                  <a:cxn ang="0">
                    <a:pos x="T4" y="T5"/>
                  </a:cxn>
                  <a:cxn ang="0">
                    <a:pos x="T6" y="T7"/>
                  </a:cxn>
                  <a:cxn ang="0">
                    <a:pos x="T8" y="T9"/>
                  </a:cxn>
                  <a:cxn ang="0">
                    <a:pos x="T10" y="T11"/>
                  </a:cxn>
                  <a:cxn ang="0">
                    <a:pos x="T12" y="T13"/>
                  </a:cxn>
                </a:cxnLst>
                <a:rect l="0" t="0" r="r" b="b"/>
                <a:pathLst>
                  <a:path w="160" h="47">
                    <a:moveTo>
                      <a:pt x="137" y="1"/>
                    </a:moveTo>
                    <a:cubicBezTo>
                      <a:pt x="0" y="7"/>
                      <a:pt x="0" y="7"/>
                      <a:pt x="0" y="7"/>
                    </a:cubicBezTo>
                    <a:cubicBezTo>
                      <a:pt x="8" y="7"/>
                      <a:pt x="15" y="15"/>
                      <a:pt x="15" y="26"/>
                    </a:cubicBezTo>
                    <a:cubicBezTo>
                      <a:pt x="15" y="37"/>
                      <a:pt x="8" y="47"/>
                      <a:pt x="0" y="47"/>
                    </a:cubicBezTo>
                    <a:cubicBezTo>
                      <a:pt x="137" y="41"/>
                      <a:pt x="137" y="41"/>
                      <a:pt x="137" y="41"/>
                    </a:cubicBezTo>
                    <a:cubicBezTo>
                      <a:pt x="150" y="40"/>
                      <a:pt x="160" y="31"/>
                      <a:pt x="160" y="20"/>
                    </a:cubicBezTo>
                    <a:cubicBezTo>
                      <a:pt x="160" y="9"/>
                      <a:pt x="150" y="0"/>
                      <a:pt x="137" y="1"/>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Arial"/>
                  <a:ea typeface="微软雅黑"/>
                  <a:cs typeface="+mn-cs"/>
                  <a:sym typeface="Arial"/>
                </a:endParaRPr>
              </a:p>
            </p:txBody>
          </p:sp>
          <p:sp>
            <p:nvSpPr>
              <p:cNvPr id="42" name="任意多边形: 形状 41"/>
              <p:cNvSpPr/>
              <p:nvPr/>
            </p:nvSpPr>
            <p:spPr bwMode="auto">
              <a:xfrm>
                <a:off x="3902" y="3376"/>
                <a:ext cx="321" cy="28"/>
              </a:xfrm>
              <a:custGeom>
                <a:avLst/>
                <a:gdLst>
                  <a:gd name="T0" fmla="*/ 0 w 321"/>
                  <a:gd name="T1" fmla="*/ 28 h 28"/>
                  <a:gd name="T2" fmla="*/ 321 w 321"/>
                  <a:gd name="T3" fmla="*/ 28 h 28"/>
                  <a:gd name="T4" fmla="*/ 321 w 321"/>
                  <a:gd name="T5" fmla="*/ 0 h 28"/>
                  <a:gd name="T6" fmla="*/ 0 w 321"/>
                  <a:gd name="T7" fmla="*/ 14 h 28"/>
                  <a:gd name="T8" fmla="*/ 0 w 321"/>
                  <a:gd name="T9" fmla="*/ 28 h 28"/>
                </a:gdLst>
                <a:ahLst/>
                <a:cxnLst>
                  <a:cxn ang="0">
                    <a:pos x="T0" y="T1"/>
                  </a:cxn>
                  <a:cxn ang="0">
                    <a:pos x="T2" y="T3"/>
                  </a:cxn>
                  <a:cxn ang="0">
                    <a:pos x="T4" y="T5"/>
                  </a:cxn>
                  <a:cxn ang="0">
                    <a:pos x="T6" y="T7"/>
                  </a:cxn>
                  <a:cxn ang="0">
                    <a:pos x="T8" y="T9"/>
                  </a:cxn>
                </a:cxnLst>
                <a:rect l="0" t="0" r="r" b="b"/>
                <a:pathLst>
                  <a:path w="321" h="28">
                    <a:moveTo>
                      <a:pt x="0" y="28"/>
                    </a:moveTo>
                    <a:lnTo>
                      <a:pt x="321" y="28"/>
                    </a:lnTo>
                    <a:lnTo>
                      <a:pt x="321" y="0"/>
                    </a:lnTo>
                    <a:lnTo>
                      <a:pt x="0" y="14"/>
                    </a:lnTo>
                    <a:lnTo>
                      <a:pt x="0" y="28"/>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Arial"/>
                  <a:ea typeface="微软雅黑"/>
                  <a:cs typeface="+mn-cs"/>
                  <a:sym typeface="Arial"/>
                </a:endParaRPr>
              </a:p>
            </p:txBody>
          </p:sp>
          <p:sp>
            <p:nvSpPr>
              <p:cNvPr id="43" name="任意多边形: 形状 42"/>
              <p:cNvSpPr/>
              <p:nvPr/>
            </p:nvSpPr>
            <p:spPr bwMode="auto">
              <a:xfrm>
                <a:off x="3902" y="3250"/>
                <a:ext cx="321" cy="45"/>
              </a:xfrm>
              <a:custGeom>
                <a:avLst/>
                <a:gdLst>
                  <a:gd name="T0" fmla="*/ 0 w 321"/>
                  <a:gd name="T1" fmla="*/ 45 h 45"/>
                  <a:gd name="T2" fmla="*/ 321 w 321"/>
                  <a:gd name="T3" fmla="*/ 31 h 45"/>
                  <a:gd name="T4" fmla="*/ 321 w 321"/>
                  <a:gd name="T5" fmla="*/ 0 h 45"/>
                  <a:gd name="T6" fmla="*/ 0 w 321"/>
                  <a:gd name="T7" fmla="*/ 17 h 45"/>
                  <a:gd name="T8" fmla="*/ 0 w 321"/>
                  <a:gd name="T9" fmla="*/ 45 h 45"/>
                </a:gdLst>
                <a:ahLst/>
                <a:cxnLst>
                  <a:cxn ang="0">
                    <a:pos x="T0" y="T1"/>
                  </a:cxn>
                  <a:cxn ang="0">
                    <a:pos x="T2" y="T3"/>
                  </a:cxn>
                  <a:cxn ang="0">
                    <a:pos x="T4" y="T5"/>
                  </a:cxn>
                  <a:cxn ang="0">
                    <a:pos x="T6" y="T7"/>
                  </a:cxn>
                  <a:cxn ang="0">
                    <a:pos x="T8" y="T9"/>
                  </a:cxn>
                </a:cxnLst>
                <a:rect l="0" t="0" r="r" b="b"/>
                <a:pathLst>
                  <a:path w="321" h="45">
                    <a:moveTo>
                      <a:pt x="0" y="45"/>
                    </a:moveTo>
                    <a:lnTo>
                      <a:pt x="321" y="31"/>
                    </a:lnTo>
                    <a:lnTo>
                      <a:pt x="321" y="0"/>
                    </a:lnTo>
                    <a:lnTo>
                      <a:pt x="0" y="17"/>
                    </a:lnTo>
                    <a:lnTo>
                      <a:pt x="0" y="45"/>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Arial"/>
                  <a:ea typeface="微软雅黑"/>
                  <a:cs typeface="+mn-cs"/>
                  <a:sym typeface="Arial"/>
                </a:endParaRPr>
              </a:p>
            </p:txBody>
          </p:sp>
          <p:sp>
            <p:nvSpPr>
              <p:cNvPr id="44" name="任意多边形: 形状 43"/>
              <p:cNvSpPr/>
              <p:nvPr/>
            </p:nvSpPr>
            <p:spPr bwMode="auto">
              <a:xfrm>
                <a:off x="3902" y="3001"/>
                <a:ext cx="321" cy="45"/>
              </a:xfrm>
              <a:custGeom>
                <a:avLst/>
                <a:gdLst>
                  <a:gd name="T0" fmla="*/ 0 w 321"/>
                  <a:gd name="T1" fmla="*/ 15 h 45"/>
                  <a:gd name="T2" fmla="*/ 0 w 321"/>
                  <a:gd name="T3" fmla="*/ 45 h 45"/>
                  <a:gd name="T4" fmla="*/ 321 w 321"/>
                  <a:gd name="T5" fmla="*/ 29 h 45"/>
                  <a:gd name="T6" fmla="*/ 321 w 321"/>
                  <a:gd name="T7" fmla="*/ 0 h 45"/>
                  <a:gd name="T8" fmla="*/ 0 w 321"/>
                  <a:gd name="T9" fmla="*/ 15 h 45"/>
                </a:gdLst>
                <a:ahLst/>
                <a:cxnLst>
                  <a:cxn ang="0">
                    <a:pos x="T0" y="T1"/>
                  </a:cxn>
                  <a:cxn ang="0">
                    <a:pos x="T2" y="T3"/>
                  </a:cxn>
                  <a:cxn ang="0">
                    <a:pos x="T4" y="T5"/>
                  </a:cxn>
                  <a:cxn ang="0">
                    <a:pos x="T6" y="T7"/>
                  </a:cxn>
                  <a:cxn ang="0">
                    <a:pos x="T8" y="T9"/>
                  </a:cxn>
                </a:cxnLst>
                <a:rect l="0" t="0" r="r" b="b"/>
                <a:pathLst>
                  <a:path w="321" h="45">
                    <a:moveTo>
                      <a:pt x="0" y="15"/>
                    </a:moveTo>
                    <a:lnTo>
                      <a:pt x="0" y="45"/>
                    </a:lnTo>
                    <a:lnTo>
                      <a:pt x="321" y="29"/>
                    </a:lnTo>
                    <a:lnTo>
                      <a:pt x="321" y="0"/>
                    </a:lnTo>
                    <a:lnTo>
                      <a:pt x="0" y="15"/>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Arial"/>
                  <a:ea typeface="微软雅黑"/>
                  <a:cs typeface="+mn-cs"/>
                  <a:sym typeface="Arial"/>
                </a:endParaRPr>
              </a:p>
            </p:txBody>
          </p:sp>
          <p:sp>
            <p:nvSpPr>
              <p:cNvPr id="45" name="任意多边形: 形状 44"/>
              <p:cNvSpPr/>
              <p:nvPr/>
            </p:nvSpPr>
            <p:spPr bwMode="auto">
              <a:xfrm>
                <a:off x="3902" y="3127"/>
                <a:ext cx="321" cy="43"/>
              </a:xfrm>
              <a:custGeom>
                <a:avLst/>
                <a:gdLst>
                  <a:gd name="T0" fmla="*/ 0 w 321"/>
                  <a:gd name="T1" fmla="*/ 43 h 43"/>
                  <a:gd name="T2" fmla="*/ 321 w 321"/>
                  <a:gd name="T3" fmla="*/ 28 h 43"/>
                  <a:gd name="T4" fmla="*/ 321 w 321"/>
                  <a:gd name="T5" fmla="*/ 0 h 43"/>
                  <a:gd name="T6" fmla="*/ 0 w 321"/>
                  <a:gd name="T7" fmla="*/ 14 h 43"/>
                  <a:gd name="T8" fmla="*/ 0 w 321"/>
                  <a:gd name="T9" fmla="*/ 43 h 43"/>
                </a:gdLst>
                <a:ahLst/>
                <a:cxnLst>
                  <a:cxn ang="0">
                    <a:pos x="T0" y="T1"/>
                  </a:cxn>
                  <a:cxn ang="0">
                    <a:pos x="T2" y="T3"/>
                  </a:cxn>
                  <a:cxn ang="0">
                    <a:pos x="T4" y="T5"/>
                  </a:cxn>
                  <a:cxn ang="0">
                    <a:pos x="T6" y="T7"/>
                  </a:cxn>
                  <a:cxn ang="0">
                    <a:pos x="T8" y="T9"/>
                  </a:cxn>
                </a:cxnLst>
                <a:rect l="0" t="0" r="r" b="b"/>
                <a:pathLst>
                  <a:path w="321" h="43">
                    <a:moveTo>
                      <a:pt x="0" y="43"/>
                    </a:moveTo>
                    <a:lnTo>
                      <a:pt x="321" y="28"/>
                    </a:lnTo>
                    <a:lnTo>
                      <a:pt x="321" y="0"/>
                    </a:lnTo>
                    <a:lnTo>
                      <a:pt x="0" y="14"/>
                    </a:lnTo>
                    <a:lnTo>
                      <a:pt x="0" y="43"/>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Arial"/>
                  <a:ea typeface="微软雅黑"/>
                  <a:cs typeface="+mn-cs"/>
                  <a:sym typeface="Arial"/>
                </a:endParaRPr>
              </a:p>
            </p:txBody>
          </p:sp>
          <p:sp>
            <p:nvSpPr>
              <p:cNvPr id="46" name="任意多边形: 形状 45"/>
              <p:cNvSpPr/>
              <p:nvPr/>
            </p:nvSpPr>
            <p:spPr bwMode="auto">
              <a:xfrm>
                <a:off x="3717" y="3466"/>
                <a:ext cx="439" cy="24"/>
              </a:xfrm>
              <a:custGeom>
                <a:avLst/>
                <a:gdLst>
                  <a:gd name="T0" fmla="*/ 0 w 185"/>
                  <a:gd name="T1" fmla="*/ 0 h 10"/>
                  <a:gd name="T2" fmla="*/ 0 w 185"/>
                  <a:gd name="T3" fmla="*/ 0 h 10"/>
                  <a:gd name="T4" fmla="*/ 46 w 185"/>
                  <a:gd name="T5" fmla="*/ 10 h 10"/>
                  <a:gd name="T6" fmla="*/ 140 w 185"/>
                  <a:gd name="T7" fmla="*/ 10 h 10"/>
                  <a:gd name="T8" fmla="*/ 185 w 185"/>
                  <a:gd name="T9" fmla="*/ 0 h 10"/>
                  <a:gd name="T10" fmla="*/ 185 w 185"/>
                  <a:gd name="T11" fmla="*/ 0 h 10"/>
                  <a:gd name="T12" fmla="*/ 0 w 185"/>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85" h="10">
                    <a:moveTo>
                      <a:pt x="0" y="0"/>
                    </a:moveTo>
                    <a:cubicBezTo>
                      <a:pt x="0" y="0"/>
                      <a:pt x="0" y="0"/>
                      <a:pt x="0" y="0"/>
                    </a:cubicBezTo>
                    <a:cubicBezTo>
                      <a:pt x="0" y="5"/>
                      <a:pt x="21" y="10"/>
                      <a:pt x="46" y="10"/>
                    </a:cubicBezTo>
                    <a:cubicBezTo>
                      <a:pt x="140" y="10"/>
                      <a:pt x="140" y="10"/>
                      <a:pt x="140" y="10"/>
                    </a:cubicBezTo>
                    <a:cubicBezTo>
                      <a:pt x="165" y="10"/>
                      <a:pt x="185" y="5"/>
                      <a:pt x="185" y="0"/>
                    </a:cubicBezTo>
                    <a:cubicBezTo>
                      <a:pt x="185" y="0"/>
                      <a:pt x="185" y="0"/>
                      <a:pt x="185" y="0"/>
                    </a:cubicBezTo>
                    <a:lnTo>
                      <a:pt x="0" y="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Arial"/>
                  <a:ea typeface="微软雅黑"/>
                  <a:cs typeface="+mn-cs"/>
                  <a:sym typeface="Arial"/>
                </a:endParaRPr>
              </a:p>
            </p:txBody>
          </p:sp>
          <p:sp>
            <p:nvSpPr>
              <p:cNvPr id="47" name="任意多边形: 形状 46"/>
              <p:cNvSpPr/>
              <p:nvPr/>
            </p:nvSpPr>
            <p:spPr bwMode="auto">
              <a:xfrm>
                <a:off x="3902" y="3404"/>
                <a:ext cx="321" cy="62"/>
              </a:xfrm>
              <a:custGeom>
                <a:avLst/>
                <a:gdLst>
                  <a:gd name="T0" fmla="*/ 0 w 321"/>
                  <a:gd name="T1" fmla="*/ 62 h 62"/>
                  <a:gd name="T2" fmla="*/ 278 w 321"/>
                  <a:gd name="T3" fmla="*/ 62 h 62"/>
                  <a:gd name="T4" fmla="*/ 321 w 321"/>
                  <a:gd name="T5" fmla="*/ 0 h 62"/>
                  <a:gd name="T6" fmla="*/ 0 w 321"/>
                  <a:gd name="T7" fmla="*/ 0 h 62"/>
                  <a:gd name="T8" fmla="*/ 0 w 321"/>
                  <a:gd name="T9" fmla="*/ 62 h 62"/>
                </a:gdLst>
                <a:ahLst/>
                <a:cxnLst>
                  <a:cxn ang="0">
                    <a:pos x="T0" y="T1"/>
                  </a:cxn>
                  <a:cxn ang="0">
                    <a:pos x="T2" y="T3"/>
                  </a:cxn>
                  <a:cxn ang="0">
                    <a:pos x="T4" y="T5"/>
                  </a:cxn>
                  <a:cxn ang="0">
                    <a:pos x="T6" y="T7"/>
                  </a:cxn>
                  <a:cxn ang="0">
                    <a:pos x="T8" y="T9"/>
                  </a:cxn>
                </a:cxnLst>
                <a:rect l="0" t="0" r="r" b="b"/>
                <a:pathLst>
                  <a:path w="321" h="62">
                    <a:moveTo>
                      <a:pt x="0" y="62"/>
                    </a:moveTo>
                    <a:lnTo>
                      <a:pt x="278" y="62"/>
                    </a:lnTo>
                    <a:lnTo>
                      <a:pt x="321" y="0"/>
                    </a:lnTo>
                    <a:lnTo>
                      <a:pt x="0" y="0"/>
                    </a:lnTo>
                    <a:lnTo>
                      <a:pt x="0" y="62"/>
                    </a:lnTo>
                    <a:close/>
                  </a:path>
                </a:pathLst>
              </a:custGeom>
              <a:solidFill>
                <a:srgbClr val="404040"/>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Arial"/>
                  <a:ea typeface="微软雅黑"/>
                  <a:cs typeface="+mn-cs"/>
                  <a:sym typeface="Arial"/>
                </a:endParaRPr>
              </a:p>
            </p:txBody>
          </p:sp>
        </p:grpSp>
      </p:grpSp>
      <p:sp>
        <p:nvSpPr>
          <p:cNvPr id="5" name="任意多边形: 形状 4"/>
          <p:cNvSpPr/>
          <p:nvPr/>
        </p:nvSpPr>
        <p:spPr bwMode="auto">
          <a:xfrm>
            <a:off x="4598594" y="1809156"/>
            <a:ext cx="2939531" cy="2780812"/>
          </a:xfrm>
          <a:custGeom>
            <a:avLst/>
            <a:gdLst>
              <a:gd name="T0" fmla="*/ 843 w 1158"/>
              <a:gd name="T1" fmla="*/ 1095 h 1095"/>
              <a:gd name="T2" fmla="*/ 1158 w 1158"/>
              <a:gd name="T3" fmla="*/ 579 h 1095"/>
              <a:gd name="T4" fmla="*/ 579 w 1158"/>
              <a:gd name="T5" fmla="*/ 0 h 1095"/>
              <a:gd name="T6" fmla="*/ 0 w 1158"/>
              <a:gd name="T7" fmla="*/ 579 h 1095"/>
              <a:gd name="T8" fmla="*/ 315 w 1158"/>
              <a:gd name="T9" fmla="*/ 1095 h 1095"/>
            </a:gdLst>
            <a:ahLst/>
            <a:cxnLst>
              <a:cxn ang="0">
                <a:pos x="T0" y="T1"/>
              </a:cxn>
              <a:cxn ang="0">
                <a:pos x="T2" y="T3"/>
              </a:cxn>
              <a:cxn ang="0">
                <a:pos x="T4" y="T5"/>
              </a:cxn>
              <a:cxn ang="0">
                <a:pos x="T6" y="T7"/>
              </a:cxn>
              <a:cxn ang="0">
                <a:pos x="T8" y="T9"/>
              </a:cxn>
            </a:cxnLst>
            <a:rect l="0" t="0" r="r" b="b"/>
            <a:pathLst>
              <a:path w="1158" h="1095">
                <a:moveTo>
                  <a:pt x="843" y="1095"/>
                </a:moveTo>
                <a:cubicBezTo>
                  <a:pt x="1030" y="999"/>
                  <a:pt x="1158" y="804"/>
                  <a:pt x="1158" y="579"/>
                </a:cubicBezTo>
                <a:cubicBezTo>
                  <a:pt x="1158" y="260"/>
                  <a:pt x="899" y="0"/>
                  <a:pt x="579" y="0"/>
                </a:cubicBezTo>
                <a:cubicBezTo>
                  <a:pt x="259" y="0"/>
                  <a:pt x="0" y="260"/>
                  <a:pt x="0" y="579"/>
                </a:cubicBezTo>
                <a:cubicBezTo>
                  <a:pt x="0" y="804"/>
                  <a:pt x="128" y="999"/>
                  <a:pt x="315" y="1095"/>
                </a:cubicBezTo>
              </a:path>
            </a:pathLst>
          </a:custGeom>
          <a:noFill/>
          <a:ln w="25400" cap="flat">
            <a:solidFill>
              <a:schemeClr val="tx2"/>
            </a:solidFill>
            <a:prstDash val="solid"/>
            <a:miter lim="800000"/>
            <a:headEnd type="oval"/>
            <a:tailEnd type="oval"/>
          </a:ln>
          <a:extLst>
            <a:ext uri="{909E8E84-426E-40DD-AFC4-6F175D3DCCD1}">
              <a14:hiddenFill xmlns:a14="http://schemas.microsoft.com/office/drawing/2010/main">
                <a:solidFill>
                  <a:srgbClr val="FFFFFF"/>
                </a:solidFill>
              </a14:hiddenFill>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Arial"/>
              <a:ea typeface="微软雅黑"/>
              <a:cs typeface="+mn-cs"/>
              <a:sym typeface="Arial"/>
            </a:endParaRPr>
          </a:p>
        </p:txBody>
      </p:sp>
      <p:sp>
        <p:nvSpPr>
          <p:cNvPr id="18" name="椭圆 17"/>
          <p:cNvSpPr>
            <a:spLocks noChangeAspect="1"/>
          </p:cNvSpPr>
          <p:nvPr/>
        </p:nvSpPr>
        <p:spPr>
          <a:xfrm>
            <a:off x="4792853" y="4078569"/>
            <a:ext cx="484440" cy="484440"/>
          </a:xfrm>
          <a:prstGeom prst="ellipse">
            <a:avLst/>
          </a:prstGeom>
          <a:solidFill>
            <a:schemeClr val="bg1"/>
          </a:solidFill>
          <a:ln w="50800">
            <a:solidFill>
              <a:srgbClr val="171D2B"/>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8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B1925F"/>
                </a:solidFill>
                <a:effectLst/>
                <a:uLnTx/>
                <a:uFillTx/>
                <a:latin typeface="Arial"/>
                <a:ea typeface="微软雅黑"/>
                <a:cs typeface="+mn-cs"/>
                <a:sym typeface="Arial"/>
              </a:rPr>
              <a:t>01</a:t>
            </a:r>
          </a:p>
        </p:txBody>
      </p:sp>
      <p:sp>
        <p:nvSpPr>
          <p:cNvPr id="19" name="椭圆 18"/>
          <p:cNvSpPr>
            <a:spLocks noChangeAspect="1"/>
          </p:cNvSpPr>
          <p:nvPr/>
        </p:nvSpPr>
        <p:spPr>
          <a:xfrm>
            <a:off x="4374068" y="2827578"/>
            <a:ext cx="484440" cy="484440"/>
          </a:xfrm>
          <a:prstGeom prst="ellipse">
            <a:avLst/>
          </a:prstGeom>
          <a:solidFill>
            <a:schemeClr val="bg1"/>
          </a:solid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8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171D2B"/>
                </a:solidFill>
                <a:effectLst/>
                <a:uLnTx/>
                <a:uFillTx/>
                <a:latin typeface="Arial"/>
                <a:ea typeface="微软雅黑"/>
                <a:cs typeface="+mn-cs"/>
                <a:sym typeface="Arial"/>
              </a:rPr>
              <a:t>02</a:t>
            </a:r>
          </a:p>
        </p:txBody>
      </p:sp>
      <p:sp>
        <p:nvSpPr>
          <p:cNvPr id="20" name="椭圆 19"/>
          <p:cNvSpPr>
            <a:spLocks noChangeAspect="1"/>
          </p:cNvSpPr>
          <p:nvPr/>
        </p:nvSpPr>
        <p:spPr>
          <a:xfrm>
            <a:off x="5139249" y="1753540"/>
            <a:ext cx="484440" cy="484440"/>
          </a:xfrm>
          <a:prstGeom prst="ellipse">
            <a:avLst/>
          </a:prstGeom>
          <a:solidFill>
            <a:schemeClr val="bg1"/>
          </a:solidFill>
          <a:ln w="50800">
            <a:solidFill>
              <a:srgbClr val="171D2B"/>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8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B1925F"/>
                </a:solidFill>
                <a:effectLst/>
                <a:uLnTx/>
                <a:uFillTx/>
                <a:latin typeface="Arial"/>
                <a:ea typeface="微软雅黑"/>
                <a:cs typeface="+mn-cs"/>
                <a:sym typeface="Arial"/>
              </a:rPr>
              <a:t>03</a:t>
            </a:r>
          </a:p>
        </p:txBody>
      </p:sp>
      <p:sp>
        <p:nvSpPr>
          <p:cNvPr id="21" name="椭圆 20"/>
          <p:cNvSpPr>
            <a:spLocks noChangeAspect="1"/>
          </p:cNvSpPr>
          <p:nvPr/>
        </p:nvSpPr>
        <p:spPr>
          <a:xfrm>
            <a:off x="6459946" y="1742279"/>
            <a:ext cx="484440" cy="484440"/>
          </a:xfrm>
          <a:prstGeom prst="ellipse">
            <a:avLst/>
          </a:prstGeom>
          <a:solidFill>
            <a:schemeClr val="bg1"/>
          </a:solidFill>
          <a:ln w="508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8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171D2B"/>
                </a:solidFill>
                <a:effectLst/>
                <a:uLnTx/>
                <a:uFillTx/>
                <a:latin typeface="Arial"/>
                <a:ea typeface="微软雅黑"/>
                <a:cs typeface="+mn-cs"/>
                <a:sym typeface="Arial"/>
              </a:rPr>
              <a:t>04</a:t>
            </a:r>
          </a:p>
        </p:txBody>
      </p:sp>
      <p:sp>
        <p:nvSpPr>
          <p:cNvPr id="22" name="椭圆 21"/>
          <p:cNvSpPr>
            <a:spLocks noChangeAspect="1"/>
          </p:cNvSpPr>
          <p:nvPr/>
        </p:nvSpPr>
        <p:spPr>
          <a:xfrm>
            <a:off x="7243356" y="2802377"/>
            <a:ext cx="484440" cy="484440"/>
          </a:xfrm>
          <a:prstGeom prst="ellipse">
            <a:avLst/>
          </a:prstGeom>
          <a:solidFill>
            <a:schemeClr val="bg1"/>
          </a:solidFill>
          <a:ln w="50800">
            <a:solidFill>
              <a:srgbClr val="171D2B"/>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8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B1925F"/>
                </a:solidFill>
                <a:effectLst/>
                <a:uLnTx/>
                <a:uFillTx/>
                <a:latin typeface="Arial"/>
                <a:ea typeface="微软雅黑"/>
                <a:cs typeface="+mn-cs"/>
                <a:sym typeface="Arial"/>
              </a:rPr>
              <a:t>05</a:t>
            </a:r>
          </a:p>
        </p:txBody>
      </p:sp>
      <p:sp>
        <p:nvSpPr>
          <p:cNvPr id="23" name="椭圆 22"/>
          <p:cNvSpPr>
            <a:spLocks noChangeAspect="1"/>
          </p:cNvSpPr>
          <p:nvPr/>
        </p:nvSpPr>
        <p:spPr>
          <a:xfrm>
            <a:off x="6846557" y="4060336"/>
            <a:ext cx="484440" cy="484440"/>
          </a:xfrm>
          <a:prstGeom prst="ellipse">
            <a:avLst/>
          </a:prstGeom>
          <a:solidFill>
            <a:schemeClr val="bg1"/>
          </a:solidFill>
          <a:ln w="508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8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171D2B"/>
                </a:solidFill>
                <a:effectLst/>
                <a:uLnTx/>
                <a:uFillTx/>
                <a:latin typeface="Arial"/>
                <a:ea typeface="微软雅黑"/>
                <a:cs typeface="+mn-cs"/>
                <a:sym typeface="Arial"/>
              </a:rPr>
              <a:t>06</a:t>
            </a:r>
          </a:p>
        </p:txBody>
      </p:sp>
      <p:sp>
        <p:nvSpPr>
          <p:cNvPr id="50" name="矩形 49">
            <a:extLst>
              <a:ext uri="{FF2B5EF4-FFF2-40B4-BE49-F238E27FC236}">
                <a16:creationId xmlns="" xmlns:a16="http://schemas.microsoft.com/office/drawing/2014/main" id="{B04BB4F5-7DBC-4E32-A2FE-58B3EEAA983E}"/>
              </a:ext>
            </a:extLst>
          </p:cNvPr>
          <p:cNvSpPr/>
          <p:nvPr/>
        </p:nvSpPr>
        <p:spPr>
          <a:xfrm>
            <a:off x="-1" y="457200"/>
            <a:ext cx="307181" cy="482600"/>
          </a:xfrm>
          <a:prstGeom prst="rect">
            <a:avLst/>
          </a:prstGeom>
          <a:solidFill>
            <a:srgbClr val="171D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 xmlns:a16="http://schemas.microsoft.com/office/drawing/2014/main" id="{4580967D-0E68-4400-B21D-D37D6FCD5D1C}"/>
              </a:ext>
            </a:extLst>
          </p:cNvPr>
          <p:cNvSpPr/>
          <p:nvPr/>
        </p:nvSpPr>
        <p:spPr>
          <a:xfrm>
            <a:off x="307180" y="457200"/>
            <a:ext cx="140495" cy="482600"/>
          </a:xfrm>
          <a:prstGeom prst="rect">
            <a:avLst/>
          </a:prstGeom>
          <a:solidFill>
            <a:srgbClr val="B19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a:extLst>
              <a:ext uri="{FF2B5EF4-FFF2-40B4-BE49-F238E27FC236}">
                <a16:creationId xmlns="" xmlns:a16="http://schemas.microsoft.com/office/drawing/2014/main" id="{DE8432B8-49D1-408E-8643-838CA99CC2FF}"/>
              </a:ext>
            </a:extLst>
          </p:cNvPr>
          <p:cNvSpPr txBox="1"/>
          <p:nvPr/>
        </p:nvSpPr>
        <p:spPr>
          <a:xfrm>
            <a:off x="514349" y="498445"/>
            <a:ext cx="2492990" cy="400110"/>
          </a:xfrm>
          <a:prstGeom prst="rect">
            <a:avLst/>
          </a:prstGeom>
          <a:noFill/>
        </p:spPr>
        <p:txBody>
          <a:bodyPr wrap="none" rtlCol="0" anchor="ctr">
            <a:spAutoFit/>
          </a:bodyPr>
          <a:lstStyle/>
          <a:p>
            <a:r>
              <a:rPr lang="zh-CN" altLang="en-US" sz="2000" b="1" dirty="0">
                <a:solidFill>
                  <a:srgbClr val="B1925F"/>
                </a:solidFill>
                <a:latin typeface="微软雅黑" panose="020B0503020204020204" pitchFamily="34" charset="-122"/>
                <a:ea typeface="微软雅黑" panose="020B0503020204020204" pitchFamily="34" charset="-122"/>
                <a:cs typeface="+mn-ea"/>
                <a:sym typeface="+mn-lt"/>
              </a:rPr>
              <a:t>请双击输入您的标题</a:t>
            </a:r>
          </a:p>
        </p:txBody>
      </p:sp>
      <p:sp>
        <p:nvSpPr>
          <p:cNvPr id="53" name="išľíďè">
            <a:extLst>
              <a:ext uri="{FF2B5EF4-FFF2-40B4-BE49-F238E27FC236}">
                <a16:creationId xmlns="" xmlns:a16="http://schemas.microsoft.com/office/drawing/2014/main" id="{ECD5A656-161E-438B-AECC-FED86915FACF}"/>
              </a:ext>
            </a:extLst>
          </p:cNvPr>
          <p:cNvSpPr/>
          <p:nvPr/>
        </p:nvSpPr>
        <p:spPr bwMode="auto">
          <a:xfrm>
            <a:off x="8739267" y="2222789"/>
            <a:ext cx="2619927" cy="641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请替换文字内容复制你的内容到到天边替换文字内容复</a:t>
            </a:r>
          </a:p>
        </p:txBody>
      </p:sp>
      <p:sp>
        <p:nvSpPr>
          <p:cNvPr id="54" name="矩形 53">
            <a:extLst>
              <a:ext uri="{FF2B5EF4-FFF2-40B4-BE49-F238E27FC236}">
                <a16:creationId xmlns="" xmlns:a16="http://schemas.microsoft.com/office/drawing/2014/main" id="{E7A5FC45-0979-445E-A0AB-B4455233485E}"/>
              </a:ext>
            </a:extLst>
          </p:cNvPr>
          <p:cNvSpPr/>
          <p:nvPr/>
        </p:nvSpPr>
        <p:spPr>
          <a:xfrm>
            <a:off x="8726098" y="1915336"/>
            <a:ext cx="1569660" cy="369332"/>
          </a:xfrm>
          <a:prstGeom prst="rect">
            <a:avLst/>
          </a:prstGeom>
        </p:spPr>
        <p:txBody>
          <a:bodyPr wrap="none">
            <a:spAutoFit/>
          </a:bodyPr>
          <a:lstStyle/>
          <a:p>
            <a:pPr lvl="0" defTabSz="913765">
              <a:spcBef>
                <a:spcPct val="0"/>
              </a:spcBef>
              <a:defRPr/>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标题文本预设</a:t>
            </a:r>
          </a:p>
        </p:txBody>
      </p:sp>
      <p:sp>
        <p:nvSpPr>
          <p:cNvPr id="55" name="išľíďè">
            <a:extLst>
              <a:ext uri="{FF2B5EF4-FFF2-40B4-BE49-F238E27FC236}">
                <a16:creationId xmlns="" xmlns:a16="http://schemas.microsoft.com/office/drawing/2014/main" id="{D44EFE84-B290-4FD1-A6FC-F13582CA3411}"/>
              </a:ext>
            </a:extLst>
          </p:cNvPr>
          <p:cNvSpPr/>
          <p:nvPr/>
        </p:nvSpPr>
        <p:spPr bwMode="auto">
          <a:xfrm>
            <a:off x="8811563" y="3489698"/>
            <a:ext cx="2619927" cy="641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请替换文字内容复制你的内容到到天边替换文字内容复</a:t>
            </a:r>
          </a:p>
        </p:txBody>
      </p:sp>
      <p:sp>
        <p:nvSpPr>
          <p:cNvPr id="56" name="矩形 55">
            <a:extLst>
              <a:ext uri="{FF2B5EF4-FFF2-40B4-BE49-F238E27FC236}">
                <a16:creationId xmlns="" xmlns:a16="http://schemas.microsoft.com/office/drawing/2014/main" id="{5F9DDED6-F545-468C-A81D-8F26C6817C27}"/>
              </a:ext>
            </a:extLst>
          </p:cNvPr>
          <p:cNvSpPr/>
          <p:nvPr/>
        </p:nvSpPr>
        <p:spPr>
          <a:xfrm>
            <a:off x="8798394" y="3182245"/>
            <a:ext cx="1569660" cy="369332"/>
          </a:xfrm>
          <a:prstGeom prst="rect">
            <a:avLst/>
          </a:prstGeom>
        </p:spPr>
        <p:txBody>
          <a:bodyPr wrap="none">
            <a:spAutoFit/>
          </a:bodyPr>
          <a:lstStyle/>
          <a:p>
            <a:pPr lvl="0" defTabSz="913765">
              <a:spcBef>
                <a:spcPct val="0"/>
              </a:spcBef>
              <a:defRPr/>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标题文本预设</a:t>
            </a:r>
          </a:p>
        </p:txBody>
      </p:sp>
      <p:sp>
        <p:nvSpPr>
          <p:cNvPr id="57" name="išľíďè">
            <a:extLst>
              <a:ext uri="{FF2B5EF4-FFF2-40B4-BE49-F238E27FC236}">
                <a16:creationId xmlns="" xmlns:a16="http://schemas.microsoft.com/office/drawing/2014/main" id="{B6AE6EE7-F721-44B0-9356-D61ACF8D4019}"/>
              </a:ext>
            </a:extLst>
          </p:cNvPr>
          <p:cNvSpPr/>
          <p:nvPr/>
        </p:nvSpPr>
        <p:spPr bwMode="auto">
          <a:xfrm>
            <a:off x="8529709" y="4712755"/>
            <a:ext cx="2619927" cy="641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请替换文字内容复制你的内容到到天边替换文字内容复</a:t>
            </a:r>
          </a:p>
        </p:txBody>
      </p:sp>
      <p:sp>
        <p:nvSpPr>
          <p:cNvPr id="58" name="矩形 57">
            <a:extLst>
              <a:ext uri="{FF2B5EF4-FFF2-40B4-BE49-F238E27FC236}">
                <a16:creationId xmlns="" xmlns:a16="http://schemas.microsoft.com/office/drawing/2014/main" id="{0E021279-13A9-481D-8494-037312DEEB49}"/>
              </a:ext>
            </a:extLst>
          </p:cNvPr>
          <p:cNvSpPr/>
          <p:nvPr/>
        </p:nvSpPr>
        <p:spPr>
          <a:xfrm>
            <a:off x="8516540" y="4405302"/>
            <a:ext cx="1569660" cy="369332"/>
          </a:xfrm>
          <a:prstGeom prst="rect">
            <a:avLst/>
          </a:prstGeom>
        </p:spPr>
        <p:txBody>
          <a:bodyPr wrap="none">
            <a:spAutoFit/>
          </a:bodyPr>
          <a:lstStyle/>
          <a:p>
            <a:pPr lvl="0" defTabSz="913765">
              <a:spcBef>
                <a:spcPct val="0"/>
              </a:spcBef>
              <a:defRPr/>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标题文本预设</a:t>
            </a:r>
          </a:p>
        </p:txBody>
      </p:sp>
      <p:sp>
        <p:nvSpPr>
          <p:cNvPr id="59" name="išľíďè">
            <a:extLst>
              <a:ext uri="{FF2B5EF4-FFF2-40B4-BE49-F238E27FC236}">
                <a16:creationId xmlns="" xmlns:a16="http://schemas.microsoft.com/office/drawing/2014/main" id="{00A58A9F-221E-4BE9-83CB-32CE7C558580}"/>
              </a:ext>
            </a:extLst>
          </p:cNvPr>
          <p:cNvSpPr/>
          <p:nvPr/>
        </p:nvSpPr>
        <p:spPr bwMode="auto">
          <a:xfrm>
            <a:off x="955064" y="4670210"/>
            <a:ext cx="2619927" cy="641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r" defTabSz="913765">
              <a:lnSpc>
                <a:spcPct val="120000"/>
              </a:lnSpc>
              <a:spcBef>
                <a:spcPct val="0"/>
              </a:spcBef>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请替换文字内容复制你的内容到到天边替换文字内容复</a:t>
            </a:r>
          </a:p>
        </p:txBody>
      </p:sp>
      <p:sp>
        <p:nvSpPr>
          <p:cNvPr id="60" name="矩形 59">
            <a:extLst>
              <a:ext uri="{FF2B5EF4-FFF2-40B4-BE49-F238E27FC236}">
                <a16:creationId xmlns="" xmlns:a16="http://schemas.microsoft.com/office/drawing/2014/main" id="{C3AD98A1-3A00-4217-8092-A0FC8330A1EF}"/>
              </a:ext>
            </a:extLst>
          </p:cNvPr>
          <p:cNvSpPr/>
          <p:nvPr/>
        </p:nvSpPr>
        <p:spPr>
          <a:xfrm>
            <a:off x="2005331" y="4362757"/>
            <a:ext cx="1569660" cy="369332"/>
          </a:xfrm>
          <a:prstGeom prst="rect">
            <a:avLst/>
          </a:prstGeom>
        </p:spPr>
        <p:txBody>
          <a:bodyPr wrap="none">
            <a:spAutoFit/>
          </a:bodyPr>
          <a:lstStyle/>
          <a:p>
            <a:pPr lvl="0" algn="r" defTabSz="913765">
              <a:spcBef>
                <a:spcPct val="0"/>
              </a:spcBef>
              <a:defRPr/>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标题文本预设</a:t>
            </a:r>
          </a:p>
        </p:txBody>
      </p:sp>
      <p:sp>
        <p:nvSpPr>
          <p:cNvPr id="69" name="išľíďè">
            <a:extLst>
              <a:ext uri="{FF2B5EF4-FFF2-40B4-BE49-F238E27FC236}">
                <a16:creationId xmlns="" xmlns:a16="http://schemas.microsoft.com/office/drawing/2014/main" id="{DB03017A-38B9-484D-826A-FFE8203858EB}"/>
              </a:ext>
            </a:extLst>
          </p:cNvPr>
          <p:cNvSpPr/>
          <p:nvPr/>
        </p:nvSpPr>
        <p:spPr bwMode="auto">
          <a:xfrm>
            <a:off x="725033" y="3475781"/>
            <a:ext cx="2619927" cy="641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r" defTabSz="913765">
              <a:lnSpc>
                <a:spcPct val="120000"/>
              </a:lnSpc>
              <a:spcBef>
                <a:spcPct val="0"/>
              </a:spcBef>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请替换文字内容复制你的内容到到天边替换文字内容复</a:t>
            </a:r>
          </a:p>
        </p:txBody>
      </p:sp>
      <p:sp>
        <p:nvSpPr>
          <p:cNvPr id="70" name="矩形 69">
            <a:extLst>
              <a:ext uri="{FF2B5EF4-FFF2-40B4-BE49-F238E27FC236}">
                <a16:creationId xmlns="" xmlns:a16="http://schemas.microsoft.com/office/drawing/2014/main" id="{AAFF5D2E-85E3-41FE-A6D3-5FC58E5ADB8D}"/>
              </a:ext>
            </a:extLst>
          </p:cNvPr>
          <p:cNvSpPr/>
          <p:nvPr/>
        </p:nvSpPr>
        <p:spPr>
          <a:xfrm>
            <a:off x="1775300" y="3168328"/>
            <a:ext cx="1569660" cy="369332"/>
          </a:xfrm>
          <a:prstGeom prst="rect">
            <a:avLst/>
          </a:prstGeom>
        </p:spPr>
        <p:txBody>
          <a:bodyPr wrap="none">
            <a:spAutoFit/>
          </a:bodyPr>
          <a:lstStyle/>
          <a:p>
            <a:pPr lvl="0" algn="r" defTabSz="913765">
              <a:spcBef>
                <a:spcPct val="0"/>
              </a:spcBef>
              <a:defRPr/>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标题文本预设</a:t>
            </a:r>
          </a:p>
        </p:txBody>
      </p:sp>
      <p:sp>
        <p:nvSpPr>
          <p:cNvPr id="75" name="išľíďè">
            <a:extLst>
              <a:ext uri="{FF2B5EF4-FFF2-40B4-BE49-F238E27FC236}">
                <a16:creationId xmlns="" xmlns:a16="http://schemas.microsoft.com/office/drawing/2014/main" id="{0844403D-D22C-4702-AFB8-1492696B604A}"/>
              </a:ext>
            </a:extLst>
          </p:cNvPr>
          <p:cNvSpPr/>
          <p:nvPr/>
        </p:nvSpPr>
        <p:spPr bwMode="auto">
          <a:xfrm>
            <a:off x="895298" y="2295269"/>
            <a:ext cx="2619927" cy="641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r" defTabSz="913765">
              <a:lnSpc>
                <a:spcPct val="120000"/>
              </a:lnSpc>
              <a:spcBef>
                <a:spcPct val="0"/>
              </a:spcBef>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请替换文字内容复制你的内容到到天边替换文字内容复</a:t>
            </a:r>
          </a:p>
        </p:txBody>
      </p:sp>
      <p:sp>
        <p:nvSpPr>
          <p:cNvPr id="76" name="矩形 75">
            <a:extLst>
              <a:ext uri="{FF2B5EF4-FFF2-40B4-BE49-F238E27FC236}">
                <a16:creationId xmlns="" xmlns:a16="http://schemas.microsoft.com/office/drawing/2014/main" id="{1AECBF7E-2186-4DEC-AF00-233C0A50C878}"/>
              </a:ext>
            </a:extLst>
          </p:cNvPr>
          <p:cNvSpPr/>
          <p:nvPr/>
        </p:nvSpPr>
        <p:spPr>
          <a:xfrm>
            <a:off x="1945565" y="1987816"/>
            <a:ext cx="1569660" cy="369332"/>
          </a:xfrm>
          <a:prstGeom prst="rect">
            <a:avLst/>
          </a:prstGeom>
        </p:spPr>
        <p:txBody>
          <a:bodyPr wrap="none">
            <a:spAutoFit/>
          </a:bodyPr>
          <a:lstStyle/>
          <a:p>
            <a:pPr lvl="0" algn="r" defTabSz="913765">
              <a:spcBef>
                <a:spcPct val="0"/>
              </a:spcBef>
              <a:defRPr/>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标题文本预设</a:t>
            </a:r>
          </a:p>
        </p:txBody>
      </p:sp>
      <p:sp>
        <p:nvSpPr>
          <p:cNvPr id="77" name="Freeform 95">
            <a:extLst>
              <a:ext uri="{FF2B5EF4-FFF2-40B4-BE49-F238E27FC236}">
                <a16:creationId xmlns="" xmlns:a16="http://schemas.microsoft.com/office/drawing/2014/main" id="{24FD37CE-3FAE-471E-91C6-55B3C5902E9C}"/>
              </a:ext>
            </a:extLst>
          </p:cNvPr>
          <p:cNvSpPr>
            <a:spLocks/>
          </p:cNvSpPr>
          <p:nvPr/>
        </p:nvSpPr>
        <p:spPr bwMode="auto">
          <a:xfrm>
            <a:off x="8166170" y="4543070"/>
            <a:ext cx="287846" cy="290512"/>
          </a:xfrm>
          <a:custGeom>
            <a:avLst/>
            <a:gdLst>
              <a:gd name="T0" fmla="*/ 2147483646 w 50"/>
              <a:gd name="T1" fmla="*/ 2147483646 h 50"/>
              <a:gd name="T2" fmla="*/ 2147483646 w 50"/>
              <a:gd name="T3" fmla="*/ 2147483646 h 50"/>
              <a:gd name="T4" fmla="*/ 2147483646 w 50"/>
              <a:gd name="T5" fmla="*/ 2147483646 h 50"/>
              <a:gd name="T6" fmla="*/ 2147483646 w 50"/>
              <a:gd name="T7" fmla="*/ 2147483646 h 50"/>
              <a:gd name="T8" fmla="*/ 2147483646 w 50"/>
              <a:gd name="T9" fmla="*/ 2147483646 h 50"/>
              <a:gd name="T10" fmla="*/ 2147483646 w 50"/>
              <a:gd name="T11" fmla="*/ 2147483646 h 50"/>
              <a:gd name="T12" fmla="*/ 2147483646 w 50"/>
              <a:gd name="T13" fmla="*/ 2147483646 h 50"/>
              <a:gd name="T14" fmla="*/ 2147483646 w 50"/>
              <a:gd name="T15" fmla="*/ 2147483646 h 50"/>
              <a:gd name="T16" fmla="*/ 2147483646 w 50"/>
              <a:gd name="T17" fmla="*/ 2147483646 h 50"/>
              <a:gd name="T18" fmla="*/ 0 w 50"/>
              <a:gd name="T19" fmla="*/ 2147483646 h 50"/>
              <a:gd name="T20" fmla="*/ 0 w 50"/>
              <a:gd name="T21" fmla="*/ 2147483646 h 50"/>
              <a:gd name="T22" fmla="*/ 2147483646 w 50"/>
              <a:gd name="T23" fmla="*/ 0 h 50"/>
              <a:gd name="T24" fmla="*/ 2147483646 w 50"/>
              <a:gd name="T25" fmla="*/ 0 h 50"/>
              <a:gd name="T26" fmla="*/ 2147483646 w 50"/>
              <a:gd name="T27" fmla="*/ 2147483646 h 50"/>
              <a:gd name="T28" fmla="*/ 2147483646 w 50"/>
              <a:gd name="T29" fmla="*/ 2147483646 h 5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0" h="50">
                <a:moveTo>
                  <a:pt x="49" y="4"/>
                </a:moveTo>
                <a:cubicBezTo>
                  <a:pt x="32" y="21"/>
                  <a:pt x="32" y="21"/>
                  <a:pt x="32" y="21"/>
                </a:cubicBezTo>
                <a:cubicBezTo>
                  <a:pt x="32" y="48"/>
                  <a:pt x="32" y="48"/>
                  <a:pt x="32" y="48"/>
                </a:cubicBezTo>
                <a:cubicBezTo>
                  <a:pt x="32" y="49"/>
                  <a:pt x="31" y="49"/>
                  <a:pt x="30" y="50"/>
                </a:cubicBezTo>
                <a:cubicBezTo>
                  <a:pt x="30" y="50"/>
                  <a:pt x="30" y="50"/>
                  <a:pt x="29" y="50"/>
                </a:cubicBezTo>
                <a:cubicBezTo>
                  <a:pt x="29" y="50"/>
                  <a:pt x="28" y="50"/>
                  <a:pt x="28" y="49"/>
                </a:cubicBezTo>
                <a:cubicBezTo>
                  <a:pt x="19" y="40"/>
                  <a:pt x="19" y="40"/>
                  <a:pt x="19" y="40"/>
                </a:cubicBezTo>
                <a:cubicBezTo>
                  <a:pt x="18" y="40"/>
                  <a:pt x="18" y="39"/>
                  <a:pt x="18" y="39"/>
                </a:cubicBezTo>
                <a:cubicBezTo>
                  <a:pt x="18" y="21"/>
                  <a:pt x="18" y="21"/>
                  <a:pt x="18" y="21"/>
                </a:cubicBezTo>
                <a:cubicBezTo>
                  <a:pt x="0" y="4"/>
                  <a:pt x="0" y="4"/>
                  <a:pt x="0" y="4"/>
                </a:cubicBezTo>
                <a:cubicBezTo>
                  <a:pt x="0" y="3"/>
                  <a:pt x="0" y="2"/>
                  <a:pt x="0" y="1"/>
                </a:cubicBezTo>
                <a:cubicBezTo>
                  <a:pt x="0" y="0"/>
                  <a:pt x="1" y="0"/>
                  <a:pt x="2" y="0"/>
                </a:cubicBezTo>
                <a:cubicBezTo>
                  <a:pt x="48" y="0"/>
                  <a:pt x="48" y="0"/>
                  <a:pt x="48" y="0"/>
                </a:cubicBezTo>
                <a:cubicBezTo>
                  <a:pt x="49" y="0"/>
                  <a:pt x="49" y="0"/>
                  <a:pt x="50" y="1"/>
                </a:cubicBezTo>
                <a:cubicBezTo>
                  <a:pt x="50" y="2"/>
                  <a:pt x="50" y="3"/>
                  <a:pt x="49" y="4"/>
                </a:cubicBezTo>
                <a:close/>
              </a:path>
            </a:pathLst>
          </a:custGeom>
          <a:solidFill>
            <a:srgbClr val="B1925F"/>
          </a:solidFill>
          <a:ln>
            <a:noFill/>
          </a:ln>
        </p:spPr>
        <p:txBody>
          <a:bodyPr/>
          <a:lstStyle/>
          <a:p>
            <a:endParaRPr lang="zh-CN" altLang="en-US"/>
          </a:p>
        </p:txBody>
      </p:sp>
      <p:sp>
        <p:nvSpPr>
          <p:cNvPr id="78" name="Freeform 105">
            <a:extLst>
              <a:ext uri="{FF2B5EF4-FFF2-40B4-BE49-F238E27FC236}">
                <a16:creationId xmlns="" xmlns:a16="http://schemas.microsoft.com/office/drawing/2014/main" id="{EDFF879B-2F5B-4AD1-AAC8-F718877AA2EE}"/>
              </a:ext>
            </a:extLst>
          </p:cNvPr>
          <p:cNvSpPr>
            <a:spLocks noEditPoints="1"/>
          </p:cNvSpPr>
          <p:nvPr/>
        </p:nvSpPr>
        <p:spPr bwMode="auto">
          <a:xfrm>
            <a:off x="3627482" y="2064207"/>
            <a:ext cx="317164" cy="317164"/>
          </a:xfrm>
          <a:custGeom>
            <a:avLst/>
            <a:gdLst>
              <a:gd name="T0" fmla="*/ 2147483646 w 55"/>
              <a:gd name="T1" fmla="*/ 2147483646 h 55"/>
              <a:gd name="T2" fmla="*/ 2147483646 w 55"/>
              <a:gd name="T3" fmla="*/ 2147483646 h 55"/>
              <a:gd name="T4" fmla="*/ 2147483646 w 55"/>
              <a:gd name="T5" fmla="*/ 2147483646 h 55"/>
              <a:gd name="T6" fmla="*/ 0 w 55"/>
              <a:gd name="T7" fmla="*/ 2147483646 h 55"/>
              <a:gd name="T8" fmla="*/ 0 w 55"/>
              <a:gd name="T9" fmla="*/ 2147483646 h 55"/>
              <a:gd name="T10" fmla="*/ 2147483646 w 55"/>
              <a:gd name="T11" fmla="*/ 0 h 55"/>
              <a:gd name="T12" fmla="*/ 2147483646 w 55"/>
              <a:gd name="T13" fmla="*/ 0 h 55"/>
              <a:gd name="T14" fmla="*/ 2147483646 w 55"/>
              <a:gd name="T15" fmla="*/ 2147483646 h 55"/>
              <a:gd name="T16" fmla="*/ 2147483646 w 55"/>
              <a:gd name="T17" fmla="*/ 2147483646 h 55"/>
              <a:gd name="T18" fmla="*/ 2147483646 w 55"/>
              <a:gd name="T19" fmla="*/ 2147483646 h 55"/>
              <a:gd name="T20" fmla="*/ 2147483646 w 55"/>
              <a:gd name="T21" fmla="*/ 2147483646 h 55"/>
              <a:gd name="T22" fmla="*/ 2147483646 w 55"/>
              <a:gd name="T23" fmla="*/ 2147483646 h 55"/>
              <a:gd name="T24" fmla="*/ 2147483646 w 55"/>
              <a:gd name="T25" fmla="*/ 2147483646 h 55"/>
              <a:gd name="T26" fmla="*/ 2147483646 w 55"/>
              <a:gd name="T27" fmla="*/ 2147483646 h 55"/>
              <a:gd name="T28" fmla="*/ 2147483646 w 55"/>
              <a:gd name="T29" fmla="*/ 2147483646 h 55"/>
              <a:gd name="T30" fmla="*/ 2147483646 w 55"/>
              <a:gd name="T31" fmla="*/ 2147483646 h 55"/>
              <a:gd name="T32" fmla="*/ 2147483646 w 55"/>
              <a:gd name="T33" fmla="*/ 2147483646 h 55"/>
              <a:gd name="T34" fmla="*/ 2147483646 w 55"/>
              <a:gd name="T35" fmla="*/ 2147483646 h 55"/>
              <a:gd name="T36" fmla="*/ 2147483646 w 55"/>
              <a:gd name="T37" fmla="*/ 2147483646 h 55"/>
              <a:gd name="T38" fmla="*/ 2147483646 w 55"/>
              <a:gd name="T39" fmla="*/ 2147483646 h 55"/>
              <a:gd name="T40" fmla="*/ 2147483646 w 55"/>
              <a:gd name="T41" fmla="*/ 2147483646 h 55"/>
              <a:gd name="T42" fmla="*/ 2147483646 w 55"/>
              <a:gd name="T43" fmla="*/ 2147483646 h 55"/>
              <a:gd name="T44" fmla="*/ 2147483646 w 55"/>
              <a:gd name="T45" fmla="*/ 2147483646 h 55"/>
              <a:gd name="T46" fmla="*/ 2147483646 w 55"/>
              <a:gd name="T47" fmla="*/ 2147483646 h 55"/>
              <a:gd name="T48" fmla="*/ 2147483646 w 55"/>
              <a:gd name="T49" fmla="*/ 2147483646 h 55"/>
              <a:gd name="T50" fmla="*/ 2147483646 w 55"/>
              <a:gd name="T51" fmla="*/ 2147483646 h 55"/>
              <a:gd name="T52" fmla="*/ 2147483646 w 55"/>
              <a:gd name="T53" fmla="*/ 2147483646 h 55"/>
              <a:gd name="T54" fmla="*/ 2147483646 w 55"/>
              <a:gd name="T55" fmla="*/ 2147483646 h 55"/>
              <a:gd name="T56" fmla="*/ 2147483646 w 55"/>
              <a:gd name="T57" fmla="*/ 2147483646 h 55"/>
              <a:gd name="T58" fmla="*/ 2147483646 w 55"/>
              <a:gd name="T59" fmla="*/ 2147483646 h 5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4"/>
                  <a:pt x="4" y="0"/>
                  <a:pt x="10" y="0"/>
                </a:cubicBezTo>
                <a:cubicBezTo>
                  <a:pt x="44" y="0"/>
                  <a:pt x="44" y="0"/>
                  <a:pt x="44" y="0"/>
                </a:cubicBezTo>
                <a:cubicBezTo>
                  <a:pt x="50" y="0"/>
                  <a:pt x="55" y="4"/>
                  <a:pt x="55" y="10"/>
                </a:cubicBezTo>
                <a:lnTo>
                  <a:pt x="55" y="44"/>
                </a:lnTo>
                <a:close/>
                <a:moveTo>
                  <a:pt x="45" y="11"/>
                </a:moveTo>
                <a:cubicBezTo>
                  <a:pt x="45" y="10"/>
                  <a:pt x="44" y="9"/>
                  <a:pt x="43" y="9"/>
                </a:cubicBezTo>
                <a:cubicBezTo>
                  <a:pt x="39" y="9"/>
                  <a:pt x="39" y="9"/>
                  <a:pt x="39" y="9"/>
                </a:cubicBezTo>
                <a:cubicBezTo>
                  <a:pt x="37" y="9"/>
                  <a:pt x="36" y="10"/>
                  <a:pt x="36" y="11"/>
                </a:cubicBezTo>
                <a:cubicBezTo>
                  <a:pt x="36" y="23"/>
                  <a:pt x="36" y="23"/>
                  <a:pt x="36" y="23"/>
                </a:cubicBezTo>
                <a:cubicBezTo>
                  <a:pt x="18" y="23"/>
                  <a:pt x="18" y="23"/>
                  <a:pt x="18" y="23"/>
                </a:cubicBezTo>
                <a:cubicBezTo>
                  <a:pt x="18" y="11"/>
                  <a:pt x="18" y="11"/>
                  <a:pt x="18" y="11"/>
                </a:cubicBezTo>
                <a:cubicBezTo>
                  <a:pt x="18" y="10"/>
                  <a:pt x="17" y="9"/>
                  <a:pt x="16" y="9"/>
                </a:cubicBezTo>
                <a:cubicBezTo>
                  <a:pt x="11" y="9"/>
                  <a:pt x="11" y="9"/>
                  <a:pt x="11" y="9"/>
                </a:cubicBezTo>
                <a:cubicBezTo>
                  <a:pt x="10" y="9"/>
                  <a:pt x="9" y="10"/>
                  <a:pt x="9" y="11"/>
                </a:cubicBezTo>
                <a:cubicBezTo>
                  <a:pt x="9" y="43"/>
                  <a:pt x="9" y="43"/>
                  <a:pt x="9" y="43"/>
                </a:cubicBezTo>
                <a:cubicBezTo>
                  <a:pt x="9" y="44"/>
                  <a:pt x="10" y="45"/>
                  <a:pt x="11" y="45"/>
                </a:cubicBezTo>
                <a:cubicBezTo>
                  <a:pt x="16" y="45"/>
                  <a:pt x="16" y="45"/>
                  <a:pt x="16" y="45"/>
                </a:cubicBezTo>
                <a:cubicBezTo>
                  <a:pt x="17" y="45"/>
                  <a:pt x="18" y="44"/>
                  <a:pt x="18" y="43"/>
                </a:cubicBezTo>
                <a:cubicBezTo>
                  <a:pt x="18" y="32"/>
                  <a:pt x="18" y="32"/>
                  <a:pt x="18" y="32"/>
                </a:cubicBezTo>
                <a:cubicBezTo>
                  <a:pt x="36" y="32"/>
                  <a:pt x="36" y="32"/>
                  <a:pt x="36" y="32"/>
                </a:cubicBezTo>
                <a:cubicBezTo>
                  <a:pt x="36" y="43"/>
                  <a:pt x="36" y="43"/>
                  <a:pt x="36" y="43"/>
                </a:cubicBezTo>
                <a:cubicBezTo>
                  <a:pt x="36" y="44"/>
                  <a:pt x="37" y="45"/>
                  <a:pt x="39" y="45"/>
                </a:cubicBezTo>
                <a:cubicBezTo>
                  <a:pt x="43" y="45"/>
                  <a:pt x="43" y="45"/>
                  <a:pt x="43" y="45"/>
                </a:cubicBezTo>
                <a:cubicBezTo>
                  <a:pt x="44" y="45"/>
                  <a:pt x="45" y="44"/>
                  <a:pt x="45" y="43"/>
                </a:cubicBezTo>
                <a:lnTo>
                  <a:pt x="45" y="11"/>
                </a:lnTo>
                <a:close/>
              </a:path>
            </a:pathLst>
          </a:custGeom>
          <a:solidFill>
            <a:srgbClr val="161D30"/>
          </a:solidFill>
          <a:ln>
            <a:noFill/>
          </a:ln>
        </p:spPr>
        <p:txBody>
          <a:bodyPr/>
          <a:lstStyle/>
          <a:p>
            <a:endParaRPr lang="zh-CN" altLang="en-US"/>
          </a:p>
        </p:txBody>
      </p:sp>
      <p:sp>
        <p:nvSpPr>
          <p:cNvPr id="79" name="Freeform 106">
            <a:extLst>
              <a:ext uri="{FF2B5EF4-FFF2-40B4-BE49-F238E27FC236}">
                <a16:creationId xmlns="" xmlns:a16="http://schemas.microsoft.com/office/drawing/2014/main" id="{F99EF3C3-2766-41DF-A103-1F729EC898BA}"/>
              </a:ext>
            </a:extLst>
          </p:cNvPr>
          <p:cNvSpPr>
            <a:spLocks noEditPoints="1"/>
          </p:cNvSpPr>
          <p:nvPr/>
        </p:nvSpPr>
        <p:spPr bwMode="auto">
          <a:xfrm>
            <a:off x="3461912" y="3220496"/>
            <a:ext cx="370472" cy="317164"/>
          </a:xfrm>
          <a:custGeom>
            <a:avLst/>
            <a:gdLst>
              <a:gd name="T0" fmla="*/ 2147483646 w 64"/>
              <a:gd name="T1" fmla="*/ 2147483646 h 55"/>
              <a:gd name="T2" fmla="*/ 2147483646 w 64"/>
              <a:gd name="T3" fmla="*/ 2147483646 h 55"/>
              <a:gd name="T4" fmla="*/ 2147483646 w 64"/>
              <a:gd name="T5" fmla="*/ 2147483646 h 55"/>
              <a:gd name="T6" fmla="*/ 2147483646 w 64"/>
              <a:gd name="T7" fmla="*/ 2147483646 h 55"/>
              <a:gd name="T8" fmla="*/ 2147483646 w 64"/>
              <a:gd name="T9" fmla="*/ 2147483646 h 55"/>
              <a:gd name="T10" fmla="*/ 2147483646 w 64"/>
              <a:gd name="T11" fmla="*/ 2147483646 h 55"/>
              <a:gd name="T12" fmla="*/ 2147483646 w 64"/>
              <a:gd name="T13" fmla="*/ 2147483646 h 55"/>
              <a:gd name="T14" fmla="*/ 2147483646 w 64"/>
              <a:gd name="T15" fmla="*/ 2147483646 h 55"/>
              <a:gd name="T16" fmla="*/ 2147483646 w 64"/>
              <a:gd name="T17" fmla="*/ 2147483646 h 55"/>
              <a:gd name="T18" fmla="*/ 0 w 64"/>
              <a:gd name="T19" fmla="*/ 2147483646 h 55"/>
              <a:gd name="T20" fmla="*/ 0 w 64"/>
              <a:gd name="T21" fmla="*/ 2147483646 h 55"/>
              <a:gd name="T22" fmla="*/ 2147483646 w 64"/>
              <a:gd name="T23" fmla="*/ 2147483646 h 55"/>
              <a:gd name="T24" fmla="*/ 2147483646 w 64"/>
              <a:gd name="T25" fmla="*/ 2147483646 h 55"/>
              <a:gd name="T26" fmla="*/ 2147483646 w 64"/>
              <a:gd name="T27" fmla="*/ 2147483646 h 55"/>
              <a:gd name="T28" fmla="*/ 2147483646 w 64"/>
              <a:gd name="T29" fmla="*/ 2147483646 h 55"/>
              <a:gd name="T30" fmla="*/ 2147483646 w 64"/>
              <a:gd name="T31" fmla="*/ 0 h 55"/>
              <a:gd name="T32" fmla="*/ 2147483646 w 64"/>
              <a:gd name="T33" fmla="*/ 2147483646 h 55"/>
              <a:gd name="T34" fmla="*/ 2147483646 w 64"/>
              <a:gd name="T35" fmla="*/ 2147483646 h 55"/>
              <a:gd name="T36" fmla="*/ 2147483646 w 64"/>
              <a:gd name="T37" fmla="*/ 2147483646 h 55"/>
              <a:gd name="T38" fmla="*/ 2147483646 w 64"/>
              <a:gd name="T39" fmla="*/ 2147483646 h 55"/>
              <a:gd name="T40" fmla="*/ 2147483646 w 64"/>
              <a:gd name="T41" fmla="*/ 2147483646 h 55"/>
              <a:gd name="T42" fmla="*/ 2147483646 w 64"/>
              <a:gd name="T43" fmla="*/ 2147483646 h 55"/>
              <a:gd name="T44" fmla="*/ 2147483646 w 64"/>
              <a:gd name="T45" fmla="*/ 2147483646 h 55"/>
              <a:gd name="T46" fmla="*/ 2147483646 w 64"/>
              <a:gd name="T47" fmla="*/ 2147483646 h 55"/>
              <a:gd name="T48" fmla="*/ 2147483646 w 64"/>
              <a:gd name="T49" fmla="*/ 2147483646 h 55"/>
              <a:gd name="T50" fmla="*/ 2147483646 w 64"/>
              <a:gd name="T51" fmla="*/ 2147483646 h 55"/>
              <a:gd name="T52" fmla="*/ 2147483646 w 64"/>
              <a:gd name="T53" fmla="*/ 2147483646 h 55"/>
              <a:gd name="T54" fmla="*/ 2147483646 w 64"/>
              <a:gd name="T55" fmla="*/ 2147483646 h 55"/>
              <a:gd name="T56" fmla="*/ 2147483646 w 64"/>
              <a:gd name="T57" fmla="*/ 2147483646 h 55"/>
              <a:gd name="T58" fmla="*/ 2147483646 w 64"/>
              <a:gd name="T59" fmla="*/ 2147483646 h 55"/>
              <a:gd name="T60" fmla="*/ 2147483646 w 64"/>
              <a:gd name="T61" fmla="*/ 2147483646 h 55"/>
              <a:gd name="T62" fmla="*/ 2147483646 w 64"/>
              <a:gd name="T63" fmla="*/ 2147483646 h 55"/>
              <a:gd name="T64" fmla="*/ 2147483646 w 64"/>
              <a:gd name="T65" fmla="*/ 2147483646 h 55"/>
              <a:gd name="T66" fmla="*/ 2147483646 w 64"/>
              <a:gd name="T67" fmla="*/ 2147483646 h 55"/>
              <a:gd name="T68" fmla="*/ 2147483646 w 64"/>
              <a:gd name="T69" fmla="*/ 2147483646 h 55"/>
              <a:gd name="T70" fmla="*/ 2147483646 w 64"/>
              <a:gd name="T71" fmla="*/ 2147483646 h 55"/>
              <a:gd name="T72" fmla="*/ 2147483646 w 64"/>
              <a:gd name="T73" fmla="*/ 2147483646 h 55"/>
              <a:gd name="T74" fmla="*/ 2147483646 w 64"/>
              <a:gd name="T75" fmla="*/ 2147483646 h 55"/>
              <a:gd name="T76" fmla="*/ 2147483646 w 64"/>
              <a:gd name="T77" fmla="*/ 2147483646 h 55"/>
              <a:gd name="T78" fmla="*/ 2147483646 w 64"/>
              <a:gd name="T79" fmla="*/ 2147483646 h 55"/>
              <a:gd name="T80" fmla="*/ 2147483646 w 64"/>
              <a:gd name="T81" fmla="*/ 2147483646 h 55"/>
              <a:gd name="T82" fmla="*/ 2147483646 w 64"/>
              <a:gd name="T83" fmla="*/ 2147483646 h 55"/>
              <a:gd name="T84" fmla="*/ 2147483646 w 64"/>
              <a:gd name="T85" fmla="*/ 2147483646 h 55"/>
              <a:gd name="T86" fmla="*/ 2147483646 w 64"/>
              <a:gd name="T87" fmla="*/ 2147483646 h 55"/>
              <a:gd name="T88" fmla="*/ 2147483646 w 64"/>
              <a:gd name="T89" fmla="*/ 2147483646 h 55"/>
              <a:gd name="T90" fmla="*/ 2147483646 w 64"/>
              <a:gd name="T91" fmla="*/ 2147483646 h 55"/>
              <a:gd name="T92" fmla="*/ 2147483646 w 64"/>
              <a:gd name="T93" fmla="*/ 2147483646 h 5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64" h="55">
                <a:moveTo>
                  <a:pt x="55" y="32"/>
                </a:moveTo>
                <a:cubicBezTo>
                  <a:pt x="49" y="32"/>
                  <a:pt x="49" y="32"/>
                  <a:pt x="49" y="32"/>
                </a:cubicBezTo>
                <a:cubicBezTo>
                  <a:pt x="48" y="33"/>
                  <a:pt x="48" y="35"/>
                  <a:pt x="47" y="36"/>
                </a:cubicBezTo>
                <a:cubicBezTo>
                  <a:pt x="47" y="36"/>
                  <a:pt x="47" y="37"/>
                  <a:pt x="47" y="38"/>
                </a:cubicBezTo>
                <a:cubicBezTo>
                  <a:pt x="47" y="40"/>
                  <a:pt x="47" y="42"/>
                  <a:pt x="45" y="44"/>
                </a:cubicBezTo>
                <a:cubicBezTo>
                  <a:pt x="45" y="51"/>
                  <a:pt x="41" y="55"/>
                  <a:pt x="34" y="55"/>
                </a:cubicBezTo>
                <a:cubicBezTo>
                  <a:pt x="30" y="55"/>
                  <a:pt x="26" y="53"/>
                  <a:pt x="23" y="52"/>
                </a:cubicBezTo>
                <a:cubicBezTo>
                  <a:pt x="20" y="51"/>
                  <a:pt x="17" y="50"/>
                  <a:pt x="15" y="50"/>
                </a:cubicBezTo>
                <a:cubicBezTo>
                  <a:pt x="4" y="50"/>
                  <a:pt x="4" y="50"/>
                  <a:pt x="4" y="50"/>
                </a:cubicBezTo>
                <a:cubicBezTo>
                  <a:pt x="2" y="50"/>
                  <a:pt x="0" y="48"/>
                  <a:pt x="0" y="45"/>
                </a:cubicBezTo>
                <a:cubicBezTo>
                  <a:pt x="0" y="23"/>
                  <a:pt x="0" y="23"/>
                  <a:pt x="0" y="23"/>
                </a:cubicBezTo>
                <a:cubicBezTo>
                  <a:pt x="0" y="20"/>
                  <a:pt x="2" y="18"/>
                  <a:pt x="4" y="18"/>
                </a:cubicBezTo>
                <a:cubicBezTo>
                  <a:pt x="15" y="18"/>
                  <a:pt x="15" y="18"/>
                  <a:pt x="15" y="18"/>
                </a:cubicBezTo>
                <a:cubicBezTo>
                  <a:pt x="16" y="18"/>
                  <a:pt x="19" y="15"/>
                  <a:pt x="20" y="14"/>
                </a:cubicBezTo>
                <a:cubicBezTo>
                  <a:pt x="21" y="12"/>
                  <a:pt x="22" y="11"/>
                  <a:pt x="23" y="9"/>
                </a:cubicBezTo>
                <a:cubicBezTo>
                  <a:pt x="25" y="6"/>
                  <a:pt x="27" y="0"/>
                  <a:pt x="32" y="0"/>
                </a:cubicBezTo>
                <a:cubicBezTo>
                  <a:pt x="37" y="0"/>
                  <a:pt x="42" y="3"/>
                  <a:pt x="42" y="9"/>
                </a:cubicBezTo>
                <a:cubicBezTo>
                  <a:pt x="42" y="10"/>
                  <a:pt x="42" y="12"/>
                  <a:pt x="41" y="13"/>
                </a:cubicBezTo>
                <a:cubicBezTo>
                  <a:pt x="55" y="13"/>
                  <a:pt x="55" y="13"/>
                  <a:pt x="55" y="13"/>
                </a:cubicBezTo>
                <a:cubicBezTo>
                  <a:pt x="60" y="13"/>
                  <a:pt x="64" y="18"/>
                  <a:pt x="64" y="23"/>
                </a:cubicBezTo>
                <a:cubicBezTo>
                  <a:pt x="64" y="28"/>
                  <a:pt x="60" y="32"/>
                  <a:pt x="55" y="32"/>
                </a:cubicBezTo>
                <a:close/>
                <a:moveTo>
                  <a:pt x="7" y="41"/>
                </a:moveTo>
                <a:cubicBezTo>
                  <a:pt x="5" y="41"/>
                  <a:pt x="4" y="42"/>
                  <a:pt x="4" y="43"/>
                </a:cubicBezTo>
                <a:cubicBezTo>
                  <a:pt x="4" y="44"/>
                  <a:pt x="5" y="45"/>
                  <a:pt x="7" y="45"/>
                </a:cubicBezTo>
                <a:cubicBezTo>
                  <a:pt x="8" y="45"/>
                  <a:pt x="9" y="44"/>
                  <a:pt x="9" y="43"/>
                </a:cubicBezTo>
                <a:cubicBezTo>
                  <a:pt x="9" y="42"/>
                  <a:pt x="8" y="41"/>
                  <a:pt x="7" y="41"/>
                </a:cubicBezTo>
                <a:close/>
                <a:moveTo>
                  <a:pt x="55" y="18"/>
                </a:moveTo>
                <a:cubicBezTo>
                  <a:pt x="34" y="18"/>
                  <a:pt x="34" y="18"/>
                  <a:pt x="34" y="18"/>
                </a:cubicBezTo>
                <a:cubicBezTo>
                  <a:pt x="34" y="16"/>
                  <a:pt x="37" y="13"/>
                  <a:pt x="37" y="9"/>
                </a:cubicBezTo>
                <a:cubicBezTo>
                  <a:pt x="37" y="5"/>
                  <a:pt x="35" y="4"/>
                  <a:pt x="32" y="4"/>
                </a:cubicBezTo>
                <a:cubicBezTo>
                  <a:pt x="31" y="4"/>
                  <a:pt x="29" y="8"/>
                  <a:pt x="29" y="9"/>
                </a:cubicBezTo>
                <a:cubicBezTo>
                  <a:pt x="28" y="10"/>
                  <a:pt x="28" y="11"/>
                  <a:pt x="27" y="12"/>
                </a:cubicBezTo>
                <a:cubicBezTo>
                  <a:pt x="26" y="13"/>
                  <a:pt x="25" y="15"/>
                  <a:pt x="23" y="17"/>
                </a:cubicBezTo>
                <a:cubicBezTo>
                  <a:pt x="21" y="19"/>
                  <a:pt x="18" y="23"/>
                  <a:pt x="15" y="23"/>
                </a:cubicBezTo>
                <a:cubicBezTo>
                  <a:pt x="13" y="23"/>
                  <a:pt x="13" y="23"/>
                  <a:pt x="13" y="23"/>
                </a:cubicBezTo>
                <a:cubicBezTo>
                  <a:pt x="13" y="45"/>
                  <a:pt x="13" y="45"/>
                  <a:pt x="13" y="45"/>
                </a:cubicBezTo>
                <a:cubicBezTo>
                  <a:pt x="15" y="45"/>
                  <a:pt x="15" y="45"/>
                  <a:pt x="15" y="45"/>
                </a:cubicBezTo>
                <a:cubicBezTo>
                  <a:pt x="21" y="45"/>
                  <a:pt x="27" y="50"/>
                  <a:pt x="34" y="50"/>
                </a:cubicBezTo>
                <a:cubicBezTo>
                  <a:pt x="38" y="50"/>
                  <a:pt x="41" y="48"/>
                  <a:pt x="41" y="44"/>
                </a:cubicBezTo>
                <a:cubicBezTo>
                  <a:pt x="41" y="43"/>
                  <a:pt x="41" y="43"/>
                  <a:pt x="40" y="42"/>
                </a:cubicBezTo>
                <a:cubicBezTo>
                  <a:pt x="42" y="41"/>
                  <a:pt x="43" y="39"/>
                  <a:pt x="43" y="38"/>
                </a:cubicBezTo>
                <a:cubicBezTo>
                  <a:pt x="43" y="37"/>
                  <a:pt x="43" y="36"/>
                  <a:pt x="42" y="35"/>
                </a:cubicBezTo>
                <a:cubicBezTo>
                  <a:pt x="43" y="34"/>
                  <a:pt x="44" y="33"/>
                  <a:pt x="44" y="31"/>
                </a:cubicBezTo>
                <a:cubicBezTo>
                  <a:pt x="44" y="30"/>
                  <a:pt x="44" y="28"/>
                  <a:pt x="43" y="27"/>
                </a:cubicBezTo>
                <a:cubicBezTo>
                  <a:pt x="55" y="27"/>
                  <a:pt x="55" y="27"/>
                  <a:pt x="55" y="27"/>
                </a:cubicBezTo>
                <a:cubicBezTo>
                  <a:pt x="57" y="27"/>
                  <a:pt x="59" y="25"/>
                  <a:pt x="59" y="23"/>
                </a:cubicBezTo>
                <a:cubicBezTo>
                  <a:pt x="59" y="20"/>
                  <a:pt x="57" y="18"/>
                  <a:pt x="55" y="18"/>
                </a:cubicBezTo>
                <a:close/>
              </a:path>
            </a:pathLst>
          </a:custGeom>
          <a:solidFill>
            <a:srgbClr val="B1925F"/>
          </a:solidFill>
          <a:ln>
            <a:noFill/>
          </a:ln>
        </p:spPr>
        <p:txBody>
          <a:bodyPr/>
          <a:lstStyle/>
          <a:p>
            <a:endParaRPr lang="zh-CN" altLang="en-US"/>
          </a:p>
        </p:txBody>
      </p:sp>
      <p:sp>
        <p:nvSpPr>
          <p:cNvPr id="80" name="Freeform 107">
            <a:extLst>
              <a:ext uri="{FF2B5EF4-FFF2-40B4-BE49-F238E27FC236}">
                <a16:creationId xmlns="" xmlns:a16="http://schemas.microsoft.com/office/drawing/2014/main" id="{E153CD20-061D-4D52-821F-F8D9358278B2}"/>
              </a:ext>
            </a:extLst>
          </p:cNvPr>
          <p:cNvSpPr>
            <a:spLocks/>
          </p:cNvSpPr>
          <p:nvPr/>
        </p:nvSpPr>
        <p:spPr bwMode="auto">
          <a:xfrm>
            <a:off x="8278519" y="1984499"/>
            <a:ext cx="341150" cy="290512"/>
          </a:xfrm>
          <a:custGeom>
            <a:avLst/>
            <a:gdLst>
              <a:gd name="T0" fmla="*/ 2147483646 w 59"/>
              <a:gd name="T1" fmla="*/ 2147483646 h 50"/>
              <a:gd name="T2" fmla="*/ 2147483646 w 59"/>
              <a:gd name="T3" fmla="*/ 2147483646 h 50"/>
              <a:gd name="T4" fmla="*/ 2147483646 w 59"/>
              <a:gd name="T5" fmla="*/ 2147483646 h 50"/>
              <a:gd name="T6" fmla="*/ 2147483646 w 59"/>
              <a:gd name="T7" fmla="*/ 2147483646 h 50"/>
              <a:gd name="T8" fmla="*/ 2147483646 w 59"/>
              <a:gd name="T9" fmla="*/ 2147483646 h 50"/>
              <a:gd name="T10" fmla="*/ 2147483646 w 59"/>
              <a:gd name="T11" fmla="*/ 2147483646 h 50"/>
              <a:gd name="T12" fmla="*/ 2147483646 w 59"/>
              <a:gd name="T13" fmla="*/ 2147483646 h 50"/>
              <a:gd name="T14" fmla="*/ 2147483646 w 59"/>
              <a:gd name="T15" fmla="*/ 2147483646 h 50"/>
              <a:gd name="T16" fmla="*/ 2147483646 w 59"/>
              <a:gd name="T17" fmla="*/ 2147483646 h 50"/>
              <a:gd name="T18" fmla="*/ 2147483646 w 59"/>
              <a:gd name="T19" fmla="*/ 2147483646 h 50"/>
              <a:gd name="T20" fmla="*/ 2147483646 w 59"/>
              <a:gd name="T21" fmla="*/ 2147483646 h 50"/>
              <a:gd name="T22" fmla="*/ 2147483646 w 59"/>
              <a:gd name="T23" fmla="*/ 2147483646 h 50"/>
              <a:gd name="T24" fmla="*/ 2147483646 w 59"/>
              <a:gd name="T25" fmla="*/ 2147483646 h 50"/>
              <a:gd name="T26" fmla="*/ 2147483646 w 59"/>
              <a:gd name="T27" fmla="*/ 2147483646 h 50"/>
              <a:gd name="T28" fmla="*/ 2147483646 w 59"/>
              <a:gd name="T29" fmla="*/ 2147483646 h 50"/>
              <a:gd name="T30" fmla="*/ 2147483646 w 59"/>
              <a:gd name="T31" fmla="*/ 2147483646 h 50"/>
              <a:gd name="T32" fmla="*/ 2147483646 w 59"/>
              <a:gd name="T33" fmla="*/ 2147483646 h 50"/>
              <a:gd name="T34" fmla="*/ 2147483646 w 59"/>
              <a:gd name="T35" fmla="*/ 2147483646 h 50"/>
              <a:gd name="T36" fmla="*/ 2147483646 w 59"/>
              <a:gd name="T37" fmla="*/ 2147483646 h 50"/>
              <a:gd name="T38" fmla="*/ 2147483646 w 59"/>
              <a:gd name="T39" fmla="*/ 2147483646 h 50"/>
              <a:gd name="T40" fmla="*/ 2147483646 w 59"/>
              <a:gd name="T41" fmla="*/ 2147483646 h 50"/>
              <a:gd name="T42" fmla="*/ 2147483646 w 59"/>
              <a:gd name="T43" fmla="*/ 2147483646 h 50"/>
              <a:gd name="T44" fmla="*/ 2147483646 w 59"/>
              <a:gd name="T45" fmla="*/ 2147483646 h 50"/>
              <a:gd name="T46" fmla="*/ 2147483646 w 59"/>
              <a:gd name="T47" fmla="*/ 2147483646 h 50"/>
              <a:gd name="T48" fmla="*/ 2147483646 w 59"/>
              <a:gd name="T49" fmla="*/ 2147483646 h 50"/>
              <a:gd name="T50" fmla="*/ 2147483646 w 59"/>
              <a:gd name="T51" fmla="*/ 2147483646 h 50"/>
              <a:gd name="T52" fmla="*/ 2147483646 w 59"/>
              <a:gd name="T53" fmla="*/ 2147483646 h 50"/>
              <a:gd name="T54" fmla="*/ 2147483646 w 59"/>
              <a:gd name="T55" fmla="*/ 2147483646 h 50"/>
              <a:gd name="T56" fmla="*/ 2147483646 w 59"/>
              <a:gd name="T57" fmla="*/ 2147483646 h 50"/>
              <a:gd name="T58" fmla="*/ 2147483646 w 59"/>
              <a:gd name="T59" fmla="*/ 2147483646 h 50"/>
              <a:gd name="T60" fmla="*/ 2147483646 w 59"/>
              <a:gd name="T61" fmla="*/ 2147483646 h 50"/>
              <a:gd name="T62" fmla="*/ 2147483646 w 59"/>
              <a:gd name="T63" fmla="*/ 2147483646 h 50"/>
              <a:gd name="T64" fmla="*/ 2147483646 w 59"/>
              <a:gd name="T65" fmla="*/ 2147483646 h 50"/>
              <a:gd name="T66" fmla="*/ 0 w 59"/>
              <a:gd name="T67" fmla="*/ 2147483646 h 50"/>
              <a:gd name="T68" fmla="*/ 2147483646 w 59"/>
              <a:gd name="T69" fmla="*/ 0 h 50"/>
              <a:gd name="T70" fmla="*/ 2147483646 w 59"/>
              <a:gd name="T71" fmla="*/ 2147483646 h 50"/>
              <a:gd name="T72" fmla="*/ 2147483646 w 59"/>
              <a:gd name="T73" fmla="*/ 2147483646 h 5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59" h="50">
                <a:moveTo>
                  <a:pt x="57" y="38"/>
                </a:moveTo>
                <a:cubicBezTo>
                  <a:pt x="56" y="40"/>
                  <a:pt x="56" y="40"/>
                  <a:pt x="56" y="40"/>
                </a:cubicBezTo>
                <a:cubicBezTo>
                  <a:pt x="50" y="41"/>
                  <a:pt x="50" y="41"/>
                  <a:pt x="50" y="41"/>
                </a:cubicBezTo>
                <a:cubicBezTo>
                  <a:pt x="49" y="45"/>
                  <a:pt x="45" y="48"/>
                  <a:pt x="41" y="48"/>
                </a:cubicBezTo>
                <a:cubicBezTo>
                  <a:pt x="41" y="49"/>
                  <a:pt x="41" y="49"/>
                  <a:pt x="41" y="49"/>
                </a:cubicBezTo>
                <a:cubicBezTo>
                  <a:pt x="41" y="50"/>
                  <a:pt x="40" y="50"/>
                  <a:pt x="40" y="50"/>
                </a:cubicBezTo>
                <a:cubicBezTo>
                  <a:pt x="37" y="50"/>
                  <a:pt x="37" y="50"/>
                  <a:pt x="37" y="50"/>
                </a:cubicBezTo>
                <a:cubicBezTo>
                  <a:pt x="37" y="50"/>
                  <a:pt x="36" y="50"/>
                  <a:pt x="36" y="49"/>
                </a:cubicBezTo>
                <a:cubicBezTo>
                  <a:pt x="36" y="28"/>
                  <a:pt x="36" y="28"/>
                  <a:pt x="36" y="28"/>
                </a:cubicBezTo>
                <a:cubicBezTo>
                  <a:pt x="36" y="28"/>
                  <a:pt x="37" y="27"/>
                  <a:pt x="37" y="27"/>
                </a:cubicBezTo>
                <a:cubicBezTo>
                  <a:pt x="40" y="27"/>
                  <a:pt x="40" y="27"/>
                  <a:pt x="40" y="27"/>
                </a:cubicBezTo>
                <a:cubicBezTo>
                  <a:pt x="40" y="27"/>
                  <a:pt x="41" y="28"/>
                  <a:pt x="41" y="28"/>
                </a:cubicBezTo>
                <a:cubicBezTo>
                  <a:pt x="41" y="29"/>
                  <a:pt x="41" y="29"/>
                  <a:pt x="41" y="29"/>
                </a:cubicBezTo>
                <a:cubicBezTo>
                  <a:pt x="44" y="29"/>
                  <a:pt x="47" y="31"/>
                  <a:pt x="49" y="34"/>
                </a:cubicBezTo>
                <a:cubicBezTo>
                  <a:pt x="51" y="34"/>
                  <a:pt x="51" y="34"/>
                  <a:pt x="51" y="34"/>
                </a:cubicBezTo>
                <a:cubicBezTo>
                  <a:pt x="52" y="31"/>
                  <a:pt x="52" y="29"/>
                  <a:pt x="52" y="27"/>
                </a:cubicBezTo>
                <a:cubicBezTo>
                  <a:pt x="52" y="16"/>
                  <a:pt x="42" y="7"/>
                  <a:pt x="29" y="7"/>
                </a:cubicBezTo>
                <a:cubicBezTo>
                  <a:pt x="17" y="7"/>
                  <a:pt x="7" y="16"/>
                  <a:pt x="7" y="27"/>
                </a:cubicBezTo>
                <a:cubicBezTo>
                  <a:pt x="7" y="29"/>
                  <a:pt x="7" y="31"/>
                  <a:pt x="8" y="34"/>
                </a:cubicBezTo>
                <a:cubicBezTo>
                  <a:pt x="10" y="34"/>
                  <a:pt x="10" y="34"/>
                  <a:pt x="10" y="34"/>
                </a:cubicBezTo>
                <a:cubicBezTo>
                  <a:pt x="12" y="31"/>
                  <a:pt x="15" y="29"/>
                  <a:pt x="18" y="29"/>
                </a:cubicBezTo>
                <a:cubicBezTo>
                  <a:pt x="18" y="28"/>
                  <a:pt x="18" y="28"/>
                  <a:pt x="18" y="28"/>
                </a:cubicBezTo>
                <a:cubicBezTo>
                  <a:pt x="18" y="28"/>
                  <a:pt x="19" y="27"/>
                  <a:pt x="19" y="27"/>
                </a:cubicBezTo>
                <a:cubicBezTo>
                  <a:pt x="21" y="27"/>
                  <a:pt x="21" y="27"/>
                  <a:pt x="21" y="27"/>
                </a:cubicBezTo>
                <a:cubicBezTo>
                  <a:pt x="22" y="27"/>
                  <a:pt x="23" y="28"/>
                  <a:pt x="23" y="28"/>
                </a:cubicBezTo>
                <a:cubicBezTo>
                  <a:pt x="23" y="49"/>
                  <a:pt x="23" y="49"/>
                  <a:pt x="23" y="49"/>
                </a:cubicBezTo>
                <a:cubicBezTo>
                  <a:pt x="23" y="50"/>
                  <a:pt x="22" y="50"/>
                  <a:pt x="21" y="50"/>
                </a:cubicBezTo>
                <a:cubicBezTo>
                  <a:pt x="19" y="50"/>
                  <a:pt x="19" y="50"/>
                  <a:pt x="19" y="50"/>
                </a:cubicBezTo>
                <a:cubicBezTo>
                  <a:pt x="19" y="50"/>
                  <a:pt x="18" y="50"/>
                  <a:pt x="18" y="49"/>
                </a:cubicBezTo>
                <a:cubicBezTo>
                  <a:pt x="18" y="48"/>
                  <a:pt x="18" y="48"/>
                  <a:pt x="18" y="48"/>
                </a:cubicBezTo>
                <a:cubicBezTo>
                  <a:pt x="14" y="48"/>
                  <a:pt x="10" y="45"/>
                  <a:pt x="9" y="41"/>
                </a:cubicBezTo>
                <a:cubicBezTo>
                  <a:pt x="3" y="40"/>
                  <a:pt x="3" y="40"/>
                  <a:pt x="3" y="40"/>
                </a:cubicBezTo>
                <a:cubicBezTo>
                  <a:pt x="2" y="38"/>
                  <a:pt x="2" y="38"/>
                  <a:pt x="2" y="38"/>
                </a:cubicBezTo>
                <a:cubicBezTo>
                  <a:pt x="0" y="34"/>
                  <a:pt x="0" y="31"/>
                  <a:pt x="0" y="27"/>
                </a:cubicBezTo>
                <a:cubicBezTo>
                  <a:pt x="0" y="12"/>
                  <a:pt x="13" y="0"/>
                  <a:pt x="29" y="0"/>
                </a:cubicBezTo>
                <a:cubicBezTo>
                  <a:pt x="46" y="0"/>
                  <a:pt x="59" y="12"/>
                  <a:pt x="59" y="27"/>
                </a:cubicBezTo>
                <a:cubicBezTo>
                  <a:pt x="59" y="31"/>
                  <a:pt x="58" y="34"/>
                  <a:pt x="57" y="38"/>
                </a:cubicBezTo>
                <a:close/>
              </a:path>
            </a:pathLst>
          </a:custGeom>
          <a:solidFill>
            <a:srgbClr val="B1925F"/>
          </a:solidFill>
          <a:ln>
            <a:noFill/>
          </a:ln>
        </p:spPr>
        <p:txBody>
          <a:bodyPr/>
          <a:lstStyle/>
          <a:p>
            <a:endParaRPr lang="zh-CN" altLang="en-US"/>
          </a:p>
        </p:txBody>
      </p:sp>
      <p:sp>
        <p:nvSpPr>
          <p:cNvPr id="81" name="Freeform 110">
            <a:extLst>
              <a:ext uri="{FF2B5EF4-FFF2-40B4-BE49-F238E27FC236}">
                <a16:creationId xmlns="" xmlns:a16="http://schemas.microsoft.com/office/drawing/2014/main" id="{1EA05130-797F-4F1E-A566-5F2750BD602C}"/>
              </a:ext>
            </a:extLst>
          </p:cNvPr>
          <p:cNvSpPr>
            <a:spLocks noEditPoints="1"/>
          </p:cNvSpPr>
          <p:nvPr/>
        </p:nvSpPr>
        <p:spPr bwMode="auto">
          <a:xfrm>
            <a:off x="3626154" y="4401008"/>
            <a:ext cx="421112" cy="341152"/>
          </a:xfrm>
          <a:custGeom>
            <a:avLst/>
            <a:gdLst>
              <a:gd name="T0" fmla="*/ 2147483646 w 73"/>
              <a:gd name="T1" fmla="*/ 2147483646 h 59"/>
              <a:gd name="T2" fmla="*/ 2147483646 w 73"/>
              <a:gd name="T3" fmla="*/ 2147483646 h 59"/>
              <a:gd name="T4" fmla="*/ 2147483646 w 73"/>
              <a:gd name="T5" fmla="*/ 2147483646 h 59"/>
              <a:gd name="T6" fmla="*/ 2147483646 w 73"/>
              <a:gd name="T7" fmla="*/ 2147483646 h 59"/>
              <a:gd name="T8" fmla="*/ 2147483646 w 73"/>
              <a:gd name="T9" fmla="*/ 2147483646 h 59"/>
              <a:gd name="T10" fmla="*/ 2147483646 w 73"/>
              <a:gd name="T11" fmla="*/ 2147483646 h 59"/>
              <a:gd name="T12" fmla="*/ 0 w 73"/>
              <a:gd name="T13" fmla="*/ 2147483646 h 59"/>
              <a:gd name="T14" fmla="*/ 2147483646 w 73"/>
              <a:gd name="T15" fmla="*/ 2147483646 h 59"/>
              <a:gd name="T16" fmla="*/ 2147483646 w 73"/>
              <a:gd name="T17" fmla="*/ 2147483646 h 59"/>
              <a:gd name="T18" fmla="*/ 2147483646 w 73"/>
              <a:gd name="T19" fmla="*/ 2147483646 h 59"/>
              <a:gd name="T20" fmla="*/ 2147483646 w 73"/>
              <a:gd name="T21" fmla="*/ 0 h 59"/>
              <a:gd name="T22" fmla="*/ 2147483646 w 73"/>
              <a:gd name="T23" fmla="*/ 2147483646 h 59"/>
              <a:gd name="T24" fmla="*/ 2147483646 w 73"/>
              <a:gd name="T25" fmla="*/ 2147483646 h 59"/>
              <a:gd name="T26" fmla="*/ 2147483646 w 73"/>
              <a:gd name="T27" fmla="*/ 2147483646 h 59"/>
              <a:gd name="T28" fmla="*/ 2147483646 w 73"/>
              <a:gd name="T29" fmla="*/ 2147483646 h 59"/>
              <a:gd name="T30" fmla="*/ 2147483646 w 73"/>
              <a:gd name="T31" fmla="*/ 2147483646 h 59"/>
              <a:gd name="T32" fmla="*/ 2147483646 w 73"/>
              <a:gd name="T33" fmla="*/ 2147483646 h 59"/>
              <a:gd name="T34" fmla="*/ 2147483646 w 73"/>
              <a:gd name="T35" fmla="*/ 2147483646 h 59"/>
              <a:gd name="T36" fmla="*/ 2147483646 w 73"/>
              <a:gd name="T37" fmla="*/ 2147483646 h 59"/>
              <a:gd name="T38" fmla="*/ 2147483646 w 73"/>
              <a:gd name="T39" fmla="*/ 2147483646 h 59"/>
              <a:gd name="T40" fmla="*/ 2147483646 w 73"/>
              <a:gd name="T41" fmla="*/ 2147483646 h 59"/>
              <a:gd name="T42" fmla="*/ 2147483646 w 73"/>
              <a:gd name="T43" fmla="*/ 2147483646 h 59"/>
              <a:gd name="T44" fmla="*/ 2147483646 w 73"/>
              <a:gd name="T45" fmla="*/ 2147483646 h 59"/>
              <a:gd name="T46" fmla="*/ 2147483646 w 73"/>
              <a:gd name="T47" fmla="*/ 2147483646 h 59"/>
              <a:gd name="T48" fmla="*/ 2147483646 w 73"/>
              <a:gd name="T49" fmla="*/ 2147483646 h 59"/>
              <a:gd name="T50" fmla="*/ 2147483646 w 73"/>
              <a:gd name="T51" fmla="*/ 2147483646 h 59"/>
              <a:gd name="T52" fmla="*/ 2147483646 w 73"/>
              <a:gd name="T53" fmla="*/ 2147483646 h 59"/>
              <a:gd name="T54" fmla="*/ 2147483646 w 73"/>
              <a:gd name="T55" fmla="*/ 2147483646 h 59"/>
              <a:gd name="T56" fmla="*/ 2147483646 w 73"/>
              <a:gd name="T57" fmla="*/ 2147483646 h 59"/>
              <a:gd name="T58" fmla="*/ 2147483646 w 73"/>
              <a:gd name="T59" fmla="*/ 2147483646 h 59"/>
              <a:gd name="T60" fmla="*/ 2147483646 w 73"/>
              <a:gd name="T61" fmla="*/ 2147483646 h 59"/>
              <a:gd name="T62" fmla="*/ 2147483646 w 73"/>
              <a:gd name="T63" fmla="*/ 2147483646 h 59"/>
              <a:gd name="T64" fmla="*/ 2147483646 w 73"/>
              <a:gd name="T65" fmla="*/ 2147483646 h 59"/>
              <a:gd name="T66" fmla="*/ 2147483646 w 73"/>
              <a:gd name="T67" fmla="*/ 2147483646 h 59"/>
              <a:gd name="T68" fmla="*/ 2147483646 w 73"/>
              <a:gd name="T69" fmla="*/ 2147483646 h 59"/>
              <a:gd name="T70" fmla="*/ 2147483646 w 73"/>
              <a:gd name="T71" fmla="*/ 2147483646 h 59"/>
              <a:gd name="T72" fmla="*/ 2147483646 w 73"/>
              <a:gd name="T73" fmla="*/ 2147483646 h 5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73" h="59">
                <a:moveTo>
                  <a:pt x="70" y="24"/>
                </a:moveTo>
                <a:cubicBezTo>
                  <a:pt x="65" y="24"/>
                  <a:pt x="65" y="24"/>
                  <a:pt x="65" y="24"/>
                </a:cubicBezTo>
                <a:cubicBezTo>
                  <a:pt x="66" y="26"/>
                  <a:pt x="66" y="28"/>
                  <a:pt x="66" y="30"/>
                </a:cubicBezTo>
                <a:cubicBezTo>
                  <a:pt x="66" y="46"/>
                  <a:pt x="53" y="59"/>
                  <a:pt x="36" y="59"/>
                </a:cubicBezTo>
                <a:cubicBezTo>
                  <a:pt x="24" y="59"/>
                  <a:pt x="14" y="52"/>
                  <a:pt x="10" y="42"/>
                </a:cubicBezTo>
                <a:cubicBezTo>
                  <a:pt x="3" y="42"/>
                  <a:pt x="3" y="42"/>
                  <a:pt x="3" y="42"/>
                </a:cubicBezTo>
                <a:cubicBezTo>
                  <a:pt x="1" y="42"/>
                  <a:pt x="0" y="41"/>
                  <a:pt x="0" y="39"/>
                </a:cubicBezTo>
                <a:cubicBezTo>
                  <a:pt x="0" y="37"/>
                  <a:pt x="1" y="36"/>
                  <a:pt x="3" y="36"/>
                </a:cubicBezTo>
                <a:cubicBezTo>
                  <a:pt x="8" y="36"/>
                  <a:pt x="8" y="36"/>
                  <a:pt x="8" y="36"/>
                </a:cubicBezTo>
                <a:cubicBezTo>
                  <a:pt x="7" y="34"/>
                  <a:pt x="7" y="32"/>
                  <a:pt x="7" y="30"/>
                </a:cubicBezTo>
                <a:cubicBezTo>
                  <a:pt x="7" y="14"/>
                  <a:pt x="20" y="0"/>
                  <a:pt x="36" y="0"/>
                </a:cubicBezTo>
                <a:cubicBezTo>
                  <a:pt x="48" y="0"/>
                  <a:pt x="58" y="8"/>
                  <a:pt x="63" y="18"/>
                </a:cubicBezTo>
                <a:cubicBezTo>
                  <a:pt x="70" y="18"/>
                  <a:pt x="70" y="18"/>
                  <a:pt x="70" y="18"/>
                </a:cubicBezTo>
                <a:cubicBezTo>
                  <a:pt x="72" y="18"/>
                  <a:pt x="73" y="19"/>
                  <a:pt x="73" y="21"/>
                </a:cubicBezTo>
                <a:cubicBezTo>
                  <a:pt x="73" y="22"/>
                  <a:pt x="72" y="24"/>
                  <a:pt x="70" y="24"/>
                </a:cubicBezTo>
                <a:close/>
                <a:moveTo>
                  <a:pt x="59" y="24"/>
                </a:moveTo>
                <a:cubicBezTo>
                  <a:pt x="24" y="24"/>
                  <a:pt x="24" y="24"/>
                  <a:pt x="24" y="24"/>
                </a:cubicBezTo>
                <a:cubicBezTo>
                  <a:pt x="22" y="24"/>
                  <a:pt x="21" y="22"/>
                  <a:pt x="21" y="21"/>
                </a:cubicBezTo>
                <a:cubicBezTo>
                  <a:pt x="21" y="19"/>
                  <a:pt x="22" y="18"/>
                  <a:pt x="24" y="18"/>
                </a:cubicBezTo>
                <a:cubicBezTo>
                  <a:pt x="56" y="18"/>
                  <a:pt x="56" y="18"/>
                  <a:pt x="56" y="18"/>
                </a:cubicBezTo>
                <a:cubicBezTo>
                  <a:pt x="52" y="11"/>
                  <a:pt x="45" y="7"/>
                  <a:pt x="36" y="7"/>
                </a:cubicBezTo>
                <a:cubicBezTo>
                  <a:pt x="24" y="7"/>
                  <a:pt x="13" y="17"/>
                  <a:pt x="13" y="30"/>
                </a:cubicBezTo>
                <a:cubicBezTo>
                  <a:pt x="13" y="32"/>
                  <a:pt x="13" y="34"/>
                  <a:pt x="14" y="36"/>
                </a:cubicBezTo>
                <a:cubicBezTo>
                  <a:pt x="49" y="36"/>
                  <a:pt x="49" y="36"/>
                  <a:pt x="49" y="36"/>
                </a:cubicBezTo>
                <a:cubicBezTo>
                  <a:pt x="51" y="36"/>
                  <a:pt x="52" y="37"/>
                  <a:pt x="52" y="39"/>
                </a:cubicBezTo>
                <a:cubicBezTo>
                  <a:pt x="52" y="41"/>
                  <a:pt x="51" y="42"/>
                  <a:pt x="49" y="42"/>
                </a:cubicBezTo>
                <a:cubicBezTo>
                  <a:pt x="17" y="42"/>
                  <a:pt x="17" y="42"/>
                  <a:pt x="17" y="42"/>
                </a:cubicBezTo>
                <a:cubicBezTo>
                  <a:pt x="21" y="49"/>
                  <a:pt x="28" y="53"/>
                  <a:pt x="36" y="53"/>
                </a:cubicBezTo>
                <a:cubicBezTo>
                  <a:pt x="49" y="53"/>
                  <a:pt x="60" y="43"/>
                  <a:pt x="60" y="30"/>
                </a:cubicBezTo>
                <a:cubicBezTo>
                  <a:pt x="60" y="28"/>
                  <a:pt x="59" y="26"/>
                  <a:pt x="59" y="24"/>
                </a:cubicBezTo>
                <a:close/>
                <a:moveTo>
                  <a:pt x="49" y="33"/>
                </a:moveTo>
                <a:cubicBezTo>
                  <a:pt x="24" y="33"/>
                  <a:pt x="24" y="33"/>
                  <a:pt x="24" y="33"/>
                </a:cubicBezTo>
                <a:cubicBezTo>
                  <a:pt x="22" y="33"/>
                  <a:pt x="21" y="32"/>
                  <a:pt x="21" y="30"/>
                </a:cubicBezTo>
                <a:cubicBezTo>
                  <a:pt x="21" y="28"/>
                  <a:pt x="22" y="27"/>
                  <a:pt x="24" y="27"/>
                </a:cubicBezTo>
                <a:cubicBezTo>
                  <a:pt x="49" y="27"/>
                  <a:pt x="49" y="27"/>
                  <a:pt x="49" y="27"/>
                </a:cubicBezTo>
                <a:cubicBezTo>
                  <a:pt x="51" y="27"/>
                  <a:pt x="52" y="28"/>
                  <a:pt x="52" y="30"/>
                </a:cubicBezTo>
                <a:cubicBezTo>
                  <a:pt x="52" y="32"/>
                  <a:pt x="51" y="33"/>
                  <a:pt x="49" y="33"/>
                </a:cubicBezTo>
                <a:close/>
              </a:path>
            </a:pathLst>
          </a:custGeom>
          <a:solidFill>
            <a:srgbClr val="161D30"/>
          </a:solidFill>
          <a:ln>
            <a:noFill/>
          </a:ln>
        </p:spPr>
        <p:txBody>
          <a:bodyPr/>
          <a:lstStyle/>
          <a:p>
            <a:endParaRPr lang="zh-CN" altLang="en-US"/>
          </a:p>
        </p:txBody>
      </p:sp>
      <p:sp>
        <p:nvSpPr>
          <p:cNvPr id="82" name="Freeform 113">
            <a:extLst>
              <a:ext uri="{FF2B5EF4-FFF2-40B4-BE49-F238E27FC236}">
                <a16:creationId xmlns="" xmlns:a16="http://schemas.microsoft.com/office/drawing/2014/main" id="{D921E619-E978-4529-8BB2-FF6497FF1AD9}"/>
              </a:ext>
            </a:extLst>
          </p:cNvPr>
          <p:cNvSpPr>
            <a:spLocks noEditPoints="1"/>
          </p:cNvSpPr>
          <p:nvPr/>
        </p:nvSpPr>
        <p:spPr bwMode="auto">
          <a:xfrm>
            <a:off x="8368797" y="3263793"/>
            <a:ext cx="370470" cy="290512"/>
          </a:xfrm>
          <a:custGeom>
            <a:avLst/>
            <a:gdLst>
              <a:gd name="T0" fmla="*/ 2147483646 w 64"/>
              <a:gd name="T1" fmla="*/ 2147483646 h 50"/>
              <a:gd name="T2" fmla="*/ 2147483646 w 64"/>
              <a:gd name="T3" fmla="*/ 2147483646 h 50"/>
              <a:gd name="T4" fmla="*/ 2147483646 w 64"/>
              <a:gd name="T5" fmla="*/ 2147483646 h 50"/>
              <a:gd name="T6" fmla="*/ 2147483646 w 64"/>
              <a:gd name="T7" fmla="*/ 2147483646 h 50"/>
              <a:gd name="T8" fmla="*/ 2147483646 w 64"/>
              <a:gd name="T9" fmla="*/ 2147483646 h 50"/>
              <a:gd name="T10" fmla="*/ 2147483646 w 64"/>
              <a:gd name="T11" fmla="*/ 2147483646 h 50"/>
              <a:gd name="T12" fmla="*/ 0 w 64"/>
              <a:gd name="T13" fmla="*/ 2147483646 h 50"/>
              <a:gd name="T14" fmla="*/ 0 w 64"/>
              <a:gd name="T15" fmla="*/ 2147483646 h 50"/>
              <a:gd name="T16" fmla="*/ 2147483646 w 64"/>
              <a:gd name="T17" fmla="*/ 2147483646 h 50"/>
              <a:gd name="T18" fmla="*/ 2147483646 w 64"/>
              <a:gd name="T19" fmla="*/ 2147483646 h 50"/>
              <a:gd name="T20" fmla="*/ 2147483646 w 64"/>
              <a:gd name="T21" fmla="*/ 2147483646 h 50"/>
              <a:gd name="T22" fmla="*/ 2147483646 w 64"/>
              <a:gd name="T23" fmla="*/ 2147483646 h 50"/>
              <a:gd name="T24" fmla="*/ 2147483646 w 64"/>
              <a:gd name="T25" fmla="*/ 2147483646 h 50"/>
              <a:gd name="T26" fmla="*/ 2147483646 w 64"/>
              <a:gd name="T27" fmla="*/ 0 h 50"/>
              <a:gd name="T28" fmla="*/ 2147483646 w 64"/>
              <a:gd name="T29" fmla="*/ 2147483646 h 50"/>
              <a:gd name="T30" fmla="*/ 2147483646 w 64"/>
              <a:gd name="T31" fmla="*/ 2147483646 h 50"/>
              <a:gd name="T32" fmla="*/ 2147483646 w 64"/>
              <a:gd name="T33" fmla="*/ 2147483646 h 50"/>
              <a:gd name="T34" fmla="*/ 2147483646 w 64"/>
              <a:gd name="T35" fmla="*/ 2147483646 h 50"/>
              <a:gd name="T36" fmla="*/ 2147483646 w 64"/>
              <a:gd name="T37" fmla="*/ 2147483646 h 50"/>
              <a:gd name="T38" fmla="*/ 2147483646 w 64"/>
              <a:gd name="T39" fmla="*/ 2147483646 h 50"/>
              <a:gd name="T40" fmla="*/ 2147483646 w 64"/>
              <a:gd name="T41" fmla="*/ 2147483646 h 50"/>
              <a:gd name="T42" fmla="*/ 2147483646 w 64"/>
              <a:gd name="T43" fmla="*/ 2147483646 h 50"/>
              <a:gd name="T44" fmla="*/ 2147483646 w 64"/>
              <a:gd name="T45" fmla="*/ 2147483646 h 50"/>
              <a:gd name="T46" fmla="*/ 2147483646 w 64"/>
              <a:gd name="T47" fmla="*/ 2147483646 h 50"/>
              <a:gd name="T48" fmla="*/ 2147483646 w 64"/>
              <a:gd name="T49" fmla="*/ 2147483646 h 5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4" h="50">
                <a:moveTo>
                  <a:pt x="63" y="20"/>
                </a:moveTo>
                <a:cubicBezTo>
                  <a:pt x="61" y="31"/>
                  <a:pt x="54" y="38"/>
                  <a:pt x="44" y="43"/>
                </a:cubicBezTo>
                <a:cubicBezTo>
                  <a:pt x="39" y="46"/>
                  <a:pt x="33" y="47"/>
                  <a:pt x="28" y="47"/>
                </a:cubicBezTo>
                <a:cubicBezTo>
                  <a:pt x="25" y="47"/>
                  <a:pt x="21" y="47"/>
                  <a:pt x="18" y="46"/>
                </a:cubicBezTo>
                <a:cubicBezTo>
                  <a:pt x="16" y="45"/>
                  <a:pt x="13" y="43"/>
                  <a:pt x="11" y="43"/>
                </a:cubicBezTo>
                <a:cubicBezTo>
                  <a:pt x="9" y="43"/>
                  <a:pt x="7" y="50"/>
                  <a:pt x="4" y="50"/>
                </a:cubicBezTo>
                <a:cubicBezTo>
                  <a:pt x="2" y="50"/>
                  <a:pt x="1" y="49"/>
                  <a:pt x="0" y="47"/>
                </a:cubicBezTo>
                <a:cubicBezTo>
                  <a:pt x="0" y="47"/>
                  <a:pt x="0" y="46"/>
                  <a:pt x="0" y="46"/>
                </a:cubicBezTo>
                <a:cubicBezTo>
                  <a:pt x="0" y="42"/>
                  <a:pt x="7" y="39"/>
                  <a:pt x="7" y="37"/>
                </a:cubicBezTo>
                <a:cubicBezTo>
                  <a:pt x="7" y="37"/>
                  <a:pt x="6" y="35"/>
                  <a:pt x="6" y="34"/>
                </a:cubicBezTo>
                <a:cubicBezTo>
                  <a:pt x="6" y="33"/>
                  <a:pt x="5" y="32"/>
                  <a:pt x="5" y="30"/>
                </a:cubicBezTo>
                <a:cubicBezTo>
                  <a:pt x="5" y="19"/>
                  <a:pt x="14" y="11"/>
                  <a:pt x="25" y="8"/>
                </a:cubicBezTo>
                <a:cubicBezTo>
                  <a:pt x="32" y="5"/>
                  <a:pt x="47" y="8"/>
                  <a:pt x="52" y="3"/>
                </a:cubicBezTo>
                <a:cubicBezTo>
                  <a:pt x="54" y="1"/>
                  <a:pt x="55" y="0"/>
                  <a:pt x="58" y="0"/>
                </a:cubicBezTo>
                <a:cubicBezTo>
                  <a:pt x="62" y="0"/>
                  <a:pt x="64" y="10"/>
                  <a:pt x="64" y="13"/>
                </a:cubicBezTo>
                <a:cubicBezTo>
                  <a:pt x="64" y="16"/>
                  <a:pt x="63" y="18"/>
                  <a:pt x="63" y="20"/>
                </a:cubicBezTo>
                <a:close/>
                <a:moveTo>
                  <a:pt x="43" y="18"/>
                </a:moveTo>
                <a:cubicBezTo>
                  <a:pt x="31" y="18"/>
                  <a:pt x="22" y="23"/>
                  <a:pt x="14" y="32"/>
                </a:cubicBezTo>
                <a:cubicBezTo>
                  <a:pt x="14" y="33"/>
                  <a:pt x="13" y="33"/>
                  <a:pt x="13" y="34"/>
                </a:cubicBezTo>
                <a:cubicBezTo>
                  <a:pt x="13" y="35"/>
                  <a:pt x="15" y="36"/>
                  <a:pt x="16" y="36"/>
                </a:cubicBezTo>
                <a:cubicBezTo>
                  <a:pt x="16" y="36"/>
                  <a:pt x="17" y="36"/>
                  <a:pt x="17" y="36"/>
                </a:cubicBezTo>
                <a:cubicBezTo>
                  <a:pt x="19" y="34"/>
                  <a:pt x="21" y="32"/>
                  <a:pt x="22" y="31"/>
                </a:cubicBezTo>
                <a:cubicBezTo>
                  <a:pt x="29" y="25"/>
                  <a:pt x="34" y="23"/>
                  <a:pt x="43" y="23"/>
                </a:cubicBezTo>
                <a:cubicBezTo>
                  <a:pt x="44" y="23"/>
                  <a:pt x="45" y="22"/>
                  <a:pt x="45" y="20"/>
                </a:cubicBezTo>
                <a:cubicBezTo>
                  <a:pt x="45" y="19"/>
                  <a:pt x="44" y="18"/>
                  <a:pt x="43" y="18"/>
                </a:cubicBezTo>
                <a:close/>
              </a:path>
            </a:pathLst>
          </a:custGeom>
          <a:solidFill>
            <a:srgbClr val="161D30"/>
          </a:solidFill>
          <a:ln>
            <a:noFill/>
          </a:ln>
        </p:spPr>
        <p:txBody>
          <a:bodyPr/>
          <a:lstStyle/>
          <a:p>
            <a:endParaRPr lang="zh-CN" altLang="en-US"/>
          </a:p>
        </p:txBody>
      </p:sp>
    </p:spTree>
    <p:extLst>
      <p:ext uri="{BB962C8B-B14F-4D97-AF65-F5344CB8AC3E}">
        <p14:creationId xmlns:p14="http://schemas.microsoft.com/office/powerpoint/2010/main" val="3918832912"/>
      </p:ext>
    </p:extLst>
  </p:cSld>
  <p:clrMapOvr>
    <a:masterClrMapping/>
  </p:clrMapOvr>
  <mc:AlternateContent xmlns:mc="http://schemas.openxmlformats.org/markup-compatibility/2006" xmlns:p14="http://schemas.microsoft.com/office/powerpoint/2010/main">
    <mc:Choice Requires="p14">
      <p:transition p14:dur="10" advTm="2000"/>
    </mc:Choice>
    <mc:Fallback xmlns="">
      <p:transition advTm="200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9B133CC6-B8A5-4EBE-8E44-81A4525052EC}"/>
              </a:ext>
            </a:extLst>
          </p:cNvPr>
          <p:cNvGrpSpPr/>
          <p:nvPr/>
        </p:nvGrpSpPr>
        <p:grpSpPr>
          <a:xfrm>
            <a:off x="2609625" y="2325412"/>
            <a:ext cx="6918294" cy="2411688"/>
            <a:chOff x="3201718" y="2531813"/>
            <a:chExt cx="5734108" cy="1998886"/>
          </a:xfrm>
        </p:grpSpPr>
        <p:sp>
          <p:nvSpPr>
            <p:cNvPr id="11" name="圆角矩形 106">
              <a:extLst>
                <a:ext uri="{FF2B5EF4-FFF2-40B4-BE49-F238E27FC236}">
                  <a16:creationId xmlns="" xmlns:a16="http://schemas.microsoft.com/office/drawing/2014/main" id="{B363DB90-91A4-4965-9278-8A8D8DAE7CB2}"/>
                </a:ext>
              </a:extLst>
            </p:cNvPr>
            <p:cNvSpPr>
              <a:spLocks noChangeAspect="1"/>
            </p:cNvSpPr>
            <p:nvPr/>
          </p:nvSpPr>
          <p:spPr>
            <a:xfrm rot="2700000">
              <a:off x="6829214" y="2531813"/>
              <a:ext cx="1998886" cy="1998886"/>
            </a:xfrm>
            <a:prstGeom prst="roundRect">
              <a:avLst/>
            </a:prstGeom>
            <a:solidFill>
              <a:srgbClr val="171D2B"/>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ts val="0"/>
                </a:spcBef>
                <a:spcAft>
                  <a:spcPts val="0"/>
                </a:spcAft>
                <a:buClrTx/>
                <a:buSzTx/>
                <a:buFontTx/>
                <a:buNone/>
                <a:tabLst/>
                <a:defRPr/>
              </a:pPr>
              <a:endParaRPr kumimoji="0" lang="zh-CN" altLang="en-US" sz="1707" b="0" i="0" u="none" strike="noStrike" kern="1200" cap="none" spc="0" normalizeH="0" baseline="0" noProof="1">
                <a:ln>
                  <a:noFill/>
                </a:ln>
                <a:solidFill>
                  <a:prstClr val="white"/>
                </a:solidFill>
                <a:effectLst/>
                <a:uLnTx/>
                <a:uFillTx/>
                <a:latin typeface="Century Gothic" panose="020B0502020202020204" pitchFamily="34" charset="0"/>
                <a:ea typeface="微软雅黑"/>
                <a:sym typeface="Arial"/>
              </a:endParaRPr>
            </a:p>
          </p:txBody>
        </p:sp>
        <p:sp>
          <p:nvSpPr>
            <p:cNvPr id="12" name="圆角矩形 107">
              <a:extLst>
                <a:ext uri="{FF2B5EF4-FFF2-40B4-BE49-F238E27FC236}">
                  <a16:creationId xmlns="" xmlns:a16="http://schemas.microsoft.com/office/drawing/2014/main" id="{5EE75226-8D0C-44CF-B6FB-822C5144778A}"/>
                </a:ext>
              </a:extLst>
            </p:cNvPr>
            <p:cNvSpPr>
              <a:spLocks noChangeAspect="1"/>
            </p:cNvSpPr>
            <p:nvPr/>
          </p:nvSpPr>
          <p:spPr>
            <a:xfrm rot="2700000">
              <a:off x="3299555" y="2531813"/>
              <a:ext cx="1998886" cy="1998886"/>
            </a:xfrm>
            <a:prstGeom prst="roundRect">
              <a:avLst/>
            </a:prstGeom>
            <a:solidFill>
              <a:srgbClr val="171D2B"/>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ts val="0"/>
                </a:spcBef>
                <a:spcAft>
                  <a:spcPts val="0"/>
                </a:spcAft>
                <a:buClrTx/>
                <a:buSzTx/>
                <a:buFontTx/>
                <a:buNone/>
                <a:tabLst/>
                <a:defRPr/>
              </a:pPr>
              <a:endParaRPr kumimoji="0" lang="zh-CN" altLang="en-US" sz="1707" b="0" i="0" u="none" strike="noStrike" kern="1200" cap="none" spc="0" normalizeH="0" baseline="0" noProof="1">
                <a:ln>
                  <a:noFill/>
                </a:ln>
                <a:solidFill>
                  <a:prstClr val="white"/>
                </a:solidFill>
                <a:effectLst/>
                <a:uLnTx/>
                <a:uFillTx/>
                <a:latin typeface="Century Gothic" panose="020B0502020202020204" pitchFamily="34" charset="0"/>
                <a:ea typeface="微软雅黑"/>
                <a:sym typeface="Arial"/>
              </a:endParaRPr>
            </a:p>
          </p:txBody>
        </p:sp>
        <p:sp>
          <p:nvSpPr>
            <p:cNvPr id="13" name="圆角矩形 108">
              <a:extLst>
                <a:ext uri="{FF2B5EF4-FFF2-40B4-BE49-F238E27FC236}">
                  <a16:creationId xmlns="" xmlns:a16="http://schemas.microsoft.com/office/drawing/2014/main" id="{C61CD1CD-D306-495D-A146-25C32ECD7D47}"/>
                </a:ext>
              </a:extLst>
            </p:cNvPr>
            <p:cNvSpPr>
              <a:spLocks noChangeAspect="1"/>
            </p:cNvSpPr>
            <p:nvPr/>
          </p:nvSpPr>
          <p:spPr>
            <a:xfrm rot="2700000">
              <a:off x="4417155" y="2695126"/>
              <a:ext cx="1554857" cy="1556361"/>
            </a:xfrm>
            <a:prstGeom prst="roundRect">
              <a:avLst/>
            </a:prstGeom>
            <a:solidFill>
              <a:srgbClr val="B1925F"/>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ts val="0"/>
                </a:spcBef>
                <a:spcAft>
                  <a:spcPts val="0"/>
                </a:spcAft>
                <a:buClrTx/>
                <a:buSzTx/>
                <a:buFontTx/>
                <a:buNone/>
                <a:tabLst/>
                <a:defRPr/>
              </a:pPr>
              <a:endParaRPr kumimoji="0" lang="zh-CN" altLang="en-US" sz="1707" b="0" i="0" u="none" strike="noStrike" kern="1200" cap="none" spc="0" normalizeH="0" baseline="0" noProof="1">
                <a:ln>
                  <a:noFill/>
                </a:ln>
                <a:solidFill>
                  <a:prstClr val="white"/>
                </a:solidFill>
                <a:effectLst/>
                <a:uLnTx/>
                <a:uFillTx/>
                <a:latin typeface="Century Gothic" panose="020B0502020202020204" pitchFamily="34" charset="0"/>
                <a:ea typeface="微软雅黑"/>
                <a:sym typeface="Arial"/>
              </a:endParaRPr>
            </a:p>
          </p:txBody>
        </p:sp>
        <p:sp>
          <p:nvSpPr>
            <p:cNvPr id="14" name="圆角矩形 109">
              <a:extLst>
                <a:ext uri="{FF2B5EF4-FFF2-40B4-BE49-F238E27FC236}">
                  <a16:creationId xmlns="" xmlns:a16="http://schemas.microsoft.com/office/drawing/2014/main" id="{68D642A1-6F8E-484D-9856-9FBA82828E38}"/>
                </a:ext>
              </a:extLst>
            </p:cNvPr>
            <p:cNvSpPr>
              <a:spLocks noChangeAspect="1"/>
            </p:cNvSpPr>
            <p:nvPr/>
          </p:nvSpPr>
          <p:spPr>
            <a:xfrm rot="2700000">
              <a:off x="6145860" y="2695878"/>
              <a:ext cx="1554857" cy="1554857"/>
            </a:xfrm>
            <a:prstGeom prst="roundRect">
              <a:avLst/>
            </a:prstGeom>
            <a:solidFill>
              <a:srgbClr val="B1925F"/>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ts val="0"/>
                </a:spcBef>
                <a:spcAft>
                  <a:spcPts val="0"/>
                </a:spcAft>
                <a:buClrTx/>
                <a:buSzTx/>
                <a:buFontTx/>
                <a:buNone/>
                <a:tabLst/>
                <a:defRPr/>
              </a:pPr>
              <a:endParaRPr kumimoji="0" lang="zh-CN" altLang="en-US" sz="1707" b="0" i="0" u="none" strike="noStrike" kern="1200" cap="none" spc="0" normalizeH="0" baseline="0" noProof="1">
                <a:ln>
                  <a:noFill/>
                </a:ln>
                <a:solidFill>
                  <a:prstClr val="white"/>
                </a:solidFill>
                <a:effectLst/>
                <a:uLnTx/>
                <a:uFillTx/>
                <a:latin typeface="Century Gothic" panose="020B0502020202020204" pitchFamily="34" charset="0"/>
                <a:ea typeface="微软雅黑"/>
                <a:sym typeface="Arial"/>
              </a:endParaRPr>
            </a:p>
          </p:txBody>
        </p:sp>
        <p:grpSp>
          <p:nvGrpSpPr>
            <p:cNvPr id="15" name="组合 14">
              <a:extLst>
                <a:ext uri="{FF2B5EF4-FFF2-40B4-BE49-F238E27FC236}">
                  <a16:creationId xmlns="" xmlns:a16="http://schemas.microsoft.com/office/drawing/2014/main" id="{0895C6CB-EC5C-4DDC-A978-92C1EDAC7F12}"/>
                </a:ext>
              </a:extLst>
            </p:cNvPr>
            <p:cNvGrpSpPr/>
            <p:nvPr/>
          </p:nvGrpSpPr>
          <p:grpSpPr>
            <a:xfrm>
              <a:off x="5468527" y="2917140"/>
              <a:ext cx="1109321" cy="1110827"/>
              <a:chOff x="8712" y="4631"/>
              <a:chExt cx="1844" cy="1844"/>
            </a:xfrm>
            <a:solidFill>
              <a:srgbClr val="171D2B"/>
            </a:solidFill>
          </p:grpSpPr>
          <p:sp>
            <p:nvSpPr>
              <p:cNvPr id="16" name="圆角矩形 110">
                <a:extLst>
                  <a:ext uri="{FF2B5EF4-FFF2-40B4-BE49-F238E27FC236}">
                    <a16:creationId xmlns="" xmlns:a16="http://schemas.microsoft.com/office/drawing/2014/main" id="{6D678A91-CD0E-4C71-83DE-6E6165DFE449}"/>
                  </a:ext>
                </a:extLst>
              </p:cNvPr>
              <p:cNvSpPr>
                <a:spLocks noChangeAspect="1"/>
              </p:cNvSpPr>
              <p:nvPr/>
            </p:nvSpPr>
            <p:spPr>
              <a:xfrm rot="2700000">
                <a:off x="8710" y="4629"/>
                <a:ext cx="1845" cy="1845"/>
              </a:xfrm>
              <a:prstGeom prst="roundRect">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ts val="0"/>
                  </a:spcBef>
                  <a:spcAft>
                    <a:spcPts val="0"/>
                  </a:spcAft>
                  <a:buClrTx/>
                  <a:buSzTx/>
                  <a:buFontTx/>
                  <a:buNone/>
                  <a:tabLst/>
                  <a:defRPr/>
                </a:pPr>
                <a:endParaRPr kumimoji="0" lang="zh-CN" altLang="en-US" sz="1707" b="0" i="0" u="none" strike="noStrike" kern="1200" cap="none" spc="0" normalizeH="0" baseline="0" noProof="1">
                  <a:ln>
                    <a:noFill/>
                  </a:ln>
                  <a:solidFill>
                    <a:prstClr val="white"/>
                  </a:solidFill>
                  <a:effectLst/>
                  <a:uLnTx/>
                  <a:uFillTx/>
                  <a:latin typeface="Century Gothic" panose="020B0502020202020204" pitchFamily="34" charset="0"/>
                  <a:ea typeface="微软雅黑"/>
                  <a:sym typeface="Arial"/>
                </a:endParaRPr>
              </a:p>
            </p:txBody>
          </p:sp>
          <p:grpSp>
            <p:nvGrpSpPr>
              <p:cNvPr id="17" name="组合 16">
                <a:extLst>
                  <a:ext uri="{FF2B5EF4-FFF2-40B4-BE49-F238E27FC236}">
                    <a16:creationId xmlns="" xmlns:a16="http://schemas.microsoft.com/office/drawing/2014/main" id="{3415ACBB-E22B-4AEB-946D-984EB7C0AA87}"/>
                  </a:ext>
                </a:extLst>
              </p:cNvPr>
              <p:cNvGrpSpPr/>
              <p:nvPr/>
            </p:nvGrpSpPr>
            <p:grpSpPr>
              <a:xfrm>
                <a:off x="9248" y="5253"/>
                <a:ext cx="723" cy="691"/>
                <a:chOff x="1004888" y="993775"/>
                <a:chExt cx="2438400" cy="2332038"/>
              </a:xfrm>
              <a:grpFill/>
            </p:grpSpPr>
            <p:sp>
              <p:nvSpPr>
                <p:cNvPr id="20" name="Freeform 25">
                  <a:extLst>
                    <a:ext uri="{FF2B5EF4-FFF2-40B4-BE49-F238E27FC236}">
                      <a16:creationId xmlns="" xmlns:a16="http://schemas.microsoft.com/office/drawing/2014/main" id="{8535AF8A-970E-4059-8882-80428FBF91C4}"/>
                    </a:ext>
                  </a:extLst>
                </p:cNvPr>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6699" tIns="43349" rIns="86699" bIns="43349" numCol="1" anchor="t" anchorCtr="0" compatLnSpc="1"/>
                <a:lstStyle/>
                <a:p>
                  <a:pPr marL="0" marR="0" lvl="0" indent="0" algn="l" defTabSz="914400" rtl="0" eaLnBrk="1" fontAlgn="base" latinLnBrk="0" hangingPunct="1">
                    <a:lnSpc>
                      <a:spcPct val="100000"/>
                    </a:lnSpc>
                    <a:spcBef>
                      <a:spcPts val="0"/>
                    </a:spcBef>
                    <a:spcAft>
                      <a:spcPts val="0"/>
                    </a:spcAft>
                    <a:buClrTx/>
                    <a:buSzTx/>
                    <a:buFontTx/>
                    <a:buNone/>
                    <a:tabLst/>
                    <a:defRPr/>
                  </a:pPr>
                  <a:endParaRPr kumimoji="0" lang="zh-CN" altLang="en-US" sz="1896" b="0" i="0" u="none" strike="noStrike" kern="1200" cap="none" spc="0" normalizeH="0" baseline="0" noProof="1">
                    <a:ln>
                      <a:noFill/>
                    </a:ln>
                    <a:solidFill>
                      <a:prstClr val="black"/>
                    </a:solidFill>
                    <a:effectLst/>
                    <a:uLnTx/>
                    <a:uFillTx/>
                    <a:latin typeface="Century Gothic" panose="020B0502020202020204" pitchFamily="34" charset="0"/>
                    <a:ea typeface="微软雅黑"/>
                    <a:sym typeface="Arial"/>
                  </a:endParaRPr>
                </a:p>
              </p:txBody>
            </p:sp>
            <p:sp>
              <p:nvSpPr>
                <p:cNvPr id="21" name="任意多边形 113">
                  <a:extLst>
                    <a:ext uri="{FF2B5EF4-FFF2-40B4-BE49-F238E27FC236}">
                      <a16:creationId xmlns="" xmlns:a16="http://schemas.microsoft.com/office/drawing/2014/main" id="{DCCE94C1-84FB-45F0-8CDE-DF5584E53598}"/>
                    </a:ext>
                  </a:extLst>
                </p:cNvPr>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solidFill>
                  <a:srgbClr val="B1925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6699" tIns="43349" rIns="86699" bIns="43349" numCol="1" anchor="t" anchorCtr="0" compatLnSpc="1">
                  <a:no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endParaRPr kumimoji="0" lang="zh-CN" altLang="en-US" sz="1896" b="0" i="0" u="none" strike="noStrike" kern="1200" cap="none" spc="0" normalizeH="0" baseline="0" noProof="1">
                    <a:ln>
                      <a:noFill/>
                    </a:ln>
                    <a:solidFill>
                      <a:prstClr val="black"/>
                    </a:solidFill>
                    <a:effectLst/>
                    <a:uLnTx/>
                    <a:uFillTx/>
                    <a:latin typeface="Century Gothic" panose="020B0502020202020204" pitchFamily="34" charset="0"/>
                    <a:ea typeface="微软雅黑"/>
                    <a:sym typeface="Arial"/>
                  </a:endParaRPr>
                </a:p>
              </p:txBody>
            </p:sp>
          </p:grpSp>
        </p:grpSp>
        <p:sp>
          <p:nvSpPr>
            <p:cNvPr id="22" name="文本框 21">
              <a:extLst>
                <a:ext uri="{FF2B5EF4-FFF2-40B4-BE49-F238E27FC236}">
                  <a16:creationId xmlns="" xmlns:a16="http://schemas.microsoft.com/office/drawing/2014/main" id="{0613F6BA-0A54-4094-A2C2-2506AB978163}"/>
                </a:ext>
              </a:extLst>
            </p:cNvPr>
            <p:cNvSpPr txBox="1"/>
            <p:nvPr/>
          </p:nvSpPr>
          <p:spPr>
            <a:xfrm>
              <a:off x="3201718" y="3108299"/>
              <a:ext cx="995785" cy="734368"/>
            </a:xfrm>
            <a:prstGeom prst="rect">
              <a:avLst/>
            </a:prstGeom>
            <a:noFill/>
            <a:ln w="9525">
              <a:noFill/>
            </a:ln>
          </p:spPr>
          <p:txBody>
            <a:bodyPr wrap="none"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034" b="1" i="0" u="none" strike="noStrike" kern="1200" cap="none" spc="0" normalizeH="0" baseline="0" noProof="0" dirty="0">
                  <a:ln>
                    <a:noFill/>
                  </a:ln>
                  <a:solidFill>
                    <a:prstClr val="white"/>
                  </a:solidFill>
                  <a:effectLst/>
                  <a:uLnTx/>
                  <a:uFillTx/>
                  <a:latin typeface="Century Gothic" panose="020B0502020202020204" pitchFamily="34" charset="0"/>
                  <a:ea typeface="微软雅黑"/>
                  <a:sym typeface="Arial"/>
                </a:rPr>
                <a:t>  </a:t>
              </a:r>
              <a:r>
                <a:rPr kumimoji="0" lang="en-US" altLang="zh-CN" sz="4172" b="1" i="0" u="none" strike="noStrike" kern="1200" cap="none" spc="0" normalizeH="0" baseline="0" noProof="0" dirty="0">
                  <a:ln>
                    <a:noFill/>
                  </a:ln>
                  <a:solidFill>
                    <a:prstClr val="white"/>
                  </a:solidFill>
                  <a:effectLst/>
                  <a:uLnTx/>
                  <a:uFillTx/>
                  <a:latin typeface="Century Gothic" panose="020B0502020202020204" pitchFamily="34" charset="0"/>
                  <a:ea typeface="微软雅黑"/>
                  <a:sym typeface="Arial"/>
                </a:rPr>
                <a:t>01</a:t>
              </a:r>
            </a:p>
          </p:txBody>
        </p:sp>
        <p:sp>
          <p:nvSpPr>
            <p:cNvPr id="23" name="文本框 22">
              <a:extLst>
                <a:ext uri="{FF2B5EF4-FFF2-40B4-BE49-F238E27FC236}">
                  <a16:creationId xmlns="" xmlns:a16="http://schemas.microsoft.com/office/drawing/2014/main" id="{6F61F176-3C52-4162-AA3B-6869FE5229E6}"/>
                </a:ext>
              </a:extLst>
            </p:cNvPr>
            <p:cNvSpPr txBox="1"/>
            <p:nvPr/>
          </p:nvSpPr>
          <p:spPr>
            <a:xfrm>
              <a:off x="4371247" y="3167001"/>
              <a:ext cx="886781" cy="617541"/>
            </a:xfrm>
            <a:prstGeom prst="rect">
              <a:avLst/>
            </a:prstGeom>
            <a:noFill/>
            <a:ln w="9525">
              <a:noFill/>
            </a:ln>
          </p:spPr>
          <p:txBody>
            <a:bodyPr wrap="none"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034" b="1" i="0" u="none" strike="noStrike" kern="1200" cap="none" spc="0" normalizeH="0" baseline="0" noProof="0" dirty="0">
                  <a:ln>
                    <a:noFill/>
                  </a:ln>
                  <a:solidFill>
                    <a:prstClr val="white"/>
                  </a:solidFill>
                  <a:effectLst/>
                  <a:uLnTx/>
                  <a:uFillTx/>
                  <a:latin typeface="Century Gothic" panose="020B0502020202020204" pitchFamily="34" charset="0"/>
                  <a:ea typeface="微软雅黑"/>
                  <a:sym typeface="Arial"/>
                </a:rPr>
                <a:t>  </a:t>
              </a:r>
              <a:r>
                <a:rPr kumimoji="0" lang="en-US" altLang="zh-CN" sz="3413" b="1" i="0" u="none" strike="noStrike" kern="1200" cap="none" spc="0" normalizeH="0" baseline="0" noProof="0" dirty="0">
                  <a:ln>
                    <a:noFill/>
                  </a:ln>
                  <a:solidFill>
                    <a:prstClr val="white"/>
                  </a:solidFill>
                  <a:effectLst/>
                  <a:uLnTx/>
                  <a:uFillTx/>
                  <a:latin typeface="Century Gothic" panose="020B0502020202020204" pitchFamily="34" charset="0"/>
                  <a:ea typeface="微软雅黑"/>
                  <a:sym typeface="Arial"/>
                </a:rPr>
                <a:t>02</a:t>
              </a:r>
              <a:endParaRPr kumimoji="0" lang="en-US" altLang="zh-CN" sz="3413" b="1" i="0" u="none" strike="noStrike" kern="1200" cap="none" spc="0" normalizeH="0" baseline="0" noProof="0" dirty="0">
                <a:ln>
                  <a:noFill/>
                </a:ln>
                <a:solidFill>
                  <a:srgbClr val="FDAD15"/>
                </a:solidFill>
                <a:effectLst/>
                <a:uLnTx/>
                <a:uFillTx/>
                <a:latin typeface="Century Gothic" panose="020B0502020202020204" pitchFamily="34" charset="0"/>
                <a:ea typeface="微软雅黑"/>
                <a:sym typeface="Arial"/>
              </a:endParaRPr>
            </a:p>
          </p:txBody>
        </p:sp>
        <p:sp>
          <p:nvSpPr>
            <p:cNvPr id="24" name="文本框 23">
              <a:extLst>
                <a:ext uri="{FF2B5EF4-FFF2-40B4-BE49-F238E27FC236}">
                  <a16:creationId xmlns="" xmlns:a16="http://schemas.microsoft.com/office/drawing/2014/main" id="{F203EB1D-3291-4234-B374-84CF6E0BEA2C}"/>
                </a:ext>
              </a:extLst>
            </p:cNvPr>
            <p:cNvSpPr txBox="1"/>
            <p:nvPr/>
          </p:nvSpPr>
          <p:spPr>
            <a:xfrm>
              <a:off x="6759976" y="3144424"/>
              <a:ext cx="886781" cy="617541"/>
            </a:xfrm>
            <a:prstGeom prst="rect">
              <a:avLst/>
            </a:prstGeom>
            <a:noFill/>
            <a:ln w="9525">
              <a:noFill/>
            </a:ln>
          </p:spPr>
          <p:txBody>
            <a:bodyPr wrap="none"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034" b="1" i="0" u="none" strike="noStrike" kern="1200" cap="none" spc="0" normalizeH="0" baseline="0" noProof="0" dirty="0">
                  <a:ln>
                    <a:noFill/>
                  </a:ln>
                  <a:solidFill>
                    <a:prstClr val="white"/>
                  </a:solidFill>
                  <a:effectLst/>
                  <a:uLnTx/>
                  <a:uFillTx/>
                  <a:latin typeface="Century Gothic" panose="020B0502020202020204" pitchFamily="34" charset="0"/>
                  <a:ea typeface="微软雅黑"/>
                  <a:sym typeface="Arial"/>
                </a:rPr>
                <a:t>  </a:t>
              </a:r>
              <a:r>
                <a:rPr kumimoji="0" lang="en-US" altLang="zh-CN" sz="3413" b="1" i="0" u="none" strike="noStrike" kern="1200" cap="none" spc="0" normalizeH="0" baseline="0" noProof="0" dirty="0">
                  <a:ln>
                    <a:noFill/>
                  </a:ln>
                  <a:solidFill>
                    <a:prstClr val="white"/>
                  </a:solidFill>
                  <a:effectLst/>
                  <a:uLnTx/>
                  <a:uFillTx/>
                  <a:latin typeface="Century Gothic" panose="020B0502020202020204" pitchFamily="34" charset="0"/>
                  <a:ea typeface="微软雅黑"/>
                  <a:sym typeface="Arial"/>
                </a:rPr>
                <a:t>03</a:t>
              </a:r>
              <a:endParaRPr kumimoji="0" lang="en-US" altLang="zh-CN" sz="3413" b="1" i="0" u="none" strike="noStrike" kern="1200" cap="none" spc="0" normalizeH="0" baseline="0" noProof="0" dirty="0">
                <a:ln>
                  <a:noFill/>
                </a:ln>
                <a:solidFill>
                  <a:srgbClr val="FDAD15"/>
                </a:solidFill>
                <a:effectLst/>
                <a:uLnTx/>
                <a:uFillTx/>
                <a:latin typeface="Century Gothic" panose="020B0502020202020204" pitchFamily="34" charset="0"/>
                <a:ea typeface="微软雅黑"/>
                <a:sym typeface="Arial"/>
              </a:endParaRPr>
            </a:p>
          </p:txBody>
        </p:sp>
        <p:sp>
          <p:nvSpPr>
            <p:cNvPr id="25" name="文本框 24">
              <a:extLst>
                <a:ext uri="{FF2B5EF4-FFF2-40B4-BE49-F238E27FC236}">
                  <a16:creationId xmlns="" xmlns:a16="http://schemas.microsoft.com/office/drawing/2014/main" id="{2A18EA24-B9AE-4C48-ABD9-DBE6B707DE6C}"/>
                </a:ext>
              </a:extLst>
            </p:cNvPr>
            <p:cNvSpPr txBox="1"/>
            <p:nvPr/>
          </p:nvSpPr>
          <p:spPr>
            <a:xfrm>
              <a:off x="7940041" y="3085721"/>
              <a:ext cx="995785" cy="734368"/>
            </a:xfrm>
            <a:prstGeom prst="rect">
              <a:avLst/>
            </a:prstGeom>
            <a:noFill/>
            <a:ln w="9525">
              <a:noFill/>
            </a:ln>
          </p:spPr>
          <p:txBody>
            <a:bodyPr wrap="none"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034" b="1" i="0" u="none" strike="noStrike" kern="1200" cap="none" spc="0" normalizeH="0" baseline="0" noProof="0" dirty="0">
                  <a:ln>
                    <a:noFill/>
                  </a:ln>
                  <a:solidFill>
                    <a:prstClr val="white"/>
                  </a:solidFill>
                  <a:effectLst/>
                  <a:uLnTx/>
                  <a:uFillTx/>
                  <a:latin typeface="Century Gothic" panose="020B0502020202020204" pitchFamily="34" charset="0"/>
                  <a:ea typeface="微软雅黑"/>
                  <a:sym typeface="Arial"/>
                </a:rPr>
                <a:t>  </a:t>
              </a:r>
              <a:r>
                <a:rPr kumimoji="0" lang="en-US" altLang="zh-CN" sz="4172" b="1" i="0" u="none" strike="noStrike" kern="1200" cap="none" spc="0" normalizeH="0" baseline="0" noProof="0" dirty="0">
                  <a:ln>
                    <a:noFill/>
                  </a:ln>
                  <a:solidFill>
                    <a:prstClr val="white"/>
                  </a:solidFill>
                  <a:effectLst/>
                  <a:uLnTx/>
                  <a:uFillTx/>
                  <a:latin typeface="Century Gothic" panose="020B0502020202020204" pitchFamily="34" charset="0"/>
                  <a:ea typeface="微软雅黑"/>
                  <a:sym typeface="Arial"/>
                </a:rPr>
                <a:t>04</a:t>
              </a:r>
            </a:p>
          </p:txBody>
        </p:sp>
      </p:grpSp>
      <p:sp>
        <p:nvSpPr>
          <p:cNvPr id="26" name="矩形 25">
            <a:extLst>
              <a:ext uri="{FF2B5EF4-FFF2-40B4-BE49-F238E27FC236}">
                <a16:creationId xmlns="" xmlns:a16="http://schemas.microsoft.com/office/drawing/2014/main" id="{B8F860FA-AA50-4D70-8835-71FC8133140C}"/>
              </a:ext>
            </a:extLst>
          </p:cNvPr>
          <p:cNvSpPr/>
          <p:nvPr/>
        </p:nvSpPr>
        <p:spPr>
          <a:xfrm>
            <a:off x="-1" y="457200"/>
            <a:ext cx="307181" cy="482600"/>
          </a:xfrm>
          <a:prstGeom prst="rect">
            <a:avLst/>
          </a:prstGeom>
          <a:solidFill>
            <a:srgbClr val="171D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 xmlns:a16="http://schemas.microsoft.com/office/drawing/2014/main" id="{2972638F-BE47-4ECD-91AB-226EB9675C0E}"/>
              </a:ext>
            </a:extLst>
          </p:cNvPr>
          <p:cNvSpPr/>
          <p:nvPr/>
        </p:nvSpPr>
        <p:spPr>
          <a:xfrm>
            <a:off x="307180" y="457200"/>
            <a:ext cx="140495" cy="482600"/>
          </a:xfrm>
          <a:prstGeom prst="rect">
            <a:avLst/>
          </a:prstGeom>
          <a:solidFill>
            <a:srgbClr val="B19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 xmlns:a16="http://schemas.microsoft.com/office/drawing/2014/main" id="{BC18B621-AFC6-4AFF-BCAB-4EF2C57BC50C}"/>
              </a:ext>
            </a:extLst>
          </p:cNvPr>
          <p:cNvSpPr txBox="1"/>
          <p:nvPr/>
        </p:nvSpPr>
        <p:spPr>
          <a:xfrm>
            <a:off x="514349" y="498445"/>
            <a:ext cx="2492990" cy="400110"/>
          </a:xfrm>
          <a:prstGeom prst="rect">
            <a:avLst/>
          </a:prstGeom>
          <a:noFill/>
        </p:spPr>
        <p:txBody>
          <a:bodyPr wrap="none" rtlCol="0" anchor="ctr">
            <a:spAutoFit/>
          </a:bodyPr>
          <a:lstStyle/>
          <a:p>
            <a:r>
              <a:rPr lang="zh-CN" altLang="en-US" sz="2000" b="1" dirty="0">
                <a:solidFill>
                  <a:srgbClr val="B1925F"/>
                </a:solidFill>
                <a:latin typeface="微软雅黑" panose="020B0503020204020204" pitchFamily="34" charset="-122"/>
                <a:ea typeface="微软雅黑" panose="020B0503020204020204" pitchFamily="34" charset="-122"/>
                <a:cs typeface="+mn-ea"/>
                <a:sym typeface="+mn-lt"/>
              </a:rPr>
              <a:t>请双击输入您的标题</a:t>
            </a:r>
          </a:p>
        </p:txBody>
      </p:sp>
      <p:sp>
        <p:nvSpPr>
          <p:cNvPr id="30" name="išľíďè">
            <a:extLst>
              <a:ext uri="{FF2B5EF4-FFF2-40B4-BE49-F238E27FC236}">
                <a16:creationId xmlns="" xmlns:a16="http://schemas.microsoft.com/office/drawing/2014/main" id="{F64F258A-DCAC-4C24-8A18-D0848433E3F2}"/>
              </a:ext>
            </a:extLst>
          </p:cNvPr>
          <p:cNvSpPr/>
          <p:nvPr/>
        </p:nvSpPr>
        <p:spPr bwMode="auto">
          <a:xfrm>
            <a:off x="638677" y="2359741"/>
            <a:ext cx="2196278"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r" defTabSz="913765">
              <a:lnSpc>
                <a:spcPct val="120000"/>
              </a:lnSpc>
              <a:spcBef>
                <a:spcPct val="0"/>
              </a:spcBef>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请替换文字内容复制你的内容到到天边</a:t>
            </a:r>
          </a:p>
        </p:txBody>
      </p:sp>
      <p:sp>
        <p:nvSpPr>
          <p:cNvPr id="37" name="矩形 36">
            <a:extLst>
              <a:ext uri="{FF2B5EF4-FFF2-40B4-BE49-F238E27FC236}">
                <a16:creationId xmlns="" xmlns:a16="http://schemas.microsoft.com/office/drawing/2014/main" id="{7D3159EA-5D15-4F4A-BB94-1C3675A06CAC}"/>
              </a:ext>
            </a:extLst>
          </p:cNvPr>
          <p:cNvSpPr/>
          <p:nvPr/>
        </p:nvSpPr>
        <p:spPr>
          <a:xfrm>
            <a:off x="1265295" y="2016119"/>
            <a:ext cx="1569660" cy="369332"/>
          </a:xfrm>
          <a:prstGeom prst="rect">
            <a:avLst/>
          </a:prstGeom>
        </p:spPr>
        <p:txBody>
          <a:bodyPr wrap="none">
            <a:spAutoFit/>
          </a:bodyPr>
          <a:lstStyle/>
          <a:p>
            <a:pPr lvl="0" algn="r" defTabSz="913765">
              <a:spcBef>
                <a:spcPct val="0"/>
              </a:spcBef>
              <a:defRPr/>
            </a:pPr>
            <a:r>
              <a:rPr lang="zh-CN" altLang="en-US" b="1" dirty="0">
                <a:solidFill>
                  <a:srgbClr val="161D30"/>
                </a:solidFill>
                <a:latin typeface="微软雅黑" panose="020B0503020204020204" pitchFamily="34" charset="-122"/>
                <a:ea typeface="微软雅黑" panose="020B0503020204020204" pitchFamily="34" charset="-122"/>
              </a:rPr>
              <a:t>标题文本预设</a:t>
            </a:r>
          </a:p>
        </p:txBody>
      </p:sp>
      <p:sp>
        <p:nvSpPr>
          <p:cNvPr id="38" name="išľíďè">
            <a:extLst>
              <a:ext uri="{FF2B5EF4-FFF2-40B4-BE49-F238E27FC236}">
                <a16:creationId xmlns="" xmlns:a16="http://schemas.microsoft.com/office/drawing/2014/main" id="{423BE554-A640-4AE8-91F8-A25812307477}"/>
              </a:ext>
            </a:extLst>
          </p:cNvPr>
          <p:cNvSpPr/>
          <p:nvPr/>
        </p:nvSpPr>
        <p:spPr bwMode="auto">
          <a:xfrm>
            <a:off x="638677" y="4597020"/>
            <a:ext cx="2196278"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r" defTabSz="913765">
              <a:lnSpc>
                <a:spcPct val="120000"/>
              </a:lnSpc>
              <a:spcBef>
                <a:spcPct val="0"/>
              </a:spcBef>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请替换文字内容复制你的内容到到天边</a:t>
            </a:r>
          </a:p>
        </p:txBody>
      </p:sp>
      <p:sp>
        <p:nvSpPr>
          <p:cNvPr id="39" name="矩形 38">
            <a:extLst>
              <a:ext uri="{FF2B5EF4-FFF2-40B4-BE49-F238E27FC236}">
                <a16:creationId xmlns="" xmlns:a16="http://schemas.microsoft.com/office/drawing/2014/main" id="{E9B3E9AE-8E71-41BE-8405-F0AAC589E19F}"/>
              </a:ext>
            </a:extLst>
          </p:cNvPr>
          <p:cNvSpPr/>
          <p:nvPr/>
        </p:nvSpPr>
        <p:spPr>
          <a:xfrm>
            <a:off x="1265295" y="4253398"/>
            <a:ext cx="1569660" cy="369332"/>
          </a:xfrm>
          <a:prstGeom prst="rect">
            <a:avLst/>
          </a:prstGeom>
        </p:spPr>
        <p:txBody>
          <a:bodyPr wrap="none">
            <a:spAutoFit/>
          </a:bodyPr>
          <a:lstStyle/>
          <a:p>
            <a:pPr lvl="0" algn="r" defTabSz="913765">
              <a:spcBef>
                <a:spcPct val="0"/>
              </a:spcBef>
              <a:defRPr/>
            </a:pPr>
            <a:r>
              <a:rPr lang="zh-CN" altLang="en-US" b="1" dirty="0">
                <a:solidFill>
                  <a:srgbClr val="161D30"/>
                </a:solidFill>
                <a:latin typeface="微软雅黑" panose="020B0503020204020204" pitchFamily="34" charset="-122"/>
                <a:ea typeface="微软雅黑" panose="020B0503020204020204" pitchFamily="34" charset="-122"/>
              </a:rPr>
              <a:t>标题文本预设</a:t>
            </a:r>
          </a:p>
        </p:txBody>
      </p:sp>
      <p:sp>
        <p:nvSpPr>
          <p:cNvPr id="40" name="išľíďè">
            <a:extLst>
              <a:ext uri="{FF2B5EF4-FFF2-40B4-BE49-F238E27FC236}">
                <a16:creationId xmlns="" xmlns:a16="http://schemas.microsoft.com/office/drawing/2014/main" id="{AB25F098-D4C7-4435-B2A2-09197C71144E}"/>
              </a:ext>
            </a:extLst>
          </p:cNvPr>
          <p:cNvSpPr/>
          <p:nvPr/>
        </p:nvSpPr>
        <p:spPr bwMode="auto">
          <a:xfrm>
            <a:off x="9258179" y="2359741"/>
            <a:ext cx="2196278"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请替换文字内容复制你的内容到到天边</a:t>
            </a:r>
          </a:p>
        </p:txBody>
      </p:sp>
      <p:sp>
        <p:nvSpPr>
          <p:cNvPr id="41" name="矩形 40">
            <a:extLst>
              <a:ext uri="{FF2B5EF4-FFF2-40B4-BE49-F238E27FC236}">
                <a16:creationId xmlns="" xmlns:a16="http://schemas.microsoft.com/office/drawing/2014/main" id="{425F1772-FDAB-4BF9-8F66-D13C1C97A48F}"/>
              </a:ext>
            </a:extLst>
          </p:cNvPr>
          <p:cNvSpPr/>
          <p:nvPr/>
        </p:nvSpPr>
        <p:spPr>
          <a:xfrm>
            <a:off x="9258179" y="2016119"/>
            <a:ext cx="1569660" cy="369332"/>
          </a:xfrm>
          <a:prstGeom prst="rect">
            <a:avLst/>
          </a:prstGeom>
        </p:spPr>
        <p:txBody>
          <a:bodyPr wrap="none">
            <a:spAutoFit/>
          </a:bodyPr>
          <a:lstStyle/>
          <a:p>
            <a:pPr lvl="0" defTabSz="913765">
              <a:spcBef>
                <a:spcPct val="0"/>
              </a:spcBef>
              <a:defRPr/>
            </a:pPr>
            <a:r>
              <a:rPr lang="zh-CN" altLang="en-US" b="1" dirty="0">
                <a:solidFill>
                  <a:srgbClr val="161D30"/>
                </a:solidFill>
                <a:latin typeface="微软雅黑" panose="020B0503020204020204" pitchFamily="34" charset="-122"/>
                <a:ea typeface="微软雅黑" panose="020B0503020204020204" pitchFamily="34" charset="-122"/>
              </a:rPr>
              <a:t>标题文本预设</a:t>
            </a:r>
          </a:p>
        </p:txBody>
      </p:sp>
      <p:sp>
        <p:nvSpPr>
          <p:cNvPr id="42" name="išľíďè">
            <a:extLst>
              <a:ext uri="{FF2B5EF4-FFF2-40B4-BE49-F238E27FC236}">
                <a16:creationId xmlns="" xmlns:a16="http://schemas.microsoft.com/office/drawing/2014/main" id="{EAC21E92-FB44-4497-9B9E-A588DE18D47E}"/>
              </a:ext>
            </a:extLst>
          </p:cNvPr>
          <p:cNvSpPr/>
          <p:nvPr/>
        </p:nvSpPr>
        <p:spPr bwMode="auto">
          <a:xfrm>
            <a:off x="9258179" y="4597020"/>
            <a:ext cx="2196278"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请替换文字内容复制你的内容到到天边</a:t>
            </a:r>
          </a:p>
        </p:txBody>
      </p:sp>
      <p:sp>
        <p:nvSpPr>
          <p:cNvPr id="43" name="矩形 42">
            <a:extLst>
              <a:ext uri="{FF2B5EF4-FFF2-40B4-BE49-F238E27FC236}">
                <a16:creationId xmlns="" xmlns:a16="http://schemas.microsoft.com/office/drawing/2014/main" id="{2D7ED67F-75EF-4C80-A8EB-8C6191B15851}"/>
              </a:ext>
            </a:extLst>
          </p:cNvPr>
          <p:cNvSpPr/>
          <p:nvPr/>
        </p:nvSpPr>
        <p:spPr>
          <a:xfrm>
            <a:off x="9258179" y="4253398"/>
            <a:ext cx="1569660" cy="369332"/>
          </a:xfrm>
          <a:prstGeom prst="rect">
            <a:avLst/>
          </a:prstGeom>
        </p:spPr>
        <p:txBody>
          <a:bodyPr wrap="none">
            <a:spAutoFit/>
          </a:bodyPr>
          <a:lstStyle/>
          <a:p>
            <a:pPr lvl="0" defTabSz="913765">
              <a:spcBef>
                <a:spcPct val="0"/>
              </a:spcBef>
              <a:defRPr/>
            </a:pPr>
            <a:r>
              <a:rPr lang="zh-CN" altLang="en-US" b="1" dirty="0">
                <a:solidFill>
                  <a:srgbClr val="161D30"/>
                </a:solidFill>
                <a:latin typeface="微软雅黑" panose="020B0503020204020204" pitchFamily="34" charset="-122"/>
                <a:ea typeface="微软雅黑" panose="020B0503020204020204" pitchFamily="34" charset="-122"/>
              </a:rPr>
              <a:t>标题文本预设</a:t>
            </a:r>
          </a:p>
        </p:txBody>
      </p:sp>
    </p:spTree>
    <p:extLst>
      <p:ext uri="{BB962C8B-B14F-4D97-AF65-F5344CB8AC3E}">
        <p14:creationId xmlns:p14="http://schemas.microsoft.com/office/powerpoint/2010/main" val="3468080808"/>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2501149" y="2265354"/>
            <a:ext cx="906009" cy="530015"/>
          </a:xfrm>
          <a:prstGeom prst="rect">
            <a:avLst/>
          </a:prstGeom>
        </p:spPr>
        <p:txBody>
          <a:bodyPr wrap="none" lIns="91436" tIns="45719" rIns="91436" bIns="45719">
            <a:spAutoFit/>
          </a:bodyPr>
          <a:lstStyle/>
          <a:p>
            <a:pPr algn="ctr"/>
            <a:r>
              <a:rPr lang="en-US" sz="2844" b="1" dirty="0">
                <a:solidFill>
                  <a:srgbClr val="171D2B"/>
                </a:solidFill>
                <a:latin typeface="Century Gothic" panose="020B0502020202020204" pitchFamily="34" charset="0"/>
                <a:ea typeface="微软雅黑" panose="020B0503020204020204" pitchFamily="34" charset="-122"/>
                <a:cs typeface="Open Sans" pitchFamily="34" charset="0"/>
                <a:sym typeface="Arial"/>
              </a:rPr>
              <a:t>60%</a:t>
            </a:r>
          </a:p>
        </p:txBody>
      </p:sp>
      <p:sp>
        <p:nvSpPr>
          <p:cNvPr id="21" name="Rectangle 20"/>
          <p:cNvSpPr/>
          <p:nvPr/>
        </p:nvSpPr>
        <p:spPr>
          <a:xfrm>
            <a:off x="4147574" y="1908505"/>
            <a:ext cx="906009" cy="530015"/>
          </a:xfrm>
          <a:prstGeom prst="rect">
            <a:avLst/>
          </a:prstGeom>
        </p:spPr>
        <p:txBody>
          <a:bodyPr wrap="none" lIns="91436" tIns="45719" rIns="91436" bIns="45719">
            <a:spAutoFit/>
          </a:bodyPr>
          <a:lstStyle/>
          <a:p>
            <a:pPr algn="ctr"/>
            <a:r>
              <a:rPr lang="en-US" sz="2844" b="1" dirty="0">
                <a:solidFill>
                  <a:srgbClr val="171D2B"/>
                </a:solidFill>
                <a:latin typeface="Century Gothic" panose="020B0502020202020204" pitchFamily="34" charset="0"/>
                <a:ea typeface="微软雅黑" panose="020B0503020204020204" pitchFamily="34" charset="-122"/>
                <a:cs typeface="Open Sans" pitchFamily="34" charset="0"/>
                <a:sym typeface="Arial"/>
              </a:rPr>
              <a:t>70%</a:t>
            </a:r>
          </a:p>
        </p:txBody>
      </p:sp>
      <p:sp>
        <p:nvSpPr>
          <p:cNvPr id="22" name="Rectangle 21"/>
          <p:cNvSpPr/>
          <p:nvPr/>
        </p:nvSpPr>
        <p:spPr>
          <a:xfrm>
            <a:off x="6056633" y="1622769"/>
            <a:ext cx="906009" cy="530015"/>
          </a:xfrm>
          <a:prstGeom prst="rect">
            <a:avLst/>
          </a:prstGeom>
        </p:spPr>
        <p:txBody>
          <a:bodyPr wrap="none" lIns="91436" tIns="45719" rIns="91436" bIns="45719">
            <a:spAutoFit/>
          </a:bodyPr>
          <a:lstStyle/>
          <a:p>
            <a:pPr algn="ctr"/>
            <a:r>
              <a:rPr lang="en-US" sz="2844" b="1" dirty="0">
                <a:solidFill>
                  <a:srgbClr val="171D2B"/>
                </a:solidFill>
                <a:latin typeface="Century Gothic" panose="020B0502020202020204" pitchFamily="34" charset="0"/>
                <a:ea typeface="微软雅黑" panose="020B0503020204020204" pitchFamily="34" charset="-122"/>
                <a:cs typeface="Open Sans" pitchFamily="34" charset="0"/>
                <a:sym typeface="Arial"/>
              </a:rPr>
              <a:t>80%</a:t>
            </a:r>
          </a:p>
        </p:txBody>
      </p:sp>
      <p:sp>
        <p:nvSpPr>
          <p:cNvPr id="11" name="Arc 10"/>
          <p:cNvSpPr/>
          <p:nvPr/>
        </p:nvSpPr>
        <p:spPr>
          <a:xfrm>
            <a:off x="2058801" y="2887263"/>
            <a:ext cx="1486535" cy="1486453"/>
          </a:xfrm>
          <a:prstGeom prst="arc">
            <a:avLst>
              <a:gd name="adj1" fmla="val 10810458"/>
              <a:gd name="adj2" fmla="val 0"/>
            </a:avLst>
          </a:prstGeom>
          <a:solidFill>
            <a:srgbClr val="B1925F">
              <a:alpha val="80000"/>
            </a:srgbClr>
          </a:solidFill>
          <a:ln>
            <a:noFill/>
          </a:ln>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sz="1991" dirty="0">
              <a:solidFill>
                <a:schemeClr val="bg1">
                  <a:lumMod val="50000"/>
                </a:schemeClr>
              </a:solidFill>
              <a:latin typeface="Arial"/>
              <a:ea typeface="微软雅黑"/>
              <a:sym typeface="Arial"/>
            </a:endParaRPr>
          </a:p>
        </p:txBody>
      </p:sp>
      <p:sp>
        <p:nvSpPr>
          <p:cNvPr id="8" name="Arc 7"/>
          <p:cNvSpPr/>
          <p:nvPr/>
        </p:nvSpPr>
        <p:spPr>
          <a:xfrm>
            <a:off x="3190240" y="2553270"/>
            <a:ext cx="2153920" cy="2153801"/>
          </a:xfrm>
          <a:prstGeom prst="arc">
            <a:avLst>
              <a:gd name="adj1" fmla="val 10786903"/>
              <a:gd name="adj2" fmla="val 0"/>
            </a:avLst>
          </a:prstGeom>
          <a:solidFill>
            <a:srgbClr val="171D2B">
              <a:alpha val="91000"/>
            </a:srgbClr>
          </a:solidFill>
          <a:ln w="9525">
            <a:noFill/>
          </a:ln>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sz="1991" dirty="0">
              <a:solidFill>
                <a:schemeClr val="bg1">
                  <a:lumMod val="50000"/>
                </a:schemeClr>
              </a:solidFill>
              <a:latin typeface="Arial"/>
              <a:ea typeface="微软雅黑"/>
              <a:sym typeface="Arial"/>
            </a:endParaRPr>
          </a:p>
        </p:txBody>
      </p:sp>
      <p:sp>
        <p:nvSpPr>
          <p:cNvPr id="9" name="Arc 8"/>
          <p:cNvSpPr/>
          <p:nvPr/>
        </p:nvSpPr>
        <p:spPr>
          <a:xfrm>
            <a:off x="4685279" y="2211023"/>
            <a:ext cx="2838451" cy="2838295"/>
          </a:xfrm>
          <a:prstGeom prst="arc">
            <a:avLst>
              <a:gd name="adj1" fmla="val 10792861"/>
              <a:gd name="adj2" fmla="val 0"/>
            </a:avLst>
          </a:prstGeom>
          <a:solidFill>
            <a:srgbClr val="B1925F">
              <a:alpha val="80000"/>
            </a:srgbClr>
          </a:solidFill>
          <a:ln>
            <a:noFill/>
          </a:ln>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sz="1991" dirty="0">
              <a:solidFill>
                <a:schemeClr val="bg1">
                  <a:lumMod val="50000"/>
                </a:schemeClr>
              </a:solidFill>
              <a:latin typeface="Arial"/>
              <a:ea typeface="微软雅黑"/>
              <a:sym typeface="Arial"/>
            </a:endParaRPr>
          </a:p>
        </p:txBody>
      </p:sp>
      <p:sp>
        <p:nvSpPr>
          <p:cNvPr id="10" name="Arc 9"/>
          <p:cNvSpPr/>
          <p:nvPr/>
        </p:nvSpPr>
        <p:spPr>
          <a:xfrm>
            <a:off x="6639956" y="1886786"/>
            <a:ext cx="3485515" cy="3485324"/>
          </a:xfrm>
          <a:prstGeom prst="arc">
            <a:avLst>
              <a:gd name="adj1" fmla="val 10787253"/>
              <a:gd name="adj2" fmla="val 0"/>
            </a:avLst>
          </a:prstGeom>
          <a:solidFill>
            <a:srgbClr val="171D2B">
              <a:alpha val="91000"/>
            </a:srgbClr>
          </a:solidFill>
          <a:ln w="9525">
            <a:noFill/>
          </a:ln>
        </p:spPr>
        <p:style>
          <a:lnRef idx="1">
            <a:schemeClr val="accent1"/>
          </a:lnRef>
          <a:fillRef idx="0">
            <a:schemeClr val="accent1"/>
          </a:fillRef>
          <a:effectRef idx="0">
            <a:schemeClr val="accent1"/>
          </a:effectRef>
          <a:fontRef idx="minor">
            <a:schemeClr val="tx1"/>
          </a:fontRef>
        </p:style>
        <p:txBody>
          <a:bodyPr lIns="91436" tIns="45719" rIns="91436" bIns="45719" rtlCol="0" anchor="ctr"/>
          <a:lstStyle/>
          <a:p>
            <a:pPr algn="ctr"/>
            <a:endParaRPr lang="en-US" sz="1991" dirty="0">
              <a:solidFill>
                <a:schemeClr val="bg1">
                  <a:lumMod val="50000"/>
                </a:schemeClr>
              </a:solidFill>
              <a:latin typeface="Arial"/>
              <a:ea typeface="微软雅黑"/>
              <a:sym typeface="Arial"/>
            </a:endParaRPr>
          </a:p>
        </p:txBody>
      </p:sp>
      <p:sp>
        <p:nvSpPr>
          <p:cNvPr id="23" name="Rectangle 22"/>
          <p:cNvSpPr/>
          <p:nvPr/>
        </p:nvSpPr>
        <p:spPr>
          <a:xfrm>
            <a:off x="9154310" y="1531563"/>
            <a:ext cx="906009" cy="530015"/>
          </a:xfrm>
          <a:prstGeom prst="rect">
            <a:avLst/>
          </a:prstGeom>
        </p:spPr>
        <p:txBody>
          <a:bodyPr wrap="none" lIns="91436" tIns="45719" rIns="91436" bIns="45719">
            <a:spAutoFit/>
          </a:bodyPr>
          <a:lstStyle/>
          <a:p>
            <a:pPr algn="ctr"/>
            <a:r>
              <a:rPr lang="en-US" sz="2844" b="1" dirty="0">
                <a:solidFill>
                  <a:srgbClr val="171D2B"/>
                </a:solidFill>
                <a:latin typeface="Century Gothic" panose="020B0502020202020204" pitchFamily="34" charset="0"/>
                <a:ea typeface="微软雅黑" panose="020B0503020204020204" pitchFamily="34" charset="-122"/>
                <a:cs typeface="Open Sans" pitchFamily="34" charset="0"/>
                <a:sym typeface="Arial"/>
              </a:rPr>
              <a:t>90%</a:t>
            </a:r>
          </a:p>
        </p:txBody>
      </p:sp>
      <p:sp>
        <p:nvSpPr>
          <p:cNvPr id="27" name="矩形 26">
            <a:extLst>
              <a:ext uri="{FF2B5EF4-FFF2-40B4-BE49-F238E27FC236}">
                <a16:creationId xmlns="" xmlns:a16="http://schemas.microsoft.com/office/drawing/2014/main" id="{1822FDE1-3598-4034-B3CC-1BE7073A2C6C}"/>
              </a:ext>
            </a:extLst>
          </p:cNvPr>
          <p:cNvSpPr/>
          <p:nvPr/>
        </p:nvSpPr>
        <p:spPr>
          <a:xfrm>
            <a:off x="-1" y="457200"/>
            <a:ext cx="307181" cy="482600"/>
          </a:xfrm>
          <a:prstGeom prst="rect">
            <a:avLst/>
          </a:prstGeom>
          <a:solidFill>
            <a:srgbClr val="171D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extLst>
              <a:ext uri="{FF2B5EF4-FFF2-40B4-BE49-F238E27FC236}">
                <a16:creationId xmlns="" xmlns:a16="http://schemas.microsoft.com/office/drawing/2014/main" id="{491E88C4-358F-4CC0-AEE3-F91FB175D2CF}"/>
              </a:ext>
            </a:extLst>
          </p:cNvPr>
          <p:cNvSpPr/>
          <p:nvPr/>
        </p:nvSpPr>
        <p:spPr>
          <a:xfrm>
            <a:off x="307180" y="457200"/>
            <a:ext cx="140495" cy="482600"/>
          </a:xfrm>
          <a:prstGeom prst="rect">
            <a:avLst/>
          </a:prstGeom>
          <a:solidFill>
            <a:srgbClr val="B19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 xmlns:a16="http://schemas.microsoft.com/office/drawing/2014/main" id="{DF6CC4A1-96F2-4115-BDA7-4A2BA0C3E3B2}"/>
              </a:ext>
            </a:extLst>
          </p:cNvPr>
          <p:cNvSpPr txBox="1"/>
          <p:nvPr/>
        </p:nvSpPr>
        <p:spPr>
          <a:xfrm>
            <a:off x="514349" y="498445"/>
            <a:ext cx="2492990" cy="400110"/>
          </a:xfrm>
          <a:prstGeom prst="rect">
            <a:avLst/>
          </a:prstGeom>
          <a:noFill/>
        </p:spPr>
        <p:txBody>
          <a:bodyPr wrap="none" rtlCol="0" anchor="ctr">
            <a:spAutoFit/>
          </a:bodyPr>
          <a:lstStyle/>
          <a:p>
            <a:r>
              <a:rPr lang="zh-CN" altLang="en-US" sz="2000" b="1" dirty="0">
                <a:solidFill>
                  <a:srgbClr val="B1925F"/>
                </a:solidFill>
                <a:latin typeface="微软雅黑" panose="020B0503020204020204" pitchFamily="34" charset="-122"/>
                <a:ea typeface="微软雅黑" panose="020B0503020204020204" pitchFamily="34" charset="-122"/>
                <a:cs typeface="+mn-ea"/>
                <a:sym typeface="+mn-lt"/>
              </a:rPr>
              <a:t>请双击输入您的标题</a:t>
            </a:r>
          </a:p>
        </p:txBody>
      </p:sp>
      <p:sp>
        <p:nvSpPr>
          <p:cNvPr id="36" name="išľíďè">
            <a:extLst>
              <a:ext uri="{FF2B5EF4-FFF2-40B4-BE49-F238E27FC236}">
                <a16:creationId xmlns="" xmlns:a16="http://schemas.microsoft.com/office/drawing/2014/main" id="{F676B607-248E-47AF-8526-1652E5A53CDF}"/>
              </a:ext>
            </a:extLst>
          </p:cNvPr>
          <p:cNvSpPr/>
          <p:nvPr/>
        </p:nvSpPr>
        <p:spPr bwMode="auto">
          <a:xfrm>
            <a:off x="1914464" y="4599316"/>
            <a:ext cx="1880056"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请替换文字内容复制你的内容到到天边</a:t>
            </a:r>
          </a:p>
        </p:txBody>
      </p:sp>
      <p:sp>
        <p:nvSpPr>
          <p:cNvPr id="37" name="矩形 36">
            <a:extLst>
              <a:ext uri="{FF2B5EF4-FFF2-40B4-BE49-F238E27FC236}">
                <a16:creationId xmlns="" xmlns:a16="http://schemas.microsoft.com/office/drawing/2014/main" id="{783AA9B2-085C-426B-9673-5B9A6909E4BD}"/>
              </a:ext>
            </a:extLst>
          </p:cNvPr>
          <p:cNvSpPr/>
          <p:nvPr/>
        </p:nvSpPr>
        <p:spPr>
          <a:xfrm>
            <a:off x="1914464" y="4255694"/>
            <a:ext cx="1569660" cy="369332"/>
          </a:xfrm>
          <a:prstGeom prst="rect">
            <a:avLst/>
          </a:prstGeom>
        </p:spPr>
        <p:txBody>
          <a:bodyPr wrap="none">
            <a:spAutoFit/>
          </a:bodyPr>
          <a:lstStyle/>
          <a:p>
            <a:pPr lvl="0" defTabSz="913765">
              <a:spcBef>
                <a:spcPct val="0"/>
              </a:spcBef>
              <a:defRPr/>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标题文本预设</a:t>
            </a:r>
          </a:p>
        </p:txBody>
      </p:sp>
      <p:sp>
        <p:nvSpPr>
          <p:cNvPr id="40" name="išľíďè">
            <a:extLst>
              <a:ext uri="{FF2B5EF4-FFF2-40B4-BE49-F238E27FC236}">
                <a16:creationId xmlns="" xmlns:a16="http://schemas.microsoft.com/office/drawing/2014/main" id="{70D9BB6A-40C0-495F-8019-C5FC8F1FBBDF}"/>
              </a:ext>
            </a:extLst>
          </p:cNvPr>
          <p:cNvSpPr/>
          <p:nvPr/>
        </p:nvSpPr>
        <p:spPr bwMode="auto">
          <a:xfrm>
            <a:off x="3900449" y="4599316"/>
            <a:ext cx="1880056"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请替换文字内容复制你的内容到到天边</a:t>
            </a:r>
          </a:p>
        </p:txBody>
      </p:sp>
      <p:sp>
        <p:nvSpPr>
          <p:cNvPr id="41" name="矩形 40">
            <a:extLst>
              <a:ext uri="{FF2B5EF4-FFF2-40B4-BE49-F238E27FC236}">
                <a16:creationId xmlns="" xmlns:a16="http://schemas.microsoft.com/office/drawing/2014/main" id="{D8EDD544-69A1-4A5E-9F03-BD3ACF411F38}"/>
              </a:ext>
            </a:extLst>
          </p:cNvPr>
          <p:cNvSpPr/>
          <p:nvPr/>
        </p:nvSpPr>
        <p:spPr>
          <a:xfrm>
            <a:off x="3900449" y="4255694"/>
            <a:ext cx="1569660" cy="369332"/>
          </a:xfrm>
          <a:prstGeom prst="rect">
            <a:avLst/>
          </a:prstGeom>
        </p:spPr>
        <p:txBody>
          <a:bodyPr wrap="none">
            <a:spAutoFit/>
          </a:bodyPr>
          <a:lstStyle/>
          <a:p>
            <a:pPr lvl="0" defTabSz="913765">
              <a:spcBef>
                <a:spcPct val="0"/>
              </a:spcBef>
              <a:defRPr/>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标题文本预设</a:t>
            </a:r>
          </a:p>
        </p:txBody>
      </p:sp>
      <p:sp>
        <p:nvSpPr>
          <p:cNvPr id="42" name="išľíďè">
            <a:extLst>
              <a:ext uri="{FF2B5EF4-FFF2-40B4-BE49-F238E27FC236}">
                <a16:creationId xmlns="" xmlns:a16="http://schemas.microsoft.com/office/drawing/2014/main" id="{5B041DD7-476A-457E-9F17-9203B959A112}"/>
              </a:ext>
            </a:extLst>
          </p:cNvPr>
          <p:cNvSpPr/>
          <p:nvPr/>
        </p:nvSpPr>
        <p:spPr bwMode="auto">
          <a:xfrm>
            <a:off x="5812294" y="4599316"/>
            <a:ext cx="1880056"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请替换文字内容复制你的内容到到天边</a:t>
            </a:r>
          </a:p>
        </p:txBody>
      </p:sp>
      <p:sp>
        <p:nvSpPr>
          <p:cNvPr id="43" name="矩形 42">
            <a:extLst>
              <a:ext uri="{FF2B5EF4-FFF2-40B4-BE49-F238E27FC236}">
                <a16:creationId xmlns="" xmlns:a16="http://schemas.microsoft.com/office/drawing/2014/main" id="{E6579439-B421-4C5D-B3AC-CE10DC13DA53}"/>
              </a:ext>
            </a:extLst>
          </p:cNvPr>
          <p:cNvSpPr/>
          <p:nvPr/>
        </p:nvSpPr>
        <p:spPr>
          <a:xfrm>
            <a:off x="5812294" y="4255694"/>
            <a:ext cx="1569660" cy="369332"/>
          </a:xfrm>
          <a:prstGeom prst="rect">
            <a:avLst/>
          </a:prstGeom>
        </p:spPr>
        <p:txBody>
          <a:bodyPr wrap="none">
            <a:spAutoFit/>
          </a:bodyPr>
          <a:lstStyle/>
          <a:p>
            <a:pPr lvl="0" defTabSz="913765">
              <a:spcBef>
                <a:spcPct val="0"/>
              </a:spcBef>
              <a:defRPr/>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标题文本预设</a:t>
            </a:r>
          </a:p>
        </p:txBody>
      </p:sp>
      <p:sp>
        <p:nvSpPr>
          <p:cNvPr id="44" name="išľíďè">
            <a:extLst>
              <a:ext uri="{FF2B5EF4-FFF2-40B4-BE49-F238E27FC236}">
                <a16:creationId xmlns="" xmlns:a16="http://schemas.microsoft.com/office/drawing/2014/main" id="{79EBC351-13E4-4B1F-A36E-072B9E7A8189}"/>
              </a:ext>
            </a:extLst>
          </p:cNvPr>
          <p:cNvSpPr/>
          <p:nvPr/>
        </p:nvSpPr>
        <p:spPr bwMode="auto">
          <a:xfrm>
            <a:off x="7800917" y="4599316"/>
            <a:ext cx="1880056"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请替换文字内容复制你的内容到到天边</a:t>
            </a:r>
          </a:p>
        </p:txBody>
      </p:sp>
      <p:sp>
        <p:nvSpPr>
          <p:cNvPr id="45" name="矩形 44">
            <a:extLst>
              <a:ext uri="{FF2B5EF4-FFF2-40B4-BE49-F238E27FC236}">
                <a16:creationId xmlns="" xmlns:a16="http://schemas.microsoft.com/office/drawing/2014/main" id="{FA92AC9E-FB6D-4D67-9CE9-7CB51EA38552}"/>
              </a:ext>
            </a:extLst>
          </p:cNvPr>
          <p:cNvSpPr/>
          <p:nvPr/>
        </p:nvSpPr>
        <p:spPr>
          <a:xfrm>
            <a:off x="7800917" y="4255694"/>
            <a:ext cx="1569660" cy="369332"/>
          </a:xfrm>
          <a:prstGeom prst="rect">
            <a:avLst/>
          </a:prstGeom>
        </p:spPr>
        <p:txBody>
          <a:bodyPr wrap="none">
            <a:spAutoFit/>
          </a:bodyPr>
          <a:lstStyle/>
          <a:p>
            <a:pPr lvl="0" defTabSz="913765">
              <a:spcBef>
                <a:spcPct val="0"/>
              </a:spcBef>
              <a:defRPr/>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标题文本预设</a:t>
            </a:r>
          </a:p>
        </p:txBody>
      </p:sp>
    </p:spTree>
    <p:extLst>
      <p:ext uri="{BB962C8B-B14F-4D97-AF65-F5344CB8AC3E}">
        <p14:creationId xmlns:p14="http://schemas.microsoft.com/office/powerpoint/2010/main" val="849538610"/>
      </p:ext>
    </p:extLst>
  </p:cSld>
  <p:clrMapOvr>
    <a:masterClrMapping/>
  </p:clrMapOvr>
  <mc:AlternateContent xmlns:mc="http://schemas.openxmlformats.org/markup-compatibility/2006" xmlns:p14="http://schemas.microsoft.com/office/powerpoint/2010/main">
    <mc:Choice Requires="p14">
      <p:transition p14:dur="10" advTm="3000"/>
    </mc:Choice>
    <mc:Fallback xmlns="">
      <p:transition advTm="300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848176" y="2215978"/>
            <a:ext cx="6053566" cy="3809423"/>
            <a:chOff x="1161641" y="1610835"/>
            <a:chExt cx="6502124" cy="4091694"/>
          </a:xfrm>
          <a:solidFill>
            <a:srgbClr val="B1925F"/>
          </a:solidFill>
        </p:grpSpPr>
        <p:sp>
          <p:nvSpPr>
            <p:cNvPr id="38" name="任意多边形: 形状 37"/>
            <p:cNvSpPr/>
            <p:nvPr/>
          </p:nvSpPr>
          <p:spPr>
            <a:xfrm rot="1582721">
              <a:off x="5618765" y="1610835"/>
              <a:ext cx="2045000" cy="3067492"/>
            </a:xfrm>
            <a:custGeom>
              <a:avLst/>
              <a:gdLst/>
              <a:ahLst/>
              <a:cxnLst/>
              <a:rect l="l" t="t" r="r" b="b"/>
              <a:pathLst>
                <a:path w="130629" h="195943">
                  <a:moveTo>
                    <a:pt x="65315" y="36739"/>
                  </a:moveTo>
                  <a:cubicBezTo>
                    <a:pt x="69567" y="36739"/>
                    <a:pt x="73798" y="37419"/>
                    <a:pt x="78007" y="38780"/>
                  </a:cubicBezTo>
                  <a:cubicBezTo>
                    <a:pt x="82217" y="40141"/>
                    <a:pt x="85917" y="42437"/>
                    <a:pt x="89106" y="45669"/>
                  </a:cubicBezTo>
                  <a:cubicBezTo>
                    <a:pt x="92295" y="48901"/>
                    <a:pt x="93890" y="52728"/>
                    <a:pt x="93890" y="57150"/>
                  </a:cubicBezTo>
                  <a:cubicBezTo>
                    <a:pt x="93890" y="58255"/>
                    <a:pt x="93486" y="59212"/>
                    <a:pt x="92678" y="60020"/>
                  </a:cubicBezTo>
                  <a:cubicBezTo>
                    <a:pt x="91870" y="60828"/>
                    <a:pt x="90913" y="61232"/>
                    <a:pt x="89807" y="61232"/>
                  </a:cubicBezTo>
                  <a:cubicBezTo>
                    <a:pt x="88702" y="61232"/>
                    <a:pt x="87745" y="60828"/>
                    <a:pt x="86937" y="60020"/>
                  </a:cubicBezTo>
                  <a:cubicBezTo>
                    <a:pt x="86129" y="59212"/>
                    <a:pt x="85725" y="58255"/>
                    <a:pt x="85725" y="57150"/>
                  </a:cubicBezTo>
                  <a:cubicBezTo>
                    <a:pt x="85725" y="53238"/>
                    <a:pt x="83429" y="50219"/>
                    <a:pt x="78837" y="48093"/>
                  </a:cubicBezTo>
                  <a:cubicBezTo>
                    <a:pt x="74244" y="45966"/>
                    <a:pt x="69737" y="44903"/>
                    <a:pt x="65315" y="44903"/>
                  </a:cubicBezTo>
                  <a:cubicBezTo>
                    <a:pt x="64209" y="44903"/>
                    <a:pt x="63252" y="44499"/>
                    <a:pt x="62444" y="43692"/>
                  </a:cubicBezTo>
                  <a:cubicBezTo>
                    <a:pt x="61636" y="42884"/>
                    <a:pt x="61232" y="41927"/>
                    <a:pt x="61232" y="40821"/>
                  </a:cubicBezTo>
                  <a:cubicBezTo>
                    <a:pt x="61232" y="39716"/>
                    <a:pt x="61636" y="38759"/>
                    <a:pt x="62444" y="37951"/>
                  </a:cubicBezTo>
                  <a:cubicBezTo>
                    <a:pt x="63252" y="37143"/>
                    <a:pt x="64209" y="36739"/>
                    <a:pt x="65315" y="36739"/>
                  </a:cubicBezTo>
                  <a:close/>
                  <a:moveTo>
                    <a:pt x="65315" y="16328"/>
                  </a:moveTo>
                  <a:cubicBezTo>
                    <a:pt x="59446" y="16328"/>
                    <a:pt x="53642" y="17285"/>
                    <a:pt x="47902" y="19199"/>
                  </a:cubicBezTo>
                  <a:cubicBezTo>
                    <a:pt x="42161" y="21112"/>
                    <a:pt x="36931" y="23749"/>
                    <a:pt x="32211" y="27108"/>
                  </a:cubicBezTo>
                  <a:cubicBezTo>
                    <a:pt x="27491" y="30467"/>
                    <a:pt x="23664" y="34783"/>
                    <a:pt x="20730" y="40056"/>
                  </a:cubicBezTo>
                  <a:cubicBezTo>
                    <a:pt x="17796" y="45329"/>
                    <a:pt x="16329" y="51027"/>
                    <a:pt x="16329" y="57150"/>
                  </a:cubicBezTo>
                  <a:cubicBezTo>
                    <a:pt x="16329" y="65739"/>
                    <a:pt x="19220" y="73393"/>
                    <a:pt x="25003" y="80112"/>
                  </a:cubicBezTo>
                  <a:cubicBezTo>
                    <a:pt x="25854" y="81047"/>
                    <a:pt x="27151" y="82451"/>
                    <a:pt x="28894" y="84322"/>
                  </a:cubicBezTo>
                  <a:cubicBezTo>
                    <a:pt x="30638" y="86193"/>
                    <a:pt x="31935" y="87596"/>
                    <a:pt x="32785" y="88531"/>
                  </a:cubicBezTo>
                  <a:cubicBezTo>
                    <a:pt x="43671" y="101543"/>
                    <a:pt x="49666" y="114215"/>
                    <a:pt x="50772" y="126546"/>
                  </a:cubicBezTo>
                  <a:lnTo>
                    <a:pt x="79857" y="126546"/>
                  </a:lnTo>
                  <a:cubicBezTo>
                    <a:pt x="80963" y="114215"/>
                    <a:pt x="86958" y="101543"/>
                    <a:pt x="97844" y="88531"/>
                  </a:cubicBezTo>
                  <a:cubicBezTo>
                    <a:pt x="98695" y="87596"/>
                    <a:pt x="99991" y="86193"/>
                    <a:pt x="101735" y="84322"/>
                  </a:cubicBezTo>
                  <a:cubicBezTo>
                    <a:pt x="103478" y="82451"/>
                    <a:pt x="104775" y="81047"/>
                    <a:pt x="105626" y="80112"/>
                  </a:cubicBezTo>
                  <a:cubicBezTo>
                    <a:pt x="111409" y="73393"/>
                    <a:pt x="114300" y="65739"/>
                    <a:pt x="114300" y="57150"/>
                  </a:cubicBezTo>
                  <a:cubicBezTo>
                    <a:pt x="114300" y="51027"/>
                    <a:pt x="112833" y="45329"/>
                    <a:pt x="109899" y="40056"/>
                  </a:cubicBezTo>
                  <a:cubicBezTo>
                    <a:pt x="106965" y="34783"/>
                    <a:pt x="103138" y="30467"/>
                    <a:pt x="98418" y="27108"/>
                  </a:cubicBezTo>
                  <a:cubicBezTo>
                    <a:pt x="93698" y="23749"/>
                    <a:pt x="88468" y="21112"/>
                    <a:pt x="82727" y="19199"/>
                  </a:cubicBezTo>
                  <a:cubicBezTo>
                    <a:pt x="76987" y="17285"/>
                    <a:pt x="71183" y="16328"/>
                    <a:pt x="65315" y="16328"/>
                  </a:cubicBezTo>
                  <a:close/>
                  <a:moveTo>
                    <a:pt x="65315" y="0"/>
                  </a:moveTo>
                  <a:cubicBezTo>
                    <a:pt x="73394" y="0"/>
                    <a:pt x="81324" y="1382"/>
                    <a:pt x="89106" y="4146"/>
                  </a:cubicBezTo>
                  <a:cubicBezTo>
                    <a:pt x="96887" y="6910"/>
                    <a:pt x="103861" y="10694"/>
                    <a:pt x="110027" y="15499"/>
                  </a:cubicBezTo>
                  <a:cubicBezTo>
                    <a:pt x="116192" y="20304"/>
                    <a:pt x="121168" y="26342"/>
                    <a:pt x="124952" y="33614"/>
                  </a:cubicBezTo>
                  <a:cubicBezTo>
                    <a:pt x="128737" y="40885"/>
                    <a:pt x="130629" y="48730"/>
                    <a:pt x="130629" y="57150"/>
                  </a:cubicBezTo>
                  <a:cubicBezTo>
                    <a:pt x="130629" y="70332"/>
                    <a:pt x="126249" y="81728"/>
                    <a:pt x="117489" y="91338"/>
                  </a:cubicBezTo>
                  <a:cubicBezTo>
                    <a:pt x="113662" y="95505"/>
                    <a:pt x="110495" y="99204"/>
                    <a:pt x="107986" y="102436"/>
                  </a:cubicBezTo>
                  <a:cubicBezTo>
                    <a:pt x="105477" y="105668"/>
                    <a:pt x="102947" y="109729"/>
                    <a:pt x="100395" y="114619"/>
                  </a:cubicBezTo>
                  <a:cubicBezTo>
                    <a:pt x="97844" y="119509"/>
                    <a:pt x="96398" y="124080"/>
                    <a:pt x="96058" y="128332"/>
                  </a:cubicBezTo>
                  <a:cubicBezTo>
                    <a:pt x="100055" y="130713"/>
                    <a:pt x="102054" y="134200"/>
                    <a:pt x="102054" y="138793"/>
                  </a:cubicBezTo>
                  <a:cubicBezTo>
                    <a:pt x="102054" y="141939"/>
                    <a:pt x="100991" y="144661"/>
                    <a:pt x="98865" y="146957"/>
                  </a:cubicBezTo>
                  <a:cubicBezTo>
                    <a:pt x="100991" y="149253"/>
                    <a:pt x="102054" y="151975"/>
                    <a:pt x="102054" y="155121"/>
                  </a:cubicBezTo>
                  <a:cubicBezTo>
                    <a:pt x="102054" y="159544"/>
                    <a:pt x="100140" y="162988"/>
                    <a:pt x="96313" y="165454"/>
                  </a:cubicBezTo>
                  <a:cubicBezTo>
                    <a:pt x="97419" y="167410"/>
                    <a:pt x="97972" y="169409"/>
                    <a:pt x="97972" y="171450"/>
                  </a:cubicBezTo>
                  <a:cubicBezTo>
                    <a:pt x="97972" y="175362"/>
                    <a:pt x="96632" y="178381"/>
                    <a:pt x="93953" y="180507"/>
                  </a:cubicBezTo>
                  <a:cubicBezTo>
                    <a:pt x="91274" y="182633"/>
                    <a:pt x="87979" y="183696"/>
                    <a:pt x="84067" y="183696"/>
                  </a:cubicBezTo>
                  <a:cubicBezTo>
                    <a:pt x="82366" y="187438"/>
                    <a:pt x="79815" y="190415"/>
                    <a:pt x="76413" y="192626"/>
                  </a:cubicBezTo>
                  <a:cubicBezTo>
                    <a:pt x="73011" y="194837"/>
                    <a:pt x="69312" y="195943"/>
                    <a:pt x="65315" y="195943"/>
                  </a:cubicBezTo>
                  <a:cubicBezTo>
                    <a:pt x="61317" y="195943"/>
                    <a:pt x="57618" y="194837"/>
                    <a:pt x="54216" y="192626"/>
                  </a:cubicBezTo>
                  <a:cubicBezTo>
                    <a:pt x="50814" y="190415"/>
                    <a:pt x="48263" y="187438"/>
                    <a:pt x="46562" y="183696"/>
                  </a:cubicBezTo>
                  <a:cubicBezTo>
                    <a:pt x="42650" y="183696"/>
                    <a:pt x="39355" y="182633"/>
                    <a:pt x="36676" y="180507"/>
                  </a:cubicBezTo>
                  <a:cubicBezTo>
                    <a:pt x="33997" y="178381"/>
                    <a:pt x="32657" y="175362"/>
                    <a:pt x="32657" y="171450"/>
                  </a:cubicBezTo>
                  <a:cubicBezTo>
                    <a:pt x="32657" y="169409"/>
                    <a:pt x="33210" y="167410"/>
                    <a:pt x="34316" y="165454"/>
                  </a:cubicBezTo>
                  <a:cubicBezTo>
                    <a:pt x="30489" y="162988"/>
                    <a:pt x="28575" y="159544"/>
                    <a:pt x="28575" y="155121"/>
                  </a:cubicBezTo>
                  <a:cubicBezTo>
                    <a:pt x="28575" y="151975"/>
                    <a:pt x="29638" y="149253"/>
                    <a:pt x="31764" y="146957"/>
                  </a:cubicBezTo>
                  <a:cubicBezTo>
                    <a:pt x="29638" y="144661"/>
                    <a:pt x="28575" y="141939"/>
                    <a:pt x="28575" y="138793"/>
                  </a:cubicBezTo>
                  <a:cubicBezTo>
                    <a:pt x="28575" y="134200"/>
                    <a:pt x="30574" y="130713"/>
                    <a:pt x="34571" y="128332"/>
                  </a:cubicBezTo>
                  <a:cubicBezTo>
                    <a:pt x="34231" y="124080"/>
                    <a:pt x="32785" y="119509"/>
                    <a:pt x="30234" y="114619"/>
                  </a:cubicBezTo>
                  <a:cubicBezTo>
                    <a:pt x="27682" y="109729"/>
                    <a:pt x="25152" y="105668"/>
                    <a:pt x="22643" y="102436"/>
                  </a:cubicBezTo>
                  <a:cubicBezTo>
                    <a:pt x="20135" y="99204"/>
                    <a:pt x="16967" y="95505"/>
                    <a:pt x="13140" y="91338"/>
                  </a:cubicBezTo>
                  <a:cubicBezTo>
                    <a:pt x="4380" y="81728"/>
                    <a:pt x="0" y="70332"/>
                    <a:pt x="0" y="57150"/>
                  </a:cubicBezTo>
                  <a:cubicBezTo>
                    <a:pt x="0" y="48730"/>
                    <a:pt x="1892" y="40885"/>
                    <a:pt x="5677" y="33614"/>
                  </a:cubicBezTo>
                  <a:cubicBezTo>
                    <a:pt x="9461" y="26342"/>
                    <a:pt x="14437" y="20304"/>
                    <a:pt x="20602" y="15499"/>
                  </a:cubicBezTo>
                  <a:cubicBezTo>
                    <a:pt x="26768" y="10694"/>
                    <a:pt x="33742" y="6910"/>
                    <a:pt x="41523" y="4146"/>
                  </a:cubicBezTo>
                  <a:cubicBezTo>
                    <a:pt x="49305" y="1382"/>
                    <a:pt x="57235" y="0"/>
                    <a:pt x="65315" y="0"/>
                  </a:cubicBezTo>
                  <a:close/>
                </a:path>
              </a:pathLst>
            </a:custGeom>
            <a:grpFill/>
            <a:ln w="57150">
              <a:no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等线" panose="020F0502020204030204"/>
                <a:ea typeface="+mn-ea"/>
                <a:cs typeface="+mn-cs"/>
                <a:sym typeface="+mn-lt"/>
              </a:endParaRPr>
            </a:p>
          </p:txBody>
        </p:sp>
        <p:sp>
          <p:nvSpPr>
            <p:cNvPr id="39" name="任意多边形: 形状 38"/>
            <p:cNvSpPr>
              <a:spLocks/>
            </p:cNvSpPr>
            <p:nvPr/>
          </p:nvSpPr>
          <p:spPr bwMode="auto">
            <a:xfrm>
              <a:off x="1161641" y="4477423"/>
              <a:ext cx="4886699" cy="1225106"/>
            </a:xfrm>
            <a:custGeom>
              <a:avLst/>
              <a:gdLst>
                <a:gd name="T0" fmla="*/ 229 w 695"/>
                <a:gd name="T1" fmla="*/ 157 h 174"/>
                <a:gd name="T2" fmla="*/ 338 w 695"/>
                <a:gd name="T3" fmla="*/ 173 h 174"/>
                <a:gd name="T4" fmla="*/ 395 w 695"/>
                <a:gd name="T5" fmla="*/ 157 h 174"/>
                <a:gd name="T6" fmla="*/ 273 w 695"/>
                <a:gd name="T7" fmla="*/ 86 h 174"/>
                <a:gd name="T8" fmla="*/ 273 w 695"/>
                <a:gd name="T9" fmla="*/ 72 h 174"/>
                <a:gd name="T10" fmla="*/ 355 w 695"/>
                <a:gd name="T11" fmla="*/ 82 h 174"/>
                <a:gd name="T12" fmla="*/ 493 w 695"/>
                <a:gd name="T13" fmla="*/ 99 h 174"/>
                <a:gd name="T14" fmla="*/ 563 w 695"/>
                <a:gd name="T15" fmla="*/ 86 h 174"/>
                <a:gd name="T16" fmla="*/ 534 w 695"/>
                <a:gd name="T17" fmla="*/ 47 h 174"/>
                <a:gd name="T18" fmla="*/ 569 w 695"/>
                <a:gd name="T19" fmla="*/ 32 h 174"/>
                <a:gd name="T20" fmla="*/ 656 w 695"/>
                <a:gd name="T21" fmla="*/ 39 h 174"/>
                <a:gd name="T22" fmla="*/ 653 w 695"/>
                <a:gd name="T23" fmla="*/ 8 h 174"/>
                <a:gd name="T24" fmla="*/ 656 w 695"/>
                <a:gd name="T25" fmla="*/ 4 h 174"/>
                <a:gd name="T26" fmla="*/ 677 w 695"/>
                <a:gd name="T27" fmla="*/ 3 h 174"/>
                <a:gd name="T28" fmla="*/ 689 w 695"/>
                <a:gd name="T29" fmla="*/ 2 h 174"/>
                <a:gd name="T30" fmla="*/ 656 w 695"/>
                <a:gd name="T31" fmla="*/ 1 h 174"/>
                <a:gd name="T32" fmla="*/ 645 w 695"/>
                <a:gd name="T33" fmla="*/ 8 h 174"/>
                <a:gd name="T34" fmla="*/ 652 w 695"/>
                <a:gd name="T35" fmla="*/ 28 h 174"/>
                <a:gd name="T36" fmla="*/ 633 w 695"/>
                <a:gd name="T37" fmla="*/ 32 h 174"/>
                <a:gd name="T38" fmla="*/ 631 w 695"/>
                <a:gd name="T39" fmla="*/ 31 h 174"/>
                <a:gd name="T40" fmla="*/ 623 w 695"/>
                <a:gd name="T41" fmla="*/ 29 h 174"/>
                <a:gd name="T42" fmla="*/ 588 w 695"/>
                <a:gd name="T43" fmla="*/ 27 h 174"/>
                <a:gd name="T44" fmla="*/ 573 w 695"/>
                <a:gd name="T45" fmla="*/ 24 h 174"/>
                <a:gd name="T46" fmla="*/ 562 w 695"/>
                <a:gd name="T47" fmla="*/ 22 h 174"/>
                <a:gd name="T48" fmla="*/ 532 w 695"/>
                <a:gd name="T49" fmla="*/ 21 h 174"/>
                <a:gd name="T50" fmla="*/ 498 w 695"/>
                <a:gd name="T51" fmla="*/ 36 h 174"/>
                <a:gd name="T52" fmla="*/ 500 w 695"/>
                <a:gd name="T53" fmla="*/ 43 h 174"/>
                <a:gd name="T54" fmla="*/ 516 w 695"/>
                <a:gd name="T55" fmla="*/ 47 h 174"/>
                <a:gd name="T56" fmla="*/ 509 w 695"/>
                <a:gd name="T57" fmla="*/ 51 h 174"/>
                <a:gd name="T58" fmla="*/ 529 w 695"/>
                <a:gd name="T59" fmla="*/ 74 h 174"/>
                <a:gd name="T60" fmla="*/ 535 w 695"/>
                <a:gd name="T61" fmla="*/ 83 h 174"/>
                <a:gd name="T62" fmla="*/ 515 w 695"/>
                <a:gd name="T63" fmla="*/ 91 h 174"/>
                <a:gd name="T64" fmla="*/ 466 w 695"/>
                <a:gd name="T65" fmla="*/ 86 h 174"/>
                <a:gd name="T66" fmla="*/ 444 w 695"/>
                <a:gd name="T67" fmla="*/ 84 h 174"/>
                <a:gd name="T68" fmla="*/ 435 w 695"/>
                <a:gd name="T69" fmla="*/ 82 h 174"/>
                <a:gd name="T70" fmla="*/ 418 w 695"/>
                <a:gd name="T71" fmla="*/ 82 h 174"/>
                <a:gd name="T72" fmla="*/ 383 w 695"/>
                <a:gd name="T73" fmla="*/ 77 h 174"/>
                <a:gd name="T74" fmla="*/ 346 w 695"/>
                <a:gd name="T75" fmla="*/ 71 h 174"/>
                <a:gd name="T76" fmla="*/ 307 w 695"/>
                <a:gd name="T77" fmla="*/ 68 h 174"/>
                <a:gd name="T78" fmla="*/ 240 w 695"/>
                <a:gd name="T79" fmla="*/ 69 h 174"/>
                <a:gd name="T80" fmla="*/ 241 w 695"/>
                <a:gd name="T81" fmla="*/ 78 h 174"/>
                <a:gd name="T82" fmla="*/ 247 w 695"/>
                <a:gd name="T83" fmla="*/ 84 h 174"/>
                <a:gd name="T84" fmla="*/ 245 w 695"/>
                <a:gd name="T85" fmla="*/ 86 h 174"/>
                <a:gd name="T86" fmla="*/ 269 w 695"/>
                <a:gd name="T87" fmla="*/ 98 h 174"/>
                <a:gd name="T88" fmla="*/ 293 w 695"/>
                <a:gd name="T89" fmla="*/ 111 h 174"/>
                <a:gd name="T90" fmla="*/ 308 w 695"/>
                <a:gd name="T91" fmla="*/ 118 h 174"/>
                <a:gd name="T92" fmla="*/ 332 w 695"/>
                <a:gd name="T93" fmla="*/ 128 h 174"/>
                <a:gd name="T94" fmla="*/ 352 w 695"/>
                <a:gd name="T95" fmla="*/ 144 h 174"/>
                <a:gd name="T96" fmla="*/ 371 w 695"/>
                <a:gd name="T97" fmla="*/ 156 h 174"/>
                <a:gd name="T98" fmla="*/ 370 w 695"/>
                <a:gd name="T99" fmla="*/ 167 h 174"/>
                <a:gd name="T100" fmla="*/ 281 w 695"/>
                <a:gd name="T101" fmla="*/ 157 h 174"/>
                <a:gd name="T102" fmla="*/ 249 w 695"/>
                <a:gd name="T103" fmla="*/ 152 h 174"/>
                <a:gd name="T104" fmla="*/ 160 w 695"/>
                <a:gd name="T105" fmla="*/ 140 h 174"/>
                <a:gd name="T106" fmla="*/ 79 w 695"/>
                <a:gd name="T107" fmla="*/ 123 h 174"/>
                <a:gd name="T108" fmla="*/ 656 w 695"/>
                <a:gd name="T109" fmla="*/ 33 h 174"/>
                <a:gd name="T110" fmla="*/ 648 w 695"/>
                <a:gd name="T111" fmla="*/ 5 h 174"/>
                <a:gd name="T112" fmla="*/ 655 w 695"/>
                <a:gd name="T113" fmla="*/ 33 h 174"/>
                <a:gd name="T114" fmla="*/ 648 w 695"/>
                <a:gd name="T115" fmla="*/ 37 h 174"/>
                <a:gd name="T116" fmla="*/ 535 w 695"/>
                <a:gd name="T117" fmla="*/ 92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95" h="174">
                  <a:moveTo>
                    <a:pt x="78" y="130"/>
                  </a:moveTo>
                  <a:cubicBezTo>
                    <a:pt x="88" y="132"/>
                    <a:pt x="101" y="134"/>
                    <a:pt x="109" y="136"/>
                  </a:cubicBezTo>
                  <a:cubicBezTo>
                    <a:pt x="147" y="143"/>
                    <a:pt x="179" y="151"/>
                    <a:pt x="220" y="157"/>
                  </a:cubicBezTo>
                  <a:cubicBezTo>
                    <a:pt x="219" y="157"/>
                    <a:pt x="222" y="157"/>
                    <a:pt x="225" y="157"/>
                  </a:cubicBezTo>
                  <a:cubicBezTo>
                    <a:pt x="224" y="157"/>
                    <a:pt x="224" y="157"/>
                    <a:pt x="224" y="157"/>
                  </a:cubicBezTo>
                  <a:cubicBezTo>
                    <a:pt x="229" y="157"/>
                    <a:pt x="229" y="157"/>
                    <a:pt x="229" y="157"/>
                  </a:cubicBezTo>
                  <a:cubicBezTo>
                    <a:pt x="232" y="157"/>
                    <a:pt x="229" y="158"/>
                    <a:pt x="226" y="158"/>
                  </a:cubicBezTo>
                  <a:cubicBezTo>
                    <a:pt x="242" y="160"/>
                    <a:pt x="257" y="162"/>
                    <a:pt x="272" y="165"/>
                  </a:cubicBezTo>
                  <a:cubicBezTo>
                    <a:pt x="275" y="164"/>
                    <a:pt x="280" y="166"/>
                    <a:pt x="283" y="165"/>
                  </a:cubicBezTo>
                  <a:cubicBezTo>
                    <a:pt x="283" y="166"/>
                    <a:pt x="283" y="166"/>
                    <a:pt x="282" y="166"/>
                  </a:cubicBezTo>
                  <a:cubicBezTo>
                    <a:pt x="294" y="167"/>
                    <a:pt x="295" y="167"/>
                    <a:pt x="303" y="169"/>
                  </a:cubicBezTo>
                  <a:cubicBezTo>
                    <a:pt x="314" y="171"/>
                    <a:pt x="325" y="172"/>
                    <a:pt x="338" y="173"/>
                  </a:cubicBezTo>
                  <a:cubicBezTo>
                    <a:pt x="346" y="174"/>
                    <a:pt x="351" y="174"/>
                    <a:pt x="366" y="173"/>
                  </a:cubicBezTo>
                  <a:cubicBezTo>
                    <a:pt x="367" y="173"/>
                    <a:pt x="372" y="173"/>
                    <a:pt x="375" y="172"/>
                  </a:cubicBezTo>
                  <a:cubicBezTo>
                    <a:pt x="379" y="171"/>
                    <a:pt x="379" y="171"/>
                    <a:pt x="379" y="171"/>
                  </a:cubicBezTo>
                  <a:cubicBezTo>
                    <a:pt x="396" y="166"/>
                    <a:pt x="387" y="169"/>
                    <a:pt x="391" y="167"/>
                  </a:cubicBezTo>
                  <a:cubicBezTo>
                    <a:pt x="398" y="163"/>
                    <a:pt x="396" y="163"/>
                    <a:pt x="397" y="161"/>
                  </a:cubicBezTo>
                  <a:cubicBezTo>
                    <a:pt x="397" y="160"/>
                    <a:pt x="396" y="158"/>
                    <a:pt x="395" y="157"/>
                  </a:cubicBezTo>
                  <a:cubicBezTo>
                    <a:pt x="389" y="149"/>
                    <a:pt x="378" y="143"/>
                    <a:pt x="368" y="136"/>
                  </a:cubicBezTo>
                  <a:cubicBezTo>
                    <a:pt x="347" y="123"/>
                    <a:pt x="322" y="111"/>
                    <a:pt x="300" y="97"/>
                  </a:cubicBezTo>
                  <a:cubicBezTo>
                    <a:pt x="292" y="96"/>
                    <a:pt x="289" y="93"/>
                    <a:pt x="282" y="92"/>
                  </a:cubicBezTo>
                  <a:cubicBezTo>
                    <a:pt x="283" y="91"/>
                    <a:pt x="283" y="91"/>
                    <a:pt x="283" y="91"/>
                  </a:cubicBezTo>
                  <a:cubicBezTo>
                    <a:pt x="278" y="90"/>
                    <a:pt x="279" y="89"/>
                    <a:pt x="277" y="86"/>
                  </a:cubicBezTo>
                  <a:cubicBezTo>
                    <a:pt x="276" y="86"/>
                    <a:pt x="275" y="85"/>
                    <a:pt x="273" y="86"/>
                  </a:cubicBezTo>
                  <a:cubicBezTo>
                    <a:pt x="270" y="85"/>
                    <a:pt x="274" y="83"/>
                    <a:pt x="271" y="82"/>
                  </a:cubicBezTo>
                  <a:cubicBezTo>
                    <a:pt x="272" y="82"/>
                    <a:pt x="270" y="83"/>
                    <a:pt x="270" y="82"/>
                  </a:cubicBezTo>
                  <a:cubicBezTo>
                    <a:pt x="262" y="79"/>
                    <a:pt x="272" y="82"/>
                    <a:pt x="269" y="77"/>
                  </a:cubicBezTo>
                  <a:cubicBezTo>
                    <a:pt x="267" y="76"/>
                    <a:pt x="264" y="74"/>
                    <a:pt x="262" y="72"/>
                  </a:cubicBezTo>
                  <a:cubicBezTo>
                    <a:pt x="265" y="72"/>
                    <a:pt x="269" y="72"/>
                    <a:pt x="272" y="73"/>
                  </a:cubicBezTo>
                  <a:cubicBezTo>
                    <a:pt x="270" y="73"/>
                    <a:pt x="271" y="72"/>
                    <a:pt x="273" y="72"/>
                  </a:cubicBezTo>
                  <a:cubicBezTo>
                    <a:pt x="273" y="74"/>
                    <a:pt x="281" y="72"/>
                    <a:pt x="284" y="73"/>
                  </a:cubicBezTo>
                  <a:cubicBezTo>
                    <a:pt x="283" y="73"/>
                    <a:pt x="281" y="73"/>
                    <a:pt x="280" y="73"/>
                  </a:cubicBezTo>
                  <a:cubicBezTo>
                    <a:pt x="288" y="75"/>
                    <a:pt x="297" y="75"/>
                    <a:pt x="304" y="76"/>
                  </a:cubicBezTo>
                  <a:cubicBezTo>
                    <a:pt x="314" y="76"/>
                    <a:pt x="320" y="79"/>
                    <a:pt x="327" y="78"/>
                  </a:cubicBezTo>
                  <a:cubicBezTo>
                    <a:pt x="325" y="79"/>
                    <a:pt x="330" y="79"/>
                    <a:pt x="331" y="80"/>
                  </a:cubicBezTo>
                  <a:cubicBezTo>
                    <a:pt x="341" y="79"/>
                    <a:pt x="345" y="82"/>
                    <a:pt x="355" y="82"/>
                  </a:cubicBezTo>
                  <a:cubicBezTo>
                    <a:pt x="354" y="82"/>
                    <a:pt x="354" y="82"/>
                    <a:pt x="354" y="82"/>
                  </a:cubicBezTo>
                  <a:cubicBezTo>
                    <a:pt x="376" y="85"/>
                    <a:pt x="398" y="88"/>
                    <a:pt x="422" y="90"/>
                  </a:cubicBezTo>
                  <a:cubicBezTo>
                    <a:pt x="436" y="92"/>
                    <a:pt x="446" y="95"/>
                    <a:pt x="463" y="96"/>
                  </a:cubicBezTo>
                  <a:cubicBezTo>
                    <a:pt x="466" y="96"/>
                    <a:pt x="464" y="96"/>
                    <a:pt x="467" y="96"/>
                  </a:cubicBezTo>
                  <a:cubicBezTo>
                    <a:pt x="470" y="96"/>
                    <a:pt x="466" y="96"/>
                    <a:pt x="467" y="96"/>
                  </a:cubicBezTo>
                  <a:cubicBezTo>
                    <a:pt x="475" y="97"/>
                    <a:pt x="483" y="98"/>
                    <a:pt x="493" y="99"/>
                  </a:cubicBezTo>
                  <a:cubicBezTo>
                    <a:pt x="494" y="99"/>
                    <a:pt x="497" y="99"/>
                    <a:pt x="497" y="99"/>
                  </a:cubicBezTo>
                  <a:cubicBezTo>
                    <a:pt x="501" y="100"/>
                    <a:pt x="508" y="100"/>
                    <a:pt x="516" y="100"/>
                  </a:cubicBezTo>
                  <a:cubicBezTo>
                    <a:pt x="520" y="100"/>
                    <a:pt x="524" y="100"/>
                    <a:pt x="530" y="100"/>
                  </a:cubicBezTo>
                  <a:cubicBezTo>
                    <a:pt x="534" y="101"/>
                    <a:pt x="558" y="94"/>
                    <a:pt x="557" y="93"/>
                  </a:cubicBezTo>
                  <a:cubicBezTo>
                    <a:pt x="549" y="96"/>
                    <a:pt x="562" y="89"/>
                    <a:pt x="560" y="87"/>
                  </a:cubicBezTo>
                  <a:cubicBezTo>
                    <a:pt x="561" y="86"/>
                    <a:pt x="562" y="86"/>
                    <a:pt x="563" y="86"/>
                  </a:cubicBezTo>
                  <a:cubicBezTo>
                    <a:pt x="564" y="83"/>
                    <a:pt x="563" y="81"/>
                    <a:pt x="563" y="77"/>
                  </a:cubicBezTo>
                  <a:cubicBezTo>
                    <a:pt x="562" y="76"/>
                    <a:pt x="559" y="76"/>
                    <a:pt x="559" y="74"/>
                  </a:cubicBezTo>
                  <a:cubicBezTo>
                    <a:pt x="561" y="72"/>
                    <a:pt x="557" y="70"/>
                    <a:pt x="557" y="68"/>
                  </a:cubicBezTo>
                  <a:cubicBezTo>
                    <a:pt x="554" y="69"/>
                    <a:pt x="551" y="68"/>
                    <a:pt x="550" y="66"/>
                  </a:cubicBezTo>
                  <a:cubicBezTo>
                    <a:pt x="554" y="65"/>
                    <a:pt x="554" y="65"/>
                    <a:pt x="554" y="65"/>
                  </a:cubicBezTo>
                  <a:cubicBezTo>
                    <a:pt x="548" y="61"/>
                    <a:pt x="545" y="52"/>
                    <a:pt x="534" y="47"/>
                  </a:cubicBezTo>
                  <a:cubicBezTo>
                    <a:pt x="536" y="46"/>
                    <a:pt x="536" y="46"/>
                    <a:pt x="536" y="46"/>
                  </a:cubicBezTo>
                  <a:cubicBezTo>
                    <a:pt x="528" y="41"/>
                    <a:pt x="524" y="34"/>
                    <a:pt x="521" y="29"/>
                  </a:cubicBezTo>
                  <a:cubicBezTo>
                    <a:pt x="521" y="29"/>
                    <a:pt x="520" y="30"/>
                    <a:pt x="527" y="30"/>
                  </a:cubicBezTo>
                  <a:cubicBezTo>
                    <a:pt x="534" y="29"/>
                    <a:pt x="537" y="29"/>
                    <a:pt x="543" y="29"/>
                  </a:cubicBezTo>
                  <a:cubicBezTo>
                    <a:pt x="546" y="29"/>
                    <a:pt x="546" y="30"/>
                    <a:pt x="547" y="30"/>
                  </a:cubicBezTo>
                  <a:cubicBezTo>
                    <a:pt x="555" y="31"/>
                    <a:pt x="560" y="33"/>
                    <a:pt x="569" y="32"/>
                  </a:cubicBezTo>
                  <a:cubicBezTo>
                    <a:pt x="568" y="33"/>
                    <a:pt x="568" y="33"/>
                    <a:pt x="568" y="33"/>
                  </a:cubicBezTo>
                  <a:cubicBezTo>
                    <a:pt x="575" y="33"/>
                    <a:pt x="586" y="34"/>
                    <a:pt x="592" y="35"/>
                  </a:cubicBezTo>
                  <a:cubicBezTo>
                    <a:pt x="595" y="35"/>
                    <a:pt x="603" y="36"/>
                    <a:pt x="601" y="35"/>
                  </a:cubicBezTo>
                  <a:cubicBezTo>
                    <a:pt x="604" y="35"/>
                    <a:pt x="600" y="36"/>
                    <a:pt x="605" y="36"/>
                  </a:cubicBezTo>
                  <a:cubicBezTo>
                    <a:pt x="600" y="36"/>
                    <a:pt x="600" y="36"/>
                    <a:pt x="600" y="36"/>
                  </a:cubicBezTo>
                  <a:cubicBezTo>
                    <a:pt x="618" y="38"/>
                    <a:pt x="625" y="42"/>
                    <a:pt x="656" y="39"/>
                  </a:cubicBezTo>
                  <a:cubicBezTo>
                    <a:pt x="672" y="35"/>
                    <a:pt x="667" y="30"/>
                    <a:pt x="667" y="26"/>
                  </a:cubicBezTo>
                  <a:cubicBezTo>
                    <a:pt x="665" y="25"/>
                    <a:pt x="664" y="21"/>
                    <a:pt x="659" y="21"/>
                  </a:cubicBezTo>
                  <a:cubicBezTo>
                    <a:pt x="661" y="20"/>
                    <a:pt x="661" y="20"/>
                    <a:pt x="661" y="20"/>
                  </a:cubicBezTo>
                  <a:cubicBezTo>
                    <a:pt x="659" y="18"/>
                    <a:pt x="657" y="14"/>
                    <a:pt x="655" y="11"/>
                  </a:cubicBezTo>
                  <a:cubicBezTo>
                    <a:pt x="655" y="9"/>
                    <a:pt x="653" y="10"/>
                    <a:pt x="651" y="8"/>
                  </a:cubicBezTo>
                  <a:cubicBezTo>
                    <a:pt x="653" y="8"/>
                    <a:pt x="653" y="8"/>
                    <a:pt x="653" y="8"/>
                  </a:cubicBezTo>
                  <a:cubicBezTo>
                    <a:pt x="651" y="6"/>
                    <a:pt x="649" y="6"/>
                    <a:pt x="647" y="6"/>
                  </a:cubicBezTo>
                  <a:cubicBezTo>
                    <a:pt x="648" y="5"/>
                    <a:pt x="648" y="5"/>
                    <a:pt x="648" y="5"/>
                  </a:cubicBezTo>
                  <a:cubicBezTo>
                    <a:pt x="649" y="5"/>
                    <a:pt x="650" y="4"/>
                    <a:pt x="651" y="4"/>
                  </a:cubicBezTo>
                  <a:cubicBezTo>
                    <a:pt x="652" y="5"/>
                    <a:pt x="653" y="5"/>
                    <a:pt x="654" y="5"/>
                  </a:cubicBezTo>
                  <a:cubicBezTo>
                    <a:pt x="653" y="5"/>
                    <a:pt x="654" y="5"/>
                    <a:pt x="654" y="4"/>
                  </a:cubicBezTo>
                  <a:cubicBezTo>
                    <a:pt x="655" y="4"/>
                    <a:pt x="655" y="4"/>
                    <a:pt x="656" y="4"/>
                  </a:cubicBezTo>
                  <a:cubicBezTo>
                    <a:pt x="662" y="4"/>
                    <a:pt x="666" y="4"/>
                    <a:pt x="668" y="3"/>
                  </a:cubicBezTo>
                  <a:cubicBezTo>
                    <a:pt x="666" y="4"/>
                    <a:pt x="671" y="4"/>
                    <a:pt x="667" y="4"/>
                  </a:cubicBezTo>
                  <a:cubicBezTo>
                    <a:pt x="671" y="4"/>
                    <a:pt x="674" y="4"/>
                    <a:pt x="677" y="4"/>
                  </a:cubicBezTo>
                  <a:cubicBezTo>
                    <a:pt x="676" y="4"/>
                    <a:pt x="675" y="4"/>
                    <a:pt x="674" y="4"/>
                  </a:cubicBezTo>
                  <a:cubicBezTo>
                    <a:pt x="678" y="3"/>
                    <a:pt x="682" y="3"/>
                    <a:pt x="682" y="3"/>
                  </a:cubicBezTo>
                  <a:cubicBezTo>
                    <a:pt x="680" y="3"/>
                    <a:pt x="679" y="3"/>
                    <a:pt x="677" y="3"/>
                  </a:cubicBezTo>
                  <a:cubicBezTo>
                    <a:pt x="679" y="2"/>
                    <a:pt x="687" y="2"/>
                    <a:pt x="687" y="3"/>
                  </a:cubicBezTo>
                  <a:cubicBezTo>
                    <a:pt x="687" y="4"/>
                    <a:pt x="681" y="4"/>
                    <a:pt x="683" y="4"/>
                  </a:cubicBezTo>
                  <a:cubicBezTo>
                    <a:pt x="695" y="4"/>
                    <a:pt x="695" y="4"/>
                    <a:pt x="695" y="4"/>
                  </a:cubicBezTo>
                  <a:cubicBezTo>
                    <a:pt x="692" y="4"/>
                    <a:pt x="691" y="3"/>
                    <a:pt x="693" y="3"/>
                  </a:cubicBezTo>
                  <a:cubicBezTo>
                    <a:pt x="688" y="3"/>
                    <a:pt x="688" y="3"/>
                    <a:pt x="688" y="3"/>
                  </a:cubicBezTo>
                  <a:cubicBezTo>
                    <a:pt x="689" y="2"/>
                    <a:pt x="689" y="2"/>
                    <a:pt x="689" y="2"/>
                  </a:cubicBezTo>
                  <a:cubicBezTo>
                    <a:pt x="682" y="2"/>
                    <a:pt x="677" y="1"/>
                    <a:pt x="668" y="1"/>
                  </a:cubicBezTo>
                  <a:cubicBezTo>
                    <a:pt x="670" y="2"/>
                    <a:pt x="670" y="2"/>
                    <a:pt x="670" y="2"/>
                  </a:cubicBezTo>
                  <a:cubicBezTo>
                    <a:pt x="665" y="2"/>
                    <a:pt x="659" y="3"/>
                    <a:pt x="655" y="3"/>
                  </a:cubicBezTo>
                  <a:cubicBezTo>
                    <a:pt x="658" y="2"/>
                    <a:pt x="656" y="2"/>
                    <a:pt x="657" y="2"/>
                  </a:cubicBezTo>
                  <a:cubicBezTo>
                    <a:pt x="655" y="2"/>
                    <a:pt x="654" y="2"/>
                    <a:pt x="652" y="2"/>
                  </a:cubicBezTo>
                  <a:cubicBezTo>
                    <a:pt x="656" y="1"/>
                    <a:pt x="656" y="1"/>
                    <a:pt x="656" y="1"/>
                  </a:cubicBezTo>
                  <a:cubicBezTo>
                    <a:pt x="655" y="1"/>
                    <a:pt x="654" y="2"/>
                    <a:pt x="652" y="2"/>
                  </a:cubicBezTo>
                  <a:cubicBezTo>
                    <a:pt x="649" y="3"/>
                    <a:pt x="655" y="0"/>
                    <a:pt x="645" y="4"/>
                  </a:cubicBezTo>
                  <a:cubicBezTo>
                    <a:pt x="644" y="4"/>
                    <a:pt x="644" y="4"/>
                    <a:pt x="644" y="4"/>
                  </a:cubicBezTo>
                  <a:cubicBezTo>
                    <a:pt x="644" y="6"/>
                    <a:pt x="643" y="7"/>
                    <a:pt x="643" y="7"/>
                  </a:cubicBezTo>
                  <a:cubicBezTo>
                    <a:pt x="643" y="7"/>
                    <a:pt x="643" y="7"/>
                    <a:pt x="643" y="7"/>
                  </a:cubicBezTo>
                  <a:cubicBezTo>
                    <a:pt x="641" y="10"/>
                    <a:pt x="645" y="6"/>
                    <a:pt x="645" y="8"/>
                  </a:cubicBezTo>
                  <a:cubicBezTo>
                    <a:pt x="644" y="9"/>
                    <a:pt x="641" y="9"/>
                    <a:pt x="640" y="11"/>
                  </a:cubicBezTo>
                  <a:cubicBezTo>
                    <a:pt x="640" y="13"/>
                    <a:pt x="645" y="16"/>
                    <a:pt x="644" y="19"/>
                  </a:cubicBezTo>
                  <a:cubicBezTo>
                    <a:pt x="647" y="21"/>
                    <a:pt x="650" y="23"/>
                    <a:pt x="653" y="24"/>
                  </a:cubicBezTo>
                  <a:cubicBezTo>
                    <a:pt x="654" y="25"/>
                    <a:pt x="649" y="25"/>
                    <a:pt x="652" y="26"/>
                  </a:cubicBezTo>
                  <a:cubicBezTo>
                    <a:pt x="650" y="26"/>
                    <a:pt x="649" y="26"/>
                    <a:pt x="648" y="27"/>
                  </a:cubicBezTo>
                  <a:cubicBezTo>
                    <a:pt x="650" y="27"/>
                    <a:pt x="650" y="30"/>
                    <a:pt x="652" y="28"/>
                  </a:cubicBezTo>
                  <a:cubicBezTo>
                    <a:pt x="653" y="30"/>
                    <a:pt x="654" y="32"/>
                    <a:pt x="653" y="33"/>
                  </a:cubicBezTo>
                  <a:cubicBezTo>
                    <a:pt x="652" y="33"/>
                    <a:pt x="650" y="33"/>
                    <a:pt x="649" y="33"/>
                  </a:cubicBezTo>
                  <a:cubicBezTo>
                    <a:pt x="648" y="34"/>
                    <a:pt x="650" y="34"/>
                    <a:pt x="646" y="34"/>
                  </a:cubicBezTo>
                  <a:cubicBezTo>
                    <a:pt x="638" y="35"/>
                    <a:pt x="640" y="33"/>
                    <a:pt x="639" y="32"/>
                  </a:cubicBezTo>
                  <a:cubicBezTo>
                    <a:pt x="643" y="32"/>
                    <a:pt x="643" y="32"/>
                    <a:pt x="643" y="32"/>
                  </a:cubicBezTo>
                  <a:cubicBezTo>
                    <a:pt x="640" y="32"/>
                    <a:pt x="637" y="32"/>
                    <a:pt x="633" y="32"/>
                  </a:cubicBezTo>
                  <a:cubicBezTo>
                    <a:pt x="635" y="30"/>
                    <a:pt x="640" y="32"/>
                    <a:pt x="643" y="32"/>
                  </a:cubicBezTo>
                  <a:cubicBezTo>
                    <a:pt x="642" y="30"/>
                    <a:pt x="642" y="30"/>
                    <a:pt x="642" y="30"/>
                  </a:cubicBezTo>
                  <a:cubicBezTo>
                    <a:pt x="636" y="29"/>
                    <a:pt x="638" y="31"/>
                    <a:pt x="632" y="30"/>
                  </a:cubicBezTo>
                  <a:cubicBezTo>
                    <a:pt x="634" y="30"/>
                    <a:pt x="634" y="30"/>
                    <a:pt x="634" y="30"/>
                  </a:cubicBezTo>
                  <a:cubicBezTo>
                    <a:pt x="629" y="29"/>
                    <a:pt x="629" y="29"/>
                    <a:pt x="629" y="29"/>
                  </a:cubicBezTo>
                  <a:cubicBezTo>
                    <a:pt x="628" y="30"/>
                    <a:pt x="627" y="31"/>
                    <a:pt x="631" y="31"/>
                  </a:cubicBezTo>
                  <a:cubicBezTo>
                    <a:pt x="626" y="32"/>
                    <a:pt x="627" y="31"/>
                    <a:pt x="621" y="30"/>
                  </a:cubicBezTo>
                  <a:cubicBezTo>
                    <a:pt x="618" y="31"/>
                    <a:pt x="624" y="31"/>
                    <a:pt x="622" y="31"/>
                  </a:cubicBezTo>
                  <a:cubicBezTo>
                    <a:pt x="621" y="32"/>
                    <a:pt x="617" y="32"/>
                    <a:pt x="614" y="31"/>
                  </a:cubicBezTo>
                  <a:cubicBezTo>
                    <a:pt x="609" y="31"/>
                    <a:pt x="614" y="30"/>
                    <a:pt x="613" y="30"/>
                  </a:cubicBezTo>
                  <a:cubicBezTo>
                    <a:pt x="614" y="30"/>
                    <a:pt x="618" y="30"/>
                    <a:pt x="616" y="30"/>
                  </a:cubicBezTo>
                  <a:cubicBezTo>
                    <a:pt x="624" y="30"/>
                    <a:pt x="618" y="29"/>
                    <a:pt x="623" y="29"/>
                  </a:cubicBezTo>
                  <a:cubicBezTo>
                    <a:pt x="619" y="27"/>
                    <a:pt x="617" y="28"/>
                    <a:pt x="615" y="28"/>
                  </a:cubicBezTo>
                  <a:cubicBezTo>
                    <a:pt x="616" y="29"/>
                    <a:pt x="612" y="29"/>
                    <a:pt x="613" y="29"/>
                  </a:cubicBezTo>
                  <a:cubicBezTo>
                    <a:pt x="600" y="30"/>
                    <a:pt x="611" y="27"/>
                    <a:pt x="603" y="27"/>
                  </a:cubicBezTo>
                  <a:cubicBezTo>
                    <a:pt x="602" y="28"/>
                    <a:pt x="589" y="27"/>
                    <a:pt x="591" y="29"/>
                  </a:cubicBezTo>
                  <a:cubicBezTo>
                    <a:pt x="589" y="29"/>
                    <a:pt x="586" y="29"/>
                    <a:pt x="585" y="29"/>
                  </a:cubicBezTo>
                  <a:cubicBezTo>
                    <a:pt x="589" y="28"/>
                    <a:pt x="583" y="28"/>
                    <a:pt x="588" y="27"/>
                  </a:cubicBezTo>
                  <a:cubicBezTo>
                    <a:pt x="586" y="27"/>
                    <a:pt x="586" y="27"/>
                    <a:pt x="586" y="27"/>
                  </a:cubicBezTo>
                  <a:cubicBezTo>
                    <a:pt x="592" y="27"/>
                    <a:pt x="592" y="27"/>
                    <a:pt x="592" y="27"/>
                  </a:cubicBezTo>
                  <a:cubicBezTo>
                    <a:pt x="590" y="26"/>
                    <a:pt x="587" y="24"/>
                    <a:pt x="586" y="24"/>
                  </a:cubicBezTo>
                  <a:cubicBezTo>
                    <a:pt x="581" y="24"/>
                    <a:pt x="586" y="25"/>
                    <a:pt x="580" y="24"/>
                  </a:cubicBezTo>
                  <a:cubicBezTo>
                    <a:pt x="583" y="24"/>
                    <a:pt x="581" y="23"/>
                    <a:pt x="579" y="23"/>
                  </a:cubicBezTo>
                  <a:cubicBezTo>
                    <a:pt x="582" y="24"/>
                    <a:pt x="576" y="24"/>
                    <a:pt x="573" y="24"/>
                  </a:cubicBezTo>
                  <a:cubicBezTo>
                    <a:pt x="569" y="24"/>
                    <a:pt x="567" y="23"/>
                    <a:pt x="568" y="23"/>
                  </a:cubicBezTo>
                  <a:cubicBezTo>
                    <a:pt x="574" y="22"/>
                    <a:pt x="574" y="22"/>
                    <a:pt x="574" y="22"/>
                  </a:cubicBezTo>
                  <a:cubicBezTo>
                    <a:pt x="570" y="23"/>
                    <a:pt x="573" y="22"/>
                    <a:pt x="570" y="22"/>
                  </a:cubicBezTo>
                  <a:cubicBezTo>
                    <a:pt x="568" y="22"/>
                    <a:pt x="564" y="23"/>
                    <a:pt x="562" y="23"/>
                  </a:cubicBezTo>
                  <a:cubicBezTo>
                    <a:pt x="558" y="23"/>
                    <a:pt x="558" y="22"/>
                    <a:pt x="556" y="22"/>
                  </a:cubicBezTo>
                  <a:cubicBezTo>
                    <a:pt x="562" y="22"/>
                    <a:pt x="562" y="22"/>
                    <a:pt x="562" y="22"/>
                  </a:cubicBezTo>
                  <a:cubicBezTo>
                    <a:pt x="556" y="22"/>
                    <a:pt x="564" y="21"/>
                    <a:pt x="556" y="21"/>
                  </a:cubicBezTo>
                  <a:cubicBezTo>
                    <a:pt x="553" y="21"/>
                    <a:pt x="553" y="21"/>
                    <a:pt x="553" y="21"/>
                  </a:cubicBezTo>
                  <a:cubicBezTo>
                    <a:pt x="552" y="21"/>
                    <a:pt x="552" y="21"/>
                    <a:pt x="554" y="20"/>
                  </a:cubicBezTo>
                  <a:cubicBezTo>
                    <a:pt x="552" y="21"/>
                    <a:pt x="548" y="21"/>
                    <a:pt x="546" y="21"/>
                  </a:cubicBezTo>
                  <a:cubicBezTo>
                    <a:pt x="546" y="20"/>
                    <a:pt x="546" y="20"/>
                    <a:pt x="546" y="20"/>
                  </a:cubicBezTo>
                  <a:cubicBezTo>
                    <a:pt x="543" y="20"/>
                    <a:pt x="536" y="21"/>
                    <a:pt x="532" y="21"/>
                  </a:cubicBezTo>
                  <a:cubicBezTo>
                    <a:pt x="534" y="22"/>
                    <a:pt x="538" y="20"/>
                    <a:pt x="543" y="21"/>
                  </a:cubicBezTo>
                  <a:cubicBezTo>
                    <a:pt x="545" y="22"/>
                    <a:pt x="536" y="22"/>
                    <a:pt x="534" y="22"/>
                  </a:cubicBezTo>
                  <a:cubicBezTo>
                    <a:pt x="537" y="21"/>
                    <a:pt x="523" y="22"/>
                    <a:pt x="513" y="25"/>
                  </a:cubicBezTo>
                  <a:cubicBezTo>
                    <a:pt x="507" y="26"/>
                    <a:pt x="500" y="29"/>
                    <a:pt x="500" y="29"/>
                  </a:cubicBezTo>
                  <a:cubicBezTo>
                    <a:pt x="501" y="30"/>
                    <a:pt x="501" y="30"/>
                    <a:pt x="501" y="30"/>
                  </a:cubicBezTo>
                  <a:cubicBezTo>
                    <a:pt x="493" y="32"/>
                    <a:pt x="499" y="34"/>
                    <a:pt x="498" y="36"/>
                  </a:cubicBezTo>
                  <a:cubicBezTo>
                    <a:pt x="496" y="35"/>
                    <a:pt x="494" y="35"/>
                    <a:pt x="494" y="37"/>
                  </a:cubicBezTo>
                  <a:cubicBezTo>
                    <a:pt x="497" y="35"/>
                    <a:pt x="499" y="38"/>
                    <a:pt x="501" y="37"/>
                  </a:cubicBezTo>
                  <a:cubicBezTo>
                    <a:pt x="501" y="39"/>
                    <a:pt x="496" y="37"/>
                    <a:pt x="494" y="38"/>
                  </a:cubicBezTo>
                  <a:cubicBezTo>
                    <a:pt x="497" y="39"/>
                    <a:pt x="494" y="41"/>
                    <a:pt x="498" y="41"/>
                  </a:cubicBezTo>
                  <a:cubicBezTo>
                    <a:pt x="498" y="40"/>
                    <a:pt x="500" y="41"/>
                    <a:pt x="502" y="41"/>
                  </a:cubicBezTo>
                  <a:cubicBezTo>
                    <a:pt x="503" y="43"/>
                    <a:pt x="500" y="41"/>
                    <a:pt x="500" y="43"/>
                  </a:cubicBezTo>
                  <a:cubicBezTo>
                    <a:pt x="501" y="43"/>
                    <a:pt x="504" y="44"/>
                    <a:pt x="504" y="42"/>
                  </a:cubicBezTo>
                  <a:cubicBezTo>
                    <a:pt x="504" y="43"/>
                    <a:pt x="509" y="44"/>
                    <a:pt x="507" y="45"/>
                  </a:cubicBezTo>
                  <a:cubicBezTo>
                    <a:pt x="506" y="46"/>
                    <a:pt x="505" y="44"/>
                    <a:pt x="504" y="45"/>
                  </a:cubicBezTo>
                  <a:cubicBezTo>
                    <a:pt x="505" y="47"/>
                    <a:pt x="510" y="45"/>
                    <a:pt x="513" y="47"/>
                  </a:cubicBezTo>
                  <a:cubicBezTo>
                    <a:pt x="513" y="45"/>
                    <a:pt x="518" y="45"/>
                    <a:pt x="520" y="46"/>
                  </a:cubicBezTo>
                  <a:cubicBezTo>
                    <a:pt x="521" y="49"/>
                    <a:pt x="518" y="45"/>
                    <a:pt x="516" y="47"/>
                  </a:cubicBezTo>
                  <a:cubicBezTo>
                    <a:pt x="517" y="48"/>
                    <a:pt x="517" y="48"/>
                    <a:pt x="517" y="48"/>
                  </a:cubicBezTo>
                  <a:cubicBezTo>
                    <a:pt x="515" y="50"/>
                    <a:pt x="508" y="46"/>
                    <a:pt x="506" y="48"/>
                  </a:cubicBezTo>
                  <a:cubicBezTo>
                    <a:pt x="509" y="49"/>
                    <a:pt x="509" y="49"/>
                    <a:pt x="509" y="49"/>
                  </a:cubicBezTo>
                  <a:cubicBezTo>
                    <a:pt x="507" y="49"/>
                    <a:pt x="505" y="49"/>
                    <a:pt x="504" y="50"/>
                  </a:cubicBezTo>
                  <a:cubicBezTo>
                    <a:pt x="507" y="50"/>
                    <a:pt x="507" y="52"/>
                    <a:pt x="508" y="52"/>
                  </a:cubicBezTo>
                  <a:cubicBezTo>
                    <a:pt x="511" y="52"/>
                    <a:pt x="507" y="52"/>
                    <a:pt x="509" y="51"/>
                  </a:cubicBezTo>
                  <a:cubicBezTo>
                    <a:pt x="510" y="52"/>
                    <a:pt x="514" y="52"/>
                    <a:pt x="515" y="54"/>
                  </a:cubicBezTo>
                  <a:cubicBezTo>
                    <a:pt x="512" y="53"/>
                    <a:pt x="512" y="55"/>
                    <a:pt x="510" y="55"/>
                  </a:cubicBezTo>
                  <a:cubicBezTo>
                    <a:pt x="510" y="56"/>
                    <a:pt x="513" y="55"/>
                    <a:pt x="513" y="56"/>
                  </a:cubicBezTo>
                  <a:cubicBezTo>
                    <a:pt x="512" y="56"/>
                    <a:pt x="512" y="56"/>
                    <a:pt x="512" y="56"/>
                  </a:cubicBezTo>
                  <a:cubicBezTo>
                    <a:pt x="516" y="61"/>
                    <a:pt x="521" y="66"/>
                    <a:pt x="530" y="69"/>
                  </a:cubicBezTo>
                  <a:cubicBezTo>
                    <a:pt x="528" y="70"/>
                    <a:pt x="529" y="72"/>
                    <a:pt x="529" y="74"/>
                  </a:cubicBezTo>
                  <a:cubicBezTo>
                    <a:pt x="529" y="73"/>
                    <a:pt x="531" y="74"/>
                    <a:pt x="532" y="74"/>
                  </a:cubicBezTo>
                  <a:cubicBezTo>
                    <a:pt x="530" y="76"/>
                    <a:pt x="530" y="76"/>
                    <a:pt x="530" y="76"/>
                  </a:cubicBezTo>
                  <a:cubicBezTo>
                    <a:pt x="530" y="78"/>
                    <a:pt x="533" y="79"/>
                    <a:pt x="535" y="80"/>
                  </a:cubicBezTo>
                  <a:cubicBezTo>
                    <a:pt x="535" y="80"/>
                    <a:pt x="534" y="80"/>
                    <a:pt x="534" y="80"/>
                  </a:cubicBezTo>
                  <a:cubicBezTo>
                    <a:pt x="533" y="82"/>
                    <a:pt x="536" y="81"/>
                    <a:pt x="537" y="82"/>
                  </a:cubicBezTo>
                  <a:cubicBezTo>
                    <a:pt x="535" y="83"/>
                    <a:pt x="535" y="83"/>
                    <a:pt x="535" y="83"/>
                  </a:cubicBezTo>
                  <a:cubicBezTo>
                    <a:pt x="537" y="83"/>
                    <a:pt x="537" y="83"/>
                    <a:pt x="537" y="83"/>
                  </a:cubicBezTo>
                  <a:cubicBezTo>
                    <a:pt x="538" y="84"/>
                    <a:pt x="538" y="86"/>
                    <a:pt x="535" y="86"/>
                  </a:cubicBezTo>
                  <a:cubicBezTo>
                    <a:pt x="536" y="86"/>
                    <a:pt x="536" y="87"/>
                    <a:pt x="537" y="86"/>
                  </a:cubicBezTo>
                  <a:cubicBezTo>
                    <a:pt x="536" y="87"/>
                    <a:pt x="535" y="90"/>
                    <a:pt x="535" y="91"/>
                  </a:cubicBezTo>
                  <a:cubicBezTo>
                    <a:pt x="530" y="91"/>
                    <a:pt x="523" y="91"/>
                    <a:pt x="518" y="91"/>
                  </a:cubicBezTo>
                  <a:cubicBezTo>
                    <a:pt x="516" y="91"/>
                    <a:pt x="516" y="91"/>
                    <a:pt x="515" y="91"/>
                  </a:cubicBezTo>
                  <a:cubicBezTo>
                    <a:pt x="510" y="89"/>
                    <a:pt x="499" y="90"/>
                    <a:pt x="493" y="88"/>
                  </a:cubicBezTo>
                  <a:cubicBezTo>
                    <a:pt x="494" y="89"/>
                    <a:pt x="489" y="90"/>
                    <a:pt x="485" y="90"/>
                  </a:cubicBezTo>
                  <a:cubicBezTo>
                    <a:pt x="479" y="90"/>
                    <a:pt x="486" y="88"/>
                    <a:pt x="483" y="87"/>
                  </a:cubicBezTo>
                  <a:cubicBezTo>
                    <a:pt x="480" y="87"/>
                    <a:pt x="476" y="87"/>
                    <a:pt x="475" y="87"/>
                  </a:cubicBezTo>
                  <a:cubicBezTo>
                    <a:pt x="475" y="87"/>
                    <a:pt x="475" y="87"/>
                    <a:pt x="475" y="87"/>
                  </a:cubicBezTo>
                  <a:cubicBezTo>
                    <a:pt x="472" y="87"/>
                    <a:pt x="468" y="87"/>
                    <a:pt x="466" y="86"/>
                  </a:cubicBezTo>
                  <a:cubicBezTo>
                    <a:pt x="466" y="86"/>
                    <a:pt x="466" y="86"/>
                    <a:pt x="466" y="86"/>
                  </a:cubicBezTo>
                  <a:cubicBezTo>
                    <a:pt x="464" y="86"/>
                    <a:pt x="463" y="85"/>
                    <a:pt x="460" y="85"/>
                  </a:cubicBezTo>
                  <a:cubicBezTo>
                    <a:pt x="457" y="85"/>
                    <a:pt x="453" y="84"/>
                    <a:pt x="450" y="85"/>
                  </a:cubicBezTo>
                  <a:cubicBezTo>
                    <a:pt x="450" y="84"/>
                    <a:pt x="450" y="84"/>
                    <a:pt x="450" y="84"/>
                  </a:cubicBezTo>
                  <a:cubicBezTo>
                    <a:pt x="448" y="85"/>
                    <a:pt x="448" y="85"/>
                    <a:pt x="448" y="85"/>
                  </a:cubicBezTo>
                  <a:cubicBezTo>
                    <a:pt x="444" y="84"/>
                    <a:pt x="444" y="84"/>
                    <a:pt x="444" y="84"/>
                  </a:cubicBezTo>
                  <a:cubicBezTo>
                    <a:pt x="446" y="84"/>
                    <a:pt x="447" y="83"/>
                    <a:pt x="448" y="83"/>
                  </a:cubicBezTo>
                  <a:cubicBezTo>
                    <a:pt x="444" y="82"/>
                    <a:pt x="445" y="84"/>
                    <a:pt x="442" y="84"/>
                  </a:cubicBezTo>
                  <a:cubicBezTo>
                    <a:pt x="437" y="84"/>
                    <a:pt x="439" y="83"/>
                    <a:pt x="438" y="83"/>
                  </a:cubicBezTo>
                  <a:cubicBezTo>
                    <a:pt x="440" y="83"/>
                    <a:pt x="440" y="83"/>
                    <a:pt x="441" y="83"/>
                  </a:cubicBezTo>
                  <a:cubicBezTo>
                    <a:pt x="445" y="83"/>
                    <a:pt x="440" y="83"/>
                    <a:pt x="440" y="82"/>
                  </a:cubicBezTo>
                  <a:cubicBezTo>
                    <a:pt x="440" y="82"/>
                    <a:pt x="438" y="83"/>
                    <a:pt x="435" y="82"/>
                  </a:cubicBezTo>
                  <a:cubicBezTo>
                    <a:pt x="433" y="82"/>
                    <a:pt x="428" y="82"/>
                    <a:pt x="430" y="81"/>
                  </a:cubicBezTo>
                  <a:cubicBezTo>
                    <a:pt x="427" y="81"/>
                    <a:pt x="425" y="81"/>
                    <a:pt x="423" y="81"/>
                  </a:cubicBezTo>
                  <a:cubicBezTo>
                    <a:pt x="424" y="81"/>
                    <a:pt x="427" y="82"/>
                    <a:pt x="427" y="82"/>
                  </a:cubicBezTo>
                  <a:cubicBezTo>
                    <a:pt x="425" y="82"/>
                    <a:pt x="421" y="82"/>
                    <a:pt x="421" y="82"/>
                  </a:cubicBezTo>
                  <a:cubicBezTo>
                    <a:pt x="423" y="82"/>
                    <a:pt x="423" y="82"/>
                    <a:pt x="423" y="82"/>
                  </a:cubicBezTo>
                  <a:cubicBezTo>
                    <a:pt x="421" y="82"/>
                    <a:pt x="417" y="81"/>
                    <a:pt x="418" y="82"/>
                  </a:cubicBezTo>
                  <a:cubicBezTo>
                    <a:pt x="417" y="80"/>
                    <a:pt x="417" y="80"/>
                    <a:pt x="417" y="80"/>
                  </a:cubicBezTo>
                  <a:cubicBezTo>
                    <a:pt x="414" y="81"/>
                    <a:pt x="411" y="80"/>
                    <a:pt x="408" y="80"/>
                  </a:cubicBezTo>
                  <a:cubicBezTo>
                    <a:pt x="409" y="79"/>
                    <a:pt x="413" y="79"/>
                    <a:pt x="408" y="78"/>
                  </a:cubicBezTo>
                  <a:cubicBezTo>
                    <a:pt x="402" y="78"/>
                    <a:pt x="402" y="78"/>
                    <a:pt x="402" y="78"/>
                  </a:cubicBezTo>
                  <a:cubicBezTo>
                    <a:pt x="400" y="78"/>
                    <a:pt x="399" y="78"/>
                    <a:pt x="401" y="77"/>
                  </a:cubicBezTo>
                  <a:cubicBezTo>
                    <a:pt x="393" y="76"/>
                    <a:pt x="388" y="78"/>
                    <a:pt x="383" y="77"/>
                  </a:cubicBezTo>
                  <a:cubicBezTo>
                    <a:pt x="387" y="76"/>
                    <a:pt x="385" y="76"/>
                    <a:pt x="383" y="75"/>
                  </a:cubicBezTo>
                  <a:cubicBezTo>
                    <a:pt x="383" y="75"/>
                    <a:pt x="382" y="76"/>
                    <a:pt x="380" y="76"/>
                  </a:cubicBezTo>
                  <a:cubicBezTo>
                    <a:pt x="380" y="76"/>
                    <a:pt x="383" y="75"/>
                    <a:pt x="384" y="76"/>
                  </a:cubicBezTo>
                  <a:cubicBezTo>
                    <a:pt x="384" y="77"/>
                    <a:pt x="381" y="76"/>
                    <a:pt x="379" y="76"/>
                  </a:cubicBezTo>
                  <a:cubicBezTo>
                    <a:pt x="378" y="73"/>
                    <a:pt x="361" y="73"/>
                    <a:pt x="354" y="71"/>
                  </a:cubicBezTo>
                  <a:cubicBezTo>
                    <a:pt x="352" y="72"/>
                    <a:pt x="349" y="71"/>
                    <a:pt x="346" y="71"/>
                  </a:cubicBezTo>
                  <a:cubicBezTo>
                    <a:pt x="349" y="70"/>
                    <a:pt x="340" y="71"/>
                    <a:pt x="339" y="70"/>
                  </a:cubicBezTo>
                  <a:cubicBezTo>
                    <a:pt x="338" y="71"/>
                    <a:pt x="338" y="71"/>
                    <a:pt x="338" y="71"/>
                  </a:cubicBezTo>
                  <a:cubicBezTo>
                    <a:pt x="333" y="70"/>
                    <a:pt x="325" y="71"/>
                    <a:pt x="324" y="70"/>
                  </a:cubicBezTo>
                  <a:cubicBezTo>
                    <a:pt x="321" y="69"/>
                    <a:pt x="327" y="69"/>
                    <a:pt x="329" y="69"/>
                  </a:cubicBezTo>
                  <a:cubicBezTo>
                    <a:pt x="327" y="67"/>
                    <a:pt x="314" y="69"/>
                    <a:pt x="313" y="67"/>
                  </a:cubicBezTo>
                  <a:cubicBezTo>
                    <a:pt x="312" y="67"/>
                    <a:pt x="312" y="68"/>
                    <a:pt x="307" y="68"/>
                  </a:cubicBezTo>
                  <a:cubicBezTo>
                    <a:pt x="305" y="68"/>
                    <a:pt x="299" y="66"/>
                    <a:pt x="300" y="66"/>
                  </a:cubicBezTo>
                  <a:cubicBezTo>
                    <a:pt x="297" y="66"/>
                    <a:pt x="295" y="67"/>
                    <a:pt x="293" y="66"/>
                  </a:cubicBezTo>
                  <a:cubicBezTo>
                    <a:pt x="294" y="66"/>
                    <a:pt x="295" y="66"/>
                    <a:pt x="297" y="66"/>
                  </a:cubicBezTo>
                  <a:cubicBezTo>
                    <a:pt x="292" y="65"/>
                    <a:pt x="287" y="65"/>
                    <a:pt x="282" y="65"/>
                  </a:cubicBezTo>
                  <a:cubicBezTo>
                    <a:pt x="281" y="64"/>
                    <a:pt x="271" y="64"/>
                    <a:pt x="263" y="64"/>
                  </a:cubicBezTo>
                  <a:cubicBezTo>
                    <a:pt x="259" y="65"/>
                    <a:pt x="244" y="65"/>
                    <a:pt x="240" y="69"/>
                  </a:cubicBezTo>
                  <a:cubicBezTo>
                    <a:pt x="240" y="68"/>
                    <a:pt x="238" y="69"/>
                    <a:pt x="237" y="70"/>
                  </a:cubicBezTo>
                  <a:cubicBezTo>
                    <a:pt x="235" y="72"/>
                    <a:pt x="239" y="72"/>
                    <a:pt x="239" y="73"/>
                  </a:cubicBezTo>
                  <a:cubicBezTo>
                    <a:pt x="236" y="73"/>
                    <a:pt x="236" y="73"/>
                    <a:pt x="236" y="73"/>
                  </a:cubicBezTo>
                  <a:cubicBezTo>
                    <a:pt x="233" y="74"/>
                    <a:pt x="237" y="76"/>
                    <a:pt x="236" y="77"/>
                  </a:cubicBezTo>
                  <a:cubicBezTo>
                    <a:pt x="238" y="76"/>
                    <a:pt x="237" y="78"/>
                    <a:pt x="239" y="77"/>
                  </a:cubicBezTo>
                  <a:cubicBezTo>
                    <a:pt x="241" y="78"/>
                    <a:pt x="241" y="78"/>
                    <a:pt x="241" y="78"/>
                  </a:cubicBezTo>
                  <a:cubicBezTo>
                    <a:pt x="243" y="80"/>
                    <a:pt x="242" y="78"/>
                    <a:pt x="245" y="80"/>
                  </a:cubicBezTo>
                  <a:cubicBezTo>
                    <a:pt x="246" y="81"/>
                    <a:pt x="242" y="81"/>
                    <a:pt x="242" y="81"/>
                  </a:cubicBezTo>
                  <a:cubicBezTo>
                    <a:pt x="241" y="82"/>
                    <a:pt x="243" y="82"/>
                    <a:pt x="245" y="83"/>
                  </a:cubicBezTo>
                  <a:cubicBezTo>
                    <a:pt x="245" y="83"/>
                    <a:pt x="245" y="83"/>
                    <a:pt x="246" y="83"/>
                  </a:cubicBezTo>
                  <a:cubicBezTo>
                    <a:pt x="245" y="83"/>
                    <a:pt x="245" y="83"/>
                    <a:pt x="245" y="83"/>
                  </a:cubicBezTo>
                  <a:cubicBezTo>
                    <a:pt x="246" y="84"/>
                    <a:pt x="246" y="84"/>
                    <a:pt x="247" y="84"/>
                  </a:cubicBezTo>
                  <a:cubicBezTo>
                    <a:pt x="247" y="84"/>
                    <a:pt x="247" y="84"/>
                    <a:pt x="247" y="84"/>
                  </a:cubicBezTo>
                  <a:cubicBezTo>
                    <a:pt x="246" y="84"/>
                    <a:pt x="246" y="84"/>
                    <a:pt x="245" y="83"/>
                  </a:cubicBezTo>
                  <a:cubicBezTo>
                    <a:pt x="245" y="84"/>
                    <a:pt x="246" y="84"/>
                    <a:pt x="246" y="84"/>
                  </a:cubicBezTo>
                  <a:cubicBezTo>
                    <a:pt x="246" y="85"/>
                    <a:pt x="246" y="85"/>
                    <a:pt x="246" y="85"/>
                  </a:cubicBezTo>
                  <a:cubicBezTo>
                    <a:pt x="247" y="85"/>
                    <a:pt x="247" y="85"/>
                    <a:pt x="247" y="85"/>
                  </a:cubicBezTo>
                  <a:cubicBezTo>
                    <a:pt x="245" y="86"/>
                    <a:pt x="245" y="86"/>
                    <a:pt x="245" y="86"/>
                  </a:cubicBezTo>
                  <a:cubicBezTo>
                    <a:pt x="245" y="86"/>
                    <a:pt x="250" y="87"/>
                    <a:pt x="251" y="87"/>
                  </a:cubicBezTo>
                  <a:cubicBezTo>
                    <a:pt x="252" y="90"/>
                    <a:pt x="260" y="94"/>
                    <a:pt x="263" y="95"/>
                  </a:cubicBezTo>
                  <a:cubicBezTo>
                    <a:pt x="262" y="95"/>
                    <a:pt x="262" y="95"/>
                    <a:pt x="263" y="95"/>
                  </a:cubicBezTo>
                  <a:cubicBezTo>
                    <a:pt x="265" y="96"/>
                    <a:pt x="268" y="96"/>
                    <a:pt x="267" y="96"/>
                  </a:cubicBezTo>
                  <a:cubicBezTo>
                    <a:pt x="269" y="97"/>
                    <a:pt x="266" y="97"/>
                    <a:pt x="268" y="99"/>
                  </a:cubicBezTo>
                  <a:cubicBezTo>
                    <a:pt x="268" y="99"/>
                    <a:pt x="270" y="98"/>
                    <a:pt x="269" y="98"/>
                  </a:cubicBezTo>
                  <a:cubicBezTo>
                    <a:pt x="270" y="101"/>
                    <a:pt x="279" y="102"/>
                    <a:pt x="281" y="105"/>
                  </a:cubicBezTo>
                  <a:cubicBezTo>
                    <a:pt x="280" y="105"/>
                    <a:pt x="279" y="105"/>
                    <a:pt x="278" y="105"/>
                  </a:cubicBezTo>
                  <a:cubicBezTo>
                    <a:pt x="282" y="106"/>
                    <a:pt x="285" y="108"/>
                    <a:pt x="291" y="109"/>
                  </a:cubicBezTo>
                  <a:cubicBezTo>
                    <a:pt x="289" y="109"/>
                    <a:pt x="289" y="109"/>
                    <a:pt x="287" y="109"/>
                  </a:cubicBezTo>
                  <a:cubicBezTo>
                    <a:pt x="289" y="110"/>
                    <a:pt x="292" y="112"/>
                    <a:pt x="295" y="112"/>
                  </a:cubicBezTo>
                  <a:cubicBezTo>
                    <a:pt x="295" y="111"/>
                    <a:pt x="294" y="112"/>
                    <a:pt x="293" y="111"/>
                  </a:cubicBezTo>
                  <a:cubicBezTo>
                    <a:pt x="293" y="110"/>
                    <a:pt x="298" y="111"/>
                    <a:pt x="299" y="112"/>
                  </a:cubicBezTo>
                  <a:cubicBezTo>
                    <a:pt x="299" y="112"/>
                    <a:pt x="299" y="112"/>
                    <a:pt x="299" y="112"/>
                  </a:cubicBezTo>
                  <a:cubicBezTo>
                    <a:pt x="301" y="113"/>
                    <a:pt x="302" y="113"/>
                    <a:pt x="304" y="114"/>
                  </a:cubicBezTo>
                  <a:cubicBezTo>
                    <a:pt x="304" y="115"/>
                    <a:pt x="302" y="114"/>
                    <a:pt x="302" y="115"/>
                  </a:cubicBezTo>
                  <a:cubicBezTo>
                    <a:pt x="299" y="116"/>
                    <a:pt x="304" y="118"/>
                    <a:pt x="304" y="118"/>
                  </a:cubicBezTo>
                  <a:cubicBezTo>
                    <a:pt x="306" y="118"/>
                    <a:pt x="307" y="119"/>
                    <a:pt x="308" y="118"/>
                  </a:cubicBezTo>
                  <a:cubicBezTo>
                    <a:pt x="310" y="119"/>
                    <a:pt x="307" y="119"/>
                    <a:pt x="308" y="120"/>
                  </a:cubicBezTo>
                  <a:cubicBezTo>
                    <a:pt x="318" y="121"/>
                    <a:pt x="318" y="121"/>
                    <a:pt x="318" y="121"/>
                  </a:cubicBezTo>
                  <a:cubicBezTo>
                    <a:pt x="317" y="121"/>
                    <a:pt x="317" y="123"/>
                    <a:pt x="314" y="122"/>
                  </a:cubicBezTo>
                  <a:cubicBezTo>
                    <a:pt x="318" y="124"/>
                    <a:pt x="324" y="124"/>
                    <a:pt x="328" y="125"/>
                  </a:cubicBezTo>
                  <a:cubicBezTo>
                    <a:pt x="329" y="126"/>
                    <a:pt x="333" y="127"/>
                    <a:pt x="334" y="128"/>
                  </a:cubicBezTo>
                  <a:cubicBezTo>
                    <a:pt x="333" y="129"/>
                    <a:pt x="334" y="127"/>
                    <a:pt x="332" y="128"/>
                  </a:cubicBezTo>
                  <a:cubicBezTo>
                    <a:pt x="332" y="129"/>
                    <a:pt x="332" y="129"/>
                    <a:pt x="332" y="129"/>
                  </a:cubicBezTo>
                  <a:cubicBezTo>
                    <a:pt x="329" y="128"/>
                    <a:pt x="329" y="130"/>
                    <a:pt x="326" y="130"/>
                  </a:cubicBezTo>
                  <a:cubicBezTo>
                    <a:pt x="329" y="131"/>
                    <a:pt x="332" y="133"/>
                    <a:pt x="335" y="135"/>
                  </a:cubicBezTo>
                  <a:cubicBezTo>
                    <a:pt x="336" y="133"/>
                    <a:pt x="340" y="137"/>
                    <a:pt x="343" y="136"/>
                  </a:cubicBezTo>
                  <a:cubicBezTo>
                    <a:pt x="347" y="138"/>
                    <a:pt x="342" y="138"/>
                    <a:pt x="342" y="139"/>
                  </a:cubicBezTo>
                  <a:cubicBezTo>
                    <a:pt x="347" y="140"/>
                    <a:pt x="349" y="143"/>
                    <a:pt x="352" y="144"/>
                  </a:cubicBezTo>
                  <a:cubicBezTo>
                    <a:pt x="352" y="144"/>
                    <a:pt x="352" y="144"/>
                    <a:pt x="351" y="144"/>
                  </a:cubicBezTo>
                  <a:cubicBezTo>
                    <a:pt x="355" y="146"/>
                    <a:pt x="358" y="149"/>
                    <a:pt x="363" y="150"/>
                  </a:cubicBezTo>
                  <a:cubicBezTo>
                    <a:pt x="363" y="150"/>
                    <a:pt x="362" y="150"/>
                    <a:pt x="361" y="150"/>
                  </a:cubicBezTo>
                  <a:cubicBezTo>
                    <a:pt x="362" y="152"/>
                    <a:pt x="366" y="149"/>
                    <a:pt x="367" y="152"/>
                  </a:cubicBezTo>
                  <a:cubicBezTo>
                    <a:pt x="364" y="152"/>
                    <a:pt x="364" y="152"/>
                    <a:pt x="364" y="152"/>
                  </a:cubicBezTo>
                  <a:cubicBezTo>
                    <a:pt x="368" y="153"/>
                    <a:pt x="366" y="155"/>
                    <a:pt x="371" y="156"/>
                  </a:cubicBezTo>
                  <a:cubicBezTo>
                    <a:pt x="370" y="156"/>
                    <a:pt x="369" y="156"/>
                    <a:pt x="368" y="156"/>
                  </a:cubicBezTo>
                  <a:cubicBezTo>
                    <a:pt x="371" y="157"/>
                    <a:pt x="372" y="159"/>
                    <a:pt x="376" y="160"/>
                  </a:cubicBezTo>
                  <a:cubicBezTo>
                    <a:pt x="375" y="160"/>
                    <a:pt x="374" y="160"/>
                    <a:pt x="372" y="160"/>
                  </a:cubicBezTo>
                  <a:cubicBezTo>
                    <a:pt x="372" y="161"/>
                    <a:pt x="377" y="161"/>
                    <a:pt x="376" y="162"/>
                  </a:cubicBezTo>
                  <a:cubicBezTo>
                    <a:pt x="376" y="163"/>
                    <a:pt x="375" y="164"/>
                    <a:pt x="375" y="164"/>
                  </a:cubicBezTo>
                  <a:cubicBezTo>
                    <a:pt x="378" y="164"/>
                    <a:pt x="376" y="167"/>
                    <a:pt x="370" y="167"/>
                  </a:cubicBezTo>
                  <a:cubicBezTo>
                    <a:pt x="370" y="167"/>
                    <a:pt x="368" y="167"/>
                    <a:pt x="365" y="167"/>
                  </a:cubicBezTo>
                  <a:cubicBezTo>
                    <a:pt x="339" y="166"/>
                    <a:pt x="317" y="163"/>
                    <a:pt x="293" y="161"/>
                  </a:cubicBezTo>
                  <a:cubicBezTo>
                    <a:pt x="292" y="159"/>
                    <a:pt x="300" y="161"/>
                    <a:pt x="299" y="160"/>
                  </a:cubicBezTo>
                  <a:cubicBezTo>
                    <a:pt x="297" y="161"/>
                    <a:pt x="295" y="159"/>
                    <a:pt x="288" y="159"/>
                  </a:cubicBezTo>
                  <a:cubicBezTo>
                    <a:pt x="288" y="159"/>
                    <a:pt x="288" y="159"/>
                    <a:pt x="288" y="159"/>
                  </a:cubicBezTo>
                  <a:cubicBezTo>
                    <a:pt x="285" y="158"/>
                    <a:pt x="285" y="157"/>
                    <a:pt x="281" y="157"/>
                  </a:cubicBezTo>
                  <a:cubicBezTo>
                    <a:pt x="280" y="158"/>
                    <a:pt x="280" y="158"/>
                    <a:pt x="280" y="158"/>
                  </a:cubicBezTo>
                  <a:cubicBezTo>
                    <a:pt x="276" y="158"/>
                    <a:pt x="276" y="155"/>
                    <a:pt x="272" y="156"/>
                  </a:cubicBezTo>
                  <a:cubicBezTo>
                    <a:pt x="271" y="155"/>
                    <a:pt x="271" y="155"/>
                    <a:pt x="271" y="155"/>
                  </a:cubicBezTo>
                  <a:cubicBezTo>
                    <a:pt x="265" y="156"/>
                    <a:pt x="267" y="154"/>
                    <a:pt x="261" y="154"/>
                  </a:cubicBezTo>
                  <a:cubicBezTo>
                    <a:pt x="262" y="154"/>
                    <a:pt x="262" y="154"/>
                    <a:pt x="262" y="154"/>
                  </a:cubicBezTo>
                  <a:cubicBezTo>
                    <a:pt x="258" y="153"/>
                    <a:pt x="249" y="154"/>
                    <a:pt x="249" y="152"/>
                  </a:cubicBezTo>
                  <a:cubicBezTo>
                    <a:pt x="244" y="152"/>
                    <a:pt x="239" y="151"/>
                    <a:pt x="236" y="152"/>
                  </a:cubicBezTo>
                  <a:cubicBezTo>
                    <a:pt x="236" y="151"/>
                    <a:pt x="238" y="151"/>
                    <a:pt x="239" y="151"/>
                  </a:cubicBezTo>
                  <a:cubicBezTo>
                    <a:pt x="222" y="149"/>
                    <a:pt x="205" y="145"/>
                    <a:pt x="188" y="144"/>
                  </a:cubicBezTo>
                  <a:cubicBezTo>
                    <a:pt x="188" y="143"/>
                    <a:pt x="189" y="144"/>
                    <a:pt x="190" y="143"/>
                  </a:cubicBezTo>
                  <a:cubicBezTo>
                    <a:pt x="179" y="143"/>
                    <a:pt x="175" y="139"/>
                    <a:pt x="164" y="140"/>
                  </a:cubicBezTo>
                  <a:cubicBezTo>
                    <a:pt x="160" y="140"/>
                    <a:pt x="160" y="140"/>
                    <a:pt x="160" y="140"/>
                  </a:cubicBezTo>
                  <a:cubicBezTo>
                    <a:pt x="159" y="139"/>
                    <a:pt x="160" y="139"/>
                    <a:pt x="159" y="138"/>
                  </a:cubicBezTo>
                  <a:cubicBezTo>
                    <a:pt x="156" y="139"/>
                    <a:pt x="151" y="137"/>
                    <a:pt x="148" y="138"/>
                  </a:cubicBezTo>
                  <a:cubicBezTo>
                    <a:pt x="148" y="137"/>
                    <a:pt x="150" y="137"/>
                    <a:pt x="150" y="137"/>
                  </a:cubicBezTo>
                  <a:cubicBezTo>
                    <a:pt x="147" y="136"/>
                    <a:pt x="139" y="136"/>
                    <a:pt x="136" y="135"/>
                  </a:cubicBezTo>
                  <a:cubicBezTo>
                    <a:pt x="138" y="135"/>
                    <a:pt x="138" y="135"/>
                    <a:pt x="138" y="135"/>
                  </a:cubicBezTo>
                  <a:cubicBezTo>
                    <a:pt x="122" y="130"/>
                    <a:pt x="100" y="124"/>
                    <a:pt x="79" y="123"/>
                  </a:cubicBezTo>
                  <a:cubicBezTo>
                    <a:pt x="74" y="122"/>
                    <a:pt x="80" y="122"/>
                    <a:pt x="78" y="121"/>
                  </a:cubicBezTo>
                  <a:cubicBezTo>
                    <a:pt x="58" y="120"/>
                    <a:pt x="44" y="114"/>
                    <a:pt x="23" y="113"/>
                  </a:cubicBezTo>
                  <a:cubicBezTo>
                    <a:pt x="10" y="111"/>
                    <a:pt x="0" y="113"/>
                    <a:pt x="0" y="113"/>
                  </a:cubicBezTo>
                  <a:cubicBezTo>
                    <a:pt x="31" y="117"/>
                    <a:pt x="53" y="123"/>
                    <a:pt x="78" y="130"/>
                  </a:cubicBezTo>
                  <a:close/>
                  <a:moveTo>
                    <a:pt x="656" y="33"/>
                  </a:moveTo>
                  <a:cubicBezTo>
                    <a:pt x="656" y="33"/>
                    <a:pt x="656" y="33"/>
                    <a:pt x="656" y="33"/>
                  </a:cubicBezTo>
                  <a:moveTo>
                    <a:pt x="655" y="33"/>
                  </a:moveTo>
                  <a:cubicBezTo>
                    <a:pt x="655" y="33"/>
                    <a:pt x="655" y="33"/>
                    <a:pt x="655" y="33"/>
                  </a:cubicBezTo>
                  <a:cubicBezTo>
                    <a:pt x="656" y="33"/>
                    <a:pt x="656" y="33"/>
                    <a:pt x="655" y="33"/>
                  </a:cubicBezTo>
                  <a:close/>
                  <a:moveTo>
                    <a:pt x="650" y="3"/>
                  </a:moveTo>
                  <a:cubicBezTo>
                    <a:pt x="650" y="3"/>
                    <a:pt x="650" y="4"/>
                    <a:pt x="650" y="4"/>
                  </a:cubicBezTo>
                  <a:cubicBezTo>
                    <a:pt x="650" y="4"/>
                    <a:pt x="649" y="4"/>
                    <a:pt x="648" y="5"/>
                  </a:cubicBezTo>
                  <a:cubicBezTo>
                    <a:pt x="648" y="4"/>
                    <a:pt x="648" y="3"/>
                    <a:pt x="650" y="3"/>
                  </a:cubicBezTo>
                  <a:close/>
                  <a:moveTo>
                    <a:pt x="649" y="34"/>
                  </a:moveTo>
                  <a:cubicBezTo>
                    <a:pt x="650" y="34"/>
                    <a:pt x="651" y="34"/>
                    <a:pt x="653" y="34"/>
                  </a:cubicBezTo>
                  <a:cubicBezTo>
                    <a:pt x="653" y="33"/>
                    <a:pt x="653" y="33"/>
                    <a:pt x="653" y="33"/>
                  </a:cubicBezTo>
                  <a:cubicBezTo>
                    <a:pt x="653" y="34"/>
                    <a:pt x="653" y="34"/>
                    <a:pt x="653" y="34"/>
                  </a:cubicBezTo>
                  <a:cubicBezTo>
                    <a:pt x="654" y="34"/>
                    <a:pt x="655" y="33"/>
                    <a:pt x="655" y="33"/>
                  </a:cubicBezTo>
                  <a:cubicBezTo>
                    <a:pt x="654" y="34"/>
                    <a:pt x="654" y="34"/>
                    <a:pt x="653" y="34"/>
                  </a:cubicBezTo>
                  <a:cubicBezTo>
                    <a:pt x="653" y="34"/>
                    <a:pt x="653" y="35"/>
                    <a:pt x="652" y="35"/>
                  </a:cubicBezTo>
                  <a:cubicBezTo>
                    <a:pt x="652" y="35"/>
                    <a:pt x="652" y="35"/>
                    <a:pt x="652" y="35"/>
                  </a:cubicBezTo>
                  <a:cubicBezTo>
                    <a:pt x="652" y="35"/>
                    <a:pt x="651" y="35"/>
                    <a:pt x="650" y="35"/>
                  </a:cubicBezTo>
                  <a:cubicBezTo>
                    <a:pt x="649" y="35"/>
                    <a:pt x="649" y="35"/>
                    <a:pt x="649" y="35"/>
                  </a:cubicBezTo>
                  <a:cubicBezTo>
                    <a:pt x="647" y="36"/>
                    <a:pt x="650" y="36"/>
                    <a:pt x="648" y="37"/>
                  </a:cubicBezTo>
                  <a:cubicBezTo>
                    <a:pt x="646" y="37"/>
                    <a:pt x="644" y="37"/>
                    <a:pt x="643" y="37"/>
                  </a:cubicBezTo>
                  <a:cubicBezTo>
                    <a:pt x="643" y="36"/>
                    <a:pt x="646" y="35"/>
                    <a:pt x="640" y="34"/>
                  </a:cubicBezTo>
                  <a:cubicBezTo>
                    <a:pt x="644" y="33"/>
                    <a:pt x="649" y="35"/>
                    <a:pt x="649" y="34"/>
                  </a:cubicBezTo>
                  <a:close/>
                  <a:moveTo>
                    <a:pt x="539" y="91"/>
                  </a:moveTo>
                  <a:cubicBezTo>
                    <a:pt x="541" y="91"/>
                    <a:pt x="537" y="92"/>
                    <a:pt x="538" y="92"/>
                  </a:cubicBezTo>
                  <a:cubicBezTo>
                    <a:pt x="537" y="92"/>
                    <a:pt x="535" y="93"/>
                    <a:pt x="535" y="92"/>
                  </a:cubicBezTo>
                  <a:cubicBezTo>
                    <a:pt x="538" y="92"/>
                    <a:pt x="539" y="91"/>
                    <a:pt x="539" y="91"/>
                  </a:cubicBezTo>
                  <a:close/>
                </a:path>
              </a:pathLst>
            </a:custGeom>
            <a:solidFill>
              <a:srgbClr val="171D2B"/>
            </a:solidFill>
            <a:ln>
              <a:noFill/>
            </a:ln>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等线" panose="020F0502020204030204"/>
                <a:ea typeface="+mn-ea"/>
                <a:cs typeface="+mn-cs"/>
                <a:sym typeface="+mn-lt"/>
              </a:endParaRPr>
            </a:p>
          </p:txBody>
        </p:sp>
      </p:grpSp>
      <p:grpSp>
        <p:nvGrpSpPr>
          <p:cNvPr id="32" name="组合 31"/>
          <p:cNvGrpSpPr/>
          <p:nvPr/>
        </p:nvGrpSpPr>
        <p:grpSpPr>
          <a:xfrm>
            <a:off x="7483542" y="1999517"/>
            <a:ext cx="399214" cy="399214"/>
            <a:chOff x="0" y="0"/>
            <a:chExt cx="767929" cy="767929"/>
          </a:xfrm>
        </p:grpSpPr>
        <p:sp>
          <p:nvSpPr>
            <p:cNvPr id="36" name="任意多边形: 形状 35"/>
            <p:cNvSpPr/>
            <p:nvPr/>
          </p:nvSpPr>
          <p:spPr>
            <a:xfrm>
              <a:off x="0" y="0"/>
              <a:ext cx="767929" cy="7679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71D2B"/>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等线" panose="020F0502020204030204"/>
                <a:ea typeface="+mn-ea"/>
                <a:cs typeface="+mn-cs"/>
                <a:sym typeface="+mn-lt"/>
              </a:endParaRPr>
            </a:p>
          </p:txBody>
        </p:sp>
        <p:sp>
          <p:nvSpPr>
            <p:cNvPr id="37" name="任意多边形: 形状 36"/>
            <p:cNvSpPr/>
            <p:nvPr/>
          </p:nvSpPr>
          <p:spPr>
            <a:xfrm>
              <a:off x="234638" y="227334"/>
              <a:ext cx="298653" cy="31326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等线" panose="020F0502020204030204"/>
                <a:ea typeface="+mn-ea"/>
                <a:cs typeface="+mn-cs"/>
                <a:sym typeface="+mn-lt"/>
              </a:endParaRPr>
            </a:p>
          </p:txBody>
        </p:sp>
      </p:grpSp>
      <p:grpSp>
        <p:nvGrpSpPr>
          <p:cNvPr id="26" name="组合 25"/>
          <p:cNvGrpSpPr/>
          <p:nvPr/>
        </p:nvGrpSpPr>
        <p:grpSpPr>
          <a:xfrm>
            <a:off x="7483542" y="2877622"/>
            <a:ext cx="399214" cy="399214"/>
            <a:chOff x="0" y="0"/>
            <a:chExt cx="767929" cy="767929"/>
          </a:xfrm>
        </p:grpSpPr>
        <p:sp>
          <p:nvSpPr>
            <p:cNvPr id="30" name="任意多边形: 形状 29"/>
            <p:cNvSpPr/>
            <p:nvPr/>
          </p:nvSpPr>
          <p:spPr>
            <a:xfrm>
              <a:off x="0" y="0"/>
              <a:ext cx="767929" cy="7679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B1925F"/>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等线" panose="020F0502020204030204"/>
                <a:ea typeface="+mn-ea"/>
                <a:cs typeface="+mn-cs"/>
                <a:sym typeface="+mn-lt"/>
              </a:endParaRPr>
            </a:p>
          </p:txBody>
        </p:sp>
        <p:sp>
          <p:nvSpPr>
            <p:cNvPr id="31" name="任意多边形: 形状 30"/>
            <p:cNvSpPr/>
            <p:nvPr/>
          </p:nvSpPr>
          <p:spPr>
            <a:xfrm>
              <a:off x="234638" y="227334"/>
              <a:ext cx="298653" cy="31326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等线" panose="020F0502020204030204"/>
                <a:ea typeface="+mn-ea"/>
                <a:cs typeface="+mn-cs"/>
                <a:sym typeface="+mn-lt"/>
              </a:endParaRPr>
            </a:p>
          </p:txBody>
        </p:sp>
      </p:grpSp>
      <p:grpSp>
        <p:nvGrpSpPr>
          <p:cNvPr id="20" name="组合 19"/>
          <p:cNvGrpSpPr/>
          <p:nvPr/>
        </p:nvGrpSpPr>
        <p:grpSpPr>
          <a:xfrm>
            <a:off x="7483542" y="3755727"/>
            <a:ext cx="399214" cy="399214"/>
            <a:chOff x="0" y="0"/>
            <a:chExt cx="767929" cy="767929"/>
          </a:xfrm>
        </p:grpSpPr>
        <p:sp>
          <p:nvSpPr>
            <p:cNvPr id="24" name="任意多边形: 形状 23"/>
            <p:cNvSpPr/>
            <p:nvPr/>
          </p:nvSpPr>
          <p:spPr>
            <a:xfrm>
              <a:off x="0" y="0"/>
              <a:ext cx="767929" cy="7679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71D2B"/>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等线" panose="020F0502020204030204"/>
                <a:ea typeface="+mn-ea"/>
                <a:cs typeface="+mn-cs"/>
                <a:sym typeface="+mn-lt"/>
              </a:endParaRPr>
            </a:p>
          </p:txBody>
        </p:sp>
        <p:sp>
          <p:nvSpPr>
            <p:cNvPr id="25" name="任意多边形: 形状 24"/>
            <p:cNvSpPr/>
            <p:nvPr/>
          </p:nvSpPr>
          <p:spPr>
            <a:xfrm>
              <a:off x="234638" y="227334"/>
              <a:ext cx="298653" cy="31326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等线" panose="020F0502020204030204"/>
                <a:ea typeface="+mn-ea"/>
                <a:cs typeface="+mn-cs"/>
                <a:sym typeface="+mn-lt"/>
              </a:endParaRPr>
            </a:p>
          </p:txBody>
        </p:sp>
      </p:grpSp>
      <p:grpSp>
        <p:nvGrpSpPr>
          <p:cNvPr id="14" name="组合 13"/>
          <p:cNvGrpSpPr/>
          <p:nvPr/>
        </p:nvGrpSpPr>
        <p:grpSpPr>
          <a:xfrm>
            <a:off x="7483542" y="4633831"/>
            <a:ext cx="399214" cy="399214"/>
            <a:chOff x="0" y="0"/>
            <a:chExt cx="767929" cy="767929"/>
          </a:xfrm>
        </p:grpSpPr>
        <p:sp>
          <p:nvSpPr>
            <p:cNvPr id="18" name="任意多边形: 形状 17"/>
            <p:cNvSpPr/>
            <p:nvPr/>
          </p:nvSpPr>
          <p:spPr>
            <a:xfrm>
              <a:off x="0" y="0"/>
              <a:ext cx="767929" cy="7679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B1925F"/>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等线" panose="020F0502020204030204"/>
                <a:ea typeface="+mn-ea"/>
                <a:cs typeface="+mn-cs"/>
                <a:sym typeface="+mn-lt"/>
              </a:endParaRPr>
            </a:p>
          </p:txBody>
        </p:sp>
        <p:sp>
          <p:nvSpPr>
            <p:cNvPr id="19" name="任意多边形: 形状 18"/>
            <p:cNvSpPr/>
            <p:nvPr/>
          </p:nvSpPr>
          <p:spPr>
            <a:xfrm>
              <a:off x="234638" y="227334"/>
              <a:ext cx="298653" cy="31326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等线" panose="020F0502020204030204"/>
                <a:ea typeface="+mn-ea"/>
                <a:cs typeface="+mn-cs"/>
                <a:sym typeface="+mn-lt"/>
              </a:endParaRPr>
            </a:p>
          </p:txBody>
        </p:sp>
      </p:grpSp>
      <p:sp>
        <p:nvSpPr>
          <p:cNvPr id="40" name="矩形 39">
            <a:extLst>
              <a:ext uri="{FF2B5EF4-FFF2-40B4-BE49-F238E27FC236}">
                <a16:creationId xmlns="" xmlns:a16="http://schemas.microsoft.com/office/drawing/2014/main" id="{7C0AAF47-4AE7-45C7-8801-E909AE4EE168}"/>
              </a:ext>
            </a:extLst>
          </p:cNvPr>
          <p:cNvSpPr/>
          <p:nvPr/>
        </p:nvSpPr>
        <p:spPr>
          <a:xfrm>
            <a:off x="-1" y="457200"/>
            <a:ext cx="307181" cy="482600"/>
          </a:xfrm>
          <a:prstGeom prst="rect">
            <a:avLst/>
          </a:prstGeom>
          <a:solidFill>
            <a:srgbClr val="171D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a:extLst>
              <a:ext uri="{FF2B5EF4-FFF2-40B4-BE49-F238E27FC236}">
                <a16:creationId xmlns="" xmlns:a16="http://schemas.microsoft.com/office/drawing/2014/main" id="{3FFB9643-D5E4-41EE-9056-08F098DDFD2F}"/>
              </a:ext>
            </a:extLst>
          </p:cNvPr>
          <p:cNvSpPr/>
          <p:nvPr/>
        </p:nvSpPr>
        <p:spPr>
          <a:xfrm>
            <a:off x="307180" y="457200"/>
            <a:ext cx="140495" cy="482600"/>
          </a:xfrm>
          <a:prstGeom prst="rect">
            <a:avLst/>
          </a:prstGeom>
          <a:solidFill>
            <a:srgbClr val="B19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a:extLst>
              <a:ext uri="{FF2B5EF4-FFF2-40B4-BE49-F238E27FC236}">
                <a16:creationId xmlns="" xmlns:a16="http://schemas.microsoft.com/office/drawing/2014/main" id="{2182B687-FC4E-4D45-B41F-5A8B1CD211D9}"/>
              </a:ext>
            </a:extLst>
          </p:cNvPr>
          <p:cNvSpPr txBox="1"/>
          <p:nvPr/>
        </p:nvSpPr>
        <p:spPr>
          <a:xfrm>
            <a:off x="514349" y="498445"/>
            <a:ext cx="2492990" cy="400110"/>
          </a:xfrm>
          <a:prstGeom prst="rect">
            <a:avLst/>
          </a:prstGeom>
          <a:noFill/>
        </p:spPr>
        <p:txBody>
          <a:bodyPr wrap="none" rtlCol="0" anchor="ctr">
            <a:spAutoFit/>
          </a:bodyPr>
          <a:lstStyle/>
          <a:p>
            <a:r>
              <a:rPr lang="zh-CN" altLang="en-US" sz="2000" b="1" dirty="0">
                <a:solidFill>
                  <a:srgbClr val="B1925F"/>
                </a:solidFill>
                <a:latin typeface="微软雅黑" panose="020B0503020204020204" pitchFamily="34" charset="-122"/>
                <a:ea typeface="微软雅黑" panose="020B0503020204020204" pitchFamily="34" charset="-122"/>
                <a:cs typeface="+mn-ea"/>
                <a:sym typeface="+mn-lt"/>
              </a:rPr>
              <a:t>请双击输入您的标题</a:t>
            </a:r>
          </a:p>
        </p:txBody>
      </p:sp>
      <p:sp>
        <p:nvSpPr>
          <p:cNvPr id="51" name="išľíďè">
            <a:extLst>
              <a:ext uri="{FF2B5EF4-FFF2-40B4-BE49-F238E27FC236}">
                <a16:creationId xmlns="" xmlns:a16="http://schemas.microsoft.com/office/drawing/2014/main" id="{3454275A-8491-4C7C-9C57-4BFE0D39D0BC}"/>
              </a:ext>
            </a:extLst>
          </p:cNvPr>
          <p:cNvSpPr/>
          <p:nvPr/>
        </p:nvSpPr>
        <p:spPr bwMode="auto">
          <a:xfrm>
            <a:off x="8004734" y="2236017"/>
            <a:ext cx="3330016"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400" dirty="0">
                <a:solidFill>
                  <a:schemeClr val="tx1">
                    <a:lumMod val="85000"/>
                    <a:lumOff val="15000"/>
                  </a:schemeClr>
                </a:solidFill>
              </a:rPr>
              <a:t>请替换文字内容复制你的内容到到天边</a:t>
            </a:r>
          </a:p>
        </p:txBody>
      </p:sp>
      <p:sp>
        <p:nvSpPr>
          <p:cNvPr id="52" name="矩形 51">
            <a:extLst>
              <a:ext uri="{FF2B5EF4-FFF2-40B4-BE49-F238E27FC236}">
                <a16:creationId xmlns="" xmlns:a16="http://schemas.microsoft.com/office/drawing/2014/main" id="{1B396D2C-083C-4CDA-94C4-11294095CA0C}"/>
              </a:ext>
            </a:extLst>
          </p:cNvPr>
          <p:cNvSpPr/>
          <p:nvPr/>
        </p:nvSpPr>
        <p:spPr>
          <a:xfrm>
            <a:off x="8004735" y="1935080"/>
            <a:ext cx="1569660" cy="369332"/>
          </a:xfrm>
          <a:prstGeom prst="rect">
            <a:avLst/>
          </a:prstGeom>
        </p:spPr>
        <p:txBody>
          <a:bodyPr wrap="none">
            <a:spAutoFit/>
          </a:bodyPr>
          <a:lstStyle/>
          <a:p>
            <a:pPr lvl="0" defTabSz="913765">
              <a:spcBef>
                <a:spcPct val="0"/>
              </a:spcBef>
              <a:defRPr/>
            </a:pPr>
            <a:r>
              <a:rPr lang="zh-CN" altLang="en-US" b="1" dirty="0">
                <a:solidFill>
                  <a:srgbClr val="161D30"/>
                </a:solidFill>
              </a:rPr>
              <a:t>标题文本预设</a:t>
            </a:r>
          </a:p>
        </p:txBody>
      </p:sp>
      <p:sp>
        <p:nvSpPr>
          <p:cNvPr id="53" name="išľíďè">
            <a:extLst>
              <a:ext uri="{FF2B5EF4-FFF2-40B4-BE49-F238E27FC236}">
                <a16:creationId xmlns="" xmlns:a16="http://schemas.microsoft.com/office/drawing/2014/main" id="{535C2997-D4FC-4B33-95A1-EE1CBF4D2449}"/>
              </a:ext>
            </a:extLst>
          </p:cNvPr>
          <p:cNvSpPr/>
          <p:nvPr/>
        </p:nvSpPr>
        <p:spPr bwMode="auto">
          <a:xfrm>
            <a:off x="8004734" y="3125017"/>
            <a:ext cx="3330016"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400" dirty="0">
                <a:solidFill>
                  <a:schemeClr val="tx1">
                    <a:lumMod val="85000"/>
                    <a:lumOff val="15000"/>
                  </a:schemeClr>
                </a:solidFill>
              </a:rPr>
              <a:t>请替换文字内容复制你的内容到到天边</a:t>
            </a:r>
          </a:p>
        </p:txBody>
      </p:sp>
      <p:sp>
        <p:nvSpPr>
          <p:cNvPr id="54" name="矩形 53">
            <a:extLst>
              <a:ext uri="{FF2B5EF4-FFF2-40B4-BE49-F238E27FC236}">
                <a16:creationId xmlns="" xmlns:a16="http://schemas.microsoft.com/office/drawing/2014/main" id="{ABCE2D82-79E4-4C51-92FE-9ACAF9A5E2DD}"/>
              </a:ext>
            </a:extLst>
          </p:cNvPr>
          <p:cNvSpPr/>
          <p:nvPr/>
        </p:nvSpPr>
        <p:spPr>
          <a:xfrm>
            <a:off x="8004735" y="2824080"/>
            <a:ext cx="1569660" cy="369332"/>
          </a:xfrm>
          <a:prstGeom prst="rect">
            <a:avLst/>
          </a:prstGeom>
        </p:spPr>
        <p:txBody>
          <a:bodyPr wrap="none">
            <a:spAutoFit/>
          </a:bodyPr>
          <a:lstStyle/>
          <a:p>
            <a:pPr lvl="0" defTabSz="913765">
              <a:spcBef>
                <a:spcPct val="0"/>
              </a:spcBef>
              <a:defRPr/>
            </a:pPr>
            <a:r>
              <a:rPr lang="zh-CN" altLang="en-US" b="1" dirty="0">
                <a:solidFill>
                  <a:srgbClr val="161D30"/>
                </a:solidFill>
              </a:rPr>
              <a:t>标题文本预设</a:t>
            </a:r>
          </a:p>
        </p:txBody>
      </p:sp>
      <p:sp>
        <p:nvSpPr>
          <p:cNvPr id="55" name="išľíďè">
            <a:extLst>
              <a:ext uri="{FF2B5EF4-FFF2-40B4-BE49-F238E27FC236}">
                <a16:creationId xmlns="" xmlns:a16="http://schemas.microsoft.com/office/drawing/2014/main" id="{DB8E9EBF-1D7B-45FE-B1D2-17C6C34A5945}"/>
              </a:ext>
            </a:extLst>
          </p:cNvPr>
          <p:cNvSpPr/>
          <p:nvPr/>
        </p:nvSpPr>
        <p:spPr bwMode="auto">
          <a:xfrm>
            <a:off x="8004734" y="3992764"/>
            <a:ext cx="3330016"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400" dirty="0">
                <a:solidFill>
                  <a:schemeClr val="tx1">
                    <a:lumMod val="85000"/>
                    <a:lumOff val="15000"/>
                  </a:schemeClr>
                </a:solidFill>
              </a:rPr>
              <a:t>请替换文字内容复制你的内容到到天边</a:t>
            </a:r>
          </a:p>
        </p:txBody>
      </p:sp>
      <p:sp>
        <p:nvSpPr>
          <p:cNvPr id="56" name="矩形 55">
            <a:extLst>
              <a:ext uri="{FF2B5EF4-FFF2-40B4-BE49-F238E27FC236}">
                <a16:creationId xmlns="" xmlns:a16="http://schemas.microsoft.com/office/drawing/2014/main" id="{43CB49FB-881C-486C-8CC1-9DB1E9992B3C}"/>
              </a:ext>
            </a:extLst>
          </p:cNvPr>
          <p:cNvSpPr/>
          <p:nvPr/>
        </p:nvSpPr>
        <p:spPr>
          <a:xfrm>
            <a:off x="8004735" y="3691827"/>
            <a:ext cx="1569660" cy="369332"/>
          </a:xfrm>
          <a:prstGeom prst="rect">
            <a:avLst/>
          </a:prstGeom>
        </p:spPr>
        <p:txBody>
          <a:bodyPr wrap="none">
            <a:spAutoFit/>
          </a:bodyPr>
          <a:lstStyle/>
          <a:p>
            <a:pPr lvl="0" defTabSz="913765">
              <a:spcBef>
                <a:spcPct val="0"/>
              </a:spcBef>
              <a:defRPr/>
            </a:pPr>
            <a:r>
              <a:rPr lang="zh-CN" altLang="en-US" b="1" dirty="0">
                <a:solidFill>
                  <a:srgbClr val="161D30"/>
                </a:solidFill>
              </a:rPr>
              <a:t>标题文本预设</a:t>
            </a:r>
          </a:p>
        </p:txBody>
      </p:sp>
      <p:sp>
        <p:nvSpPr>
          <p:cNvPr id="57" name="išľíďè">
            <a:extLst>
              <a:ext uri="{FF2B5EF4-FFF2-40B4-BE49-F238E27FC236}">
                <a16:creationId xmlns="" xmlns:a16="http://schemas.microsoft.com/office/drawing/2014/main" id="{7A1006FA-D697-46D4-B1D3-DED55F807439}"/>
              </a:ext>
            </a:extLst>
          </p:cNvPr>
          <p:cNvSpPr/>
          <p:nvPr/>
        </p:nvSpPr>
        <p:spPr bwMode="auto">
          <a:xfrm>
            <a:off x="8004734" y="4869841"/>
            <a:ext cx="3330016"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400" dirty="0">
                <a:solidFill>
                  <a:schemeClr val="tx1">
                    <a:lumMod val="85000"/>
                    <a:lumOff val="15000"/>
                  </a:schemeClr>
                </a:solidFill>
              </a:rPr>
              <a:t>请替换文字内容复制你的内容到到天边</a:t>
            </a:r>
          </a:p>
        </p:txBody>
      </p:sp>
      <p:sp>
        <p:nvSpPr>
          <p:cNvPr id="58" name="矩形 57">
            <a:extLst>
              <a:ext uri="{FF2B5EF4-FFF2-40B4-BE49-F238E27FC236}">
                <a16:creationId xmlns="" xmlns:a16="http://schemas.microsoft.com/office/drawing/2014/main" id="{EE9D590E-9043-4BE9-8967-9CDB705E16CC}"/>
              </a:ext>
            </a:extLst>
          </p:cNvPr>
          <p:cNvSpPr/>
          <p:nvPr/>
        </p:nvSpPr>
        <p:spPr>
          <a:xfrm>
            <a:off x="8004735" y="4568904"/>
            <a:ext cx="1569660" cy="369332"/>
          </a:xfrm>
          <a:prstGeom prst="rect">
            <a:avLst/>
          </a:prstGeom>
        </p:spPr>
        <p:txBody>
          <a:bodyPr wrap="none">
            <a:spAutoFit/>
          </a:bodyPr>
          <a:lstStyle/>
          <a:p>
            <a:pPr lvl="0" defTabSz="913765">
              <a:spcBef>
                <a:spcPct val="0"/>
              </a:spcBef>
              <a:defRPr/>
            </a:pPr>
            <a:r>
              <a:rPr lang="zh-CN" altLang="en-US" b="1" dirty="0">
                <a:solidFill>
                  <a:srgbClr val="161D30"/>
                </a:solidFill>
              </a:rPr>
              <a:t>标题文本预设</a:t>
            </a:r>
          </a:p>
        </p:txBody>
      </p:sp>
      <p:grpSp>
        <p:nvGrpSpPr>
          <p:cNvPr id="60" name="组合 59">
            <a:extLst>
              <a:ext uri="{FF2B5EF4-FFF2-40B4-BE49-F238E27FC236}">
                <a16:creationId xmlns="" xmlns:a16="http://schemas.microsoft.com/office/drawing/2014/main" id="{7796C738-CC06-4848-9644-1DC35353E2EF}"/>
              </a:ext>
            </a:extLst>
          </p:cNvPr>
          <p:cNvGrpSpPr/>
          <p:nvPr/>
        </p:nvGrpSpPr>
        <p:grpSpPr>
          <a:xfrm>
            <a:off x="785997" y="2961093"/>
            <a:ext cx="951434" cy="951419"/>
            <a:chOff x="1585107" y="2092324"/>
            <a:chExt cx="1319233" cy="1319213"/>
          </a:xfrm>
        </p:grpSpPr>
        <p:sp>
          <p:nvSpPr>
            <p:cNvPr id="62" name="椭圆 61">
              <a:extLst>
                <a:ext uri="{FF2B5EF4-FFF2-40B4-BE49-F238E27FC236}">
                  <a16:creationId xmlns="" xmlns:a16="http://schemas.microsoft.com/office/drawing/2014/main" id="{B75C2FF9-A824-4893-AEE7-770BD1657C5C}"/>
                </a:ext>
              </a:extLst>
            </p:cNvPr>
            <p:cNvSpPr/>
            <p:nvPr/>
          </p:nvSpPr>
          <p:spPr>
            <a:xfrm>
              <a:off x="1585107" y="2092324"/>
              <a:ext cx="1319204" cy="1319204"/>
            </a:xfrm>
            <a:prstGeom prst="ellipse">
              <a:avLst/>
            </a:prstGeom>
            <a:noFill/>
            <a:ln w="98425" cap="rnd">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95959"/>
                </a:solidFill>
              </a:endParaRPr>
            </a:p>
          </p:txBody>
        </p:sp>
        <p:sp>
          <p:nvSpPr>
            <p:cNvPr id="63" name="不完整圆 4">
              <a:extLst>
                <a:ext uri="{FF2B5EF4-FFF2-40B4-BE49-F238E27FC236}">
                  <a16:creationId xmlns="" xmlns:a16="http://schemas.microsoft.com/office/drawing/2014/main" id="{90F14C01-32F7-4697-BC0C-61DC98FA4E26}"/>
                </a:ext>
              </a:extLst>
            </p:cNvPr>
            <p:cNvSpPr/>
            <p:nvPr/>
          </p:nvSpPr>
          <p:spPr>
            <a:xfrm rot="16200000">
              <a:off x="1758881" y="2266077"/>
              <a:ext cx="1319212" cy="971707"/>
            </a:xfrm>
            <a:custGeom>
              <a:avLst/>
              <a:gdLst>
                <a:gd name="connsiteX0" fmla="*/ 1872000 w 1872000"/>
                <a:gd name="connsiteY0" fmla="*/ 936000 h 1872000"/>
                <a:gd name="connsiteX1" fmla="*/ 1265133 w 1872000"/>
                <a:gd name="connsiteY1" fmla="*/ 1812223 h 1872000"/>
                <a:gd name="connsiteX2" fmla="*/ 231471 w 1872000"/>
                <a:gd name="connsiteY2" fmla="*/ 1552226 h 1872000"/>
                <a:gd name="connsiteX3" fmla="*/ 111389 w 1872000"/>
                <a:gd name="connsiteY3" fmla="*/ 493153 h 1872000"/>
                <a:gd name="connsiteX4" fmla="*/ 936000 w 1872000"/>
                <a:gd name="connsiteY4" fmla="*/ 936000 h 1872000"/>
                <a:gd name="connsiteX5" fmla="*/ 1872000 w 1872000"/>
                <a:gd name="connsiteY5" fmla="*/ 936000 h 1872000"/>
                <a:gd name="connsiteX0" fmla="*/ 936012 w 1872012"/>
                <a:gd name="connsiteY0" fmla="*/ 442847 h 1378888"/>
                <a:gd name="connsiteX1" fmla="*/ 1872012 w 1872012"/>
                <a:gd name="connsiteY1" fmla="*/ 442847 h 1378888"/>
                <a:gd name="connsiteX2" fmla="*/ 1265145 w 1872012"/>
                <a:gd name="connsiteY2" fmla="*/ 1319070 h 1378888"/>
                <a:gd name="connsiteX3" fmla="*/ 231483 w 1872012"/>
                <a:gd name="connsiteY3" fmla="*/ 1059073 h 1378888"/>
                <a:gd name="connsiteX4" fmla="*/ 111401 w 1872012"/>
                <a:gd name="connsiteY4" fmla="*/ 0 h 1378888"/>
                <a:gd name="connsiteX5" fmla="*/ 1027452 w 1872012"/>
                <a:gd name="connsiteY5" fmla="*/ 534287 h 1378888"/>
                <a:gd name="connsiteX0" fmla="*/ 1872012 w 1872012"/>
                <a:gd name="connsiteY0" fmla="*/ 442847 h 1378888"/>
                <a:gd name="connsiteX1" fmla="*/ 1265145 w 1872012"/>
                <a:gd name="connsiteY1" fmla="*/ 1319070 h 1378888"/>
                <a:gd name="connsiteX2" fmla="*/ 231483 w 1872012"/>
                <a:gd name="connsiteY2" fmla="*/ 1059073 h 1378888"/>
                <a:gd name="connsiteX3" fmla="*/ 111401 w 1872012"/>
                <a:gd name="connsiteY3" fmla="*/ 0 h 1378888"/>
                <a:gd name="connsiteX4" fmla="*/ 1027452 w 1872012"/>
                <a:gd name="connsiteY4" fmla="*/ 534287 h 1378888"/>
                <a:gd name="connsiteX0" fmla="*/ 1872012 w 1872012"/>
                <a:gd name="connsiteY0" fmla="*/ 442847 h 1378888"/>
                <a:gd name="connsiteX1" fmla="*/ 1265145 w 1872012"/>
                <a:gd name="connsiteY1" fmla="*/ 1319070 h 1378888"/>
                <a:gd name="connsiteX2" fmla="*/ 231483 w 1872012"/>
                <a:gd name="connsiteY2" fmla="*/ 1059073 h 1378888"/>
                <a:gd name="connsiteX3" fmla="*/ 111401 w 1872012"/>
                <a:gd name="connsiteY3" fmla="*/ 0 h 1378888"/>
              </a:gdLst>
              <a:ahLst/>
              <a:cxnLst>
                <a:cxn ang="0">
                  <a:pos x="connsiteX0" y="connsiteY0"/>
                </a:cxn>
                <a:cxn ang="0">
                  <a:pos x="connsiteX1" y="connsiteY1"/>
                </a:cxn>
                <a:cxn ang="0">
                  <a:pos x="connsiteX2" y="connsiteY2"/>
                </a:cxn>
                <a:cxn ang="0">
                  <a:pos x="connsiteX3" y="connsiteY3"/>
                </a:cxn>
              </a:cxnLst>
              <a:rect l="l" t="t" r="r" b="b"/>
              <a:pathLst>
                <a:path w="1872012" h="1378888">
                  <a:moveTo>
                    <a:pt x="1872012" y="442847"/>
                  </a:moveTo>
                  <a:cubicBezTo>
                    <a:pt x="1872012" y="832825"/>
                    <a:pt x="1630218" y="1181939"/>
                    <a:pt x="1265145" y="1319070"/>
                  </a:cubicBezTo>
                  <a:cubicBezTo>
                    <a:pt x="900072" y="1456201"/>
                    <a:pt x="488230" y="1352610"/>
                    <a:pt x="231483" y="1059073"/>
                  </a:cubicBezTo>
                  <a:cubicBezTo>
                    <a:pt x="-25264" y="765536"/>
                    <a:pt x="-73108" y="343569"/>
                    <a:pt x="111401" y="0"/>
                  </a:cubicBezTo>
                </a:path>
              </a:pathLst>
            </a:custGeom>
            <a:noFill/>
            <a:ln w="98425" cap="rnd">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595959"/>
                </a:solidFill>
              </a:endParaRPr>
            </a:p>
          </p:txBody>
        </p:sp>
      </p:grpSp>
      <p:sp>
        <p:nvSpPr>
          <p:cNvPr id="61" name="文本框 23">
            <a:extLst>
              <a:ext uri="{FF2B5EF4-FFF2-40B4-BE49-F238E27FC236}">
                <a16:creationId xmlns="" xmlns:a16="http://schemas.microsoft.com/office/drawing/2014/main" id="{45771FF3-E393-4CFD-8887-16CE3EEF3279}"/>
              </a:ext>
            </a:extLst>
          </p:cNvPr>
          <p:cNvSpPr txBox="1"/>
          <p:nvPr/>
        </p:nvSpPr>
        <p:spPr>
          <a:xfrm>
            <a:off x="915539" y="3269740"/>
            <a:ext cx="691151" cy="400110"/>
          </a:xfrm>
          <a:prstGeom prst="rect">
            <a:avLst/>
          </a:prstGeom>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dirty="0">
                <a:solidFill>
                  <a:srgbClr val="595959"/>
                </a:solidFill>
                <a:latin typeface="Century Gothic" panose="020B0502020202020204" pitchFamily="34" charset="0"/>
                <a:ea typeface="冬青黑体简体中文 W3" panose="020B0300000000000000" pitchFamily="34" charset="-122"/>
              </a:rPr>
              <a:t>34%</a:t>
            </a:r>
            <a:endParaRPr lang="zh-CN" altLang="en-US" sz="2000">
              <a:solidFill>
                <a:srgbClr val="595959"/>
              </a:solidFill>
              <a:latin typeface="Century Gothic" panose="020B0502020202020204" pitchFamily="34" charset="0"/>
              <a:ea typeface="冬青黑体简体中文 W3" panose="020B0300000000000000" pitchFamily="34" charset="-122"/>
            </a:endParaRPr>
          </a:p>
        </p:txBody>
      </p:sp>
      <p:sp>
        <p:nvSpPr>
          <p:cNvPr id="64" name="文本框 27">
            <a:extLst>
              <a:ext uri="{FF2B5EF4-FFF2-40B4-BE49-F238E27FC236}">
                <a16:creationId xmlns="" xmlns:a16="http://schemas.microsoft.com/office/drawing/2014/main" id="{3437D403-1C81-4AFD-97E0-6A05D0B0D46F}"/>
              </a:ext>
            </a:extLst>
          </p:cNvPr>
          <p:cNvSpPr txBox="1"/>
          <p:nvPr/>
        </p:nvSpPr>
        <p:spPr>
          <a:xfrm>
            <a:off x="853282" y="4081239"/>
            <a:ext cx="820694" cy="199772"/>
          </a:xfrm>
          <a:prstGeom prst="rect">
            <a:avLst/>
          </a:prstGeom>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a:solidFill>
                  <a:srgbClr val="595959"/>
                </a:solidFill>
                <a:latin typeface="冬青黑体简体中文 W3" panose="020B0300000000000000" pitchFamily="34" charset="-122"/>
                <a:ea typeface="冬青黑体简体中文 W3" panose="020B0300000000000000" pitchFamily="34" charset="-122"/>
              </a:rPr>
              <a:t>别墅置地</a:t>
            </a:r>
          </a:p>
        </p:txBody>
      </p:sp>
      <p:grpSp>
        <p:nvGrpSpPr>
          <p:cNvPr id="66" name="组合 65">
            <a:extLst>
              <a:ext uri="{FF2B5EF4-FFF2-40B4-BE49-F238E27FC236}">
                <a16:creationId xmlns="" xmlns:a16="http://schemas.microsoft.com/office/drawing/2014/main" id="{D7853A07-234B-4BD7-8374-38FB6A1B0EA0}"/>
              </a:ext>
            </a:extLst>
          </p:cNvPr>
          <p:cNvGrpSpPr/>
          <p:nvPr/>
        </p:nvGrpSpPr>
        <p:grpSpPr>
          <a:xfrm>
            <a:off x="2299840" y="2952359"/>
            <a:ext cx="950256" cy="950255"/>
            <a:chOff x="4399417" y="1863724"/>
            <a:chExt cx="1872043" cy="1872013"/>
          </a:xfrm>
        </p:grpSpPr>
        <p:sp>
          <p:nvSpPr>
            <p:cNvPr id="68" name="椭圆 67">
              <a:extLst>
                <a:ext uri="{FF2B5EF4-FFF2-40B4-BE49-F238E27FC236}">
                  <a16:creationId xmlns="" xmlns:a16="http://schemas.microsoft.com/office/drawing/2014/main" id="{F377F7C3-1B2F-493C-A454-A368BFAD4BB2}"/>
                </a:ext>
              </a:extLst>
            </p:cNvPr>
            <p:cNvSpPr/>
            <p:nvPr/>
          </p:nvSpPr>
          <p:spPr>
            <a:xfrm>
              <a:off x="4399417" y="1863724"/>
              <a:ext cx="1872000" cy="1872000"/>
            </a:xfrm>
            <a:prstGeom prst="ellipse">
              <a:avLst/>
            </a:prstGeom>
            <a:noFill/>
            <a:ln w="98425">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95959"/>
                </a:solidFill>
              </a:endParaRPr>
            </a:p>
          </p:txBody>
        </p:sp>
        <p:sp>
          <p:nvSpPr>
            <p:cNvPr id="69" name="不完整圆 13">
              <a:extLst>
                <a:ext uri="{FF2B5EF4-FFF2-40B4-BE49-F238E27FC236}">
                  <a16:creationId xmlns="" xmlns:a16="http://schemas.microsoft.com/office/drawing/2014/main" id="{431DD3A2-4846-49DA-9B8E-CCE55CD94D22}"/>
                </a:ext>
              </a:extLst>
            </p:cNvPr>
            <p:cNvSpPr/>
            <p:nvPr/>
          </p:nvSpPr>
          <p:spPr>
            <a:xfrm rot="16200000">
              <a:off x="4646010" y="2110287"/>
              <a:ext cx="1872012" cy="1378888"/>
            </a:xfrm>
            <a:custGeom>
              <a:avLst/>
              <a:gdLst>
                <a:gd name="connsiteX0" fmla="*/ 1872000 w 1872000"/>
                <a:gd name="connsiteY0" fmla="*/ 936000 h 1872000"/>
                <a:gd name="connsiteX1" fmla="*/ 1265133 w 1872000"/>
                <a:gd name="connsiteY1" fmla="*/ 1812223 h 1872000"/>
                <a:gd name="connsiteX2" fmla="*/ 231471 w 1872000"/>
                <a:gd name="connsiteY2" fmla="*/ 1552226 h 1872000"/>
                <a:gd name="connsiteX3" fmla="*/ 111389 w 1872000"/>
                <a:gd name="connsiteY3" fmla="*/ 493153 h 1872000"/>
                <a:gd name="connsiteX4" fmla="*/ 936000 w 1872000"/>
                <a:gd name="connsiteY4" fmla="*/ 936000 h 1872000"/>
                <a:gd name="connsiteX5" fmla="*/ 1872000 w 1872000"/>
                <a:gd name="connsiteY5" fmla="*/ 936000 h 1872000"/>
                <a:gd name="connsiteX0" fmla="*/ 936012 w 1872012"/>
                <a:gd name="connsiteY0" fmla="*/ 442847 h 1378888"/>
                <a:gd name="connsiteX1" fmla="*/ 1872012 w 1872012"/>
                <a:gd name="connsiteY1" fmla="*/ 442847 h 1378888"/>
                <a:gd name="connsiteX2" fmla="*/ 1265145 w 1872012"/>
                <a:gd name="connsiteY2" fmla="*/ 1319070 h 1378888"/>
                <a:gd name="connsiteX3" fmla="*/ 231483 w 1872012"/>
                <a:gd name="connsiteY3" fmla="*/ 1059073 h 1378888"/>
                <a:gd name="connsiteX4" fmla="*/ 111401 w 1872012"/>
                <a:gd name="connsiteY4" fmla="*/ 0 h 1378888"/>
                <a:gd name="connsiteX5" fmla="*/ 1027452 w 1872012"/>
                <a:gd name="connsiteY5" fmla="*/ 534287 h 1378888"/>
                <a:gd name="connsiteX0" fmla="*/ 1872012 w 1872012"/>
                <a:gd name="connsiteY0" fmla="*/ 442847 h 1378888"/>
                <a:gd name="connsiteX1" fmla="*/ 1265145 w 1872012"/>
                <a:gd name="connsiteY1" fmla="*/ 1319070 h 1378888"/>
                <a:gd name="connsiteX2" fmla="*/ 231483 w 1872012"/>
                <a:gd name="connsiteY2" fmla="*/ 1059073 h 1378888"/>
                <a:gd name="connsiteX3" fmla="*/ 111401 w 1872012"/>
                <a:gd name="connsiteY3" fmla="*/ 0 h 1378888"/>
                <a:gd name="connsiteX4" fmla="*/ 1027452 w 1872012"/>
                <a:gd name="connsiteY4" fmla="*/ 534287 h 1378888"/>
                <a:gd name="connsiteX0" fmla="*/ 1872012 w 1872012"/>
                <a:gd name="connsiteY0" fmla="*/ 442847 h 1378888"/>
                <a:gd name="connsiteX1" fmla="*/ 1265145 w 1872012"/>
                <a:gd name="connsiteY1" fmla="*/ 1319070 h 1378888"/>
                <a:gd name="connsiteX2" fmla="*/ 231483 w 1872012"/>
                <a:gd name="connsiteY2" fmla="*/ 1059073 h 1378888"/>
                <a:gd name="connsiteX3" fmla="*/ 111401 w 1872012"/>
                <a:gd name="connsiteY3" fmla="*/ 0 h 1378888"/>
              </a:gdLst>
              <a:ahLst/>
              <a:cxnLst>
                <a:cxn ang="0">
                  <a:pos x="connsiteX0" y="connsiteY0"/>
                </a:cxn>
                <a:cxn ang="0">
                  <a:pos x="connsiteX1" y="connsiteY1"/>
                </a:cxn>
                <a:cxn ang="0">
                  <a:pos x="connsiteX2" y="connsiteY2"/>
                </a:cxn>
                <a:cxn ang="0">
                  <a:pos x="connsiteX3" y="connsiteY3"/>
                </a:cxn>
              </a:cxnLst>
              <a:rect l="l" t="t" r="r" b="b"/>
              <a:pathLst>
                <a:path w="1872012" h="1378888">
                  <a:moveTo>
                    <a:pt x="1872012" y="442847"/>
                  </a:moveTo>
                  <a:cubicBezTo>
                    <a:pt x="1872012" y="832825"/>
                    <a:pt x="1630218" y="1181939"/>
                    <a:pt x="1265145" y="1319070"/>
                  </a:cubicBezTo>
                  <a:cubicBezTo>
                    <a:pt x="900072" y="1456201"/>
                    <a:pt x="488230" y="1352610"/>
                    <a:pt x="231483" y="1059073"/>
                  </a:cubicBezTo>
                  <a:cubicBezTo>
                    <a:pt x="-25264" y="765536"/>
                    <a:pt x="-73108" y="343569"/>
                    <a:pt x="111401" y="0"/>
                  </a:cubicBezTo>
                </a:path>
              </a:pathLst>
            </a:custGeom>
            <a:noFill/>
            <a:ln w="98425" cap="rnd">
              <a:solidFill>
                <a:srgbClr val="B1925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95959"/>
                </a:solidFill>
              </a:endParaRPr>
            </a:p>
          </p:txBody>
        </p:sp>
      </p:grpSp>
      <p:sp>
        <p:nvSpPr>
          <p:cNvPr id="67" name="文本框 24">
            <a:extLst>
              <a:ext uri="{FF2B5EF4-FFF2-40B4-BE49-F238E27FC236}">
                <a16:creationId xmlns="" xmlns:a16="http://schemas.microsoft.com/office/drawing/2014/main" id="{7BF9A18B-02B2-4DC0-BB2D-E87FA43579FA}"/>
              </a:ext>
            </a:extLst>
          </p:cNvPr>
          <p:cNvSpPr txBox="1"/>
          <p:nvPr/>
        </p:nvSpPr>
        <p:spPr>
          <a:xfrm>
            <a:off x="2436885" y="3261006"/>
            <a:ext cx="691150" cy="400110"/>
          </a:xfrm>
          <a:prstGeom prst="rect">
            <a:avLst/>
          </a:prstGeom>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dirty="0">
                <a:solidFill>
                  <a:srgbClr val="595959"/>
                </a:solidFill>
                <a:latin typeface="Century Gothic" panose="020B0502020202020204" pitchFamily="34" charset="0"/>
                <a:ea typeface="冬青黑体简体中文 W3" panose="020B0300000000000000" pitchFamily="34" charset="-122"/>
              </a:rPr>
              <a:t>23%</a:t>
            </a:r>
            <a:endParaRPr lang="zh-CN" altLang="en-US" sz="2000" dirty="0">
              <a:solidFill>
                <a:srgbClr val="595959"/>
              </a:solidFill>
              <a:latin typeface="Century Gothic" panose="020B0502020202020204" pitchFamily="34" charset="0"/>
              <a:ea typeface="冬青黑体简体中文 W3" panose="020B0300000000000000" pitchFamily="34" charset="-122"/>
            </a:endParaRPr>
          </a:p>
        </p:txBody>
      </p:sp>
      <p:sp>
        <p:nvSpPr>
          <p:cNvPr id="70" name="文本框 28">
            <a:extLst>
              <a:ext uri="{FF2B5EF4-FFF2-40B4-BE49-F238E27FC236}">
                <a16:creationId xmlns="" xmlns:a16="http://schemas.microsoft.com/office/drawing/2014/main" id="{F580E78C-862B-408C-AC12-4F1AF6B8E28C}"/>
              </a:ext>
            </a:extLst>
          </p:cNvPr>
          <p:cNvSpPr txBox="1"/>
          <p:nvPr/>
        </p:nvSpPr>
        <p:spPr>
          <a:xfrm>
            <a:off x="2398301" y="4072505"/>
            <a:ext cx="820693" cy="199772"/>
          </a:xfrm>
          <a:prstGeom prst="rect">
            <a:avLst/>
          </a:prstGeom>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a:solidFill>
                  <a:srgbClr val="595959"/>
                </a:solidFill>
                <a:latin typeface="冬青黑体简体中文 W3" panose="020B0300000000000000" pitchFamily="34" charset="-122"/>
                <a:ea typeface="冬青黑体简体中文 W3" panose="020B0300000000000000" pitchFamily="34" charset="-122"/>
              </a:rPr>
              <a:t>法务医疗</a:t>
            </a:r>
          </a:p>
        </p:txBody>
      </p:sp>
      <p:grpSp>
        <p:nvGrpSpPr>
          <p:cNvPr id="72" name="组合 71">
            <a:extLst>
              <a:ext uri="{FF2B5EF4-FFF2-40B4-BE49-F238E27FC236}">
                <a16:creationId xmlns="" xmlns:a16="http://schemas.microsoft.com/office/drawing/2014/main" id="{FEBE872E-0118-4E8C-8626-0D1138714A9A}"/>
              </a:ext>
            </a:extLst>
          </p:cNvPr>
          <p:cNvGrpSpPr>
            <a:grpSpLocks noChangeAspect="1"/>
          </p:cNvGrpSpPr>
          <p:nvPr/>
        </p:nvGrpSpPr>
        <p:grpSpPr>
          <a:xfrm>
            <a:off x="3812482" y="2932665"/>
            <a:ext cx="950280" cy="950255"/>
            <a:chOff x="1014082" y="4581524"/>
            <a:chExt cx="1872093" cy="1872046"/>
          </a:xfrm>
        </p:grpSpPr>
        <p:sp>
          <p:nvSpPr>
            <p:cNvPr id="74" name="椭圆 73">
              <a:extLst>
                <a:ext uri="{FF2B5EF4-FFF2-40B4-BE49-F238E27FC236}">
                  <a16:creationId xmlns="" xmlns:a16="http://schemas.microsoft.com/office/drawing/2014/main" id="{7E671B8D-C765-4FE2-8DE5-9042DAF32322}"/>
                </a:ext>
              </a:extLst>
            </p:cNvPr>
            <p:cNvSpPr/>
            <p:nvPr/>
          </p:nvSpPr>
          <p:spPr>
            <a:xfrm>
              <a:off x="1014085" y="4581524"/>
              <a:ext cx="1872000" cy="1872000"/>
            </a:xfrm>
            <a:prstGeom prst="ellipse">
              <a:avLst/>
            </a:prstGeom>
            <a:noFill/>
            <a:ln w="98425">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95959"/>
                </a:solidFill>
              </a:endParaRPr>
            </a:p>
          </p:txBody>
        </p:sp>
        <p:sp>
          <p:nvSpPr>
            <p:cNvPr id="75" name="不完整圆 18">
              <a:extLst>
                <a:ext uri="{FF2B5EF4-FFF2-40B4-BE49-F238E27FC236}">
                  <a16:creationId xmlns="" xmlns:a16="http://schemas.microsoft.com/office/drawing/2014/main" id="{7249654F-FF38-404B-A469-87130067FA0A}"/>
                </a:ext>
              </a:extLst>
            </p:cNvPr>
            <p:cNvSpPr/>
            <p:nvPr/>
          </p:nvSpPr>
          <p:spPr>
            <a:xfrm rot="16200000">
              <a:off x="1014106" y="4581501"/>
              <a:ext cx="1872045" cy="1872093"/>
            </a:xfrm>
            <a:custGeom>
              <a:avLst/>
              <a:gdLst>
                <a:gd name="connsiteX0" fmla="*/ 1872000 w 1872000"/>
                <a:gd name="connsiteY0" fmla="*/ 936000 h 1872000"/>
                <a:gd name="connsiteX1" fmla="*/ 1156282 w 1872000"/>
                <a:gd name="connsiteY1" fmla="*/ 1845710 h 1872000"/>
                <a:gd name="connsiteX2" fmla="*/ 103684 w 1872000"/>
                <a:gd name="connsiteY2" fmla="*/ 1364190 h 1872000"/>
                <a:gd name="connsiteX3" fmla="*/ 323957 w 1872000"/>
                <a:gd name="connsiteY3" fmla="*/ 227834 h 1872000"/>
                <a:gd name="connsiteX4" fmla="*/ 1480235 w 1872000"/>
                <a:gd name="connsiteY4" fmla="*/ 174485 h 1872000"/>
                <a:gd name="connsiteX5" fmla="*/ 936000 w 1872000"/>
                <a:gd name="connsiteY5" fmla="*/ 936000 h 1872000"/>
                <a:gd name="connsiteX6" fmla="*/ 1872000 w 1872000"/>
                <a:gd name="connsiteY6" fmla="*/ 936000 h 1872000"/>
                <a:gd name="connsiteX0" fmla="*/ 936045 w 1872045"/>
                <a:gd name="connsiteY0" fmla="*/ 936003 h 1872093"/>
                <a:gd name="connsiteX1" fmla="*/ 1872045 w 1872045"/>
                <a:gd name="connsiteY1" fmla="*/ 936003 h 1872093"/>
                <a:gd name="connsiteX2" fmla="*/ 1156327 w 1872045"/>
                <a:gd name="connsiteY2" fmla="*/ 1845713 h 1872093"/>
                <a:gd name="connsiteX3" fmla="*/ 103729 w 1872045"/>
                <a:gd name="connsiteY3" fmla="*/ 1364193 h 1872093"/>
                <a:gd name="connsiteX4" fmla="*/ 324002 w 1872045"/>
                <a:gd name="connsiteY4" fmla="*/ 227837 h 1872093"/>
                <a:gd name="connsiteX5" fmla="*/ 1480280 w 1872045"/>
                <a:gd name="connsiteY5" fmla="*/ 174488 h 1872093"/>
                <a:gd name="connsiteX6" fmla="*/ 1027485 w 1872045"/>
                <a:gd name="connsiteY6" fmla="*/ 1027443 h 1872093"/>
                <a:gd name="connsiteX0" fmla="*/ 936045 w 1872045"/>
                <a:gd name="connsiteY0" fmla="*/ 936003 h 1872093"/>
                <a:gd name="connsiteX1" fmla="*/ 1872045 w 1872045"/>
                <a:gd name="connsiteY1" fmla="*/ 936003 h 1872093"/>
                <a:gd name="connsiteX2" fmla="*/ 1156327 w 1872045"/>
                <a:gd name="connsiteY2" fmla="*/ 1845713 h 1872093"/>
                <a:gd name="connsiteX3" fmla="*/ 103729 w 1872045"/>
                <a:gd name="connsiteY3" fmla="*/ 1364193 h 1872093"/>
                <a:gd name="connsiteX4" fmla="*/ 324002 w 1872045"/>
                <a:gd name="connsiteY4" fmla="*/ 227837 h 1872093"/>
                <a:gd name="connsiteX5" fmla="*/ 1480280 w 1872045"/>
                <a:gd name="connsiteY5" fmla="*/ 174488 h 1872093"/>
                <a:gd name="connsiteX0" fmla="*/ 1872045 w 1872045"/>
                <a:gd name="connsiteY0" fmla="*/ 936003 h 1872093"/>
                <a:gd name="connsiteX1" fmla="*/ 1156327 w 1872045"/>
                <a:gd name="connsiteY1" fmla="*/ 1845713 h 1872093"/>
                <a:gd name="connsiteX2" fmla="*/ 103729 w 1872045"/>
                <a:gd name="connsiteY2" fmla="*/ 1364193 h 1872093"/>
                <a:gd name="connsiteX3" fmla="*/ 324002 w 1872045"/>
                <a:gd name="connsiteY3" fmla="*/ 227837 h 1872093"/>
                <a:gd name="connsiteX4" fmla="*/ 1480280 w 1872045"/>
                <a:gd name="connsiteY4" fmla="*/ 174488 h 1872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2045" h="1872093">
                  <a:moveTo>
                    <a:pt x="1872045" y="936003"/>
                  </a:moveTo>
                  <a:cubicBezTo>
                    <a:pt x="1872045" y="1368089"/>
                    <a:pt x="1576277" y="1744024"/>
                    <a:pt x="1156327" y="1845713"/>
                  </a:cubicBezTo>
                  <a:cubicBezTo>
                    <a:pt x="736377" y="1947402"/>
                    <a:pt x="301394" y="1748415"/>
                    <a:pt x="103729" y="1364193"/>
                  </a:cubicBezTo>
                  <a:cubicBezTo>
                    <a:pt x="-93936" y="979971"/>
                    <a:pt x="-2909" y="510375"/>
                    <a:pt x="324002" y="227837"/>
                  </a:cubicBezTo>
                  <a:cubicBezTo>
                    <a:pt x="650913" y="-54701"/>
                    <a:pt x="1128741" y="-76747"/>
                    <a:pt x="1480280" y="174488"/>
                  </a:cubicBezTo>
                </a:path>
              </a:pathLst>
            </a:custGeom>
            <a:noFill/>
            <a:ln w="98425" cap="rnd">
              <a:solidFill>
                <a:srgbClr val="171D2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95959"/>
                </a:solidFill>
              </a:endParaRPr>
            </a:p>
          </p:txBody>
        </p:sp>
      </p:grpSp>
      <p:sp>
        <p:nvSpPr>
          <p:cNvPr id="73" name="文本框 25">
            <a:extLst>
              <a:ext uri="{FF2B5EF4-FFF2-40B4-BE49-F238E27FC236}">
                <a16:creationId xmlns="" xmlns:a16="http://schemas.microsoft.com/office/drawing/2014/main" id="{584F90D3-BA06-4E61-9239-ECEB9302FCC6}"/>
              </a:ext>
            </a:extLst>
          </p:cNvPr>
          <p:cNvSpPr txBox="1"/>
          <p:nvPr/>
        </p:nvSpPr>
        <p:spPr>
          <a:xfrm>
            <a:off x="3942024" y="3227083"/>
            <a:ext cx="691151" cy="400110"/>
          </a:xfrm>
          <a:prstGeom prst="rect">
            <a:avLst/>
          </a:prstGeom>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000" dirty="0">
                <a:solidFill>
                  <a:srgbClr val="595959"/>
                </a:solidFill>
                <a:latin typeface="Century Gothic" panose="020B0502020202020204" pitchFamily="34" charset="0"/>
                <a:ea typeface="冬青黑体简体中文 W3" panose="020B0300000000000000" pitchFamily="34" charset="-122"/>
              </a:rPr>
              <a:t>91%</a:t>
            </a:r>
            <a:endParaRPr lang="zh-CN" altLang="en-US" sz="2000">
              <a:solidFill>
                <a:srgbClr val="595959"/>
              </a:solidFill>
              <a:latin typeface="Century Gothic" panose="020B0502020202020204" pitchFamily="34" charset="0"/>
              <a:ea typeface="冬青黑体简体中文 W3" panose="020B0300000000000000" pitchFamily="34" charset="-122"/>
            </a:endParaRPr>
          </a:p>
        </p:txBody>
      </p:sp>
      <p:sp>
        <p:nvSpPr>
          <p:cNvPr id="76" name="文本框 29">
            <a:extLst>
              <a:ext uri="{FF2B5EF4-FFF2-40B4-BE49-F238E27FC236}">
                <a16:creationId xmlns="" xmlns:a16="http://schemas.microsoft.com/office/drawing/2014/main" id="{FD1C0170-82A6-4567-9DF4-0C4B2734950F}"/>
              </a:ext>
            </a:extLst>
          </p:cNvPr>
          <p:cNvSpPr txBox="1"/>
          <p:nvPr/>
        </p:nvSpPr>
        <p:spPr>
          <a:xfrm>
            <a:off x="3823930" y="4061287"/>
            <a:ext cx="820694" cy="199772"/>
          </a:xfrm>
          <a:prstGeom prst="rect">
            <a:avLst/>
          </a:prstGeom>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a:solidFill>
                  <a:srgbClr val="595959"/>
                </a:solidFill>
                <a:latin typeface="冬青黑体简体中文 W3" panose="020B0300000000000000" pitchFamily="34" charset="-122"/>
                <a:ea typeface="冬青黑体简体中文 W3" panose="020B0300000000000000" pitchFamily="34" charset="-122"/>
              </a:rPr>
              <a:t>小区置地</a:t>
            </a:r>
          </a:p>
        </p:txBody>
      </p:sp>
    </p:spTree>
    <p:extLst>
      <p:ext uri="{BB962C8B-B14F-4D97-AF65-F5344CB8AC3E}">
        <p14:creationId xmlns:p14="http://schemas.microsoft.com/office/powerpoint/2010/main" val="2547259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a:extLst>
              <a:ext uri="{FF2B5EF4-FFF2-40B4-BE49-F238E27FC236}">
                <a16:creationId xmlns="" xmlns:a16="http://schemas.microsoft.com/office/drawing/2014/main" id="{A2C540C1-EBC8-475F-884E-F5E638489B71}"/>
              </a:ext>
            </a:extLst>
          </p:cNvPr>
          <p:cNvPicPr>
            <a:picLocks noChangeAspect="1"/>
          </p:cNvPicPr>
          <p:nvPr/>
        </p:nvPicPr>
        <p:blipFill>
          <a:blip r:embed="rId3" cstate="print">
            <a:extLst>
              <a:ext uri="{28A0092B-C50C-407E-A947-70E740481C1C}">
                <a14:useLocalDpi xmlns:a14="http://schemas.microsoft.com/office/drawing/2010/main" val="0"/>
              </a:ext>
            </a:extLst>
          </a:blip>
          <a:srcRect l="10671" r="47882" b="4027"/>
          <a:stretch>
            <a:fillRect/>
          </a:stretch>
        </p:blipFill>
        <p:spPr>
          <a:xfrm>
            <a:off x="9283362" y="2431901"/>
            <a:ext cx="2908304" cy="4489558"/>
          </a:xfrm>
          <a:custGeom>
            <a:avLst/>
            <a:gdLst>
              <a:gd name="connsiteX0" fmla="*/ 2243010 w 2908304"/>
              <a:gd name="connsiteY0" fmla="*/ 0 h 4489558"/>
              <a:gd name="connsiteX1" fmla="*/ 2250082 w 2908304"/>
              <a:gd name="connsiteY1" fmla="*/ 0 h 4489558"/>
              <a:gd name="connsiteX2" fmla="*/ 2908304 w 2908304"/>
              <a:gd name="connsiteY2" fmla="*/ 658223 h 4489558"/>
              <a:gd name="connsiteX3" fmla="*/ 2908304 w 2908304"/>
              <a:gd name="connsiteY3" fmla="*/ 3827801 h 4489558"/>
              <a:gd name="connsiteX4" fmla="*/ 2246546 w 2908304"/>
              <a:gd name="connsiteY4" fmla="*/ 4489558 h 4489558"/>
              <a:gd name="connsiteX5" fmla="*/ 0 w 2908304"/>
              <a:gd name="connsiteY5" fmla="*/ 2243012 h 448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8304" h="4489558">
                <a:moveTo>
                  <a:pt x="2243010" y="0"/>
                </a:moveTo>
                <a:lnTo>
                  <a:pt x="2250082" y="0"/>
                </a:lnTo>
                <a:lnTo>
                  <a:pt x="2908304" y="658223"/>
                </a:lnTo>
                <a:lnTo>
                  <a:pt x="2908304" y="3827801"/>
                </a:lnTo>
                <a:lnTo>
                  <a:pt x="2246546" y="4489558"/>
                </a:lnTo>
                <a:lnTo>
                  <a:pt x="0" y="2243012"/>
                </a:lnTo>
                <a:close/>
              </a:path>
            </a:pathLst>
          </a:custGeom>
        </p:spPr>
      </p:pic>
      <p:pic>
        <p:nvPicPr>
          <p:cNvPr id="39" name="图片 38">
            <a:extLst>
              <a:ext uri="{FF2B5EF4-FFF2-40B4-BE49-F238E27FC236}">
                <a16:creationId xmlns="" xmlns:a16="http://schemas.microsoft.com/office/drawing/2014/main" id="{734B3B5D-AFB5-4DBD-B1B7-E60D9678DF4D}"/>
              </a:ext>
            </a:extLst>
          </p:cNvPr>
          <p:cNvPicPr>
            <a:picLocks noChangeAspect="1"/>
          </p:cNvPicPr>
          <p:nvPr/>
        </p:nvPicPr>
        <p:blipFill>
          <a:blip r:embed="rId4" cstate="print">
            <a:extLst>
              <a:ext uri="{28A0092B-C50C-407E-A947-70E740481C1C}">
                <a14:useLocalDpi xmlns:a14="http://schemas.microsoft.com/office/drawing/2010/main" val="0"/>
              </a:ext>
            </a:extLst>
          </a:blip>
          <a:srcRect l="11571" t="3577" r="15137" b="10928"/>
          <a:stretch>
            <a:fillRect/>
          </a:stretch>
        </p:blipFill>
        <p:spPr>
          <a:xfrm>
            <a:off x="9248849" y="-29023"/>
            <a:ext cx="2937800" cy="2284645"/>
          </a:xfrm>
          <a:custGeom>
            <a:avLst/>
            <a:gdLst>
              <a:gd name="connsiteX0" fmla="*/ 38099 w 2937800"/>
              <a:gd name="connsiteY0" fmla="*/ 0 h 2284645"/>
              <a:gd name="connsiteX1" fmla="*/ 2937800 w 2937800"/>
              <a:gd name="connsiteY1" fmla="*/ 2 h 2284645"/>
              <a:gd name="connsiteX2" fmla="*/ 2937800 w 2937800"/>
              <a:gd name="connsiteY2" fmla="*/ 1593392 h 2284645"/>
              <a:gd name="connsiteX3" fmla="*/ 2246547 w 2937800"/>
              <a:gd name="connsiteY3" fmla="*/ 2284645 h 2284645"/>
              <a:gd name="connsiteX4" fmla="*/ 0 w 2937800"/>
              <a:gd name="connsiteY4" fmla="*/ 38099 h 22846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7800" h="2284645">
                <a:moveTo>
                  <a:pt x="38099" y="0"/>
                </a:moveTo>
                <a:lnTo>
                  <a:pt x="2937800" y="2"/>
                </a:lnTo>
                <a:lnTo>
                  <a:pt x="2937800" y="1593392"/>
                </a:lnTo>
                <a:lnTo>
                  <a:pt x="2246547" y="2284645"/>
                </a:lnTo>
                <a:lnTo>
                  <a:pt x="0" y="38099"/>
                </a:lnTo>
                <a:close/>
              </a:path>
            </a:pathLst>
          </a:custGeom>
        </p:spPr>
      </p:pic>
      <p:pic>
        <p:nvPicPr>
          <p:cNvPr id="37" name="图片 36">
            <a:extLst>
              <a:ext uri="{FF2B5EF4-FFF2-40B4-BE49-F238E27FC236}">
                <a16:creationId xmlns="" xmlns:a16="http://schemas.microsoft.com/office/drawing/2014/main" id="{07650F9E-2C0A-4870-BBAB-01C12759CC4C}"/>
              </a:ext>
            </a:extLst>
          </p:cNvPr>
          <p:cNvPicPr>
            <a:picLocks noChangeAspect="1"/>
          </p:cNvPicPr>
          <p:nvPr/>
        </p:nvPicPr>
        <p:blipFill>
          <a:blip r:embed="rId5">
            <a:extLst>
              <a:ext uri="{28A0092B-C50C-407E-A947-70E740481C1C}">
                <a14:useLocalDpi xmlns:a14="http://schemas.microsoft.com/office/drawing/2010/main" val="0"/>
              </a:ext>
            </a:extLst>
          </a:blip>
          <a:srcRect l="26317" t="7866" r="17978" b="8643"/>
          <a:stretch>
            <a:fillRect/>
          </a:stretch>
        </p:blipFill>
        <p:spPr>
          <a:xfrm>
            <a:off x="6924539" y="97561"/>
            <a:ext cx="4493093" cy="4493093"/>
          </a:xfrm>
          <a:custGeom>
            <a:avLst/>
            <a:gdLst>
              <a:gd name="connsiteX0" fmla="*/ 2246547 w 4493093"/>
              <a:gd name="connsiteY0" fmla="*/ 0 h 4493093"/>
              <a:gd name="connsiteX1" fmla="*/ 4493093 w 4493093"/>
              <a:gd name="connsiteY1" fmla="*/ 2246547 h 4493093"/>
              <a:gd name="connsiteX2" fmla="*/ 2246547 w 4493093"/>
              <a:gd name="connsiteY2" fmla="*/ 4493093 h 4493093"/>
              <a:gd name="connsiteX3" fmla="*/ 0 w 4493093"/>
              <a:gd name="connsiteY3" fmla="*/ 2246547 h 4493093"/>
            </a:gdLst>
            <a:ahLst/>
            <a:cxnLst>
              <a:cxn ang="0">
                <a:pos x="connsiteX0" y="connsiteY0"/>
              </a:cxn>
              <a:cxn ang="0">
                <a:pos x="connsiteX1" y="connsiteY1"/>
              </a:cxn>
              <a:cxn ang="0">
                <a:pos x="connsiteX2" y="connsiteY2"/>
              </a:cxn>
              <a:cxn ang="0">
                <a:pos x="connsiteX3" y="connsiteY3"/>
              </a:cxn>
            </a:cxnLst>
            <a:rect l="l" t="t" r="r" b="b"/>
            <a:pathLst>
              <a:path w="4493093" h="4493093">
                <a:moveTo>
                  <a:pt x="2246547" y="0"/>
                </a:moveTo>
                <a:lnTo>
                  <a:pt x="4493093" y="2246547"/>
                </a:lnTo>
                <a:lnTo>
                  <a:pt x="2246547" y="4493093"/>
                </a:lnTo>
                <a:lnTo>
                  <a:pt x="0" y="2246547"/>
                </a:lnTo>
                <a:close/>
              </a:path>
            </a:pathLst>
          </a:custGeom>
        </p:spPr>
      </p:pic>
      <p:sp>
        <p:nvSpPr>
          <p:cNvPr id="36" name="任意多边形 35"/>
          <p:cNvSpPr/>
          <p:nvPr/>
        </p:nvSpPr>
        <p:spPr>
          <a:xfrm rot="2700000">
            <a:off x="5245775" y="-1604447"/>
            <a:ext cx="3177097" cy="3177097"/>
          </a:xfrm>
          <a:custGeom>
            <a:avLst/>
            <a:gdLst>
              <a:gd name="connsiteX0" fmla="*/ 0 w 3177271"/>
              <a:gd name="connsiteY0" fmla="*/ 3166723 h 3177271"/>
              <a:gd name="connsiteX1" fmla="*/ 3166723 w 3177271"/>
              <a:gd name="connsiteY1" fmla="*/ 0 h 3177271"/>
              <a:gd name="connsiteX2" fmla="*/ 3177271 w 3177271"/>
              <a:gd name="connsiteY2" fmla="*/ 0 h 3177271"/>
              <a:gd name="connsiteX3" fmla="*/ 3177271 w 3177271"/>
              <a:gd name="connsiteY3" fmla="*/ 3177271 h 3177271"/>
              <a:gd name="connsiteX4" fmla="*/ 0 w 3177271"/>
              <a:gd name="connsiteY4" fmla="*/ 3177271 h 3177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7271" h="3177271">
                <a:moveTo>
                  <a:pt x="0" y="3166723"/>
                </a:moveTo>
                <a:lnTo>
                  <a:pt x="3166723" y="0"/>
                </a:lnTo>
                <a:lnTo>
                  <a:pt x="3177271" y="0"/>
                </a:lnTo>
                <a:lnTo>
                  <a:pt x="3177271" y="3177271"/>
                </a:lnTo>
                <a:lnTo>
                  <a:pt x="0" y="3177271"/>
                </a:lnTo>
                <a:close/>
              </a:path>
            </a:pathLst>
          </a:custGeom>
          <a:solidFill>
            <a:srgbClr val="161D3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5" tIns="45718" rIns="91435" bIns="45718" numCol="1" spcCol="0" rtlCol="0" fromWordArt="0" anchor="ctr" anchorCtr="0" forceAA="0" compatLnSpc="1">
            <a:prstTxWarp prst="textNoShape">
              <a:avLst/>
            </a:prstTxWarp>
            <a:noAutofit/>
          </a:bodyPr>
          <a:lstStyle/>
          <a:p>
            <a:pPr algn="ctr"/>
            <a:endParaRPr lang="zh-CN" altLang="en-US" sz="1707">
              <a:latin typeface="Arial"/>
              <a:ea typeface="微软雅黑"/>
              <a:sym typeface="Arial"/>
            </a:endParaRPr>
          </a:p>
        </p:txBody>
      </p:sp>
      <p:sp>
        <p:nvSpPr>
          <p:cNvPr id="25" name="任意多边形 24"/>
          <p:cNvSpPr/>
          <p:nvPr/>
        </p:nvSpPr>
        <p:spPr>
          <a:xfrm rot="2700000">
            <a:off x="11783488" y="1931009"/>
            <a:ext cx="816354" cy="816354"/>
          </a:xfrm>
          <a:custGeom>
            <a:avLst/>
            <a:gdLst>
              <a:gd name="connsiteX0" fmla="*/ 0 w 816398"/>
              <a:gd name="connsiteY0" fmla="*/ 0 h 816398"/>
              <a:gd name="connsiteX1" fmla="*/ 816398 w 816398"/>
              <a:gd name="connsiteY1" fmla="*/ 816398 h 816398"/>
              <a:gd name="connsiteX2" fmla="*/ 0 w 816398"/>
              <a:gd name="connsiteY2" fmla="*/ 816398 h 816398"/>
            </a:gdLst>
            <a:ahLst/>
            <a:cxnLst>
              <a:cxn ang="0">
                <a:pos x="connsiteX0" y="connsiteY0"/>
              </a:cxn>
              <a:cxn ang="0">
                <a:pos x="connsiteX1" y="connsiteY1"/>
              </a:cxn>
              <a:cxn ang="0">
                <a:pos x="connsiteX2" y="connsiteY2"/>
              </a:cxn>
            </a:cxnLst>
            <a:rect l="l" t="t" r="r" b="b"/>
            <a:pathLst>
              <a:path w="816398" h="816398">
                <a:moveTo>
                  <a:pt x="0" y="0"/>
                </a:moveTo>
                <a:lnTo>
                  <a:pt x="816398" y="816398"/>
                </a:lnTo>
                <a:lnTo>
                  <a:pt x="0" y="816398"/>
                </a:lnTo>
                <a:close/>
              </a:path>
            </a:pathLst>
          </a:custGeom>
          <a:solidFill>
            <a:srgbClr val="B1925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5" tIns="45718" rIns="91435" bIns="45718" numCol="1" spcCol="0" rtlCol="0" fromWordArt="0" anchor="ctr" anchorCtr="0" forceAA="0" compatLnSpc="1">
            <a:prstTxWarp prst="textNoShape">
              <a:avLst/>
            </a:prstTxWarp>
            <a:noAutofit/>
          </a:bodyPr>
          <a:lstStyle/>
          <a:p>
            <a:pPr algn="ctr"/>
            <a:endParaRPr lang="zh-CN" altLang="en-US" sz="1707">
              <a:latin typeface="Arial"/>
              <a:ea typeface="微软雅黑"/>
              <a:sym typeface="Arial"/>
            </a:endParaRPr>
          </a:p>
        </p:txBody>
      </p:sp>
      <p:sp>
        <p:nvSpPr>
          <p:cNvPr id="51" name="任意多边形 50"/>
          <p:cNvSpPr/>
          <p:nvPr/>
        </p:nvSpPr>
        <p:spPr>
          <a:xfrm rot="2700000">
            <a:off x="-397688" y="6191044"/>
            <a:ext cx="1716569" cy="414765"/>
          </a:xfrm>
          <a:custGeom>
            <a:avLst/>
            <a:gdLst>
              <a:gd name="connsiteX0" fmla="*/ 0 w 1716663"/>
              <a:gd name="connsiteY0" fmla="*/ 0 h 414787"/>
              <a:gd name="connsiteX1" fmla="*/ 1716663 w 1716663"/>
              <a:gd name="connsiteY1" fmla="*/ 0 h 414787"/>
              <a:gd name="connsiteX2" fmla="*/ 1301876 w 1716663"/>
              <a:gd name="connsiteY2" fmla="*/ 414787 h 414787"/>
              <a:gd name="connsiteX3" fmla="*/ 414787 w 1716663"/>
              <a:gd name="connsiteY3" fmla="*/ 414787 h 414787"/>
            </a:gdLst>
            <a:ahLst/>
            <a:cxnLst>
              <a:cxn ang="0">
                <a:pos x="connsiteX0" y="connsiteY0"/>
              </a:cxn>
              <a:cxn ang="0">
                <a:pos x="connsiteX1" y="connsiteY1"/>
              </a:cxn>
              <a:cxn ang="0">
                <a:pos x="connsiteX2" y="connsiteY2"/>
              </a:cxn>
              <a:cxn ang="0">
                <a:pos x="connsiteX3" y="connsiteY3"/>
              </a:cxn>
            </a:cxnLst>
            <a:rect l="l" t="t" r="r" b="b"/>
            <a:pathLst>
              <a:path w="1716663" h="414787">
                <a:moveTo>
                  <a:pt x="0" y="0"/>
                </a:moveTo>
                <a:lnTo>
                  <a:pt x="1716663" y="0"/>
                </a:lnTo>
                <a:lnTo>
                  <a:pt x="1301876" y="414787"/>
                </a:lnTo>
                <a:lnTo>
                  <a:pt x="414787" y="414787"/>
                </a:lnTo>
                <a:close/>
              </a:path>
            </a:pathLst>
          </a:custGeom>
          <a:solidFill>
            <a:srgbClr val="B1925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5" tIns="45718" rIns="91435" bIns="45718" numCol="1" spcCol="0" rtlCol="0" fromWordArt="0" anchor="ctr" anchorCtr="0" forceAA="0" compatLnSpc="1">
            <a:prstTxWarp prst="textNoShape">
              <a:avLst/>
            </a:prstTxWarp>
            <a:noAutofit/>
          </a:bodyPr>
          <a:lstStyle/>
          <a:p>
            <a:pPr algn="ctr"/>
            <a:endParaRPr lang="zh-CN" altLang="en-US" sz="1707">
              <a:latin typeface="Arial"/>
              <a:ea typeface="微软雅黑"/>
              <a:sym typeface="Arial"/>
            </a:endParaRPr>
          </a:p>
        </p:txBody>
      </p:sp>
      <p:sp>
        <p:nvSpPr>
          <p:cNvPr id="49" name="任意多边形 48"/>
          <p:cNvSpPr/>
          <p:nvPr/>
        </p:nvSpPr>
        <p:spPr>
          <a:xfrm rot="2700000">
            <a:off x="-302989" y="6463217"/>
            <a:ext cx="925019" cy="462510"/>
          </a:xfrm>
          <a:custGeom>
            <a:avLst/>
            <a:gdLst>
              <a:gd name="connsiteX0" fmla="*/ 0 w 925070"/>
              <a:gd name="connsiteY0" fmla="*/ 0 h 462535"/>
              <a:gd name="connsiteX1" fmla="*/ 925070 w 925070"/>
              <a:gd name="connsiteY1" fmla="*/ 0 h 462535"/>
              <a:gd name="connsiteX2" fmla="*/ 462535 w 925070"/>
              <a:gd name="connsiteY2" fmla="*/ 462535 h 462535"/>
            </a:gdLst>
            <a:ahLst/>
            <a:cxnLst>
              <a:cxn ang="0">
                <a:pos x="connsiteX0" y="connsiteY0"/>
              </a:cxn>
              <a:cxn ang="0">
                <a:pos x="connsiteX1" y="connsiteY1"/>
              </a:cxn>
              <a:cxn ang="0">
                <a:pos x="connsiteX2" y="connsiteY2"/>
              </a:cxn>
            </a:cxnLst>
            <a:rect l="l" t="t" r="r" b="b"/>
            <a:pathLst>
              <a:path w="925070" h="462535">
                <a:moveTo>
                  <a:pt x="0" y="0"/>
                </a:moveTo>
                <a:lnTo>
                  <a:pt x="925070" y="0"/>
                </a:lnTo>
                <a:lnTo>
                  <a:pt x="462535" y="462535"/>
                </a:lnTo>
                <a:close/>
              </a:path>
            </a:pathLst>
          </a:custGeom>
          <a:solidFill>
            <a:srgbClr val="161D3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5" tIns="45718" rIns="91435" bIns="45718" numCol="1" spcCol="0" rtlCol="0" fromWordArt="0" anchor="ctr" anchorCtr="0" forceAA="0" compatLnSpc="1">
            <a:prstTxWarp prst="textNoShape">
              <a:avLst/>
            </a:prstTxWarp>
            <a:noAutofit/>
          </a:bodyPr>
          <a:lstStyle/>
          <a:p>
            <a:pPr algn="ctr"/>
            <a:endParaRPr lang="zh-CN" altLang="en-US" sz="1707">
              <a:latin typeface="Arial"/>
              <a:ea typeface="微软雅黑"/>
              <a:sym typeface="Arial"/>
            </a:endParaRPr>
          </a:p>
        </p:txBody>
      </p:sp>
      <p:cxnSp>
        <p:nvCxnSpPr>
          <p:cNvPr id="26" name="直接连接符 25"/>
          <p:cNvCxnSpPr/>
          <p:nvPr/>
        </p:nvCxnSpPr>
        <p:spPr>
          <a:xfrm>
            <a:off x="5574919" y="1386461"/>
            <a:ext cx="1259404" cy="1259404"/>
          </a:xfrm>
          <a:prstGeom prst="line">
            <a:avLst/>
          </a:prstGeom>
          <a:ln>
            <a:solidFill>
              <a:srgbClr val="161D3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6635473" y="2282979"/>
            <a:ext cx="1259404" cy="1259404"/>
          </a:xfrm>
          <a:prstGeom prst="line">
            <a:avLst/>
          </a:prstGeom>
          <a:ln>
            <a:solidFill>
              <a:srgbClr val="B1925F"/>
            </a:solidFill>
          </a:ln>
        </p:spPr>
        <p:style>
          <a:lnRef idx="1">
            <a:schemeClr val="accent1"/>
          </a:lnRef>
          <a:fillRef idx="0">
            <a:schemeClr val="accent1"/>
          </a:fillRef>
          <a:effectRef idx="0">
            <a:schemeClr val="accent1"/>
          </a:effectRef>
          <a:fontRef idx="minor">
            <a:schemeClr val="tx1"/>
          </a:fontRef>
        </p:style>
      </p:cxnSp>
      <p:sp>
        <p:nvSpPr>
          <p:cNvPr id="30" name="任意多边形 29"/>
          <p:cNvSpPr/>
          <p:nvPr/>
        </p:nvSpPr>
        <p:spPr>
          <a:xfrm rot="2700000">
            <a:off x="11958207" y="6511635"/>
            <a:ext cx="307510" cy="532947"/>
          </a:xfrm>
          <a:custGeom>
            <a:avLst/>
            <a:gdLst>
              <a:gd name="connsiteX0" fmla="*/ 0 w 307527"/>
              <a:gd name="connsiteY0" fmla="*/ 0 h 532977"/>
              <a:gd name="connsiteX1" fmla="*/ 307527 w 307527"/>
              <a:gd name="connsiteY1" fmla="*/ 307527 h 532977"/>
              <a:gd name="connsiteX2" fmla="*/ 82077 w 307527"/>
              <a:gd name="connsiteY2" fmla="*/ 532977 h 532977"/>
              <a:gd name="connsiteX3" fmla="*/ 0 w 307527"/>
              <a:gd name="connsiteY3" fmla="*/ 532977 h 532977"/>
            </a:gdLst>
            <a:ahLst/>
            <a:cxnLst>
              <a:cxn ang="0">
                <a:pos x="connsiteX0" y="connsiteY0"/>
              </a:cxn>
              <a:cxn ang="0">
                <a:pos x="connsiteX1" y="connsiteY1"/>
              </a:cxn>
              <a:cxn ang="0">
                <a:pos x="connsiteX2" y="connsiteY2"/>
              </a:cxn>
              <a:cxn ang="0">
                <a:pos x="connsiteX3" y="connsiteY3"/>
              </a:cxn>
            </a:cxnLst>
            <a:rect l="l" t="t" r="r" b="b"/>
            <a:pathLst>
              <a:path w="307527" h="532977">
                <a:moveTo>
                  <a:pt x="0" y="0"/>
                </a:moveTo>
                <a:lnTo>
                  <a:pt x="307527" y="307527"/>
                </a:lnTo>
                <a:lnTo>
                  <a:pt x="82077" y="532977"/>
                </a:lnTo>
                <a:lnTo>
                  <a:pt x="0" y="532977"/>
                </a:lnTo>
                <a:close/>
              </a:path>
            </a:pathLst>
          </a:custGeom>
          <a:solidFill>
            <a:srgbClr val="161D3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5" tIns="45718" rIns="91435" bIns="45718" numCol="1" spcCol="0" rtlCol="0" fromWordArt="0" anchor="ctr" anchorCtr="0" forceAA="0" compatLnSpc="1">
            <a:prstTxWarp prst="textNoShape">
              <a:avLst/>
            </a:prstTxWarp>
            <a:noAutofit/>
          </a:bodyPr>
          <a:lstStyle/>
          <a:p>
            <a:pPr algn="ctr"/>
            <a:endParaRPr lang="zh-CN" altLang="en-US" sz="1707">
              <a:latin typeface="Arial"/>
              <a:ea typeface="微软雅黑"/>
              <a:sym typeface="Arial"/>
            </a:endParaRPr>
          </a:p>
        </p:txBody>
      </p:sp>
      <p:cxnSp>
        <p:nvCxnSpPr>
          <p:cNvPr id="29" name="直接连接符 28"/>
          <p:cNvCxnSpPr/>
          <p:nvPr/>
        </p:nvCxnSpPr>
        <p:spPr>
          <a:xfrm>
            <a:off x="8490388" y="4133003"/>
            <a:ext cx="3014004" cy="2959818"/>
          </a:xfrm>
          <a:prstGeom prst="line">
            <a:avLst/>
          </a:prstGeom>
          <a:ln>
            <a:solidFill>
              <a:srgbClr val="161D30"/>
            </a:solidFill>
          </a:ln>
        </p:spPr>
        <p:style>
          <a:lnRef idx="1">
            <a:schemeClr val="accent1"/>
          </a:lnRef>
          <a:fillRef idx="0">
            <a:schemeClr val="accent1"/>
          </a:fillRef>
          <a:effectRef idx="0">
            <a:schemeClr val="accent1"/>
          </a:effectRef>
          <a:fontRef idx="minor">
            <a:schemeClr val="tx1"/>
          </a:fontRef>
        </p:style>
      </p:cxnSp>
      <p:sp>
        <p:nvSpPr>
          <p:cNvPr id="17" name="Rectangle 9">
            <a:extLst>
              <a:ext uri="{FF2B5EF4-FFF2-40B4-BE49-F238E27FC236}">
                <a16:creationId xmlns="" xmlns:a16="http://schemas.microsoft.com/office/drawing/2014/main" id="{707BEFB5-A5B4-4D5B-94A5-FE9D1693EEAB}"/>
              </a:ext>
            </a:extLst>
          </p:cNvPr>
          <p:cNvSpPr>
            <a:spLocks noChangeArrowheads="1"/>
          </p:cNvSpPr>
          <p:nvPr/>
        </p:nvSpPr>
        <p:spPr bwMode="auto">
          <a:xfrm>
            <a:off x="991787" y="3804406"/>
            <a:ext cx="166552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1219140"/>
            <a:r>
              <a:rPr lang="en-US" altLang="zh-CN" sz="3200" dirty="0" smtClean="0">
                <a:solidFill>
                  <a:schemeClr val="tx1">
                    <a:lumMod val="85000"/>
                    <a:lumOff val="15000"/>
                  </a:schemeClr>
                </a:solidFill>
                <a:latin typeface="Arial"/>
                <a:ea typeface="微软雅黑"/>
                <a:sym typeface="Arial"/>
              </a:rPr>
              <a:t>THANKS</a:t>
            </a:r>
            <a:endParaRPr lang="en-US" altLang="zh-CN" sz="3200" dirty="0">
              <a:solidFill>
                <a:schemeClr val="tx1">
                  <a:lumMod val="85000"/>
                  <a:lumOff val="15000"/>
                </a:schemeClr>
              </a:solidFill>
              <a:latin typeface="Arial"/>
              <a:ea typeface="微软雅黑"/>
              <a:sym typeface="Arial"/>
            </a:endParaRPr>
          </a:p>
        </p:txBody>
      </p:sp>
      <p:sp>
        <p:nvSpPr>
          <p:cNvPr id="19" name="Rectangle 12">
            <a:extLst>
              <a:ext uri="{FF2B5EF4-FFF2-40B4-BE49-F238E27FC236}">
                <a16:creationId xmlns="" xmlns:a16="http://schemas.microsoft.com/office/drawing/2014/main" id="{159F33D3-6DC8-4286-80DA-9F99B33D8CE4}"/>
              </a:ext>
            </a:extLst>
          </p:cNvPr>
          <p:cNvSpPr>
            <a:spLocks noChangeArrowheads="1"/>
          </p:cNvSpPr>
          <p:nvPr/>
        </p:nvSpPr>
        <p:spPr bwMode="auto">
          <a:xfrm>
            <a:off x="992821" y="4486329"/>
            <a:ext cx="4456348" cy="266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1219140"/>
            <a:r>
              <a:rPr lang="zh-CN" altLang="en-US" sz="1733" dirty="0">
                <a:solidFill>
                  <a:schemeClr val="tx1">
                    <a:lumMod val="85000"/>
                    <a:lumOff val="15000"/>
                  </a:schemeClr>
                </a:solidFill>
                <a:latin typeface="Arial"/>
                <a:ea typeface="微软雅黑"/>
                <a:sym typeface="Arial"/>
              </a:rPr>
              <a:t>此处添加活动具体实施状况或者其他相关状况</a:t>
            </a:r>
          </a:p>
        </p:txBody>
      </p:sp>
      <p:sp>
        <p:nvSpPr>
          <p:cNvPr id="20" name="Rectangle 26">
            <a:extLst>
              <a:ext uri="{FF2B5EF4-FFF2-40B4-BE49-F238E27FC236}">
                <a16:creationId xmlns="" xmlns:a16="http://schemas.microsoft.com/office/drawing/2014/main" id="{E5C1267F-6649-4C8B-9D49-BC89A12E7235}"/>
              </a:ext>
            </a:extLst>
          </p:cNvPr>
          <p:cNvSpPr>
            <a:spLocks noChangeArrowheads="1"/>
          </p:cNvSpPr>
          <p:nvPr/>
        </p:nvSpPr>
        <p:spPr bwMode="auto">
          <a:xfrm>
            <a:off x="991788" y="2841878"/>
            <a:ext cx="7850319"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1219140"/>
            <a:r>
              <a:rPr lang="zh-CN" altLang="en-US" sz="6600" b="1" dirty="0">
                <a:solidFill>
                  <a:srgbClr val="161D30"/>
                </a:solidFill>
                <a:latin typeface="Arial"/>
                <a:ea typeface="微软雅黑"/>
                <a:sym typeface="Arial"/>
              </a:rPr>
              <a:t>谢谢聆听</a:t>
            </a:r>
          </a:p>
        </p:txBody>
      </p:sp>
      <p:sp>
        <p:nvSpPr>
          <p:cNvPr id="21" name="矩形 20">
            <a:extLst>
              <a:ext uri="{FF2B5EF4-FFF2-40B4-BE49-F238E27FC236}">
                <a16:creationId xmlns="" xmlns:a16="http://schemas.microsoft.com/office/drawing/2014/main" id="{C009ABE9-506D-456D-800E-2D8586727FB1}"/>
              </a:ext>
            </a:extLst>
          </p:cNvPr>
          <p:cNvSpPr/>
          <p:nvPr/>
        </p:nvSpPr>
        <p:spPr>
          <a:xfrm>
            <a:off x="48342" y="1694486"/>
            <a:ext cx="4412817" cy="1323439"/>
          </a:xfrm>
          <a:prstGeom prst="rect">
            <a:avLst/>
          </a:prstGeom>
        </p:spPr>
        <p:txBody>
          <a:bodyPr wrap="square">
            <a:spAutoFit/>
          </a:bodyPr>
          <a:lstStyle/>
          <a:p>
            <a:pPr algn="ctr">
              <a:defRPr/>
            </a:pPr>
            <a:r>
              <a:rPr lang="en-US" altLang="zh-CN" sz="8000" b="1" spc="400" dirty="0">
                <a:solidFill>
                  <a:srgbClr val="B1925F"/>
                </a:solidFill>
                <a:latin typeface="Century Gothic" panose="020B0502020202020204" pitchFamily="34" charset="0"/>
                <a:ea typeface="微软雅黑"/>
                <a:sym typeface="Arial"/>
              </a:rPr>
              <a:t>2018</a:t>
            </a:r>
            <a:endParaRPr lang="zh-CN" altLang="en-US" sz="8000" b="1" spc="400" dirty="0">
              <a:solidFill>
                <a:srgbClr val="B1925F"/>
              </a:solidFill>
              <a:latin typeface="Century Gothic" panose="020B0502020202020204" pitchFamily="34" charset="0"/>
              <a:ea typeface="微软雅黑"/>
              <a:sym typeface="Arial"/>
            </a:endParaRPr>
          </a:p>
        </p:txBody>
      </p:sp>
      <p:sp>
        <p:nvSpPr>
          <p:cNvPr id="31" name="矩形: 圆角 30">
            <a:extLst>
              <a:ext uri="{FF2B5EF4-FFF2-40B4-BE49-F238E27FC236}">
                <a16:creationId xmlns="" xmlns:a16="http://schemas.microsoft.com/office/drawing/2014/main" id="{D713F02C-2E12-4702-8FE3-439D425454F1}"/>
              </a:ext>
            </a:extLst>
          </p:cNvPr>
          <p:cNvSpPr/>
          <p:nvPr/>
        </p:nvSpPr>
        <p:spPr>
          <a:xfrm>
            <a:off x="991787" y="5008255"/>
            <a:ext cx="1272423" cy="428625"/>
          </a:xfrm>
          <a:prstGeom prst="roundRect">
            <a:avLst>
              <a:gd name="adj" fmla="val 50000"/>
            </a:avLst>
          </a:prstGeom>
          <a:solidFill>
            <a:srgbClr val="B1925F"/>
          </a:solidFill>
          <a:ln w="19050">
            <a:solidFill>
              <a:srgbClr val="B1925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32" name="矩形: 圆角 31">
            <a:extLst>
              <a:ext uri="{FF2B5EF4-FFF2-40B4-BE49-F238E27FC236}">
                <a16:creationId xmlns="" xmlns:a16="http://schemas.microsoft.com/office/drawing/2014/main" id="{FF4DFD19-9BB3-4B5E-8163-D91DDE166775}"/>
              </a:ext>
            </a:extLst>
          </p:cNvPr>
          <p:cNvSpPr/>
          <p:nvPr/>
        </p:nvSpPr>
        <p:spPr>
          <a:xfrm>
            <a:off x="2492542" y="5008255"/>
            <a:ext cx="1272423" cy="428625"/>
          </a:xfrm>
          <a:prstGeom prst="roundRect">
            <a:avLst>
              <a:gd name="adj" fmla="val 50000"/>
            </a:avLst>
          </a:prstGeom>
          <a:noFill/>
          <a:ln w="28575">
            <a:solidFill>
              <a:srgbClr val="161D3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33" name="文本框 32">
            <a:extLst>
              <a:ext uri="{FF2B5EF4-FFF2-40B4-BE49-F238E27FC236}">
                <a16:creationId xmlns="" xmlns:a16="http://schemas.microsoft.com/office/drawing/2014/main" id="{CFB7D3D4-23C3-4F4E-8361-9FD3CC43DD22}"/>
              </a:ext>
            </a:extLst>
          </p:cNvPr>
          <p:cNvSpPr txBox="1"/>
          <p:nvPr/>
        </p:nvSpPr>
        <p:spPr>
          <a:xfrm>
            <a:off x="991787" y="5053290"/>
            <a:ext cx="1238913" cy="338554"/>
          </a:xfrm>
          <a:prstGeom prst="rect">
            <a:avLst/>
          </a:prstGeom>
        </p:spPr>
        <p:txBody>
          <a:bodyPr wrap="square" rtlCol="0">
            <a:spAutoFit/>
          </a:bodyPr>
          <a:lstStyle/>
          <a:p>
            <a:pPr algn="ct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部门名称</a:t>
            </a:r>
          </a:p>
        </p:txBody>
      </p:sp>
      <p:sp>
        <p:nvSpPr>
          <p:cNvPr id="34" name="文本框 33">
            <a:extLst>
              <a:ext uri="{FF2B5EF4-FFF2-40B4-BE49-F238E27FC236}">
                <a16:creationId xmlns="" xmlns:a16="http://schemas.microsoft.com/office/drawing/2014/main" id="{FB0658E0-74F8-43AC-A299-6D6C9943ED5D}"/>
              </a:ext>
            </a:extLst>
          </p:cNvPr>
          <p:cNvSpPr txBox="1"/>
          <p:nvPr/>
        </p:nvSpPr>
        <p:spPr>
          <a:xfrm>
            <a:off x="2509296" y="5053290"/>
            <a:ext cx="1238913" cy="338554"/>
          </a:xfrm>
          <a:prstGeom prst="rect">
            <a:avLst/>
          </a:prstGeom>
        </p:spPr>
        <p:txBody>
          <a:bodyPr wrap="square" rtlCol="0">
            <a:spAutoFit/>
          </a:bodyPr>
          <a:lstStyle/>
          <a:p>
            <a:pPr algn="ctr"/>
            <a:r>
              <a:rPr lang="zh-CN" altLang="en-US" sz="1600" b="1" dirty="0">
                <a:solidFill>
                  <a:srgbClr val="B1925F"/>
                </a:solidFill>
                <a:latin typeface="微软雅黑" panose="020B0503020204020204" pitchFamily="34" charset="-122"/>
                <a:ea typeface="微软雅黑" panose="020B0503020204020204" pitchFamily="34" charset="-122"/>
              </a:rPr>
              <a:t>美仑设计</a:t>
            </a:r>
          </a:p>
        </p:txBody>
      </p:sp>
    </p:spTree>
    <p:extLst>
      <p:ext uri="{BB962C8B-B14F-4D97-AF65-F5344CB8AC3E}">
        <p14:creationId xmlns:p14="http://schemas.microsoft.com/office/powerpoint/2010/main" val="2298202915"/>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AB4F84AE-79FC-45F1-A771-0FD99A44EE9C}"/>
              </a:ext>
            </a:extLst>
          </p:cNvPr>
          <p:cNvSpPr/>
          <p:nvPr/>
        </p:nvSpPr>
        <p:spPr>
          <a:xfrm>
            <a:off x="0" y="-4789"/>
            <a:ext cx="12192000" cy="6867578"/>
          </a:xfrm>
          <a:prstGeom prst="rect">
            <a:avLst/>
          </a:prstGeom>
          <a:solidFill>
            <a:srgbClr val="16142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3" name="组合 2">
            <a:extLst>
              <a:ext uri="{FF2B5EF4-FFF2-40B4-BE49-F238E27FC236}">
                <a16:creationId xmlns="" xmlns:a16="http://schemas.microsoft.com/office/drawing/2014/main" id="{725A9E9D-5061-4328-829F-902D079B8361}"/>
              </a:ext>
            </a:extLst>
          </p:cNvPr>
          <p:cNvGrpSpPr/>
          <p:nvPr/>
        </p:nvGrpSpPr>
        <p:grpSpPr>
          <a:xfrm>
            <a:off x="3541454" y="1408328"/>
            <a:ext cx="5109092" cy="4050922"/>
            <a:chOff x="3466606" y="592948"/>
            <a:chExt cx="5109092" cy="4050922"/>
          </a:xfrm>
        </p:grpSpPr>
        <p:sp>
          <p:nvSpPr>
            <p:cNvPr id="4" name="矩形 3">
              <a:extLst>
                <a:ext uri="{FF2B5EF4-FFF2-40B4-BE49-F238E27FC236}">
                  <a16:creationId xmlns="" xmlns:a16="http://schemas.microsoft.com/office/drawing/2014/main" id="{1E4FBFDB-9E8F-4DDB-8BBA-5FD53E902902}"/>
                </a:ext>
              </a:extLst>
            </p:cNvPr>
            <p:cNvSpPr/>
            <p:nvPr/>
          </p:nvSpPr>
          <p:spPr>
            <a:xfrm>
              <a:off x="3466606" y="3249081"/>
              <a:ext cx="5109091"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bg1"/>
                  </a:solidFill>
                  <a:latin typeface="微软雅黑" panose="020B0503020204020204" pitchFamily="34" charset="-122"/>
                  <a:ea typeface="微软雅黑" panose="020B0503020204020204" pitchFamily="34" charset="-122"/>
                </a:rPr>
                <a:t>获取本模板</a:t>
              </a:r>
              <a:r>
                <a:rPr lang="zh-CN" altLang="en-US" sz="2400" b="1" dirty="0">
                  <a:solidFill>
                    <a:srgbClr val="E75617"/>
                  </a:solidFill>
                  <a:latin typeface="微软雅黑" panose="020B0503020204020204" pitchFamily="34" charset="-122"/>
                  <a:ea typeface="微软雅黑" panose="020B0503020204020204" pitchFamily="34" charset="-122"/>
                </a:rPr>
                <a:t>完整版</a:t>
              </a:r>
              <a:r>
                <a:rPr lang="zh-CN" altLang="en-US" sz="2400" dirty="0">
                  <a:solidFill>
                    <a:schemeClr val="bg1"/>
                  </a:solidFill>
                  <a:latin typeface="微软雅黑" panose="020B0503020204020204" pitchFamily="34" charset="-122"/>
                  <a:ea typeface="微软雅黑" panose="020B0503020204020204" pitchFamily="34" charset="-122"/>
                </a:rPr>
                <a:t>请添加</a:t>
              </a:r>
              <a:r>
                <a:rPr lang="zh-CN" altLang="en-US" sz="2400" b="1" dirty="0">
                  <a:solidFill>
                    <a:srgbClr val="E75617"/>
                  </a:solidFill>
                  <a:latin typeface="微软雅黑" panose="020B0503020204020204" pitchFamily="34" charset="-122"/>
                  <a:ea typeface="微软雅黑" panose="020B0503020204020204" pitchFamily="34" charset="-122"/>
                </a:rPr>
                <a:t>微信公众号</a:t>
              </a:r>
            </a:p>
          </p:txBody>
        </p:sp>
        <p:sp>
          <p:nvSpPr>
            <p:cNvPr id="5" name="矩形 4">
              <a:extLst>
                <a:ext uri="{FF2B5EF4-FFF2-40B4-BE49-F238E27FC236}">
                  <a16:creationId xmlns="" xmlns:a16="http://schemas.microsoft.com/office/drawing/2014/main" id="{D33E2D55-4AD6-492D-8EC6-E6861C1052D4}"/>
                </a:ext>
              </a:extLst>
            </p:cNvPr>
            <p:cNvSpPr/>
            <p:nvPr/>
          </p:nvSpPr>
          <p:spPr>
            <a:xfrm>
              <a:off x="4621730" y="3679417"/>
              <a:ext cx="2598788"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bg1"/>
                  </a:solidFill>
                  <a:latin typeface="微软雅黑" panose="020B0503020204020204" pitchFamily="34" charset="-122"/>
                  <a:ea typeface="微软雅黑" panose="020B0503020204020204" pitchFamily="34" charset="-122"/>
                </a:rPr>
                <a:t>回复</a:t>
              </a:r>
              <a:r>
                <a:rPr lang="zh-CN" altLang="en-US" sz="2400" dirty="0">
                  <a:solidFill>
                    <a:srgbClr val="E75617"/>
                  </a:solidFill>
                  <a:latin typeface="微软雅黑" panose="020B0503020204020204" pitchFamily="34" charset="-122"/>
                  <a:ea typeface="微软雅黑" panose="020B0503020204020204" pitchFamily="34" charset="-122"/>
                </a:rPr>
                <a:t>关键词：</a:t>
              </a:r>
              <a:r>
                <a:rPr lang="en-US" altLang="zh-CN" sz="2400" b="1" dirty="0">
                  <a:solidFill>
                    <a:srgbClr val="E75617"/>
                  </a:solidFill>
                  <a:latin typeface="微软雅黑" panose="020B0503020204020204" pitchFamily="34" charset="-122"/>
                  <a:ea typeface="微软雅黑" panose="020B0503020204020204" pitchFamily="34" charset="-122"/>
                </a:rPr>
                <a:t>017</a:t>
              </a:r>
              <a:endParaRPr lang="zh-CN" altLang="en-US" sz="2400" b="1" dirty="0">
                <a:solidFill>
                  <a:srgbClr val="E75617"/>
                </a:solidFill>
                <a:latin typeface="微软雅黑" panose="020B0503020204020204" pitchFamily="34" charset="-122"/>
                <a:ea typeface="微软雅黑" panose="020B0503020204020204" pitchFamily="34" charset="-122"/>
              </a:endParaRPr>
            </a:p>
          </p:txBody>
        </p:sp>
        <p:pic>
          <p:nvPicPr>
            <p:cNvPr id="6" name="图片 5">
              <a:extLst>
                <a:ext uri="{FF2B5EF4-FFF2-40B4-BE49-F238E27FC236}">
                  <a16:creationId xmlns="" xmlns:a16="http://schemas.microsoft.com/office/drawing/2014/main" id="{E3AA8AC2-5C50-4BFD-8E5C-97609285A7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21605" y="594195"/>
              <a:ext cx="2000252" cy="2000250"/>
            </a:xfrm>
            <a:prstGeom prst="rect">
              <a:avLst/>
            </a:prstGeom>
          </p:spPr>
        </p:pic>
        <p:pic>
          <p:nvPicPr>
            <p:cNvPr id="7" name="图片 6">
              <a:extLst>
                <a:ext uri="{FF2B5EF4-FFF2-40B4-BE49-F238E27FC236}">
                  <a16:creationId xmlns="" xmlns:a16="http://schemas.microsoft.com/office/drawing/2014/main" id="{2C15B38A-AAA5-4D2D-B583-7D3D6F71B793}"/>
                </a:ext>
              </a:extLst>
            </p:cNvPr>
            <p:cNvPicPr>
              <a:picLocks noChangeAspect="1"/>
            </p:cNvPicPr>
            <p:nvPr/>
          </p:nvPicPr>
          <p:blipFill rotWithShape="1">
            <a:blip r:embed="rId3"/>
            <a:srcRect l="11706" t="28652" r="11706" b="16850"/>
            <a:stretch/>
          </p:blipFill>
          <p:spPr>
            <a:xfrm>
              <a:off x="6349030" y="592948"/>
              <a:ext cx="2016184" cy="1999429"/>
            </a:xfrm>
            <a:prstGeom prst="rect">
              <a:avLst/>
            </a:prstGeom>
          </p:spPr>
        </p:pic>
        <p:sp>
          <p:nvSpPr>
            <p:cNvPr id="8" name="矩形 7">
              <a:extLst>
                <a:ext uri="{FF2B5EF4-FFF2-40B4-BE49-F238E27FC236}">
                  <a16:creationId xmlns="" xmlns:a16="http://schemas.microsoft.com/office/drawing/2014/main" id="{74C919A0-9BD4-44E0-A052-46040F81C86F}"/>
                </a:ext>
              </a:extLst>
            </p:cNvPr>
            <p:cNvSpPr/>
            <p:nvPr/>
          </p:nvSpPr>
          <p:spPr>
            <a:xfrm>
              <a:off x="3546757" y="2730496"/>
              <a:ext cx="2149948" cy="307777"/>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微信公众号：</a:t>
              </a:r>
              <a:r>
                <a:rPr lang="en-US" altLang="zh-CN" sz="1400" b="1" dirty="0">
                  <a:solidFill>
                    <a:schemeClr val="bg1"/>
                  </a:solidFill>
                  <a:latin typeface="微软雅黑" panose="020B0503020204020204" pitchFamily="34" charset="-122"/>
                  <a:ea typeface="微软雅黑" panose="020B0503020204020204" pitchFamily="34" charset="-122"/>
                </a:rPr>
                <a:t>PPT</a:t>
              </a:r>
              <a:r>
                <a:rPr lang="zh-CN" altLang="en-US" sz="1400" b="1" dirty="0">
                  <a:solidFill>
                    <a:schemeClr val="bg1"/>
                  </a:solidFill>
                  <a:latin typeface="微软雅黑" panose="020B0503020204020204" pitchFamily="34" charset="-122"/>
                  <a:ea typeface="微软雅黑" panose="020B0503020204020204" pitchFamily="34" charset="-122"/>
                </a:rPr>
                <a:t>老司机</a:t>
              </a:r>
            </a:p>
          </p:txBody>
        </p:sp>
        <p:sp>
          <p:nvSpPr>
            <p:cNvPr id="9" name="矩形 8">
              <a:extLst>
                <a:ext uri="{FF2B5EF4-FFF2-40B4-BE49-F238E27FC236}">
                  <a16:creationId xmlns="" xmlns:a16="http://schemas.microsoft.com/office/drawing/2014/main" id="{23C4C575-FB9C-420E-9FB5-BA42B9F311D4}"/>
                </a:ext>
              </a:extLst>
            </p:cNvPr>
            <p:cNvSpPr/>
            <p:nvPr/>
          </p:nvSpPr>
          <p:spPr>
            <a:xfrm>
              <a:off x="6246213" y="2730496"/>
              <a:ext cx="2329485" cy="307777"/>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b="1" dirty="0">
                  <a:solidFill>
                    <a:srgbClr val="E75617"/>
                  </a:solidFill>
                  <a:latin typeface="微软雅黑" panose="020B0503020204020204" pitchFamily="34" charset="-122"/>
                  <a:ea typeface="微软雅黑" panose="020B0503020204020204" pitchFamily="34" charset="-122"/>
                </a:rPr>
                <a:t>学习</a:t>
              </a:r>
              <a:r>
                <a:rPr lang="en-US" altLang="zh-CN" sz="1400" b="1" dirty="0">
                  <a:solidFill>
                    <a:srgbClr val="E75617"/>
                  </a:solidFill>
                  <a:latin typeface="微软雅黑" panose="020B0503020204020204" pitchFamily="34" charset="-122"/>
                  <a:ea typeface="微软雅黑" panose="020B0503020204020204" pitchFamily="34" charset="-122"/>
                </a:rPr>
                <a:t>PPT</a:t>
              </a:r>
              <a:r>
                <a:rPr lang="zh-CN" altLang="en-US" sz="1400" b="1" dirty="0">
                  <a:solidFill>
                    <a:schemeClr val="bg1"/>
                  </a:solidFill>
                  <a:latin typeface="微软雅黑" panose="020B0503020204020204" pitchFamily="34" charset="-122"/>
                  <a:ea typeface="微软雅黑" panose="020B0503020204020204" pitchFamily="34" charset="-122"/>
                </a:rPr>
                <a:t>请添加微信个人号</a:t>
              </a:r>
            </a:p>
          </p:txBody>
        </p:sp>
        <p:sp>
          <p:nvSpPr>
            <p:cNvPr id="10" name="矩形 9">
              <a:extLst>
                <a:ext uri="{FF2B5EF4-FFF2-40B4-BE49-F238E27FC236}">
                  <a16:creationId xmlns="" xmlns:a16="http://schemas.microsoft.com/office/drawing/2014/main" id="{5C910547-A2F4-4825-8ECD-34E69CB6C9FE}"/>
                </a:ext>
              </a:extLst>
            </p:cNvPr>
            <p:cNvSpPr/>
            <p:nvPr/>
          </p:nvSpPr>
          <p:spPr>
            <a:xfrm>
              <a:off x="3546757" y="4243760"/>
              <a:ext cx="4875052" cy="400110"/>
            </a:xfrm>
            <a:prstGeom prst="rect">
              <a:avLst/>
            </a:prstGeom>
            <a:solidFill>
              <a:schemeClr val="bg1"/>
            </a:solid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000" b="1" dirty="0">
                  <a:solidFill>
                    <a:srgbClr val="E75617"/>
                  </a:solidFill>
                  <a:latin typeface="微软雅黑" panose="020B0503020204020204" pitchFamily="34" charset="-122"/>
                  <a:ea typeface="微软雅黑" panose="020B0503020204020204" pitchFamily="34" charset="-122"/>
                </a:rPr>
                <a:t>本微信公众号每周一个原创模板免费分享</a:t>
              </a:r>
            </a:p>
          </p:txBody>
        </p:sp>
      </p:grpSp>
    </p:spTree>
    <p:extLst>
      <p:ext uri="{BB962C8B-B14F-4D97-AF65-F5344CB8AC3E}">
        <p14:creationId xmlns:p14="http://schemas.microsoft.com/office/powerpoint/2010/main" val="397081361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66605" y="3244334"/>
            <a:ext cx="5658793" cy="1477328"/>
          </a:xfrm>
          <a:prstGeom prst="rect">
            <a:avLst/>
          </a:prstGeom>
        </p:spPr>
        <p:txBody>
          <a:bodyPr wrap="none">
            <a:spAutoFit/>
          </a:bodyPr>
          <a:lstStyle/>
          <a:p>
            <a:pPr algn="ctr"/>
            <a:r>
              <a:rPr lang="zh-CN" altLang="en-US" b="1" dirty="0">
                <a:solidFill>
                  <a:srgbClr val="B1925F"/>
                </a:solidFill>
                <a:latin typeface="微软雅黑" panose="020B0503020204020204" pitchFamily="34" charset="-122"/>
                <a:ea typeface="微软雅黑" panose="020B0503020204020204" pitchFamily="34" charset="-122"/>
              </a:rPr>
              <a:t>美仑设</a:t>
            </a:r>
            <a:r>
              <a:rPr lang="zh-CN" altLang="en-US" b="1" dirty="0" smtClean="0">
                <a:solidFill>
                  <a:srgbClr val="B1925F"/>
                </a:solidFill>
                <a:latin typeface="微软雅黑" panose="020B0503020204020204" pitchFamily="34" charset="-122"/>
                <a:ea typeface="微软雅黑" panose="020B0503020204020204" pitchFamily="34" charset="-122"/>
              </a:rPr>
              <a:t>计   作品</a:t>
            </a:r>
            <a:endParaRPr lang="en-US" altLang="zh-CN" b="1" dirty="0" smtClean="0">
              <a:solidFill>
                <a:srgbClr val="B1925F"/>
              </a:solidFill>
              <a:latin typeface="微软雅黑" panose="020B0503020204020204" pitchFamily="34" charset="-122"/>
              <a:ea typeface="微软雅黑" panose="020B0503020204020204" pitchFamily="34" charset="-122"/>
            </a:endParaRPr>
          </a:p>
          <a:p>
            <a:pPr algn="ctr"/>
            <a:endParaRPr lang="en-US" altLang="zh-CN" b="1" dirty="0">
              <a:solidFill>
                <a:srgbClr val="B1925F"/>
              </a:solidFill>
              <a:latin typeface="微软雅黑" panose="020B0503020204020204" pitchFamily="34" charset="-122"/>
              <a:ea typeface="微软雅黑" panose="020B0503020204020204" pitchFamily="34" charset="-122"/>
            </a:endParaRPr>
          </a:p>
          <a:p>
            <a:pPr algn="ctr"/>
            <a:endParaRPr lang="en-US" altLang="zh-CN" b="1" dirty="0" smtClean="0">
              <a:solidFill>
                <a:srgbClr val="B1925F"/>
              </a:solidFill>
              <a:latin typeface="微软雅黑" panose="020B0503020204020204" pitchFamily="34" charset="-122"/>
              <a:ea typeface="微软雅黑" panose="020B0503020204020204" pitchFamily="34" charset="-122"/>
            </a:endParaRPr>
          </a:p>
          <a:p>
            <a:pPr algn="ctr"/>
            <a:endParaRPr lang="en-US" altLang="zh-CN" b="1" dirty="0">
              <a:solidFill>
                <a:srgbClr val="B1925F"/>
              </a:solidFill>
              <a:latin typeface="微软雅黑" panose="020B0503020204020204" pitchFamily="34" charset="-122"/>
              <a:ea typeface="微软雅黑" panose="020B0503020204020204" pitchFamily="34" charset="-122"/>
            </a:endParaRPr>
          </a:p>
          <a:p>
            <a:pPr algn="ctr"/>
            <a:r>
              <a:rPr lang="en-US" altLang="zh-CN" b="1" dirty="0" smtClean="0">
                <a:solidFill>
                  <a:srgbClr val="B1925F"/>
                </a:solidFill>
                <a:latin typeface="微软雅黑" panose="020B0503020204020204" pitchFamily="34" charset="-122"/>
                <a:ea typeface="微软雅黑" panose="020B0503020204020204" pitchFamily="34" charset="-122"/>
              </a:rPr>
              <a:t>51PPT</a:t>
            </a:r>
            <a:r>
              <a:rPr lang="zh-CN" altLang="en-US" b="1" dirty="0" smtClean="0">
                <a:solidFill>
                  <a:srgbClr val="B1925F"/>
                </a:solidFill>
                <a:latin typeface="微软雅黑" panose="020B0503020204020204" pitchFamily="34" charset="-122"/>
                <a:ea typeface="微软雅黑" panose="020B0503020204020204" pitchFamily="34" charset="-122"/>
              </a:rPr>
              <a:t>模板网   </a:t>
            </a:r>
            <a:r>
              <a:rPr lang="en-US" altLang="zh-CN" b="1" dirty="0" smtClean="0">
                <a:solidFill>
                  <a:srgbClr val="B1925F"/>
                </a:solidFill>
                <a:latin typeface="微软雅黑" panose="020B0503020204020204" pitchFamily="34" charset="-122"/>
                <a:ea typeface="微软雅黑" panose="020B0503020204020204" pitchFamily="34" charset="-122"/>
                <a:hlinkClick r:id="rId2"/>
              </a:rPr>
              <a:t>www.51pptmoban.com</a:t>
            </a:r>
            <a:r>
              <a:rPr lang="en-US" altLang="zh-CN" b="1" dirty="0" smtClean="0">
                <a:solidFill>
                  <a:srgbClr val="B1925F"/>
                </a:solidFill>
                <a:latin typeface="微软雅黑" panose="020B0503020204020204" pitchFamily="34" charset="-122"/>
                <a:ea typeface="微软雅黑" panose="020B0503020204020204" pitchFamily="34" charset="-122"/>
              </a:rPr>
              <a:t>   </a:t>
            </a:r>
            <a:r>
              <a:rPr lang="zh-CN" altLang="en-US" b="1" dirty="0" smtClean="0">
                <a:solidFill>
                  <a:srgbClr val="B1925F"/>
                </a:solidFill>
                <a:latin typeface="微软雅黑" panose="020B0503020204020204" pitchFamily="34" charset="-122"/>
                <a:ea typeface="微软雅黑" panose="020B0503020204020204" pitchFamily="34" charset="-122"/>
              </a:rPr>
              <a:t>授权发布</a:t>
            </a:r>
            <a:endParaRPr lang="zh-CN" altLang="en-US" b="1" dirty="0">
              <a:solidFill>
                <a:srgbClr val="B1925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659735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 xmlns:a16="http://schemas.microsoft.com/office/drawing/2014/main" id="{E947AE6B-C56C-45FD-90F4-922C476FD9F1}"/>
              </a:ext>
            </a:extLst>
          </p:cNvPr>
          <p:cNvPicPr>
            <a:picLocks noChangeAspect="1"/>
          </p:cNvPicPr>
          <p:nvPr/>
        </p:nvPicPr>
        <p:blipFill rotWithShape="1">
          <a:blip r:embed="rId2">
            <a:extLst>
              <a:ext uri="{28A0092B-C50C-407E-A947-70E740481C1C}">
                <a14:useLocalDpi xmlns:a14="http://schemas.microsoft.com/office/drawing/2010/main" val="0"/>
              </a:ext>
            </a:extLst>
          </a:blip>
          <a:srcRect t="7813" b="7813"/>
          <a:stretch/>
        </p:blipFill>
        <p:spPr>
          <a:xfrm>
            <a:off x="0" y="0"/>
            <a:ext cx="12192000" cy="6858000"/>
          </a:xfrm>
          <a:prstGeom prst="rect">
            <a:avLst/>
          </a:prstGeom>
        </p:spPr>
      </p:pic>
      <p:sp>
        <p:nvSpPr>
          <p:cNvPr id="12" name="椭圆 11">
            <a:extLst>
              <a:ext uri="{FF2B5EF4-FFF2-40B4-BE49-F238E27FC236}">
                <a16:creationId xmlns="" xmlns:a16="http://schemas.microsoft.com/office/drawing/2014/main" id="{F4A60A40-6E3D-453B-983A-D2C5DD6DEDA2}"/>
              </a:ext>
            </a:extLst>
          </p:cNvPr>
          <p:cNvSpPr/>
          <p:nvPr/>
        </p:nvSpPr>
        <p:spPr>
          <a:xfrm>
            <a:off x="3481615" y="1006930"/>
            <a:ext cx="5228770" cy="5228770"/>
          </a:xfrm>
          <a:prstGeom prst="ellipse">
            <a:avLst/>
          </a:prstGeom>
          <a:solidFill>
            <a:srgbClr val="171D2B">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11" name="椭圆 10">
            <a:extLst>
              <a:ext uri="{FF2B5EF4-FFF2-40B4-BE49-F238E27FC236}">
                <a16:creationId xmlns="" xmlns:a16="http://schemas.microsoft.com/office/drawing/2014/main" id="{ED6FB1C6-354C-4240-8202-0F45C2495CD4}"/>
              </a:ext>
            </a:extLst>
          </p:cNvPr>
          <p:cNvSpPr/>
          <p:nvPr/>
        </p:nvSpPr>
        <p:spPr>
          <a:xfrm>
            <a:off x="3766457" y="1291772"/>
            <a:ext cx="4659086" cy="4659086"/>
          </a:xfrm>
          <a:prstGeom prst="ellipse">
            <a:avLst/>
          </a:prstGeom>
          <a:solidFill>
            <a:srgbClr val="171D2B">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13" name="TextBox 64">
            <a:extLst>
              <a:ext uri="{FF2B5EF4-FFF2-40B4-BE49-F238E27FC236}">
                <a16:creationId xmlns="" xmlns:a16="http://schemas.microsoft.com/office/drawing/2014/main" id="{0F5B143C-8DB2-4E09-9205-B860864A7AFB}"/>
              </a:ext>
            </a:extLst>
          </p:cNvPr>
          <p:cNvSpPr txBox="1"/>
          <p:nvPr/>
        </p:nvSpPr>
        <p:spPr>
          <a:xfrm>
            <a:off x="3926175" y="3340775"/>
            <a:ext cx="4339650" cy="923330"/>
          </a:xfrm>
          <a:prstGeom prst="rect">
            <a:avLst/>
          </a:prstGeom>
          <a:noFill/>
        </p:spPr>
        <p:txBody>
          <a:bodyPr wrap="none" rtlCol="0">
            <a:spAutoFit/>
          </a:bodyPr>
          <a:lstStyle/>
          <a:p>
            <a:pPr algn="ctr"/>
            <a:r>
              <a:rPr lang="zh-CN" altLang="en-US" sz="5400" dirty="0">
                <a:solidFill>
                  <a:srgbClr val="B1925F"/>
                </a:solidFill>
                <a:latin typeface="微软雅黑" panose="020B0503020204020204" pitchFamily="34" charset="-122"/>
                <a:ea typeface="微软雅黑" panose="020B0503020204020204" pitchFamily="34" charset="-122"/>
              </a:rPr>
              <a:t>活动背景设置</a:t>
            </a:r>
          </a:p>
        </p:txBody>
      </p:sp>
      <p:sp>
        <p:nvSpPr>
          <p:cNvPr id="14" name="矩形 13">
            <a:extLst>
              <a:ext uri="{FF2B5EF4-FFF2-40B4-BE49-F238E27FC236}">
                <a16:creationId xmlns="" xmlns:a16="http://schemas.microsoft.com/office/drawing/2014/main" id="{657074E7-9805-442F-A625-8EAB67F941C1}"/>
              </a:ext>
            </a:extLst>
          </p:cNvPr>
          <p:cNvSpPr/>
          <p:nvPr/>
        </p:nvSpPr>
        <p:spPr>
          <a:xfrm>
            <a:off x="5278242" y="2142074"/>
            <a:ext cx="1635516" cy="1323439"/>
          </a:xfrm>
          <a:prstGeom prst="rect">
            <a:avLst/>
          </a:prstGeom>
        </p:spPr>
        <p:txBody>
          <a:bodyPr wrap="square">
            <a:spAutoFit/>
          </a:bodyPr>
          <a:lstStyle/>
          <a:p>
            <a:pPr algn="ctr"/>
            <a:r>
              <a:rPr lang="en-US" altLang="zh-CN" sz="8000" b="1" dirty="0">
                <a:solidFill>
                  <a:srgbClr val="B1925F"/>
                </a:solidFill>
                <a:latin typeface="Century Gothic" panose="020B0502020202020204" pitchFamily="34" charset="0"/>
                <a:ea typeface="微软雅黑" panose="020B0503020204020204" pitchFamily="34" charset="-122"/>
              </a:rPr>
              <a:t>01</a:t>
            </a:r>
          </a:p>
        </p:txBody>
      </p:sp>
      <p:sp>
        <p:nvSpPr>
          <p:cNvPr id="15" name="椭圆 14">
            <a:extLst>
              <a:ext uri="{FF2B5EF4-FFF2-40B4-BE49-F238E27FC236}">
                <a16:creationId xmlns="" xmlns:a16="http://schemas.microsoft.com/office/drawing/2014/main" id="{5141FA1B-5841-4B58-9DC2-92C9683242BD}"/>
              </a:ext>
            </a:extLst>
          </p:cNvPr>
          <p:cNvSpPr/>
          <p:nvPr/>
        </p:nvSpPr>
        <p:spPr>
          <a:xfrm>
            <a:off x="5959897" y="4461280"/>
            <a:ext cx="345232" cy="345232"/>
          </a:xfrm>
          <a:prstGeom prst="ellipse">
            <a:avLst/>
          </a:prstGeom>
          <a:solidFill>
            <a:srgbClr val="B1925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
        <p:nvSpPr>
          <p:cNvPr id="16" name="椭圆 15">
            <a:extLst>
              <a:ext uri="{FF2B5EF4-FFF2-40B4-BE49-F238E27FC236}">
                <a16:creationId xmlns="" xmlns:a16="http://schemas.microsoft.com/office/drawing/2014/main" id="{93E9AC09-768D-41A6-B15C-5B2CAB971B9A}"/>
              </a:ext>
            </a:extLst>
          </p:cNvPr>
          <p:cNvSpPr/>
          <p:nvPr/>
        </p:nvSpPr>
        <p:spPr>
          <a:xfrm>
            <a:off x="6057884" y="4559267"/>
            <a:ext cx="149258" cy="1492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rgbClr val="FFFFFF"/>
              </a:solidFill>
              <a:cs typeface="+mn-ea"/>
              <a:sym typeface="+mn-lt"/>
            </a:endParaRPr>
          </a:p>
        </p:txBody>
      </p:sp>
    </p:spTree>
    <p:extLst>
      <p:ext uri="{BB962C8B-B14F-4D97-AF65-F5344CB8AC3E}">
        <p14:creationId xmlns:p14="http://schemas.microsoft.com/office/powerpoint/2010/main" val="9357932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 y="2917805"/>
            <a:ext cx="6738599" cy="367427"/>
          </a:xfrm>
          <a:prstGeom prst="rect">
            <a:avLst/>
          </a:pr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89" b="0" i="0" u="none" strike="noStrike" kern="1200" cap="none" spc="0" normalizeH="0" baseline="0" noProof="0">
              <a:ln>
                <a:noFill/>
              </a:ln>
              <a:solidFill>
                <a:prstClr val="black">
                  <a:lumMod val="75000"/>
                  <a:lumOff val="25000"/>
                </a:prstClr>
              </a:solidFill>
              <a:effectLst/>
              <a:uLnTx/>
              <a:uFillTx/>
              <a:latin typeface="Arial"/>
              <a:ea typeface="微软雅黑"/>
              <a:cs typeface="+mn-cs"/>
              <a:sym typeface="Arial"/>
            </a:endParaRPr>
          </a:p>
        </p:txBody>
      </p:sp>
      <p:grpSp>
        <p:nvGrpSpPr>
          <p:cNvPr id="20" name="组合 19"/>
          <p:cNvGrpSpPr/>
          <p:nvPr/>
        </p:nvGrpSpPr>
        <p:grpSpPr>
          <a:xfrm>
            <a:off x="5619845" y="972123"/>
            <a:ext cx="2313111" cy="2313111"/>
            <a:chOff x="6864437" y="1751529"/>
            <a:chExt cx="1970470" cy="1970470"/>
          </a:xfrm>
          <a:effectLst>
            <a:outerShdw blurRad="50800" dist="38100" dir="2700000" algn="tl" rotWithShape="0">
              <a:prstClr val="black">
                <a:alpha val="40000"/>
              </a:prstClr>
            </a:outerShdw>
          </a:effectLst>
        </p:grpSpPr>
        <p:sp>
          <p:nvSpPr>
            <p:cNvPr id="21" name="任意多边形 20"/>
            <p:cNvSpPr/>
            <p:nvPr/>
          </p:nvSpPr>
          <p:spPr>
            <a:xfrm>
              <a:off x="6864437" y="1751529"/>
              <a:ext cx="1970470" cy="1523844"/>
            </a:xfrm>
            <a:custGeom>
              <a:avLst/>
              <a:gdLst>
                <a:gd name="connsiteX0" fmla="*/ 985235 w 1970470"/>
                <a:gd name="connsiteY0" fmla="*/ 0 h 1523844"/>
                <a:gd name="connsiteX1" fmla="*/ 1970470 w 1970470"/>
                <a:gd name="connsiteY1" fmla="*/ 985235 h 1523844"/>
                <a:gd name="connsiteX2" fmla="*/ 1851557 w 1970470"/>
                <a:gd name="connsiteY2" fmla="*/ 1454856 h 1523844"/>
                <a:gd name="connsiteX3" fmla="*/ 1809646 w 1970470"/>
                <a:gd name="connsiteY3" fmla="*/ 1523844 h 1523844"/>
                <a:gd name="connsiteX4" fmla="*/ 1380307 w 1970470"/>
                <a:gd name="connsiteY4" fmla="*/ 1523844 h 1523844"/>
                <a:gd name="connsiteX5" fmla="*/ 1458954 w 1970470"/>
                <a:gd name="connsiteY5" fmla="*/ 1458954 h 1523844"/>
                <a:gd name="connsiteX6" fmla="*/ 1655175 w 1970470"/>
                <a:gd name="connsiteY6" fmla="*/ 985235 h 1523844"/>
                <a:gd name="connsiteX7" fmla="*/ 985235 w 1970470"/>
                <a:gd name="connsiteY7" fmla="*/ 315295 h 1523844"/>
                <a:gd name="connsiteX8" fmla="*/ 315295 w 1970470"/>
                <a:gd name="connsiteY8" fmla="*/ 985235 h 1523844"/>
                <a:gd name="connsiteX9" fmla="*/ 511516 w 1970470"/>
                <a:gd name="connsiteY9" fmla="*/ 1458954 h 1523844"/>
                <a:gd name="connsiteX10" fmla="*/ 590163 w 1970470"/>
                <a:gd name="connsiteY10" fmla="*/ 1523844 h 1523844"/>
                <a:gd name="connsiteX11" fmla="*/ 160824 w 1970470"/>
                <a:gd name="connsiteY11" fmla="*/ 1523844 h 1523844"/>
                <a:gd name="connsiteX12" fmla="*/ 118913 w 1970470"/>
                <a:gd name="connsiteY12" fmla="*/ 1454856 h 1523844"/>
                <a:gd name="connsiteX13" fmla="*/ 0 w 1970470"/>
                <a:gd name="connsiteY13" fmla="*/ 985235 h 1523844"/>
                <a:gd name="connsiteX14" fmla="*/ 985235 w 1970470"/>
                <a:gd name="connsiteY14" fmla="*/ 0 h 15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rgbClr val="B19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89" b="0" i="0" u="none" strike="noStrike" kern="1200" cap="none" spc="0" normalizeH="0" baseline="0" noProof="0">
                <a:ln>
                  <a:noFill/>
                </a:ln>
                <a:solidFill>
                  <a:prstClr val="black">
                    <a:lumMod val="75000"/>
                    <a:lumOff val="25000"/>
                  </a:prstClr>
                </a:solidFill>
                <a:effectLst/>
                <a:uLnTx/>
                <a:uFillTx/>
                <a:latin typeface="Arial"/>
                <a:ea typeface="微软雅黑"/>
                <a:cs typeface="+mn-cs"/>
                <a:sym typeface="Arial"/>
              </a:endParaRPr>
            </a:p>
          </p:txBody>
        </p:sp>
        <p:sp>
          <p:nvSpPr>
            <p:cNvPr id="22" name="任意多边形 21"/>
            <p:cNvSpPr/>
            <p:nvPr/>
          </p:nvSpPr>
          <p:spPr>
            <a:xfrm>
              <a:off x="7025261" y="3275373"/>
              <a:ext cx="1648822" cy="446626"/>
            </a:xfrm>
            <a:custGeom>
              <a:avLst/>
              <a:gdLst>
                <a:gd name="connsiteX0" fmla="*/ 0 w 1648822"/>
                <a:gd name="connsiteY0" fmla="*/ 0 h 446626"/>
                <a:gd name="connsiteX1" fmla="*/ 429339 w 1648822"/>
                <a:gd name="connsiteY1" fmla="*/ 0 h 446626"/>
                <a:gd name="connsiteX2" fmla="*/ 449841 w 1648822"/>
                <a:gd name="connsiteY2" fmla="*/ 16916 h 446626"/>
                <a:gd name="connsiteX3" fmla="*/ 824411 w 1648822"/>
                <a:gd name="connsiteY3" fmla="*/ 131331 h 446626"/>
                <a:gd name="connsiteX4" fmla="*/ 1198981 w 1648822"/>
                <a:gd name="connsiteY4" fmla="*/ 16916 h 446626"/>
                <a:gd name="connsiteX5" fmla="*/ 1219483 w 1648822"/>
                <a:gd name="connsiteY5" fmla="*/ 0 h 446626"/>
                <a:gd name="connsiteX6" fmla="*/ 1648822 w 1648822"/>
                <a:gd name="connsiteY6" fmla="*/ 0 h 446626"/>
                <a:gd name="connsiteX7" fmla="*/ 1641383 w 1648822"/>
                <a:gd name="connsiteY7" fmla="*/ 12245 h 446626"/>
                <a:gd name="connsiteX8" fmla="*/ 824411 w 1648822"/>
                <a:gd name="connsiteY8" fmla="*/ 446626 h 446626"/>
                <a:gd name="connsiteX9" fmla="*/ 7439 w 1648822"/>
                <a:gd name="connsiteY9" fmla="*/ 12245 h 446626"/>
                <a:gd name="connsiteX10" fmla="*/ 0 w 1648822"/>
                <a:gd name="connsiteY10" fmla="*/ 0 h 446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89" b="0" i="0" u="none" strike="noStrike" kern="1200" cap="none" spc="0" normalizeH="0" baseline="0" noProof="0">
                <a:ln>
                  <a:noFill/>
                </a:ln>
                <a:solidFill>
                  <a:prstClr val="black">
                    <a:lumMod val="75000"/>
                    <a:lumOff val="25000"/>
                  </a:prstClr>
                </a:solidFill>
                <a:effectLst/>
                <a:uLnTx/>
                <a:uFillTx/>
                <a:latin typeface="Arial"/>
                <a:ea typeface="微软雅黑"/>
                <a:cs typeface="+mn-cs"/>
                <a:sym typeface="Arial"/>
              </a:endParaRPr>
            </a:p>
          </p:txBody>
        </p:sp>
      </p:grpSp>
      <p:sp>
        <p:nvSpPr>
          <p:cNvPr id="23" name="矩形 22"/>
          <p:cNvSpPr/>
          <p:nvPr/>
        </p:nvSpPr>
        <p:spPr>
          <a:xfrm flipV="1">
            <a:off x="1" y="3621217"/>
            <a:ext cx="4596196" cy="369600"/>
          </a:xfrm>
          <a:prstGeom prst="rect">
            <a:avLst/>
          </a:pr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89" b="0" i="0" u="none" strike="noStrike" kern="1200" cap="none" spc="0" normalizeH="0" baseline="0" noProof="0">
              <a:ln>
                <a:noFill/>
              </a:ln>
              <a:solidFill>
                <a:prstClr val="black">
                  <a:lumMod val="75000"/>
                  <a:lumOff val="25000"/>
                </a:prstClr>
              </a:solidFill>
              <a:effectLst/>
              <a:uLnTx/>
              <a:uFillTx/>
              <a:latin typeface="Arial"/>
              <a:ea typeface="微软雅黑"/>
              <a:cs typeface="+mn-cs"/>
              <a:sym typeface="Arial"/>
            </a:endParaRPr>
          </a:p>
        </p:txBody>
      </p:sp>
      <p:grpSp>
        <p:nvGrpSpPr>
          <p:cNvPr id="25" name="组合 24"/>
          <p:cNvGrpSpPr/>
          <p:nvPr/>
        </p:nvGrpSpPr>
        <p:grpSpPr>
          <a:xfrm flipV="1">
            <a:off x="3454766" y="3621221"/>
            <a:ext cx="2313111" cy="2313111"/>
            <a:chOff x="6864437" y="1751529"/>
            <a:chExt cx="1970470" cy="1970470"/>
          </a:xfrm>
          <a:effectLst>
            <a:outerShdw blurRad="50800" dist="38100" dir="2700000" algn="tl" rotWithShape="0">
              <a:prstClr val="black">
                <a:alpha val="40000"/>
              </a:prstClr>
            </a:outerShdw>
          </a:effectLst>
        </p:grpSpPr>
        <p:sp>
          <p:nvSpPr>
            <p:cNvPr id="26" name="任意多边形 25"/>
            <p:cNvSpPr/>
            <p:nvPr/>
          </p:nvSpPr>
          <p:spPr>
            <a:xfrm>
              <a:off x="6864437" y="1751529"/>
              <a:ext cx="1970470" cy="1523844"/>
            </a:xfrm>
            <a:custGeom>
              <a:avLst/>
              <a:gdLst>
                <a:gd name="connsiteX0" fmla="*/ 985235 w 1970470"/>
                <a:gd name="connsiteY0" fmla="*/ 0 h 1523844"/>
                <a:gd name="connsiteX1" fmla="*/ 1970470 w 1970470"/>
                <a:gd name="connsiteY1" fmla="*/ 985235 h 1523844"/>
                <a:gd name="connsiteX2" fmla="*/ 1851557 w 1970470"/>
                <a:gd name="connsiteY2" fmla="*/ 1454856 h 1523844"/>
                <a:gd name="connsiteX3" fmla="*/ 1809646 w 1970470"/>
                <a:gd name="connsiteY3" fmla="*/ 1523844 h 1523844"/>
                <a:gd name="connsiteX4" fmla="*/ 1380307 w 1970470"/>
                <a:gd name="connsiteY4" fmla="*/ 1523844 h 1523844"/>
                <a:gd name="connsiteX5" fmla="*/ 1458954 w 1970470"/>
                <a:gd name="connsiteY5" fmla="*/ 1458954 h 1523844"/>
                <a:gd name="connsiteX6" fmla="*/ 1655175 w 1970470"/>
                <a:gd name="connsiteY6" fmla="*/ 985235 h 1523844"/>
                <a:gd name="connsiteX7" fmla="*/ 985235 w 1970470"/>
                <a:gd name="connsiteY7" fmla="*/ 315295 h 1523844"/>
                <a:gd name="connsiteX8" fmla="*/ 315295 w 1970470"/>
                <a:gd name="connsiteY8" fmla="*/ 985235 h 1523844"/>
                <a:gd name="connsiteX9" fmla="*/ 511516 w 1970470"/>
                <a:gd name="connsiteY9" fmla="*/ 1458954 h 1523844"/>
                <a:gd name="connsiteX10" fmla="*/ 590163 w 1970470"/>
                <a:gd name="connsiteY10" fmla="*/ 1523844 h 1523844"/>
                <a:gd name="connsiteX11" fmla="*/ 160824 w 1970470"/>
                <a:gd name="connsiteY11" fmla="*/ 1523844 h 1523844"/>
                <a:gd name="connsiteX12" fmla="*/ 118913 w 1970470"/>
                <a:gd name="connsiteY12" fmla="*/ 1454856 h 1523844"/>
                <a:gd name="connsiteX13" fmla="*/ 0 w 1970470"/>
                <a:gd name="connsiteY13" fmla="*/ 985235 h 1523844"/>
                <a:gd name="connsiteX14" fmla="*/ 985235 w 1970470"/>
                <a:gd name="connsiteY14" fmla="*/ 0 h 15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89" b="0" i="0" u="none" strike="noStrike" kern="1200" cap="none" spc="0" normalizeH="0" baseline="0" noProof="0">
                <a:ln>
                  <a:noFill/>
                </a:ln>
                <a:solidFill>
                  <a:prstClr val="black">
                    <a:lumMod val="75000"/>
                    <a:lumOff val="25000"/>
                  </a:prstClr>
                </a:solidFill>
                <a:effectLst/>
                <a:uLnTx/>
                <a:uFillTx/>
                <a:latin typeface="Arial"/>
                <a:ea typeface="微软雅黑"/>
                <a:cs typeface="+mn-cs"/>
                <a:sym typeface="Arial"/>
              </a:endParaRPr>
            </a:p>
          </p:txBody>
        </p:sp>
        <p:sp>
          <p:nvSpPr>
            <p:cNvPr id="27" name="任意多边形 26"/>
            <p:cNvSpPr/>
            <p:nvPr/>
          </p:nvSpPr>
          <p:spPr>
            <a:xfrm>
              <a:off x="7025261" y="3275373"/>
              <a:ext cx="1648822" cy="446626"/>
            </a:xfrm>
            <a:custGeom>
              <a:avLst/>
              <a:gdLst>
                <a:gd name="connsiteX0" fmla="*/ 0 w 1648822"/>
                <a:gd name="connsiteY0" fmla="*/ 0 h 446626"/>
                <a:gd name="connsiteX1" fmla="*/ 429339 w 1648822"/>
                <a:gd name="connsiteY1" fmla="*/ 0 h 446626"/>
                <a:gd name="connsiteX2" fmla="*/ 449841 w 1648822"/>
                <a:gd name="connsiteY2" fmla="*/ 16916 h 446626"/>
                <a:gd name="connsiteX3" fmla="*/ 824411 w 1648822"/>
                <a:gd name="connsiteY3" fmla="*/ 131331 h 446626"/>
                <a:gd name="connsiteX4" fmla="*/ 1198981 w 1648822"/>
                <a:gd name="connsiteY4" fmla="*/ 16916 h 446626"/>
                <a:gd name="connsiteX5" fmla="*/ 1219483 w 1648822"/>
                <a:gd name="connsiteY5" fmla="*/ 0 h 446626"/>
                <a:gd name="connsiteX6" fmla="*/ 1648822 w 1648822"/>
                <a:gd name="connsiteY6" fmla="*/ 0 h 446626"/>
                <a:gd name="connsiteX7" fmla="*/ 1641383 w 1648822"/>
                <a:gd name="connsiteY7" fmla="*/ 12245 h 446626"/>
                <a:gd name="connsiteX8" fmla="*/ 824411 w 1648822"/>
                <a:gd name="connsiteY8" fmla="*/ 446626 h 446626"/>
                <a:gd name="connsiteX9" fmla="*/ 7439 w 1648822"/>
                <a:gd name="connsiteY9" fmla="*/ 12245 h 446626"/>
                <a:gd name="connsiteX10" fmla="*/ 0 w 1648822"/>
                <a:gd name="connsiteY10" fmla="*/ 0 h 446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B19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89" b="0" i="0" u="none" strike="noStrike" kern="1200" cap="none" spc="0" normalizeH="0" baseline="0" noProof="0">
                <a:ln>
                  <a:noFill/>
                </a:ln>
                <a:solidFill>
                  <a:prstClr val="black">
                    <a:lumMod val="75000"/>
                    <a:lumOff val="25000"/>
                  </a:prstClr>
                </a:solidFill>
                <a:effectLst/>
                <a:uLnTx/>
                <a:uFillTx/>
                <a:latin typeface="Arial"/>
                <a:ea typeface="微软雅黑"/>
                <a:cs typeface="+mn-cs"/>
                <a:sym typeface="Arial"/>
              </a:endParaRPr>
            </a:p>
          </p:txBody>
        </p:sp>
      </p:grpSp>
      <p:sp>
        <p:nvSpPr>
          <p:cNvPr id="28" name="矩形 27"/>
          <p:cNvSpPr/>
          <p:nvPr/>
        </p:nvSpPr>
        <p:spPr>
          <a:xfrm flipV="1">
            <a:off x="6990445" y="3621217"/>
            <a:ext cx="5201555" cy="369600"/>
          </a:xfrm>
          <a:prstGeom prst="rect">
            <a:avLst/>
          </a:pr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89" b="0" i="0" u="none" strike="noStrike" kern="1200" cap="none" spc="0" normalizeH="0" baseline="0" noProof="0">
              <a:ln>
                <a:noFill/>
              </a:ln>
              <a:solidFill>
                <a:prstClr val="black">
                  <a:lumMod val="75000"/>
                  <a:lumOff val="25000"/>
                </a:prstClr>
              </a:solidFill>
              <a:effectLst/>
              <a:uLnTx/>
              <a:uFillTx/>
              <a:latin typeface="Arial"/>
              <a:ea typeface="微软雅黑"/>
              <a:cs typeface="+mn-cs"/>
              <a:sym typeface="Arial"/>
            </a:endParaRPr>
          </a:p>
        </p:txBody>
      </p:sp>
      <p:grpSp>
        <p:nvGrpSpPr>
          <p:cNvPr id="32" name="组合 31"/>
          <p:cNvGrpSpPr/>
          <p:nvPr/>
        </p:nvGrpSpPr>
        <p:grpSpPr>
          <a:xfrm flipV="1">
            <a:off x="5899062" y="3621221"/>
            <a:ext cx="2313111" cy="2313111"/>
            <a:chOff x="6864437" y="1751529"/>
            <a:chExt cx="1970470" cy="1970470"/>
          </a:xfrm>
          <a:effectLst>
            <a:outerShdw blurRad="50800" dist="38100" dir="2700000" algn="tl" rotWithShape="0">
              <a:prstClr val="black">
                <a:alpha val="40000"/>
              </a:prstClr>
            </a:outerShdw>
          </a:effectLst>
        </p:grpSpPr>
        <p:sp>
          <p:nvSpPr>
            <p:cNvPr id="33" name="任意多边形 32"/>
            <p:cNvSpPr/>
            <p:nvPr/>
          </p:nvSpPr>
          <p:spPr>
            <a:xfrm>
              <a:off x="6864437" y="1751529"/>
              <a:ext cx="1970470" cy="1523844"/>
            </a:xfrm>
            <a:custGeom>
              <a:avLst/>
              <a:gdLst>
                <a:gd name="connsiteX0" fmla="*/ 985235 w 1970470"/>
                <a:gd name="connsiteY0" fmla="*/ 0 h 1523844"/>
                <a:gd name="connsiteX1" fmla="*/ 1970470 w 1970470"/>
                <a:gd name="connsiteY1" fmla="*/ 985235 h 1523844"/>
                <a:gd name="connsiteX2" fmla="*/ 1851557 w 1970470"/>
                <a:gd name="connsiteY2" fmla="*/ 1454856 h 1523844"/>
                <a:gd name="connsiteX3" fmla="*/ 1809646 w 1970470"/>
                <a:gd name="connsiteY3" fmla="*/ 1523844 h 1523844"/>
                <a:gd name="connsiteX4" fmla="*/ 1380307 w 1970470"/>
                <a:gd name="connsiteY4" fmla="*/ 1523844 h 1523844"/>
                <a:gd name="connsiteX5" fmla="*/ 1458954 w 1970470"/>
                <a:gd name="connsiteY5" fmla="*/ 1458954 h 1523844"/>
                <a:gd name="connsiteX6" fmla="*/ 1655175 w 1970470"/>
                <a:gd name="connsiteY6" fmla="*/ 985235 h 1523844"/>
                <a:gd name="connsiteX7" fmla="*/ 985235 w 1970470"/>
                <a:gd name="connsiteY7" fmla="*/ 315295 h 1523844"/>
                <a:gd name="connsiteX8" fmla="*/ 315295 w 1970470"/>
                <a:gd name="connsiteY8" fmla="*/ 985235 h 1523844"/>
                <a:gd name="connsiteX9" fmla="*/ 511516 w 1970470"/>
                <a:gd name="connsiteY9" fmla="*/ 1458954 h 1523844"/>
                <a:gd name="connsiteX10" fmla="*/ 590163 w 1970470"/>
                <a:gd name="connsiteY10" fmla="*/ 1523844 h 1523844"/>
                <a:gd name="connsiteX11" fmla="*/ 160824 w 1970470"/>
                <a:gd name="connsiteY11" fmla="*/ 1523844 h 1523844"/>
                <a:gd name="connsiteX12" fmla="*/ 118913 w 1970470"/>
                <a:gd name="connsiteY12" fmla="*/ 1454856 h 1523844"/>
                <a:gd name="connsiteX13" fmla="*/ 0 w 1970470"/>
                <a:gd name="connsiteY13" fmla="*/ 985235 h 1523844"/>
                <a:gd name="connsiteX14" fmla="*/ 985235 w 1970470"/>
                <a:gd name="connsiteY14" fmla="*/ 0 h 15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89" b="0" i="0" u="none" strike="noStrike" kern="1200" cap="none" spc="0" normalizeH="0" baseline="0" noProof="0">
                <a:ln>
                  <a:noFill/>
                </a:ln>
                <a:solidFill>
                  <a:prstClr val="black">
                    <a:lumMod val="75000"/>
                    <a:lumOff val="25000"/>
                  </a:prstClr>
                </a:solidFill>
                <a:effectLst/>
                <a:uLnTx/>
                <a:uFillTx/>
                <a:latin typeface="Arial"/>
                <a:ea typeface="微软雅黑"/>
                <a:cs typeface="+mn-cs"/>
                <a:sym typeface="Arial"/>
              </a:endParaRPr>
            </a:p>
          </p:txBody>
        </p:sp>
        <p:sp>
          <p:nvSpPr>
            <p:cNvPr id="34" name="任意多边形 33"/>
            <p:cNvSpPr/>
            <p:nvPr/>
          </p:nvSpPr>
          <p:spPr>
            <a:xfrm>
              <a:off x="7025261" y="3275373"/>
              <a:ext cx="1648822" cy="446626"/>
            </a:xfrm>
            <a:custGeom>
              <a:avLst/>
              <a:gdLst>
                <a:gd name="connsiteX0" fmla="*/ 0 w 1648822"/>
                <a:gd name="connsiteY0" fmla="*/ 0 h 446626"/>
                <a:gd name="connsiteX1" fmla="*/ 429339 w 1648822"/>
                <a:gd name="connsiteY1" fmla="*/ 0 h 446626"/>
                <a:gd name="connsiteX2" fmla="*/ 449841 w 1648822"/>
                <a:gd name="connsiteY2" fmla="*/ 16916 h 446626"/>
                <a:gd name="connsiteX3" fmla="*/ 824411 w 1648822"/>
                <a:gd name="connsiteY3" fmla="*/ 131331 h 446626"/>
                <a:gd name="connsiteX4" fmla="*/ 1198981 w 1648822"/>
                <a:gd name="connsiteY4" fmla="*/ 16916 h 446626"/>
                <a:gd name="connsiteX5" fmla="*/ 1219483 w 1648822"/>
                <a:gd name="connsiteY5" fmla="*/ 0 h 446626"/>
                <a:gd name="connsiteX6" fmla="*/ 1648822 w 1648822"/>
                <a:gd name="connsiteY6" fmla="*/ 0 h 446626"/>
                <a:gd name="connsiteX7" fmla="*/ 1641383 w 1648822"/>
                <a:gd name="connsiteY7" fmla="*/ 12245 h 446626"/>
                <a:gd name="connsiteX8" fmla="*/ 824411 w 1648822"/>
                <a:gd name="connsiteY8" fmla="*/ 446626 h 446626"/>
                <a:gd name="connsiteX9" fmla="*/ 7439 w 1648822"/>
                <a:gd name="connsiteY9" fmla="*/ 12245 h 446626"/>
                <a:gd name="connsiteX10" fmla="*/ 0 w 1648822"/>
                <a:gd name="connsiteY10" fmla="*/ 0 h 446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B19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89" b="0" i="0" u="none" strike="noStrike" kern="1200" cap="none" spc="0" normalizeH="0" baseline="0" noProof="0">
                <a:ln>
                  <a:noFill/>
                </a:ln>
                <a:solidFill>
                  <a:prstClr val="black">
                    <a:lumMod val="75000"/>
                    <a:lumOff val="25000"/>
                  </a:prstClr>
                </a:solidFill>
                <a:effectLst/>
                <a:uLnTx/>
                <a:uFillTx/>
                <a:latin typeface="Arial"/>
                <a:ea typeface="微软雅黑"/>
                <a:cs typeface="+mn-cs"/>
                <a:sym typeface="Arial"/>
              </a:endParaRPr>
            </a:p>
          </p:txBody>
        </p:sp>
      </p:grpSp>
      <p:sp>
        <p:nvSpPr>
          <p:cNvPr id="2" name="矩形 1">
            <a:extLst>
              <a:ext uri="{FF2B5EF4-FFF2-40B4-BE49-F238E27FC236}">
                <a16:creationId xmlns="" xmlns:a16="http://schemas.microsoft.com/office/drawing/2014/main" id="{5CB2C881-470B-4914-8C26-BE2C4B003D70}"/>
              </a:ext>
            </a:extLst>
          </p:cNvPr>
          <p:cNvSpPr/>
          <p:nvPr/>
        </p:nvSpPr>
        <p:spPr>
          <a:xfrm>
            <a:off x="-1" y="457200"/>
            <a:ext cx="307181" cy="482600"/>
          </a:xfrm>
          <a:prstGeom prst="rect">
            <a:avLst/>
          </a:prstGeom>
          <a:solidFill>
            <a:srgbClr val="171D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 xmlns:a16="http://schemas.microsoft.com/office/drawing/2014/main" id="{12BE0F42-AD31-4EC3-8596-51D5F65F0A49}"/>
              </a:ext>
            </a:extLst>
          </p:cNvPr>
          <p:cNvSpPr/>
          <p:nvPr/>
        </p:nvSpPr>
        <p:spPr>
          <a:xfrm>
            <a:off x="307180" y="457200"/>
            <a:ext cx="140495" cy="482600"/>
          </a:xfrm>
          <a:prstGeom prst="rect">
            <a:avLst/>
          </a:prstGeom>
          <a:solidFill>
            <a:srgbClr val="B19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 xmlns:a16="http://schemas.microsoft.com/office/drawing/2014/main" id="{CA250C87-1623-4913-928F-FD9852BA6D2C}"/>
              </a:ext>
            </a:extLst>
          </p:cNvPr>
          <p:cNvSpPr txBox="1"/>
          <p:nvPr/>
        </p:nvSpPr>
        <p:spPr>
          <a:xfrm>
            <a:off x="514349" y="498445"/>
            <a:ext cx="2492990" cy="400110"/>
          </a:xfrm>
          <a:prstGeom prst="rect">
            <a:avLst/>
          </a:prstGeom>
          <a:noFill/>
        </p:spPr>
        <p:txBody>
          <a:bodyPr wrap="none" rtlCol="0" anchor="ctr">
            <a:spAutoFit/>
          </a:bodyPr>
          <a:lstStyle/>
          <a:p>
            <a:r>
              <a:rPr lang="zh-CN" altLang="en-US" sz="2000" b="1" dirty="0">
                <a:solidFill>
                  <a:srgbClr val="B1925F"/>
                </a:solidFill>
                <a:latin typeface="微软雅黑" panose="020B0503020204020204" pitchFamily="34" charset="-122"/>
                <a:ea typeface="微软雅黑" panose="020B0503020204020204" pitchFamily="34" charset="-122"/>
                <a:cs typeface="+mn-ea"/>
                <a:sym typeface="+mn-lt"/>
              </a:rPr>
              <a:t>请双击输入您的标题</a:t>
            </a:r>
          </a:p>
        </p:txBody>
      </p:sp>
      <p:sp>
        <p:nvSpPr>
          <p:cNvPr id="37" name="išľíďè">
            <a:extLst>
              <a:ext uri="{FF2B5EF4-FFF2-40B4-BE49-F238E27FC236}">
                <a16:creationId xmlns="" xmlns:a16="http://schemas.microsoft.com/office/drawing/2014/main" id="{3F06FA84-C6C3-42E5-8C14-43E18D5E1AE0}"/>
              </a:ext>
            </a:extLst>
          </p:cNvPr>
          <p:cNvSpPr/>
          <p:nvPr/>
        </p:nvSpPr>
        <p:spPr bwMode="auto">
          <a:xfrm>
            <a:off x="8343359" y="4759416"/>
            <a:ext cx="3175542" cy="641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请替换文字内容复制你的内容到到天边替换文字内容复</a:t>
            </a:r>
          </a:p>
        </p:txBody>
      </p:sp>
      <p:sp>
        <p:nvSpPr>
          <p:cNvPr id="38" name="矩形 37">
            <a:extLst>
              <a:ext uri="{FF2B5EF4-FFF2-40B4-BE49-F238E27FC236}">
                <a16:creationId xmlns="" xmlns:a16="http://schemas.microsoft.com/office/drawing/2014/main" id="{CA760F8E-7A1B-4980-B75D-A2F0B81C3CF7}"/>
              </a:ext>
            </a:extLst>
          </p:cNvPr>
          <p:cNvSpPr/>
          <p:nvPr/>
        </p:nvSpPr>
        <p:spPr>
          <a:xfrm>
            <a:off x="8343358" y="4450979"/>
            <a:ext cx="1723549" cy="400110"/>
          </a:xfrm>
          <a:prstGeom prst="rect">
            <a:avLst/>
          </a:prstGeom>
        </p:spPr>
        <p:txBody>
          <a:bodyPr wrap="none">
            <a:spAutoFit/>
          </a:bodyPr>
          <a:lstStyle/>
          <a:p>
            <a:pPr lvl="0" defTabSz="913765">
              <a:spcBef>
                <a:spcPct val="0"/>
              </a:spcBef>
              <a:defRPr/>
            </a:pPr>
            <a:r>
              <a:rPr lang="zh-CN" altLang="en-US" sz="2000" b="1" dirty="0">
                <a:solidFill>
                  <a:srgbClr val="B1925F"/>
                </a:solidFill>
                <a:latin typeface="微软雅黑" panose="020B0503020204020204" pitchFamily="34" charset="-122"/>
                <a:ea typeface="微软雅黑" panose="020B0503020204020204" pitchFamily="34" charset="-122"/>
              </a:rPr>
              <a:t>标题文本预设</a:t>
            </a:r>
          </a:p>
        </p:txBody>
      </p:sp>
      <p:sp>
        <p:nvSpPr>
          <p:cNvPr id="41" name="išľíďè">
            <a:extLst>
              <a:ext uri="{FF2B5EF4-FFF2-40B4-BE49-F238E27FC236}">
                <a16:creationId xmlns="" xmlns:a16="http://schemas.microsoft.com/office/drawing/2014/main" id="{2682FA2C-FDBB-47ED-A7A9-8C9FADE1AA66}"/>
              </a:ext>
            </a:extLst>
          </p:cNvPr>
          <p:cNvSpPr/>
          <p:nvPr/>
        </p:nvSpPr>
        <p:spPr bwMode="auto">
          <a:xfrm>
            <a:off x="148038" y="4559361"/>
            <a:ext cx="3175542" cy="641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r" defTabSz="913765">
              <a:lnSpc>
                <a:spcPct val="120000"/>
              </a:lnSpc>
              <a:spcBef>
                <a:spcPct val="0"/>
              </a:spcBef>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请替换文字内容复制你的内容到到天边替换文字内容复</a:t>
            </a:r>
          </a:p>
        </p:txBody>
      </p:sp>
      <p:sp>
        <p:nvSpPr>
          <p:cNvPr id="42" name="矩形 41">
            <a:extLst>
              <a:ext uri="{FF2B5EF4-FFF2-40B4-BE49-F238E27FC236}">
                <a16:creationId xmlns="" xmlns:a16="http://schemas.microsoft.com/office/drawing/2014/main" id="{DCB22D37-0729-496F-B94B-03D505E1755A}"/>
              </a:ext>
            </a:extLst>
          </p:cNvPr>
          <p:cNvSpPr/>
          <p:nvPr/>
        </p:nvSpPr>
        <p:spPr>
          <a:xfrm>
            <a:off x="1600031" y="4250924"/>
            <a:ext cx="1723549" cy="400110"/>
          </a:xfrm>
          <a:prstGeom prst="rect">
            <a:avLst/>
          </a:prstGeom>
        </p:spPr>
        <p:txBody>
          <a:bodyPr wrap="none">
            <a:spAutoFit/>
          </a:bodyPr>
          <a:lstStyle/>
          <a:p>
            <a:pPr lvl="0" algn="r" defTabSz="913765">
              <a:spcBef>
                <a:spcPct val="0"/>
              </a:spcBef>
              <a:defRPr/>
            </a:pPr>
            <a:r>
              <a:rPr lang="zh-CN" altLang="en-US" sz="2000" b="1" dirty="0">
                <a:solidFill>
                  <a:srgbClr val="B1925F"/>
                </a:solidFill>
                <a:latin typeface="微软雅黑" panose="020B0503020204020204" pitchFamily="34" charset="-122"/>
                <a:ea typeface="微软雅黑" panose="020B0503020204020204" pitchFamily="34" charset="-122"/>
              </a:rPr>
              <a:t>标题文本预设</a:t>
            </a:r>
          </a:p>
        </p:txBody>
      </p:sp>
      <p:sp>
        <p:nvSpPr>
          <p:cNvPr id="43" name="išľíďè">
            <a:extLst>
              <a:ext uri="{FF2B5EF4-FFF2-40B4-BE49-F238E27FC236}">
                <a16:creationId xmlns="" xmlns:a16="http://schemas.microsoft.com/office/drawing/2014/main" id="{28F63BE1-9F8C-49FF-A965-5F05B9745217}"/>
              </a:ext>
            </a:extLst>
          </p:cNvPr>
          <p:cNvSpPr/>
          <p:nvPr/>
        </p:nvSpPr>
        <p:spPr bwMode="auto">
          <a:xfrm>
            <a:off x="2124009" y="1731281"/>
            <a:ext cx="3175542" cy="641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r" defTabSz="913765">
              <a:lnSpc>
                <a:spcPct val="120000"/>
              </a:lnSpc>
              <a:spcBef>
                <a:spcPct val="0"/>
              </a:spcBef>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请替换文字内容复制你的内容到到天边替换文字内容复</a:t>
            </a:r>
          </a:p>
        </p:txBody>
      </p:sp>
      <p:sp>
        <p:nvSpPr>
          <p:cNvPr id="48" name="矩形 47">
            <a:extLst>
              <a:ext uri="{FF2B5EF4-FFF2-40B4-BE49-F238E27FC236}">
                <a16:creationId xmlns="" xmlns:a16="http://schemas.microsoft.com/office/drawing/2014/main" id="{E1B1ED0C-D13B-4C32-834C-4696969EAD81}"/>
              </a:ext>
            </a:extLst>
          </p:cNvPr>
          <p:cNvSpPr/>
          <p:nvPr/>
        </p:nvSpPr>
        <p:spPr>
          <a:xfrm>
            <a:off x="3576002" y="1422844"/>
            <a:ext cx="1723549" cy="400110"/>
          </a:xfrm>
          <a:prstGeom prst="rect">
            <a:avLst/>
          </a:prstGeom>
        </p:spPr>
        <p:txBody>
          <a:bodyPr wrap="none">
            <a:spAutoFit/>
          </a:bodyPr>
          <a:lstStyle/>
          <a:p>
            <a:pPr lvl="0" algn="r" defTabSz="913765">
              <a:spcBef>
                <a:spcPct val="0"/>
              </a:spcBef>
              <a:defRPr/>
            </a:pPr>
            <a:r>
              <a:rPr lang="zh-CN" altLang="en-US" sz="2000" b="1" dirty="0">
                <a:solidFill>
                  <a:srgbClr val="B1925F"/>
                </a:solidFill>
                <a:latin typeface="微软雅黑" panose="020B0503020204020204" pitchFamily="34" charset="-122"/>
                <a:ea typeface="微软雅黑" panose="020B0503020204020204" pitchFamily="34" charset="-122"/>
              </a:rPr>
              <a:t>标题文本预设</a:t>
            </a:r>
          </a:p>
        </p:txBody>
      </p:sp>
      <p:sp>
        <p:nvSpPr>
          <p:cNvPr id="49" name="Freeform 77">
            <a:extLst>
              <a:ext uri="{FF2B5EF4-FFF2-40B4-BE49-F238E27FC236}">
                <a16:creationId xmlns="" xmlns:a16="http://schemas.microsoft.com/office/drawing/2014/main" id="{6D7B22FF-F548-4328-A22D-D52085E59C58}"/>
              </a:ext>
            </a:extLst>
          </p:cNvPr>
          <p:cNvSpPr>
            <a:spLocks noChangeArrowheads="1"/>
          </p:cNvSpPr>
          <p:nvPr/>
        </p:nvSpPr>
        <p:spPr bwMode="auto">
          <a:xfrm>
            <a:off x="6738601" y="4475177"/>
            <a:ext cx="638036" cy="633412"/>
          </a:xfrm>
          <a:custGeom>
            <a:avLst/>
            <a:gdLst>
              <a:gd name="T0" fmla="*/ 2147483646 w 608"/>
              <a:gd name="T1" fmla="*/ 2147483646 h 602"/>
              <a:gd name="T2" fmla="*/ 2147483646 w 608"/>
              <a:gd name="T3" fmla="*/ 2147483646 h 602"/>
              <a:gd name="T4" fmla="*/ 0 w 608"/>
              <a:gd name="T5" fmla="*/ 2147483646 h 602"/>
              <a:gd name="T6" fmla="*/ 2147483646 w 608"/>
              <a:gd name="T7" fmla="*/ 0 h 602"/>
              <a:gd name="T8" fmla="*/ 2147483646 w 608"/>
              <a:gd name="T9" fmla="*/ 2147483646 h 602"/>
              <a:gd name="T10" fmla="*/ 2147483646 w 608"/>
              <a:gd name="T11" fmla="*/ 2147483646 h 602"/>
              <a:gd name="T12" fmla="*/ 2147483646 w 608"/>
              <a:gd name="T13" fmla="*/ 2147483646 h 602"/>
              <a:gd name="T14" fmla="*/ 2147483646 w 608"/>
              <a:gd name="T15" fmla="*/ 2147483646 h 602"/>
              <a:gd name="T16" fmla="*/ 2147483646 w 608"/>
              <a:gd name="T17" fmla="*/ 2147483646 h 602"/>
              <a:gd name="T18" fmla="*/ 2147483646 w 608"/>
              <a:gd name="T19" fmla="*/ 2147483646 h 602"/>
              <a:gd name="T20" fmla="*/ 2147483646 w 608"/>
              <a:gd name="T21" fmla="*/ 2147483646 h 6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08" h="602">
                <a:moveTo>
                  <a:pt x="304" y="601"/>
                </a:moveTo>
                <a:lnTo>
                  <a:pt x="304" y="601"/>
                </a:lnTo>
                <a:cubicBezTo>
                  <a:pt x="134" y="601"/>
                  <a:pt x="0" y="466"/>
                  <a:pt x="0" y="297"/>
                </a:cubicBezTo>
                <a:cubicBezTo>
                  <a:pt x="0" y="134"/>
                  <a:pt x="134" y="0"/>
                  <a:pt x="304" y="0"/>
                </a:cubicBezTo>
                <a:cubicBezTo>
                  <a:pt x="473" y="0"/>
                  <a:pt x="607" y="134"/>
                  <a:pt x="607" y="297"/>
                </a:cubicBezTo>
                <a:cubicBezTo>
                  <a:pt x="607" y="466"/>
                  <a:pt x="473" y="601"/>
                  <a:pt x="304" y="601"/>
                </a:cubicBezTo>
                <a:close/>
                <a:moveTo>
                  <a:pt x="127" y="127"/>
                </a:moveTo>
                <a:lnTo>
                  <a:pt x="127" y="127"/>
                </a:lnTo>
                <a:cubicBezTo>
                  <a:pt x="304" y="297"/>
                  <a:pt x="304" y="297"/>
                  <a:pt x="304" y="297"/>
                </a:cubicBezTo>
                <a:cubicBezTo>
                  <a:pt x="304" y="56"/>
                  <a:pt x="304" y="56"/>
                  <a:pt x="304" y="56"/>
                </a:cubicBezTo>
                <a:cubicBezTo>
                  <a:pt x="233" y="56"/>
                  <a:pt x="176" y="85"/>
                  <a:pt x="127" y="127"/>
                </a:cubicBezTo>
                <a:close/>
              </a:path>
            </a:pathLst>
          </a:custGeom>
          <a:solidFill>
            <a:srgbClr val="161D30"/>
          </a:solidFill>
          <a:ln>
            <a:noFill/>
          </a:ln>
        </p:spPr>
        <p:txBody>
          <a:bodyPr wrap="none" anchor="ctr"/>
          <a:lstStyle/>
          <a:p>
            <a:endParaRPr lang="zh-CN" altLang="en-US"/>
          </a:p>
        </p:txBody>
      </p:sp>
      <p:sp>
        <p:nvSpPr>
          <p:cNvPr id="50" name="Freeform 79">
            <a:extLst>
              <a:ext uri="{FF2B5EF4-FFF2-40B4-BE49-F238E27FC236}">
                <a16:creationId xmlns="" xmlns:a16="http://schemas.microsoft.com/office/drawing/2014/main" id="{6FDB421F-BCC2-4881-A160-0B9725C883FC}"/>
              </a:ext>
            </a:extLst>
          </p:cNvPr>
          <p:cNvSpPr>
            <a:spLocks noChangeArrowheads="1"/>
          </p:cNvSpPr>
          <p:nvPr/>
        </p:nvSpPr>
        <p:spPr bwMode="auto">
          <a:xfrm>
            <a:off x="4296927" y="4461384"/>
            <a:ext cx="628788" cy="633412"/>
          </a:xfrm>
          <a:custGeom>
            <a:avLst/>
            <a:gdLst>
              <a:gd name="T0" fmla="*/ 2147483646 w 601"/>
              <a:gd name="T1" fmla="*/ 2147483646 h 602"/>
              <a:gd name="T2" fmla="*/ 2147483646 w 601"/>
              <a:gd name="T3" fmla="*/ 2147483646 h 602"/>
              <a:gd name="T4" fmla="*/ 0 w 601"/>
              <a:gd name="T5" fmla="*/ 2147483646 h 602"/>
              <a:gd name="T6" fmla="*/ 2147483646 w 601"/>
              <a:gd name="T7" fmla="*/ 0 h 602"/>
              <a:gd name="T8" fmla="*/ 2147483646 w 601"/>
              <a:gd name="T9" fmla="*/ 2147483646 h 602"/>
              <a:gd name="T10" fmla="*/ 2147483646 w 601"/>
              <a:gd name="T11" fmla="*/ 2147483646 h 602"/>
              <a:gd name="T12" fmla="*/ 2147483646 w 601"/>
              <a:gd name="T13" fmla="*/ 2147483646 h 602"/>
              <a:gd name="T14" fmla="*/ 2147483646 w 601"/>
              <a:gd name="T15" fmla="*/ 2147483646 h 602"/>
              <a:gd name="T16" fmla="*/ 2147483646 w 601"/>
              <a:gd name="T17" fmla="*/ 2147483646 h 602"/>
              <a:gd name="T18" fmla="*/ 2147483646 w 601"/>
              <a:gd name="T19" fmla="*/ 2147483646 h 602"/>
              <a:gd name="T20" fmla="*/ 2147483646 w 601"/>
              <a:gd name="T21" fmla="*/ 2147483646 h 602"/>
              <a:gd name="T22" fmla="*/ 2147483646 w 601"/>
              <a:gd name="T23" fmla="*/ 2147483646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1" h="602">
                <a:moveTo>
                  <a:pt x="296" y="601"/>
                </a:moveTo>
                <a:lnTo>
                  <a:pt x="296" y="601"/>
                </a:lnTo>
                <a:cubicBezTo>
                  <a:pt x="134" y="601"/>
                  <a:pt x="0" y="466"/>
                  <a:pt x="0" y="297"/>
                </a:cubicBezTo>
                <a:cubicBezTo>
                  <a:pt x="0" y="134"/>
                  <a:pt x="134" y="0"/>
                  <a:pt x="296" y="0"/>
                </a:cubicBezTo>
                <a:cubicBezTo>
                  <a:pt x="466" y="0"/>
                  <a:pt x="600" y="134"/>
                  <a:pt x="600" y="297"/>
                </a:cubicBezTo>
                <a:cubicBezTo>
                  <a:pt x="600" y="466"/>
                  <a:pt x="466" y="601"/>
                  <a:pt x="296" y="601"/>
                </a:cubicBezTo>
                <a:close/>
                <a:moveTo>
                  <a:pt x="56" y="297"/>
                </a:moveTo>
                <a:lnTo>
                  <a:pt x="56" y="297"/>
                </a:lnTo>
                <a:cubicBezTo>
                  <a:pt x="56" y="367"/>
                  <a:pt x="84" y="431"/>
                  <a:pt x="127" y="473"/>
                </a:cubicBezTo>
                <a:cubicBezTo>
                  <a:pt x="296" y="297"/>
                  <a:pt x="296" y="297"/>
                  <a:pt x="296" y="297"/>
                </a:cubicBezTo>
                <a:cubicBezTo>
                  <a:pt x="296" y="56"/>
                  <a:pt x="296" y="56"/>
                  <a:pt x="296" y="56"/>
                </a:cubicBezTo>
                <a:cubicBezTo>
                  <a:pt x="162" y="56"/>
                  <a:pt x="56" y="162"/>
                  <a:pt x="56" y="297"/>
                </a:cubicBezTo>
                <a:close/>
              </a:path>
            </a:pathLst>
          </a:custGeom>
          <a:solidFill>
            <a:srgbClr val="161D30"/>
          </a:solidFill>
          <a:ln>
            <a:noFill/>
          </a:ln>
        </p:spPr>
        <p:txBody>
          <a:bodyPr wrap="none" anchor="ctr"/>
          <a:lstStyle/>
          <a:p>
            <a:endParaRPr lang="zh-CN" altLang="en-US"/>
          </a:p>
        </p:txBody>
      </p:sp>
      <p:sp>
        <p:nvSpPr>
          <p:cNvPr id="51" name="Freeform 82">
            <a:extLst>
              <a:ext uri="{FF2B5EF4-FFF2-40B4-BE49-F238E27FC236}">
                <a16:creationId xmlns="" xmlns:a16="http://schemas.microsoft.com/office/drawing/2014/main" id="{EDBBAC61-AC58-4782-AB86-DD1299E3B857}"/>
              </a:ext>
            </a:extLst>
          </p:cNvPr>
          <p:cNvSpPr>
            <a:spLocks noChangeArrowheads="1"/>
          </p:cNvSpPr>
          <p:nvPr/>
        </p:nvSpPr>
        <p:spPr bwMode="auto">
          <a:xfrm>
            <a:off x="6459694" y="1832395"/>
            <a:ext cx="633412" cy="633412"/>
          </a:xfrm>
          <a:custGeom>
            <a:avLst/>
            <a:gdLst>
              <a:gd name="T0" fmla="*/ 2147483646 w 602"/>
              <a:gd name="T1" fmla="*/ 2147483646 h 602"/>
              <a:gd name="T2" fmla="*/ 2147483646 w 602"/>
              <a:gd name="T3" fmla="*/ 2147483646 h 602"/>
              <a:gd name="T4" fmla="*/ 0 w 602"/>
              <a:gd name="T5" fmla="*/ 2147483646 h 602"/>
              <a:gd name="T6" fmla="*/ 2147483646 w 602"/>
              <a:gd name="T7" fmla="*/ 0 h 602"/>
              <a:gd name="T8" fmla="*/ 2147483646 w 602"/>
              <a:gd name="T9" fmla="*/ 2147483646 h 602"/>
              <a:gd name="T10" fmla="*/ 2147483646 w 602"/>
              <a:gd name="T11" fmla="*/ 2147483646 h 602"/>
              <a:gd name="T12" fmla="*/ 2147483646 w 602"/>
              <a:gd name="T13" fmla="*/ 2147483646 h 602"/>
              <a:gd name="T14" fmla="*/ 2147483646 w 602"/>
              <a:gd name="T15" fmla="*/ 2147483646 h 602"/>
              <a:gd name="T16" fmla="*/ 2147483646 w 602"/>
              <a:gd name="T17" fmla="*/ 2147483646 h 602"/>
              <a:gd name="T18" fmla="*/ 2147483646 w 602"/>
              <a:gd name="T19" fmla="*/ 2147483646 h 602"/>
              <a:gd name="T20" fmla="*/ 2147483646 w 602"/>
              <a:gd name="T21" fmla="*/ 2147483646 h 602"/>
              <a:gd name="T22" fmla="*/ 2147483646 w 602"/>
              <a:gd name="T23" fmla="*/ 2147483646 h 602"/>
              <a:gd name="T24" fmla="*/ 2147483646 w 602"/>
              <a:gd name="T25" fmla="*/ 2147483646 h 602"/>
              <a:gd name="T26" fmla="*/ 2147483646 w 602"/>
              <a:gd name="T27" fmla="*/ 2147483646 h 60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02" h="602">
                <a:moveTo>
                  <a:pt x="297" y="601"/>
                </a:moveTo>
                <a:lnTo>
                  <a:pt x="297" y="601"/>
                </a:lnTo>
                <a:cubicBezTo>
                  <a:pt x="135" y="601"/>
                  <a:pt x="0" y="466"/>
                  <a:pt x="0" y="297"/>
                </a:cubicBezTo>
                <a:cubicBezTo>
                  <a:pt x="0" y="134"/>
                  <a:pt x="135" y="0"/>
                  <a:pt x="297" y="0"/>
                </a:cubicBezTo>
                <a:cubicBezTo>
                  <a:pt x="467" y="0"/>
                  <a:pt x="601" y="134"/>
                  <a:pt x="601" y="297"/>
                </a:cubicBezTo>
                <a:cubicBezTo>
                  <a:pt x="601" y="466"/>
                  <a:pt x="467" y="601"/>
                  <a:pt x="297" y="601"/>
                </a:cubicBezTo>
                <a:close/>
                <a:moveTo>
                  <a:pt x="57" y="297"/>
                </a:moveTo>
                <a:lnTo>
                  <a:pt x="57" y="297"/>
                </a:lnTo>
                <a:cubicBezTo>
                  <a:pt x="57" y="431"/>
                  <a:pt x="163" y="544"/>
                  <a:pt x="297" y="544"/>
                </a:cubicBezTo>
                <a:cubicBezTo>
                  <a:pt x="431" y="544"/>
                  <a:pt x="544" y="431"/>
                  <a:pt x="544" y="297"/>
                </a:cubicBezTo>
                <a:cubicBezTo>
                  <a:pt x="297" y="297"/>
                  <a:pt x="297" y="297"/>
                  <a:pt x="297" y="297"/>
                </a:cubicBezTo>
                <a:cubicBezTo>
                  <a:pt x="297" y="56"/>
                  <a:pt x="297" y="56"/>
                  <a:pt x="297" y="56"/>
                </a:cubicBezTo>
                <a:cubicBezTo>
                  <a:pt x="163" y="56"/>
                  <a:pt x="57" y="162"/>
                  <a:pt x="57" y="297"/>
                </a:cubicBezTo>
                <a:close/>
              </a:path>
            </a:pathLst>
          </a:custGeom>
          <a:solidFill>
            <a:srgbClr val="161D30"/>
          </a:solidFill>
          <a:ln>
            <a:noFill/>
          </a:ln>
        </p:spPr>
        <p:txBody>
          <a:bodyPr wrap="none" anchor="ctr"/>
          <a:lstStyle/>
          <a:p>
            <a:endParaRPr lang="zh-CN" altLang="en-US"/>
          </a:p>
        </p:txBody>
      </p:sp>
    </p:spTree>
    <p:extLst>
      <p:ext uri="{BB962C8B-B14F-4D97-AF65-F5344CB8AC3E}">
        <p14:creationId xmlns:p14="http://schemas.microsoft.com/office/powerpoint/2010/main" val="3478395218"/>
      </p:ext>
    </p:extLst>
  </p:cSld>
  <p:clrMapOvr>
    <a:masterClrMapping/>
  </p:clrMapOvr>
  <mc:AlternateContent xmlns:mc="http://schemas.openxmlformats.org/markup-compatibility/2006" xmlns:p14="http://schemas.microsoft.com/office/powerpoint/2010/main">
    <mc:Choice Requires="p14">
      <p:transition p14:dur="10" advTm="2000"/>
    </mc:Choice>
    <mc:Fallback xmlns="">
      <p:transition advTm="200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矩形 84">
            <a:extLst>
              <a:ext uri="{FF2B5EF4-FFF2-40B4-BE49-F238E27FC236}">
                <a16:creationId xmlns="" xmlns:a16="http://schemas.microsoft.com/office/drawing/2014/main" id="{CE37CF2B-278F-474C-8943-9DEDB5C4C31E}"/>
              </a:ext>
            </a:extLst>
          </p:cNvPr>
          <p:cNvSpPr/>
          <p:nvPr/>
        </p:nvSpPr>
        <p:spPr>
          <a:xfrm>
            <a:off x="514349" y="1662113"/>
            <a:ext cx="6387947" cy="3809999"/>
          </a:xfrm>
          <a:prstGeom prst="rect">
            <a:avLst/>
          </a:pr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89" b="0" i="0" u="none" strike="noStrike" kern="1200" cap="none" spc="0" normalizeH="0" baseline="0" noProof="0">
              <a:ln>
                <a:noFill/>
              </a:ln>
              <a:solidFill>
                <a:prstClr val="black">
                  <a:lumMod val="75000"/>
                  <a:lumOff val="25000"/>
                </a:prstClr>
              </a:solidFill>
              <a:effectLst/>
              <a:uLnTx/>
              <a:uFillTx/>
              <a:latin typeface="Arial"/>
              <a:ea typeface="微软雅黑"/>
              <a:cs typeface="+mn-cs"/>
              <a:sym typeface="Arial"/>
            </a:endParaRPr>
          </a:p>
        </p:txBody>
      </p:sp>
      <p:pic>
        <p:nvPicPr>
          <p:cNvPr id="73" name="图片 72">
            <a:extLst>
              <a:ext uri="{FF2B5EF4-FFF2-40B4-BE49-F238E27FC236}">
                <a16:creationId xmlns="" xmlns:a16="http://schemas.microsoft.com/office/drawing/2014/main" id="{B5AABA2B-7499-4DAC-AC0B-4D199AC75E5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3562" t="7813" b="7813"/>
          <a:stretch/>
        </p:blipFill>
        <p:spPr>
          <a:xfrm>
            <a:off x="5836756" y="1662113"/>
            <a:ext cx="5854700" cy="3810000"/>
          </a:xfrm>
          <a:prstGeom prst="rect">
            <a:avLst/>
          </a:prstGeom>
        </p:spPr>
      </p:pic>
      <p:sp>
        <p:nvSpPr>
          <p:cNvPr id="61" name="矩形 60">
            <a:extLst>
              <a:ext uri="{FF2B5EF4-FFF2-40B4-BE49-F238E27FC236}">
                <a16:creationId xmlns="" xmlns:a16="http://schemas.microsoft.com/office/drawing/2014/main" id="{E5244C2D-10CA-4930-B008-CCA6A17B3EF6}"/>
              </a:ext>
            </a:extLst>
          </p:cNvPr>
          <p:cNvSpPr/>
          <p:nvPr/>
        </p:nvSpPr>
        <p:spPr>
          <a:xfrm>
            <a:off x="-1" y="457200"/>
            <a:ext cx="307181" cy="482600"/>
          </a:xfrm>
          <a:prstGeom prst="rect">
            <a:avLst/>
          </a:prstGeom>
          <a:solidFill>
            <a:srgbClr val="171D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a:extLst>
              <a:ext uri="{FF2B5EF4-FFF2-40B4-BE49-F238E27FC236}">
                <a16:creationId xmlns="" xmlns:a16="http://schemas.microsoft.com/office/drawing/2014/main" id="{21F4D34F-6FCA-4434-A6DB-21D5D7052B9B}"/>
              </a:ext>
            </a:extLst>
          </p:cNvPr>
          <p:cNvSpPr/>
          <p:nvPr/>
        </p:nvSpPr>
        <p:spPr>
          <a:xfrm>
            <a:off x="307180" y="457200"/>
            <a:ext cx="140495" cy="482600"/>
          </a:xfrm>
          <a:prstGeom prst="rect">
            <a:avLst/>
          </a:prstGeom>
          <a:solidFill>
            <a:srgbClr val="B19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62">
            <a:extLst>
              <a:ext uri="{FF2B5EF4-FFF2-40B4-BE49-F238E27FC236}">
                <a16:creationId xmlns="" xmlns:a16="http://schemas.microsoft.com/office/drawing/2014/main" id="{3A4CB9AA-E49E-47C5-8C30-892707060C1C}"/>
              </a:ext>
            </a:extLst>
          </p:cNvPr>
          <p:cNvSpPr txBox="1"/>
          <p:nvPr/>
        </p:nvSpPr>
        <p:spPr>
          <a:xfrm>
            <a:off x="514349" y="498445"/>
            <a:ext cx="2492990" cy="400110"/>
          </a:xfrm>
          <a:prstGeom prst="rect">
            <a:avLst/>
          </a:prstGeom>
          <a:noFill/>
        </p:spPr>
        <p:txBody>
          <a:bodyPr wrap="none" rtlCol="0" anchor="ctr">
            <a:spAutoFit/>
          </a:bodyPr>
          <a:lstStyle/>
          <a:p>
            <a:r>
              <a:rPr lang="zh-CN" altLang="en-US" sz="2000" b="1" dirty="0">
                <a:solidFill>
                  <a:srgbClr val="B1925F"/>
                </a:solidFill>
                <a:latin typeface="微软雅黑" panose="020B0503020204020204" pitchFamily="34" charset="-122"/>
                <a:ea typeface="微软雅黑" panose="020B0503020204020204" pitchFamily="34" charset="-122"/>
                <a:cs typeface="+mn-ea"/>
                <a:sym typeface="+mn-lt"/>
              </a:rPr>
              <a:t>请双击输入您的标题</a:t>
            </a:r>
          </a:p>
        </p:txBody>
      </p:sp>
      <p:sp>
        <p:nvSpPr>
          <p:cNvPr id="76" name="išľíďè">
            <a:extLst>
              <a:ext uri="{FF2B5EF4-FFF2-40B4-BE49-F238E27FC236}">
                <a16:creationId xmlns="" xmlns:a16="http://schemas.microsoft.com/office/drawing/2014/main" id="{B776BAEE-FFF7-49EA-83DF-BD1329360B06}"/>
              </a:ext>
            </a:extLst>
          </p:cNvPr>
          <p:cNvSpPr/>
          <p:nvPr/>
        </p:nvSpPr>
        <p:spPr bwMode="auto">
          <a:xfrm>
            <a:off x="1783521" y="2305173"/>
            <a:ext cx="3561091" cy="641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请替换文字内容复制你的内容到到天边替换文字内容复</a:t>
            </a:r>
          </a:p>
        </p:txBody>
      </p:sp>
      <p:sp>
        <p:nvSpPr>
          <p:cNvPr id="77" name="矩形 76">
            <a:extLst>
              <a:ext uri="{FF2B5EF4-FFF2-40B4-BE49-F238E27FC236}">
                <a16:creationId xmlns="" xmlns:a16="http://schemas.microsoft.com/office/drawing/2014/main" id="{3325D303-6CE1-46A7-944D-E339ADC47DE4}"/>
              </a:ext>
            </a:extLst>
          </p:cNvPr>
          <p:cNvSpPr/>
          <p:nvPr/>
        </p:nvSpPr>
        <p:spPr>
          <a:xfrm>
            <a:off x="1783522" y="2034536"/>
            <a:ext cx="1569660" cy="369332"/>
          </a:xfrm>
          <a:prstGeom prst="rect">
            <a:avLst/>
          </a:prstGeom>
        </p:spPr>
        <p:txBody>
          <a:bodyPr wrap="none">
            <a:spAutoFit/>
          </a:bodyPr>
          <a:lstStyle/>
          <a:p>
            <a:pPr lvl="0" defTabSz="913765">
              <a:spcBef>
                <a:spcPct val="0"/>
              </a:spcBef>
              <a:defRPr/>
            </a:pPr>
            <a:r>
              <a:rPr lang="zh-CN" altLang="en-US" dirty="0">
                <a:solidFill>
                  <a:srgbClr val="B1925F"/>
                </a:solidFill>
                <a:latin typeface="微软雅黑" panose="020B0503020204020204" pitchFamily="34" charset="-122"/>
                <a:ea typeface="微软雅黑" panose="020B0503020204020204" pitchFamily="34" charset="-122"/>
              </a:rPr>
              <a:t>标题文本预设</a:t>
            </a:r>
          </a:p>
        </p:txBody>
      </p:sp>
      <p:sp>
        <p:nvSpPr>
          <p:cNvPr id="78" name="išľíďè">
            <a:extLst>
              <a:ext uri="{FF2B5EF4-FFF2-40B4-BE49-F238E27FC236}">
                <a16:creationId xmlns="" xmlns:a16="http://schemas.microsoft.com/office/drawing/2014/main" id="{252E7044-AEE9-4D4C-9757-7E531F0CD5A0}"/>
              </a:ext>
            </a:extLst>
          </p:cNvPr>
          <p:cNvSpPr/>
          <p:nvPr/>
        </p:nvSpPr>
        <p:spPr bwMode="auto">
          <a:xfrm>
            <a:off x="1783521" y="3321146"/>
            <a:ext cx="3561091" cy="641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请替换文字内容复制你的内容到到天边替换文字内容复</a:t>
            </a:r>
          </a:p>
        </p:txBody>
      </p:sp>
      <p:sp>
        <p:nvSpPr>
          <p:cNvPr id="79" name="矩形 78">
            <a:extLst>
              <a:ext uri="{FF2B5EF4-FFF2-40B4-BE49-F238E27FC236}">
                <a16:creationId xmlns="" xmlns:a16="http://schemas.microsoft.com/office/drawing/2014/main" id="{6BFA8D77-E726-4295-A80C-DFED81622F80}"/>
              </a:ext>
            </a:extLst>
          </p:cNvPr>
          <p:cNvSpPr/>
          <p:nvPr/>
        </p:nvSpPr>
        <p:spPr>
          <a:xfrm>
            <a:off x="1783522" y="3050509"/>
            <a:ext cx="1569660" cy="369332"/>
          </a:xfrm>
          <a:prstGeom prst="rect">
            <a:avLst/>
          </a:prstGeom>
        </p:spPr>
        <p:txBody>
          <a:bodyPr wrap="none">
            <a:spAutoFit/>
          </a:bodyPr>
          <a:lstStyle/>
          <a:p>
            <a:pPr lvl="0" defTabSz="913765">
              <a:spcBef>
                <a:spcPct val="0"/>
              </a:spcBef>
              <a:defRPr/>
            </a:pPr>
            <a:r>
              <a:rPr lang="zh-CN" altLang="en-US" dirty="0">
                <a:solidFill>
                  <a:srgbClr val="B1925F"/>
                </a:solidFill>
                <a:latin typeface="微软雅黑" panose="020B0503020204020204" pitchFamily="34" charset="-122"/>
                <a:ea typeface="微软雅黑" panose="020B0503020204020204" pitchFamily="34" charset="-122"/>
              </a:rPr>
              <a:t>标题文本预设</a:t>
            </a:r>
          </a:p>
        </p:txBody>
      </p:sp>
      <p:sp>
        <p:nvSpPr>
          <p:cNvPr id="80" name="išľíďè">
            <a:extLst>
              <a:ext uri="{FF2B5EF4-FFF2-40B4-BE49-F238E27FC236}">
                <a16:creationId xmlns="" xmlns:a16="http://schemas.microsoft.com/office/drawing/2014/main" id="{C387FE0F-C023-43B0-95BA-09E90DCE5AB0}"/>
              </a:ext>
            </a:extLst>
          </p:cNvPr>
          <p:cNvSpPr/>
          <p:nvPr/>
        </p:nvSpPr>
        <p:spPr bwMode="auto">
          <a:xfrm>
            <a:off x="1783521" y="4423090"/>
            <a:ext cx="3561091" cy="641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请替换文字内容复制你的内容到到天边替换文字内容复</a:t>
            </a:r>
          </a:p>
        </p:txBody>
      </p:sp>
      <p:sp>
        <p:nvSpPr>
          <p:cNvPr id="81" name="矩形 80">
            <a:extLst>
              <a:ext uri="{FF2B5EF4-FFF2-40B4-BE49-F238E27FC236}">
                <a16:creationId xmlns="" xmlns:a16="http://schemas.microsoft.com/office/drawing/2014/main" id="{35CA4B1F-E02D-49C5-B454-AEF4011827E1}"/>
              </a:ext>
            </a:extLst>
          </p:cNvPr>
          <p:cNvSpPr/>
          <p:nvPr/>
        </p:nvSpPr>
        <p:spPr>
          <a:xfrm>
            <a:off x="1783522" y="4152453"/>
            <a:ext cx="1569660" cy="369332"/>
          </a:xfrm>
          <a:prstGeom prst="rect">
            <a:avLst/>
          </a:prstGeom>
        </p:spPr>
        <p:txBody>
          <a:bodyPr wrap="none">
            <a:spAutoFit/>
          </a:bodyPr>
          <a:lstStyle/>
          <a:p>
            <a:pPr lvl="0" defTabSz="913765">
              <a:spcBef>
                <a:spcPct val="0"/>
              </a:spcBef>
              <a:defRPr/>
            </a:pPr>
            <a:r>
              <a:rPr lang="zh-CN" altLang="en-US" dirty="0">
                <a:solidFill>
                  <a:srgbClr val="B1925F"/>
                </a:solidFill>
                <a:latin typeface="微软雅黑" panose="020B0503020204020204" pitchFamily="34" charset="-122"/>
                <a:ea typeface="微软雅黑" panose="020B0503020204020204" pitchFamily="34" charset="-122"/>
              </a:rPr>
              <a:t>标题文本预设</a:t>
            </a:r>
          </a:p>
        </p:txBody>
      </p:sp>
      <p:sp>
        <p:nvSpPr>
          <p:cNvPr id="20" name="Oval 19"/>
          <p:cNvSpPr/>
          <p:nvPr/>
        </p:nvSpPr>
        <p:spPr bwMode="auto">
          <a:xfrm>
            <a:off x="970020" y="4236632"/>
            <a:ext cx="710981" cy="715838"/>
          </a:xfrm>
          <a:prstGeom prst="ellipse">
            <a:avLst/>
          </a:prstGeom>
          <a:solidFill>
            <a:srgbClr val="B1925F"/>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1727" b="0" i="0" u="none" strike="noStrike" kern="1200" cap="none" spc="0" normalizeH="0" baseline="0" noProof="0">
              <a:ln>
                <a:noFill/>
              </a:ln>
              <a:solidFill>
                <a:prstClr val="white"/>
              </a:solidFill>
              <a:effectLst/>
              <a:uLnTx/>
              <a:uFillTx/>
              <a:latin typeface="Calibri" pitchFamily="34" charset="0"/>
              <a:ea typeface="等线" panose="02010600030101010101" pitchFamily="2" charset="-122"/>
              <a:cs typeface="+mn-cs"/>
            </a:endParaRPr>
          </a:p>
        </p:txBody>
      </p:sp>
      <p:sp>
        <p:nvSpPr>
          <p:cNvPr id="17" name="Oval 16"/>
          <p:cNvSpPr/>
          <p:nvPr/>
        </p:nvSpPr>
        <p:spPr bwMode="auto">
          <a:xfrm>
            <a:off x="970020" y="3179539"/>
            <a:ext cx="710981" cy="715838"/>
          </a:xfrm>
          <a:prstGeom prst="ellipse">
            <a:avLst/>
          </a:prstGeom>
          <a:solidFill>
            <a:srgbClr val="171D2B"/>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1727" b="0" i="0" u="none" strike="noStrike" kern="1200" cap="none" spc="0" normalizeH="0" baseline="0" noProof="0">
              <a:ln>
                <a:noFill/>
              </a:ln>
              <a:solidFill>
                <a:prstClr val="white"/>
              </a:solidFill>
              <a:effectLst/>
              <a:uLnTx/>
              <a:uFillTx/>
              <a:latin typeface="Calibri" pitchFamily="34" charset="0"/>
              <a:ea typeface="等线" panose="02010600030101010101" pitchFamily="2" charset="-122"/>
              <a:cs typeface="+mn-cs"/>
            </a:endParaRPr>
          </a:p>
        </p:txBody>
      </p:sp>
      <p:sp>
        <p:nvSpPr>
          <p:cNvPr id="11" name="Oval 10"/>
          <p:cNvSpPr/>
          <p:nvPr/>
        </p:nvSpPr>
        <p:spPr bwMode="auto">
          <a:xfrm>
            <a:off x="970020" y="2122448"/>
            <a:ext cx="710981" cy="715838"/>
          </a:xfrm>
          <a:prstGeom prst="ellipse">
            <a:avLst/>
          </a:prstGeom>
          <a:solidFill>
            <a:srgbClr val="B1925F"/>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1727" b="0" i="0" u="none" strike="noStrike" kern="1200" cap="none" spc="0" normalizeH="0" baseline="0" noProof="0">
              <a:ln>
                <a:noFill/>
              </a:ln>
              <a:solidFill>
                <a:prstClr val="white"/>
              </a:solidFill>
              <a:effectLst/>
              <a:uLnTx/>
              <a:uFillTx/>
              <a:latin typeface="Calibri" pitchFamily="34" charset="0"/>
              <a:ea typeface="等线" panose="02010600030101010101" pitchFamily="2" charset="-122"/>
              <a:cs typeface="+mn-cs"/>
            </a:endParaRPr>
          </a:p>
        </p:txBody>
      </p:sp>
      <p:sp>
        <p:nvSpPr>
          <p:cNvPr id="82" name="Freeform 22">
            <a:extLst>
              <a:ext uri="{FF2B5EF4-FFF2-40B4-BE49-F238E27FC236}">
                <a16:creationId xmlns="" xmlns:a16="http://schemas.microsoft.com/office/drawing/2014/main" id="{DBD26964-FF60-4818-B059-61BE057C4634}"/>
              </a:ext>
            </a:extLst>
          </p:cNvPr>
          <p:cNvSpPr>
            <a:spLocks noChangeArrowheads="1"/>
          </p:cNvSpPr>
          <p:nvPr/>
        </p:nvSpPr>
        <p:spPr bwMode="auto">
          <a:xfrm>
            <a:off x="1242495" y="4475958"/>
            <a:ext cx="207994" cy="237186"/>
          </a:xfrm>
          <a:custGeom>
            <a:avLst/>
            <a:gdLst>
              <a:gd name="T0" fmla="*/ 2147483646 w 503"/>
              <a:gd name="T1" fmla="*/ 2147483646 h 573"/>
              <a:gd name="T2" fmla="*/ 2147483646 w 503"/>
              <a:gd name="T3" fmla="*/ 2147483646 h 573"/>
              <a:gd name="T4" fmla="*/ 2147483646 w 503"/>
              <a:gd name="T5" fmla="*/ 2147483646 h 573"/>
              <a:gd name="T6" fmla="*/ 2147483646 w 503"/>
              <a:gd name="T7" fmla="*/ 2147483646 h 573"/>
              <a:gd name="T8" fmla="*/ 2147483646 w 503"/>
              <a:gd name="T9" fmla="*/ 2147483646 h 573"/>
              <a:gd name="T10" fmla="*/ 2147483646 w 503"/>
              <a:gd name="T11" fmla="*/ 2147483646 h 573"/>
              <a:gd name="T12" fmla="*/ 2147483646 w 503"/>
              <a:gd name="T13" fmla="*/ 2147483646 h 573"/>
              <a:gd name="T14" fmla="*/ 2147483646 w 503"/>
              <a:gd name="T15" fmla="*/ 2147483646 h 573"/>
              <a:gd name="T16" fmla="*/ 2147483646 w 503"/>
              <a:gd name="T17" fmla="*/ 2147483646 h 573"/>
              <a:gd name="T18" fmla="*/ 2147483646 w 503"/>
              <a:gd name="T19" fmla="*/ 2147483646 h 573"/>
              <a:gd name="T20" fmla="*/ 2147483646 w 503"/>
              <a:gd name="T21" fmla="*/ 2147483646 h 573"/>
              <a:gd name="T22" fmla="*/ 2147483646 w 503"/>
              <a:gd name="T23" fmla="*/ 2147483646 h 573"/>
              <a:gd name="T24" fmla="*/ 2147483646 w 503"/>
              <a:gd name="T25" fmla="*/ 2147483646 h 573"/>
              <a:gd name="T26" fmla="*/ 2147483646 w 503"/>
              <a:gd name="T27" fmla="*/ 2147483646 h 573"/>
              <a:gd name="T28" fmla="*/ 2147483646 w 503"/>
              <a:gd name="T29" fmla="*/ 2147483646 h 573"/>
              <a:gd name="T30" fmla="*/ 2147483646 w 503"/>
              <a:gd name="T31" fmla="*/ 2147483646 h 573"/>
              <a:gd name="T32" fmla="*/ 2147483646 w 503"/>
              <a:gd name="T33" fmla="*/ 2147483646 h 573"/>
              <a:gd name="T34" fmla="*/ 2147483646 w 503"/>
              <a:gd name="T35" fmla="*/ 2147483646 h 573"/>
              <a:gd name="T36" fmla="*/ 2147483646 w 503"/>
              <a:gd name="T37" fmla="*/ 2147483646 h 573"/>
              <a:gd name="T38" fmla="*/ 2147483646 w 503"/>
              <a:gd name="T39" fmla="*/ 2147483646 h 573"/>
              <a:gd name="T40" fmla="*/ 2147483646 w 503"/>
              <a:gd name="T41" fmla="*/ 2147483646 h 573"/>
              <a:gd name="T42" fmla="*/ 2147483646 w 503"/>
              <a:gd name="T43" fmla="*/ 2147483646 h 573"/>
              <a:gd name="T44" fmla="*/ 2147483646 w 503"/>
              <a:gd name="T45" fmla="*/ 2147483646 h 573"/>
              <a:gd name="T46" fmla="*/ 2147483646 w 503"/>
              <a:gd name="T47" fmla="*/ 2147483646 h 573"/>
              <a:gd name="T48" fmla="*/ 0 w 503"/>
              <a:gd name="T49" fmla="*/ 2147483646 h 573"/>
              <a:gd name="T50" fmla="*/ 0 w 503"/>
              <a:gd name="T51" fmla="*/ 2147483646 h 573"/>
              <a:gd name="T52" fmla="*/ 2147483646 w 503"/>
              <a:gd name="T53" fmla="*/ 0 h 573"/>
              <a:gd name="T54" fmla="*/ 2147483646 w 503"/>
              <a:gd name="T55" fmla="*/ 0 h 573"/>
              <a:gd name="T56" fmla="*/ 2147483646 w 503"/>
              <a:gd name="T57" fmla="*/ 0 h 573"/>
              <a:gd name="T58" fmla="*/ 2147483646 w 503"/>
              <a:gd name="T59" fmla="*/ 0 h 573"/>
              <a:gd name="T60" fmla="*/ 2147483646 w 503"/>
              <a:gd name="T61" fmla="*/ 2147483646 h 573"/>
              <a:gd name="T62" fmla="*/ 2147483646 w 503"/>
              <a:gd name="T63" fmla="*/ 2147483646 h 573"/>
              <a:gd name="T64" fmla="*/ 2147483646 w 503"/>
              <a:gd name="T65" fmla="*/ 2147483646 h 573"/>
              <a:gd name="T66" fmla="*/ 2147483646 w 503"/>
              <a:gd name="T67" fmla="*/ 2147483646 h 573"/>
              <a:gd name="T68" fmla="*/ 2147483646 w 503"/>
              <a:gd name="T69" fmla="*/ 2147483646 h 573"/>
              <a:gd name="T70" fmla="*/ 2147483646 w 503"/>
              <a:gd name="T71" fmla="*/ 2147483646 h 573"/>
              <a:gd name="T72" fmla="*/ 2147483646 w 503"/>
              <a:gd name="T73" fmla="*/ 2147483646 h 573"/>
              <a:gd name="T74" fmla="*/ 2147483646 w 503"/>
              <a:gd name="T75" fmla="*/ 2147483646 h 573"/>
              <a:gd name="T76" fmla="*/ 2147483646 w 503"/>
              <a:gd name="T77" fmla="*/ 2147483646 h 573"/>
              <a:gd name="T78" fmla="*/ 2147483646 w 503"/>
              <a:gd name="T79" fmla="*/ 2147483646 h 573"/>
              <a:gd name="T80" fmla="*/ 2147483646 w 503"/>
              <a:gd name="T81" fmla="*/ 2147483646 h 573"/>
              <a:gd name="T82" fmla="*/ 2147483646 w 503"/>
              <a:gd name="T83" fmla="*/ 2147483646 h 573"/>
              <a:gd name="T84" fmla="*/ 2147483646 w 503"/>
              <a:gd name="T85" fmla="*/ 0 h 573"/>
              <a:gd name="T86" fmla="*/ 2147483646 w 503"/>
              <a:gd name="T87" fmla="*/ 2147483646 h 573"/>
              <a:gd name="T88" fmla="*/ 2147483646 w 503"/>
              <a:gd name="T89" fmla="*/ 2147483646 h 573"/>
              <a:gd name="T90" fmla="*/ 2147483646 w 503"/>
              <a:gd name="T91" fmla="*/ 2147483646 h 57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03" h="573">
                <a:moveTo>
                  <a:pt x="474" y="516"/>
                </a:moveTo>
                <a:lnTo>
                  <a:pt x="474" y="516"/>
                </a:lnTo>
                <a:cubicBezTo>
                  <a:pt x="445" y="516"/>
                  <a:pt x="445" y="516"/>
                  <a:pt x="445" y="516"/>
                </a:cubicBezTo>
                <a:cubicBezTo>
                  <a:pt x="445" y="544"/>
                  <a:pt x="445" y="544"/>
                  <a:pt x="445" y="544"/>
                </a:cubicBezTo>
                <a:cubicBezTo>
                  <a:pt x="445" y="565"/>
                  <a:pt x="431" y="572"/>
                  <a:pt x="417" y="572"/>
                </a:cubicBezTo>
                <a:cubicBezTo>
                  <a:pt x="396" y="572"/>
                  <a:pt x="389" y="565"/>
                  <a:pt x="389" y="544"/>
                </a:cubicBezTo>
                <a:cubicBezTo>
                  <a:pt x="389" y="516"/>
                  <a:pt x="389" y="516"/>
                  <a:pt x="389" y="516"/>
                </a:cubicBezTo>
                <a:cubicBezTo>
                  <a:pt x="361" y="516"/>
                  <a:pt x="361" y="516"/>
                  <a:pt x="361" y="516"/>
                </a:cubicBezTo>
                <a:cubicBezTo>
                  <a:pt x="339" y="516"/>
                  <a:pt x="332" y="509"/>
                  <a:pt x="332" y="487"/>
                </a:cubicBezTo>
                <a:cubicBezTo>
                  <a:pt x="332" y="473"/>
                  <a:pt x="339" y="459"/>
                  <a:pt x="361" y="459"/>
                </a:cubicBezTo>
                <a:cubicBezTo>
                  <a:pt x="389" y="459"/>
                  <a:pt x="389" y="459"/>
                  <a:pt x="389" y="459"/>
                </a:cubicBezTo>
                <a:cubicBezTo>
                  <a:pt x="389" y="431"/>
                  <a:pt x="389" y="431"/>
                  <a:pt x="389" y="431"/>
                </a:cubicBezTo>
                <a:cubicBezTo>
                  <a:pt x="389" y="417"/>
                  <a:pt x="396" y="403"/>
                  <a:pt x="417" y="403"/>
                </a:cubicBezTo>
                <a:cubicBezTo>
                  <a:pt x="431" y="403"/>
                  <a:pt x="445" y="417"/>
                  <a:pt x="445" y="431"/>
                </a:cubicBezTo>
                <a:cubicBezTo>
                  <a:pt x="445" y="459"/>
                  <a:pt x="445" y="459"/>
                  <a:pt x="445" y="459"/>
                </a:cubicBezTo>
                <a:cubicBezTo>
                  <a:pt x="474" y="459"/>
                  <a:pt x="474" y="459"/>
                  <a:pt x="474" y="459"/>
                </a:cubicBezTo>
                <a:cubicBezTo>
                  <a:pt x="488" y="459"/>
                  <a:pt x="502" y="473"/>
                  <a:pt x="502" y="487"/>
                </a:cubicBezTo>
                <a:cubicBezTo>
                  <a:pt x="502" y="509"/>
                  <a:pt x="488" y="516"/>
                  <a:pt x="474" y="516"/>
                </a:cubicBezTo>
                <a:close/>
                <a:moveTo>
                  <a:pt x="361" y="431"/>
                </a:moveTo>
                <a:lnTo>
                  <a:pt x="361" y="431"/>
                </a:lnTo>
                <a:cubicBezTo>
                  <a:pt x="325" y="431"/>
                  <a:pt x="304" y="459"/>
                  <a:pt x="304" y="487"/>
                </a:cubicBezTo>
                <a:cubicBezTo>
                  <a:pt x="304" y="523"/>
                  <a:pt x="325" y="544"/>
                  <a:pt x="361" y="544"/>
                </a:cubicBezTo>
                <a:cubicBezTo>
                  <a:pt x="28" y="544"/>
                  <a:pt x="28" y="544"/>
                  <a:pt x="28" y="544"/>
                </a:cubicBezTo>
                <a:cubicBezTo>
                  <a:pt x="14" y="544"/>
                  <a:pt x="0" y="537"/>
                  <a:pt x="0" y="516"/>
                </a:cubicBezTo>
                <a:cubicBezTo>
                  <a:pt x="0" y="28"/>
                  <a:pt x="0" y="28"/>
                  <a:pt x="0" y="28"/>
                </a:cubicBezTo>
                <a:cubicBezTo>
                  <a:pt x="0" y="14"/>
                  <a:pt x="14" y="0"/>
                  <a:pt x="28" y="0"/>
                </a:cubicBezTo>
                <a:cubicBezTo>
                  <a:pt x="92" y="0"/>
                  <a:pt x="92" y="0"/>
                  <a:pt x="92" y="0"/>
                </a:cubicBezTo>
                <a:cubicBezTo>
                  <a:pt x="177" y="0"/>
                  <a:pt x="177" y="0"/>
                  <a:pt x="177" y="0"/>
                </a:cubicBezTo>
                <a:cubicBezTo>
                  <a:pt x="177" y="106"/>
                  <a:pt x="177" y="106"/>
                  <a:pt x="177" y="106"/>
                </a:cubicBezTo>
                <a:cubicBezTo>
                  <a:pt x="177" y="162"/>
                  <a:pt x="177" y="162"/>
                  <a:pt x="177" y="162"/>
                </a:cubicBezTo>
                <a:cubicBezTo>
                  <a:pt x="177" y="191"/>
                  <a:pt x="205" y="219"/>
                  <a:pt x="233" y="219"/>
                </a:cubicBezTo>
                <a:cubicBezTo>
                  <a:pt x="290" y="219"/>
                  <a:pt x="290" y="219"/>
                  <a:pt x="290" y="219"/>
                </a:cubicBezTo>
                <a:cubicBezTo>
                  <a:pt x="417" y="219"/>
                  <a:pt x="417" y="219"/>
                  <a:pt x="417" y="219"/>
                </a:cubicBezTo>
                <a:cubicBezTo>
                  <a:pt x="417" y="374"/>
                  <a:pt x="417" y="374"/>
                  <a:pt x="417" y="374"/>
                </a:cubicBezTo>
                <a:cubicBezTo>
                  <a:pt x="382" y="374"/>
                  <a:pt x="361" y="403"/>
                  <a:pt x="361" y="431"/>
                </a:cubicBezTo>
                <a:close/>
                <a:moveTo>
                  <a:pt x="233" y="191"/>
                </a:moveTo>
                <a:lnTo>
                  <a:pt x="233" y="191"/>
                </a:lnTo>
                <a:cubicBezTo>
                  <a:pt x="219" y="191"/>
                  <a:pt x="205" y="176"/>
                  <a:pt x="205" y="162"/>
                </a:cubicBezTo>
                <a:cubicBezTo>
                  <a:pt x="205" y="106"/>
                  <a:pt x="205" y="106"/>
                  <a:pt x="205" y="106"/>
                </a:cubicBezTo>
                <a:cubicBezTo>
                  <a:pt x="205" y="0"/>
                  <a:pt x="205" y="0"/>
                  <a:pt x="205" y="0"/>
                </a:cubicBezTo>
                <a:cubicBezTo>
                  <a:pt x="417" y="191"/>
                  <a:pt x="417" y="191"/>
                  <a:pt x="417" y="191"/>
                </a:cubicBezTo>
                <a:cubicBezTo>
                  <a:pt x="290" y="191"/>
                  <a:pt x="290" y="191"/>
                  <a:pt x="290" y="191"/>
                </a:cubicBezTo>
                <a:lnTo>
                  <a:pt x="233" y="19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83" name="Freeform 93">
            <a:extLst>
              <a:ext uri="{FF2B5EF4-FFF2-40B4-BE49-F238E27FC236}">
                <a16:creationId xmlns="" xmlns:a16="http://schemas.microsoft.com/office/drawing/2014/main" id="{FD0673D1-5C19-4CED-BBDB-F7D1B3C2FAA6}"/>
              </a:ext>
            </a:extLst>
          </p:cNvPr>
          <p:cNvSpPr>
            <a:spLocks noChangeArrowheads="1"/>
          </p:cNvSpPr>
          <p:nvPr/>
        </p:nvSpPr>
        <p:spPr bwMode="auto">
          <a:xfrm>
            <a:off x="1189768" y="3401114"/>
            <a:ext cx="249958" cy="240834"/>
          </a:xfrm>
          <a:custGeom>
            <a:avLst/>
            <a:gdLst>
              <a:gd name="T0" fmla="*/ 2147483646 w 602"/>
              <a:gd name="T1" fmla="*/ 2147483646 h 580"/>
              <a:gd name="T2" fmla="*/ 2147483646 w 602"/>
              <a:gd name="T3" fmla="*/ 2147483646 h 580"/>
              <a:gd name="T4" fmla="*/ 2147483646 w 602"/>
              <a:gd name="T5" fmla="*/ 2147483646 h 580"/>
              <a:gd name="T6" fmla="*/ 2147483646 w 602"/>
              <a:gd name="T7" fmla="*/ 2147483646 h 580"/>
              <a:gd name="T8" fmla="*/ 2147483646 w 602"/>
              <a:gd name="T9" fmla="*/ 2147483646 h 580"/>
              <a:gd name="T10" fmla="*/ 2147483646 w 602"/>
              <a:gd name="T11" fmla="*/ 2147483646 h 580"/>
              <a:gd name="T12" fmla="*/ 2147483646 w 602"/>
              <a:gd name="T13" fmla="*/ 2147483646 h 580"/>
              <a:gd name="T14" fmla="*/ 2147483646 w 602"/>
              <a:gd name="T15" fmla="*/ 2147483646 h 580"/>
              <a:gd name="T16" fmla="*/ 2147483646 w 602"/>
              <a:gd name="T17" fmla="*/ 2147483646 h 580"/>
              <a:gd name="T18" fmla="*/ 2147483646 w 602"/>
              <a:gd name="T19" fmla="*/ 2147483646 h 580"/>
              <a:gd name="T20" fmla="*/ 2147483646 w 602"/>
              <a:gd name="T21" fmla="*/ 2147483646 h 580"/>
              <a:gd name="T22" fmla="*/ 2147483646 w 602"/>
              <a:gd name="T23" fmla="*/ 2147483646 h 580"/>
              <a:gd name="T24" fmla="*/ 2147483646 w 602"/>
              <a:gd name="T25" fmla="*/ 2147483646 h 580"/>
              <a:gd name="T26" fmla="*/ 2147483646 w 602"/>
              <a:gd name="T27" fmla="*/ 2147483646 h 580"/>
              <a:gd name="T28" fmla="*/ 2147483646 w 602"/>
              <a:gd name="T29" fmla="*/ 2147483646 h 580"/>
              <a:gd name="T30" fmla="*/ 2147483646 w 602"/>
              <a:gd name="T31" fmla="*/ 2147483646 h 580"/>
              <a:gd name="T32" fmla="*/ 2147483646 w 602"/>
              <a:gd name="T33" fmla="*/ 2147483646 h 580"/>
              <a:gd name="T34" fmla="*/ 2147483646 w 602"/>
              <a:gd name="T35" fmla="*/ 2147483646 h 580"/>
              <a:gd name="T36" fmla="*/ 2147483646 w 602"/>
              <a:gd name="T37" fmla="*/ 2147483646 h 580"/>
              <a:gd name="T38" fmla="*/ 2147483646 w 602"/>
              <a:gd name="T39" fmla="*/ 2147483646 h 580"/>
              <a:gd name="T40" fmla="*/ 2147483646 w 602"/>
              <a:gd name="T41" fmla="*/ 2147483646 h 580"/>
              <a:gd name="T42" fmla="*/ 2147483646 w 602"/>
              <a:gd name="T43" fmla="*/ 2147483646 h 580"/>
              <a:gd name="T44" fmla="*/ 2147483646 w 602"/>
              <a:gd name="T45" fmla="*/ 2147483646 h 580"/>
              <a:gd name="T46" fmla="*/ 0 w 602"/>
              <a:gd name="T47" fmla="*/ 2147483646 h 580"/>
              <a:gd name="T48" fmla="*/ 0 w 602"/>
              <a:gd name="T49" fmla="*/ 2147483646 h 580"/>
              <a:gd name="T50" fmla="*/ 0 w 602"/>
              <a:gd name="T51" fmla="*/ 2147483646 h 580"/>
              <a:gd name="T52" fmla="*/ 2147483646 w 602"/>
              <a:gd name="T53" fmla="*/ 2147483646 h 580"/>
              <a:gd name="T54" fmla="*/ 2147483646 w 602"/>
              <a:gd name="T55" fmla="*/ 2147483646 h 580"/>
              <a:gd name="T56" fmla="*/ 2147483646 w 602"/>
              <a:gd name="T57" fmla="*/ 2147483646 h 580"/>
              <a:gd name="T58" fmla="*/ 2147483646 w 602"/>
              <a:gd name="T59" fmla="*/ 2147483646 h 580"/>
              <a:gd name="T60" fmla="*/ 2147483646 w 602"/>
              <a:gd name="T61" fmla="*/ 2147483646 h 580"/>
              <a:gd name="T62" fmla="*/ 2147483646 w 602"/>
              <a:gd name="T63" fmla="*/ 2147483646 h 580"/>
              <a:gd name="T64" fmla="*/ 2147483646 w 602"/>
              <a:gd name="T65" fmla="*/ 2147483646 h 580"/>
              <a:gd name="T66" fmla="*/ 2147483646 w 602"/>
              <a:gd name="T67" fmla="*/ 2147483646 h 580"/>
              <a:gd name="T68" fmla="*/ 2147483646 w 602"/>
              <a:gd name="T69" fmla="*/ 0 h 580"/>
              <a:gd name="T70" fmla="*/ 2147483646 w 602"/>
              <a:gd name="T71" fmla="*/ 2147483646 h 580"/>
              <a:gd name="T72" fmla="*/ 2147483646 w 602"/>
              <a:gd name="T73" fmla="*/ 2147483646 h 580"/>
              <a:gd name="T74" fmla="*/ 2147483646 w 602"/>
              <a:gd name="T75" fmla="*/ 2147483646 h 580"/>
              <a:gd name="T76" fmla="*/ 2147483646 w 602"/>
              <a:gd name="T77" fmla="*/ 2147483646 h 580"/>
              <a:gd name="T78" fmla="*/ 2147483646 w 602"/>
              <a:gd name="T79" fmla="*/ 2147483646 h 580"/>
              <a:gd name="T80" fmla="*/ 2147483646 w 602"/>
              <a:gd name="T81" fmla="*/ 2147483646 h 580"/>
              <a:gd name="T82" fmla="*/ 2147483646 w 602"/>
              <a:gd name="T83" fmla="*/ 2147483646 h 580"/>
              <a:gd name="T84" fmla="*/ 2147483646 w 602"/>
              <a:gd name="T85" fmla="*/ 2147483646 h 580"/>
              <a:gd name="T86" fmla="*/ 2147483646 w 602"/>
              <a:gd name="T87" fmla="*/ 2147483646 h 580"/>
              <a:gd name="T88" fmla="*/ 2147483646 w 602"/>
              <a:gd name="T89" fmla="*/ 2147483646 h 580"/>
              <a:gd name="T90" fmla="*/ 2147483646 w 602"/>
              <a:gd name="T91" fmla="*/ 2147483646 h 580"/>
              <a:gd name="T92" fmla="*/ 2147483646 w 602"/>
              <a:gd name="T93" fmla="*/ 2147483646 h 580"/>
              <a:gd name="T94" fmla="*/ 2147483646 w 602"/>
              <a:gd name="T95" fmla="*/ 2147483646 h 580"/>
              <a:gd name="T96" fmla="*/ 2147483646 w 602"/>
              <a:gd name="T97" fmla="*/ 2147483646 h 580"/>
              <a:gd name="T98" fmla="*/ 2147483646 w 602"/>
              <a:gd name="T99" fmla="*/ 2147483646 h 580"/>
              <a:gd name="T100" fmla="*/ 2147483646 w 602"/>
              <a:gd name="T101" fmla="*/ 2147483646 h 580"/>
              <a:gd name="T102" fmla="*/ 2147483646 w 602"/>
              <a:gd name="T103" fmla="*/ 2147483646 h 580"/>
              <a:gd name="T104" fmla="*/ 2147483646 w 602"/>
              <a:gd name="T105" fmla="*/ 2147483646 h 580"/>
              <a:gd name="T106" fmla="*/ 2147483646 w 602"/>
              <a:gd name="T107" fmla="*/ 2147483646 h 580"/>
              <a:gd name="T108" fmla="*/ 2147483646 w 602"/>
              <a:gd name="T109" fmla="*/ 2147483646 h 58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602" h="580">
                <a:moveTo>
                  <a:pt x="516" y="551"/>
                </a:moveTo>
                <a:lnTo>
                  <a:pt x="516" y="551"/>
                </a:lnTo>
                <a:cubicBezTo>
                  <a:pt x="516" y="558"/>
                  <a:pt x="509" y="565"/>
                  <a:pt x="502" y="565"/>
                </a:cubicBezTo>
                <a:cubicBezTo>
                  <a:pt x="495" y="565"/>
                  <a:pt x="488" y="558"/>
                  <a:pt x="481" y="551"/>
                </a:cubicBezTo>
                <a:cubicBezTo>
                  <a:pt x="446" y="516"/>
                  <a:pt x="446" y="516"/>
                  <a:pt x="446" y="516"/>
                </a:cubicBezTo>
                <a:cubicBezTo>
                  <a:pt x="439" y="509"/>
                  <a:pt x="431" y="502"/>
                  <a:pt x="431" y="494"/>
                </a:cubicBezTo>
                <a:cubicBezTo>
                  <a:pt x="431" y="480"/>
                  <a:pt x="446" y="466"/>
                  <a:pt x="460" y="466"/>
                </a:cubicBezTo>
                <a:cubicBezTo>
                  <a:pt x="467" y="466"/>
                  <a:pt x="474" y="473"/>
                  <a:pt x="481" y="480"/>
                </a:cubicBezTo>
                <a:cubicBezTo>
                  <a:pt x="502" y="494"/>
                  <a:pt x="502" y="494"/>
                  <a:pt x="502" y="494"/>
                </a:cubicBezTo>
                <a:cubicBezTo>
                  <a:pt x="559" y="438"/>
                  <a:pt x="559" y="438"/>
                  <a:pt x="559" y="438"/>
                </a:cubicBezTo>
                <a:cubicBezTo>
                  <a:pt x="559" y="431"/>
                  <a:pt x="566" y="431"/>
                  <a:pt x="573" y="431"/>
                </a:cubicBezTo>
                <a:cubicBezTo>
                  <a:pt x="594" y="431"/>
                  <a:pt x="601" y="445"/>
                  <a:pt x="601" y="459"/>
                </a:cubicBezTo>
                <a:cubicBezTo>
                  <a:pt x="601" y="466"/>
                  <a:pt x="601" y="473"/>
                  <a:pt x="594" y="480"/>
                </a:cubicBezTo>
                <a:lnTo>
                  <a:pt x="516" y="551"/>
                </a:lnTo>
                <a:close/>
                <a:moveTo>
                  <a:pt x="502" y="452"/>
                </a:moveTo>
                <a:lnTo>
                  <a:pt x="502" y="452"/>
                </a:lnTo>
                <a:cubicBezTo>
                  <a:pt x="488" y="445"/>
                  <a:pt x="474" y="438"/>
                  <a:pt x="460" y="438"/>
                </a:cubicBezTo>
                <a:cubicBezTo>
                  <a:pt x="431" y="438"/>
                  <a:pt x="403" y="466"/>
                  <a:pt x="403" y="494"/>
                </a:cubicBezTo>
                <a:cubicBezTo>
                  <a:pt x="403" y="516"/>
                  <a:pt x="410" y="530"/>
                  <a:pt x="424" y="537"/>
                </a:cubicBezTo>
                <a:cubicBezTo>
                  <a:pt x="460" y="572"/>
                  <a:pt x="460" y="572"/>
                  <a:pt x="460" y="572"/>
                </a:cubicBezTo>
                <a:cubicBezTo>
                  <a:pt x="460" y="579"/>
                  <a:pt x="467" y="579"/>
                  <a:pt x="467" y="579"/>
                </a:cubicBezTo>
                <a:cubicBezTo>
                  <a:pt x="29" y="579"/>
                  <a:pt x="29" y="579"/>
                  <a:pt x="29" y="579"/>
                </a:cubicBezTo>
                <a:cubicBezTo>
                  <a:pt x="15" y="579"/>
                  <a:pt x="0" y="572"/>
                  <a:pt x="0" y="551"/>
                </a:cubicBezTo>
                <a:cubicBezTo>
                  <a:pt x="0" y="551"/>
                  <a:pt x="0" y="452"/>
                  <a:pt x="78" y="410"/>
                </a:cubicBezTo>
                <a:cubicBezTo>
                  <a:pt x="120" y="388"/>
                  <a:pt x="106" y="410"/>
                  <a:pt x="163" y="381"/>
                </a:cubicBezTo>
                <a:cubicBezTo>
                  <a:pt x="219" y="360"/>
                  <a:pt x="233" y="353"/>
                  <a:pt x="233" y="353"/>
                </a:cubicBezTo>
                <a:cubicBezTo>
                  <a:pt x="233" y="296"/>
                  <a:pt x="233" y="296"/>
                  <a:pt x="233" y="296"/>
                </a:cubicBezTo>
                <a:cubicBezTo>
                  <a:pt x="233" y="296"/>
                  <a:pt x="212" y="275"/>
                  <a:pt x="205" y="226"/>
                </a:cubicBezTo>
                <a:cubicBezTo>
                  <a:pt x="191" y="233"/>
                  <a:pt x="191" y="212"/>
                  <a:pt x="191" y="198"/>
                </a:cubicBezTo>
                <a:cubicBezTo>
                  <a:pt x="191" y="183"/>
                  <a:pt x="184" y="148"/>
                  <a:pt x="198" y="148"/>
                </a:cubicBezTo>
                <a:cubicBezTo>
                  <a:pt x="191" y="127"/>
                  <a:pt x="191" y="99"/>
                  <a:pt x="191" y="92"/>
                </a:cubicBezTo>
                <a:cubicBezTo>
                  <a:pt x="198" y="49"/>
                  <a:pt x="241" y="0"/>
                  <a:pt x="304" y="0"/>
                </a:cubicBezTo>
                <a:cubicBezTo>
                  <a:pt x="375" y="0"/>
                  <a:pt x="410" y="49"/>
                  <a:pt x="410" y="92"/>
                </a:cubicBezTo>
                <a:cubicBezTo>
                  <a:pt x="410" y="99"/>
                  <a:pt x="410" y="127"/>
                  <a:pt x="403" y="148"/>
                </a:cubicBezTo>
                <a:cubicBezTo>
                  <a:pt x="424" y="148"/>
                  <a:pt x="417" y="183"/>
                  <a:pt x="417" y="198"/>
                </a:cubicBezTo>
                <a:cubicBezTo>
                  <a:pt x="417" y="212"/>
                  <a:pt x="410" y="233"/>
                  <a:pt x="396" y="226"/>
                </a:cubicBezTo>
                <a:cubicBezTo>
                  <a:pt x="389" y="275"/>
                  <a:pt x="368" y="296"/>
                  <a:pt x="368" y="296"/>
                </a:cubicBezTo>
                <a:cubicBezTo>
                  <a:pt x="368" y="353"/>
                  <a:pt x="368" y="353"/>
                  <a:pt x="368" y="353"/>
                </a:cubicBezTo>
                <a:cubicBezTo>
                  <a:pt x="368" y="353"/>
                  <a:pt x="382" y="360"/>
                  <a:pt x="439" y="381"/>
                </a:cubicBezTo>
                <a:cubicBezTo>
                  <a:pt x="502" y="410"/>
                  <a:pt x="481" y="388"/>
                  <a:pt x="530" y="410"/>
                </a:cubicBezTo>
                <a:cubicBezTo>
                  <a:pt x="530" y="417"/>
                  <a:pt x="530" y="417"/>
                  <a:pt x="537" y="417"/>
                </a:cubicBezTo>
                <a:lnTo>
                  <a:pt x="502" y="452"/>
                </a:lnTo>
                <a:close/>
                <a:moveTo>
                  <a:pt x="601" y="516"/>
                </a:moveTo>
                <a:lnTo>
                  <a:pt x="601" y="516"/>
                </a:lnTo>
                <a:cubicBezTo>
                  <a:pt x="601" y="537"/>
                  <a:pt x="601" y="551"/>
                  <a:pt x="601" y="551"/>
                </a:cubicBezTo>
                <a:cubicBezTo>
                  <a:pt x="601" y="572"/>
                  <a:pt x="594" y="579"/>
                  <a:pt x="573" y="579"/>
                </a:cubicBezTo>
                <a:cubicBezTo>
                  <a:pt x="530" y="579"/>
                  <a:pt x="530" y="579"/>
                  <a:pt x="530" y="579"/>
                </a:cubicBezTo>
                <a:cubicBezTo>
                  <a:pt x="537" y="579"/>
                  <a:pt x="537" y="579"/>
                  <a:pt x="537" y="572"/>
                </a:cubicBezTo>
                <a:lnTo>
                  <a:pt x="601" y="5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84" name="Freeform 97">
            <a:extLst>
              <a:ext uri="{FF2B5EF4-FFF2-40B4-BE49-F238E27FC236}">
                <a16:creationId xmlns="" xmlns:a16="http://schemas.microsoft.com/office/drawing/2014/main" id="{BF698718-8AF1-47C4-ACD1-CA197FAC6331}"/>
              </a:ext>
            </a:extLst>
          </p:cNvPr>
          <p:cNvSpPr>
            <a:spLocks noChangeArrowheads="1"/>
          </p:cNvSpPr>
          <p:nvPr/>
        </p:nvSpPr>
        <p:spPr bwMode="auto">
          <a:xfrm>
            <a:off x="1200531" y="2367838"/>
            <a:ext cx="249958" cy="218940"/>
          </a:xfrm>
          <a:custGeom>
            <a:avLst/>
            <a:gdLst>
              <a:gd name="T0" fmla="*/ 2147483646 w 602"/>
              <a:gd name="T1" fmla="*/ 0 h 531"/>
              <a:gd name="T2" fmla="*/ 2147483646 w 602"/>
              <a:gd name="T3" fmla="*/ 0 h 531"/>
              <a:gd name="T4" fmla="*/ 2147483646 w 602"/>
              <a:gd name="T5" fmla="*/ 2147483646 h 531"/>
              <a:gd name="T6" fmla="*/ 2147483646 w 602"/>
              <a:gd name="T7" fmla="*/ 2147483646 h 531"/>
              <a:gd name="T8" fmla="*/ 2147483646 w 602"/>
              <a:gd name="T9" fmla="*/ 2147483646 h 531"/>
              <a:gd name="T10" fmla="*/ 2147483646 w 602"/>
              <a:gd name="T11" fmla="*/ 2147483646 h 531"/>
              <a:gd name="T12" fmla="*/ 2147483646 w 602"/>
              <a:gd name="T13" fmla="*/ 2147483646 h 531"/>
              <a:gd name="T14" fmla="*/ 2147483646 w 602"/>
              <a:gd name="T15" fmla="*/ 2147483646 h 531"/>
              <a:gd name="T16" fmla="*/ 2147483646 w 602"/>
              <a:gd name="T17" fmla="*/ 2147483646 h 531"/>
              <a:gd name="T18" fmla="*/ 2147483646 w 602"/>
              <a:gd name="T19" fmla="*/ 2147483646 h 531"/>
              <a:gd name="T20" fmla="*/ 2147483646 w 602"/>
              <a:gd name="T21" fmla="*/ 0 h 531"/>
              <a:gd name="T22" fmla="*/ 2147483646 w 602"/>
              <a:gd name="T23" fmla="*/ 2147483646 h 531"/>
              <a:gd name="T24" fmla="*/ 0 w 602"/>
              <a:gd name="T25" fmla="*/ 2147483646 h 531"/>
              <a:gd name="T26" fmla="*/ 2147483646 w 602"/>
              <a:gd name="T27" fmla="*/ 2147483646 h 531"/>
              <a:gd name="T28" fmla="*/ 2147483646 w 602"/>
              <a:gd name="T29" fmla="*/ 2147483646 h 531"/>
              <a:gd name="T30" fmla="*/ 2147483646 w 602"/>
              <a:gd name="T31" fmla="*/ 2147483646 h 531"/>
              <a:gd name="T32" fmla="*/ 2147483646 w 602"/>
              <a:gd name="T33" fmla="*/ 2147483646 h 531"/>
              <a:gd name="T34" fmla="*/ 2147483646 w 602"/>
              <a:gd name="T35" fmla="*/ 2147483646 h 531"/>
              <a:gd name="T36" fmla="*/ 2147483646 w 602"/>
              <a:gd name="T37" fmla="*/ 2147483646 h 531"/>
              <a:gd name="T38" fmla="*/ 2147483646 w 602"/>
              <a:gd name="T39" fmla="*/ 2147483646 h 531"/>
              <a:gd name="T40" fmla="*/ 2147483646 w 602"/>
              <a:gd name="T41" fmla="*/ 0 h 5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02" h="531">
                <a:moveTo>
                  <a:pt x="431" y="0"/>
                </a:moveTo>
                <a:lnTo>
                  <a:pt x="431" y="0"/>
                </a:lnTo>
                <a:cubicBezTo>
                  <a:pt x="389" y="0"/>
                  <a:pt x="346" y="21"/>
                  <a:pt x="318" y="49"/>
                </a:cubicBezTo>
                <a:cubicBezTo>
                  <a:pt x="297" y="70"/>
                  <a:pt x="297" y="70"/>
                  <a:pt x="297" y="70"/>
                </a:cubicBezTo>
                <a:cubicBezTo>
                  <a:pt x="283" y="49"/>
                  <a:pt x="283" y="49"/>
                  <a:pt x="283" y="49"/>
                </a:cubicBezTo>
                <a:cubicBezTo>
                  <a:pt x="248" y="21"/>
                  <a:pt x="212" y="0"/>
                  <a:pt x="170" y="0"/>
                </a:cubicBezTo>
                <a:cubicBezTo>
                  <a:pt x="120" y="0"/>
                  <a:pt x="78" y="21"/>
                  <a:pt x="50" y="49"/>
                </a:cubicBezTo>
                <a:cubicBezTo>
                  <a:pt x="14" y="84"/>
                  <a:pt x="0" y="127"/>
                  <a:pt x="0" y="169"/>
                </a:cubicBezTo>
                <a:cubicBezTo>
                  <a:pt x="0" y="219"/>
                  <a:pt x="14" y="261"/>
                  <a:pt x="50" y="290"/>
                </a:cubicBezTo>
                <a:cubicBezTo>
                  <a:pt x="276" y="516"/>
                  <a:pt x="276" y="516"/>
                  <a:pt x="276" y="516"/>
                </a:cubicBezTo>
                <a:cubicBezTo>
                  <a:pt x="283" y="523"/>
                  <a:pt x="290" y="530"/>
                  <a:pt x="297" y="530"/>
                </a:cubicBezTo>
                <a:cubicBezTo>
                  <a:pt x="311" y="530"/>
                  <a:pt x="318" y="523"/>
                  <a:pt x="325" y="516"/>
                </a:cubicBezTo>
                <a:cubicBezTo>
                  <a:pt x="551" y="290"/>
                  <a:pt x="551" y="290"/>
                  <a:pt x="551" y="290"/>
                </a:cubicBezTo>
                <a:cubicBezTo>
                  <a:pt x="587" y="261"/>
                  <a:pt x="601" y="219"/>
                  <a:pt x="601" y="169"/>
                </a:cubicBezTo>
                <a:cubicBezTo>
                  <a:pt x="601" y="127"/>
                  <a:pt x="587" y="84"/>
                  <a:pt x="551" y="49"/>
                </a:cubicBezTo>
                <a:cubicBezTo>
                  <a:pt x="516" y="21"/>
                  <a:pt x="474" y="0"/>
                  <a:pt x="431"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Tree>
    <p:extLst>
      <p:ext uri="{BB962C8B-B14F-4D97-AF65-F5344CB8AC3E}">
        <p14:creationId xmlns:p14="http://schemas.microsoft.com/office/powerpoint/2010/main" val="894771583"/>
      </p:ext>
    </p:extLst>
  </p:cSld>
  <p:clrMapOvr>
    <a:masterClrMapping/>
  </p:clrMapOvr>
  <mc:AlternateContent xmlns:mc="http://schemas.openxmlformats.org/markup-compatibility/2006" xmlns:p14="http://schemas.microsoft.com/office/powerpoint/2010/main">
    <mc:Choice Requires="p14">
      <p:transition p14:dur="10" advTm="2000"/>
    </mc:Choice>
    <mc:Fallback xmlns="">
      <p:transition advTm="200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Chord 23"/>
          <p:cNvSpPr/>
          <p:nvPr/>
        </p:nvSpPr>
        <p:spPr>
          <a:xfrm rot="6745650">
            <a:off x="1559713" y="2691849"/>
            <a:ext cx="2205412" cy="2205412"/>
          </a:xfrm>
          <a:prstGeom prst="chord">
            <a:avLst>
              <a:gd name="adj1" fmla="val 4058279"/>
              <a:gd name="adj2" fmla="val 14846112"/>
            </a:avLst>
          </a:prstGeom>
          <a:solidFill>
            <a:srgbClr val="171D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315">
              <a:latin typeface="Arial" panose="020B0604020202020204" pitchFamily="34" charset="0"/>
              <a:ea typeface="微软雅黑" panose="020B0503020204020204" pitchFamily="34" charset="-122"/>
              <a:sym typeface="Arial" panose="020B0604020202020204" pitchFamily="34" charset="0"/>
            </a:endParaRPr>
          </a:p>
        </p:txBody>
      </p:sp>
      <p:sp>
        <p:nvSpPr>
          <p:cNvPr id="25" name="Rectangle 24"/>
          <p:cNvSpPr/>
          <p:nvPr/>
        </p:nvSpPr>
        <p:spPr>
          <a:xfrm>
            <a:off x="1544600" y="3845419"/>
            <a:ext cx="9174513" cy="5292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315">
              <a:latin typeface="Arial" panose="020B0604020202020204" pitchFamily="34" charset="0"/>
              <a:ea typeface="微软雅黑" panose="020B0503020204020204" pitchFamily="34" charset="-122"/>
              <a:sym typeface="Arial" panose="020B0604020202020204" pitchFamily="34" charset="0"/>
            </a:endParaRPr>
          </a:p>
        </p:txBody>
      </p:sp>
      <p:sp>
        <p:nvSpPr>
          <p:cNvPr id="26" name="Isosceles Triangle 25"/>
          <p:cNvSpPr/>
          <p:nvPr/>
        </p:nvSpPr>
        <p:spPr>
          <a:xfrm rot="10800000">
            <a:off x="2472274" y="3937775"/>
            <a:ext cx="352866" cy="304194"/>
          </a:xfrm>
          <a:prstGeom prst="triangle">
            <a:avLst/>
          </a:prstGeom>
          <a:solidFill>
            <a:srgbClr val="171D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315">
              <a:latin typeface="Arial" panose="020B0604020202020204" pitchFamily="34" charset="0"/>
              <a:ea typeface="微软雅黑" panose="020B0503020204020204" pitchFamily="34" charset="-122"/>
              <a:sym typeface="Arial" panose="020B0604020202020204" pitchFamily="34" charset="0"/>
            </a:endParaRPr>
          </a:p>
        </p:txBody>
      </p:sp>
      <p:grpSp>
        <p:nvGrpSpPr>
          <p:cNvPr id="29" name="Group 279"/>
          <p:cNvGrpSpPr/>
          <p:nvPr/>
        </p:nvGrpSpPr>
        <p:grpSpPr>
          <a:xfrm>
            <a:off x="2326995" y="1882341"/>
            <a:ext cx="643428" cy="643423"/>
            <a:chOff x="846989" y="1401020"/>
            <a:chExt cx="877416" cy="877416"/>
          </a:xfrm>
          <a:effectLst/>
        </p:grpSpPr>
        <p:sp>
          <p:nvSpPr>
            <p:cNvPr id="30" name="Teardrop 29"/>
            <p:cNvSpPr/>
            <p:nvPr/>
          </p:nvSpPr>
          <p:spPr>
            <a:xfrm rot="8100000">
              <a:off x="846989" y="1401020"/>
              <a:ext cx="877416" cy="877416"/>
            </a:xfrm>
            <a:prstGeom prst="teardrop">
              <a:avLst/>
            </a:prstGeom>
            <a:solidFill>
              <a:srgbClr val="171D2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152" b="1" dirty="0">
                <a:solidFill>
                  <a:schemeClr val="tx1">
                    <a:lumMod val="85000"/>
                    <a:lumOff val="15000"/>
                  </a:schemeClr>
                </a:solidFill>
                <a:latin typeface="Century Gothic" panose="020B0502020202020204" pitchFamily="34" charset="0"/>
                <a:ea typeface="微软雅黑" panose="020B0503020204020204" pitchFamily="34" charset="-122"/>
                <a:sym typeface="Arial" panose="020B0604020202020204" pitchFamily="34" charset="0"/>
              </a:endParaRPr>
            </a:p>
          </p:txBody>
        </p:sp>
        <p:sp>
          <p:nvSpPr>
            <p:cNvPr id="31" name="Oval 30"/>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1152" b="1" dirty="0">
                  <a:solidFill>
                    <a:schemeClr val="tx1">
                      <a:lumMod val="85000"/>
                      <a:lumOff val="15000"/>
                    </a:schemeClr>
                  </a:solidFill>
                  <a:latin typeface="Century Gothic" panose="020B0502020202020204" pitchFamily="34" charset="0"/>
                  <a:ea typeface="微软雅黑" panose="020B0503020204020204" pitchFamily="34" charset="-122"/>
                  <a:sym typeface="Arial" panose="020B0604020202020204" pitchFamily="34" charset="0"/>
                </a:rPr>
                <a:t>90%</a:t>
              </a:r>
            </a:p>
          </p:txBody>
        </p:sp>
      </p:grpSp>
      <p:grpSp>
        <p:nvGrpSpPr>
          <p:cNvPr id="32" name="Group 279"/>
          <p:cNvGrpSpPr/>
          <p:nvPr/>
        </p:nvGrpSpPr>
        <p:grpSpPr>
          <a:xfrm>
            <a:off x="4636955" y="1906707"/>
            <a:ext cx="643428" cy="643423"/>
            <a:chOff x="846989" y="1401020"/>
            <a:chExt cx="877416" cy="877416"/>
          </a:xfrm>
          <a:effectLst/>
        </p:grpSpPr>
        <p:sp>
          <p:nvSpPr>
            <p:cNvPr id="33" name="Teardrop 32"/>
            <p:cNvSpPr/>
            <p:nvPr/>
          </p:nvSpPr>
          <p:spPr>
            <a:xfrm rot="8100000">
              <a:off x="846989" y="1401020"/>
              <a:ext cx="877416" cy="877416"/>
            </a:xfrm>
            <a:prstGeom prst="teardrop">
              <a:avLst/>
            </a:prstGeom>
            <a:solidFill>
              <a:srgbClr val="B1925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152" b="1" dirty="0">
                <a:solidFill>
                  <a:schemeClr val="tx1">
                    <a:lumMod val="85000"/>
                    <a:lumOff val="15000"/>
                  </a:schemeClr>
                </a:solidFill>
                <a:latin typeface="Century Gothic" panose="020B0502020202020204" pitchFamily="34" charset="0"/>
                <a:ea typeface="微软雅黑" panose="020B0503020204020204" pitchFamily="34" charset="-122"/>
                <a:sym typeface="Arial" panose="020B0604020202020204" pitchFamily="34" charset="0"/>
              </a:endParaRPr>
            </a:p>
          </p:txBody>
        </p:sp>
        <p:sp>
          <p:nvSpPr>
            <p:cNvPr id="34" name="Oval 33"/>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1152" b="1" dirty="0">
                  <a:solidFill>
                    <a:schemeClr val="tx1">
                      <a:lumMod val="85000"/>
                      <a:lumOff val="15000"/>
                    </a:schemeClr>
                  </a:solidFill>
                  <a:latin typeface="Century Gothic" panose="020B0502020202020204" pitchFamily="34" charset="0"/>
                  <a:ea typeface="微软雅黑" panose="020B0503020204020204" pitchFamily="34" charset="-122"/>
                  <a:sym typeface="Arial" panose="020B0604020202020204" pitchFamily="34" charset="0"/>
                </a:rPr>
                <a:t>80%</a:t>
              </a:r>
            </a:p>
          </p:txBody>
        </p:sp>
      </p:grpSp>
      <p:grpSp>
        <p:nvGrpSpPr>
          <p:cNvPr id="35" name="Group 279"/>
          <p:cNvGrpSpPr/>
          <p:nvPr/>
        </p:nvGrpSpPr>
        <p:grpSpPr>
          <a:xfrm>
            <a:off x="6937753" y="1900018"/>
            <a:ext cx="643428" cy="643423"/>
            <a:chOff x="846989" y="1401020"/>
            <a:chExt cx="877416" cy="877416"/>
          </a:xfrm>
          <a:effectLst/>
        </p:grpSpPr>
        <p:sp>
          <p:nvSpPr>
            <p:cNvPr id="36" name="Teardrop 35"/>
            <p:cNvSpPr/>
            <p:nvPr/>
          </p:nvSpPr>
          <p:spPr>
            <a:xfrm rot="8100000">
              <a:off x="846989" y="1401020"/>
              <a:ext cx="877416" cy="877416"/>
            </a:xfrm>
            <a:prstGeom prst="teardrop">
              <a:avLst/>
            </a:prstGeom>
            <a:solidFill>
              <a:srgbClr val="171D2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152" b="1" dirty="0">
                <a:solidFill>
                  <a:schemeClr val="tx1">
                    <a:lumMod val="85000"/>
                    <a:lumOff val="15000"/>
                  </a:schemeClr>
                </a:solidFill>
                <a:latin typeface="Century Gothic" panose="020B0502020202020204" pitchFamily="34" charset="0"/>
                <a:ea typeface="微软雅黑" panose="020B0503020204020204" pitchFamily="34" charset="-122"/>
                <a:sym typeface="Arial" panose="020B0604020202020204" pitchFamily="34" charset="0"/>
              </a:endParaRPr>
            </a:p>
          </p:txBody>
        </p:sp>
        <p:sp>
          <p:nvSpPr>
            <p:cNvPr id="38" name="Oval 37"/>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1152" b="1" dirty="0">
                  <a:solidFill>
                    <a:schemeClr val="tx1">
                      <a:lumMod val="85000"/>
                      <a:lumOff val="15000"/>
                    </a:schemeClr>
                  </a:solidFill>
                  <a:latin typeface="Century Gothic" panose="020B0502020202020204" pitchFamily="34" charset="0"/>
                  <a:ea typeface="微软雅黑" panose="020B0503020204020204" pitchFamily="34" charset="-122"/>
                  <a:sym typeface="Arial" panose="020B0604020202020204" pitchFamily="34" charset="0"/>
                </a:rPr>
                <a:t>70%</a:t>
              </a:r>
            </a:p>
          </p:txBody>
        </p:sp>
      </p:grpSp>
      <p:grpSp>
        <p:nvGrpSpPr>
          <p:cNvPr id="39" name="Group 279"/>
          <p:cNvGrpSpPr/>
          <p:nvPr/>
        </p:nvGrpSpPr>
        <p:grpSpPr>
          <a:xfrm>
            <a:off x="9267949" y="1906707"/>
            <a:ext cx="643428" cy="643423"/>
            <a:chOff x="846989" y="1401020"/>
            <a:chExt cx="877416" cy="877416"/>
          </a:xfrm>
          <a:effectLst/>
        </p:grpSpPr>
        <p:sp>
          <p:nvSpPr>
            <p:cNvPr id="40" name="Teardrop 39"/>
            <p:cNvSpPr/>
            <p:nvPr/>
          </p:nvSpPr>
          <p:spPr>
            <a:xfrm rot="8100000">
              <a:off x="846989" y="1401020"/>
              <a:ext cx="877416" cy="877416"/>
            </a:xfrm>
            <a:prstGeom prst="teardrop">
              <a:avLst/>
            </a:prstGeom>
            <a:solidFill>
              <a:srgbClr val="B1925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152" b="1" dirty="0">
                <a:solidFill>
                  <a:schemeClr val="tx1">
                    <a:lumMod val="85000"/>
                    <a:lumOff val="15000"/>
                  </a:schemeClr>
                </a:solidFill>
                <a:latin typeface="Century Gothic" panose="020B0502020202020204" pitchFamily="34" charset="0"/>
                <a:ea typeface="微软雅黑" panose="020B0503020204020204" pitchFamily="34" charset="-122"/>
                <a:sym typeface="Arial" panose="020B0604020202020204" pitchFamily="34" charset="0"/>
              </a:endParaRPr>
            </a:p>
          </p:txBody>
        </p:sp>
        <p:sp>
          <p:nvSpPr>
            <p:cNvPr id="41" name="Oval 40"/>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1152" b="1" dirty="0">
                  <a:solidFill>
                    <a:schemeClr val="tx1">
                      <a:lumMod val="85000"/>
                      <a:lumOff val="15000"/>
                    </a:schemeClr>
                  </a:solidFill>
                  <a:latin typeface="Century Gothic" panose="020B0502020202020204" pitchFamily="34" charset="0"/>
                  <a:ea typeface="微软雅黑" panose="020B0503020204020204" pitchFamily="34" charset="-122"/>
                  <a:sym typeface="Arial" panose="020B0604020202020204" pitchFamily="34" charset="0"/>
                </a:rPr>
                <a:t>95%</a:t>
              </a:r>
            </a:p>
          </p:txBody>
        </p:sp>
      </p:grpSp>
      <p:sp>
        <p:nvSpPr>
          <p:cNvPr id="63" name="Freeform 182">
            <a:extLst>
              <a:ext uri="{FF2B5EF4-FFF2-40B4-BE49-F238E27FC236}">
                <a16:creationId xmlns="" xmlns:a16="http://schemas.microsoft.com/office/drawing/2014/main" id="{AC4AAB55-8803-41A2-878C-8B5A4A0B342B}"/>
              </a:ext>
            </a:extLst>
          </p:cNvPr>
          <p:cNvSpPr>
            <a:spLocks noEditPoints="1"/>
          </p:cNvSpPr>
          <p:nvPr/>
        </p:nvSpPr>
        <p:spPr bwMode="auto">
          <a:xfrm>
            <a:off x="2361278" y="2984218"/>
            <a:ext cx="574857" cy="572364"/>
          </a:xfrm>
          <a:custGeom>
            <a:avLst/>
            <a:gdLst>
              <a:gd name="connsiteX0" fmla="*/ 251028 w 602469"/>
              <a:gd name="connsiteY0" fmla="*/ 37801 h 599857"/>
              <a:gd name="connsiteX1" fmla="*/ 268719 w 602469"/>
              <a:gd name="connsiteY1" fmla="*/ 43054 h 599857"/>
              <a:gd name="connsiteX2" fmla="*/ 276848 w 602469"/>
              <a:gd name="connsiteY2" fmla="*/ 60723 h 599857"/>
              <a:gd name="connsiteX3" fmla="*/ 276848 w 602469"/>
              <a:gd name="connsiteY3" fmla="*/ 332439 h 599857"/>
              <a:gd name="connsiteX4" fmla="*/ 538873 w 602469"/>
              <a:gd name="connsiteY4" fmla="*/ 332439 h 599857"/>
              <a:gd name="connsiteX5" fmla="*/ 556086 w 602469"/>
              <a:gd name="connsiteY5" fmla="*/ 340557 h 599857"/>
              <a:gd name="connsiteX6" fmla="*/ 561824 w 602469"/>
              <a:gd name="connsiteY6" fmla="*/ 358703 h 599857"/>
              <a:gd name="connsiteX7" fmla="*/ 282585 w 602469"/>
              <a:gd name="connsiteY7" fmla="*/ 599857 h 599857"/>
              <a:gd name="connsiteX8" fmla="*/ 0 w 602469"/>
              <a:gd name="connsiteY8" fmla="*/ 317635 h 599857"/>
              <a:gd name="connsiteX9" fmla="*/ 251028 w 602469"/>
              <a:gd name="connsiteY9" fmla="*/ 37801 h 599857"/>
              <a:gd name="connsiteX10" fmla="*/ 326597 w 602469"/>
              <a:gd name="connsiteY10" fmla="*/ 92 h 599857"/>
              <a:gd name="connsiteX11" fmla="*/ 602469 w 602469"/>
              <a:gd name="connsiteY11" fmla="*/ 284713 h 599857"/>
              <a:gd name="connsiteX12" fmla="*/ 598644 w 602469"/>
              <a:gd name="connsiteY12" fmla="*/ 293787 h 599857"/>
              <a:gd name="connsiteX13" fmla="*/ 589560 w 602469"/>
              <a:gd name="connsiteY13" fmla="*/ 297607 h 599857"/>
              <a:gd name="connsiteX14" fmla="*/ 313210 w 602469"/>
              <a:gd name="connsiteY14" fmla="*/ 298085 h 599857"/>
              <a:gd name="connsiteX15" fmla="*/ 313210 w 602469"/>
              <a:gd name="connsiteY15" fmla="*/ 12508 h 599857"/>
              <a:gd name="connsiteX16" fmla="*/ 317035 w 602469"/>
              <a:gd name="connsiteY16" fmla="*/ 3434 h 599857"/>
              <a:gd name="connsiteX17" fmla="*/ 326597 w 602469"/>
              <a:gd name="connsiteY17" fmla="*/ 92 h 59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02469" h="599857">
                <a:moveTo>
                  <a:pt x="251028" y="37801"/>
                </a:moveTo>
                <a:cubicBezTo>
                  <a:pt x="257244" y="36846"/>
                  <a:pt x="263938" y="38756"/>
                  <a:pt x="268719" y="43054"/>
                </a:cubicBezTo>
                <a:cubicBezTo>
                  <a:pt x="273979" y="47829"/>
                  <a:pt x="276848" y="54037"/>
                  <a:pt x="276848" y="60723"/>
                </a:cubicBezTo>
                <a:lnTo>
                  <a:pt x="276848" y="332439"/>
                </a:lnTo>
                <a:lnTo>
                  <a:pt x="538873" y="332439"/>
                </a:lnTo>
                <a:cubicBezTo>
                  <a:pt x="545567" y="332439"/>
                  <a:pt x="551783" y="335304"/>
                  <a:pt x="556086" y="340557"/>
                </a:cubicBezTo>
                <a:cubicBezTo>
                  <a:pt x="560867" y="345332"/>
                  <a:pt x="562780" y="352018"/>
                  <a:pt x="561824" y="358703"/>
                </a:cubicBezTo>
                <a:cubicBezTo>
                  <a:pt x="541741" y="496232"/>
                  <a:pt x="421726" y="599857"/>
                  <a:pt x="282585" y="599857"/>
                </a:cubicBezTo>
                <a:cubicBezTo>
                  <a:pt x="126709" y="599857"/>
                  <a:pt x="0" y="473311"/>
                  <a:pt x="0" y="317635"/>
                </a:cubicBezTo>
                <a:cubicBezTo>
                  <a:pt x="0" y="174375"/>
                  <a:pt x="108061" y="53560"/>
                  <a:pt x="251028" y="37801"/>
                </a:cubicBezTo>
                <a:close/>
                <a:moveTo>
                  <a:pt x="326597" y="92"/>
                </a:moveTo>
                <a:cubicBezTo>
                  <a:pt x="479116" y="10120"/>
                  <a:pt x="597688" y="132374"/>
                  <a:pt x="602469" y="284713"/>
                </a:cubicBezTo>
                <a:cubicBezTo>
                  <a:pt x="602469" y="288056"/>
                  <a:pt x="601035" y="291399"/>
                  <a:pt x="598644" y="293787"/>
                </a:cubicBezTo>
                <a:cubicBezTo>
                  <a:pt x="596254" y="296175"/>
                  <a:pt x="592907" y="297607"/>
                  <a:pt x="589560" y="297607"/>
                </a:cubicBezTo>
                <a:lnTo>
                  <a:pt x="313210" y="298085"/>
                </a:lnTo>
                <a:lnTo>
                  <a:pt x="313210" y="12508"/>
                </a:lnTo>
                <a:cubicBezTo>
                  <a:pt x="313210" y="9165"/>
                  <a:pt x="314644" y="5822"/>
                  <a:pt x="317035" y="3434"/>
                </a:cubicBezTo>
                <a:cubicBezTo>
                  <a:pt x="319904" y="1047"/>
                  <a:pt x="323250" y="-386"/>
                  <a:pt x="326597" y="92"/>
                </a:cubicBezTo>
                <a:close/>
              </a:path>
            </a:pathLst>
          </a:custGeom>
          <a:solidFill>
            <a:srgbClr val="B1925F"/>
          </a:solidFill>
          <a:ln w="9525">
            <a:noFill/>
            <a:round/>
            <a:headEnd/>
            <a:tailEnd/>
          </a:ln>
        </p:spPr>
        <p:txBody>
          <a:bodyPr vert="horz" wrap="square" lIns="105859" tIns="52929" rIns="105859" bIns="52929" numCol="1" anchor="t" anchorCtr="0" compatLnSpc="1">
            <a:prstTxWarp prst="textNoShape">
              <a:avLst/>
            </a:prstTxWarp>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nSpc>
                <a:spcPct val="120000"/>
              </a:lnSpc>
            </a:pPr>
            <a:endParaRPr lang="en-US" sz="2315">
              <a:latin typeface="Arial" panose="020B0604020202020204" pitchFamily="34" charset="0"/>
              <a:ea typeface="微软雅黑" panose="020B0503020204020204" pitchFamily="34" charset="-122"/>
              <a:sym typeface="Arial" panose="020B0604020202020204" pitchFamily="34" charset="0"/>
            </a:endParaRPr>
          </a:p>
        </p:txBody>
      </p:sp>
      <p:sp>
        <p:nvSpPr>
          <p:cNvPr id="47" name="Chord 46"/>
          <p:cNvSpPr/>
          <p:nvPr/>
        </p:nvSpPr>
        <p:spPr>
          <a:xfrm rot="6745650">
            <a:off x="3858169" y="2691849"/>
            <a:ext cx="2205412" cy="2205412"/>
          </a:xfrm>
          <a:prstGeom prst="chord">
            <a:avLst>
              <a:gd name="adj1" fmla="val 4058279"/>
              <a:gd name="adj2" fmla="val 14846112"/>
            </a:avLst>
          </a:prstGeom>
          <a:solidFill>
            <a:srgbClr val="B19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315">
              <a:latin typeface="Arial" panose="020B0604020202020204" pitchFamily="34" charset="0"/>
              <a:ea typeface="微软雅黑" panose="020B0503020204020204" pitchFamily="34" charset="-122"/>
              <a:sym typeface="Arial" panose="020B0604020202020204" pitchFamily="34" charset="0"/>
            </a:endParaRPr>
          </a:p>
        </p:txBody>
      </p:sp>
      <p:sp>
        <p:nvSpPr>
          <p:cNvPr id="48" name="Isosceles Triangle 47"/>
          <p:cNvSpPr/>
          <p:nvPr/>
        </p:nvSpPr>
        <p:spPr>
          <a:xfrm rot="10800000">
            <a:off x="4782236" y="3937775"/>
            <a:ext cx="352866" cy="304194"/>
          </a:xfrm>
          <a:prstGeom prst="triangle">
            <a:avLst/>
          </a:prstGeom>
          <a:solidFill>
            <a:srgbClr val="B19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315">
              <a:latin typeface="Arial" panose="020B0604020202020204" pitchFamily="34" charset="0"/>
              <a:ea typeface="微软雅黑" panose="020B0503020204020204" pitchFamily="34" charset="-122"/>
              <a:sym typeface="Arial" panose="020B0604020202020204" pitchFamily="34" charset="0"/>
            </a:endParaRPr>
          </a:p>
        </p:txBody>
      </p:sp>
      <p:sp>
        <p:nvSpPr>
          <p:cNvPr id="50" name="Chord 49"/>
          <p:cNvSpPr/>
          <p:nvPr/>
        </p:nvSpPr>
        <p:spPr>
          <a:xfrm rot="6745650">
            <a:off x="6158965" y="2691849"/>
            <a:ext cx="2205412" cy="2205412"/>
          </a:xfrm>
          <a:prstGeom prst="chord">
            <a:avLst>
              <a:gd name="adj1" fmla="val 4058279"/>
              <a:gd name="adj2" fmla="val 14846112"/>
            </a:avLst>
          </a:prstGeom>
          <a:solidFill>
            <a:srgbClr val="171D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315">
              <a:latin typeface="Arial" panose="020B0604020202020204" pitchFamily="34" charset="0"/>
              <a:ea typeface="微软雅黑" panose="020B0503020204020204" pitchFamily="34" charset="-122"/>
              <a:sym typeface="Arial" panose="020B0604020202020204" pitchFamily="34" charset="0"/>
            </a:endParaRPr>
          </a:p>
        </p:txBody>
      </p:sp>
      <p:sp>
        <p:nvSpPr>
          <p:cNvPr id="51" name="Isosceles Triangle 50"/>
          <p:cNvSpPr/>
          <p:nvPr/>
        </p:nvSpPr>
        <p:spPr>
          <a:xfrm rot="10800000">
            <a:off x="7083033" y="3937775"/>
            <a:ext cx="352866" cy="304194"/>
          </a:xfrm>
          <a:prstGeom prst="triangle">
            <a:avLst/>
          </a:prstGeom>
          <a:solidFill>
            <a:srgbClr val="171D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315">
              <a:latin typeface="Arial" panose="020B0604020202020204" pitchFamily="34" charset="0"/>
              <a:ea typeface="微软雅黑" panose="020B0503020204020204" pitchFamily="34" charset="-122"/>
              <a:sym typeface="Arial" panose="020B0604020202020204" pitchFamily="34" charset="0"/>
            </a:endParaRPr>
          </a:p>
        </p:txBody>
      </p:sp>
      <p:sp>
        <p:nvSpPr>
          <p:cNvPr id="53" name="Chord 52"/>
          <p:cNvSpPr/>
          <p:nvPr/>
        </p:nvSpPr>
        <p:spPr>
          <a:xfrm rot="6745650">
            <a:off x="8489163" y="2691849"/>
            <a:ext cx="2205412" cy="2205412"/>
          </a:xfrm>
          <a:prstGeom prst="chord">
            <a:avLst>
              <a:gd name="adj1" fmla="val 4058279"/>
              <a:gd name="adj2" fmla="val 14846112"/>
            </a:avLst>
          </a:prstGeom>
          <a:solidFill>
            <a:srgbClr val="B19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315">
              <a:latin typeface="Arial" panose="020B0604020202020204" pitchFamily="34" charset="0"/>
              <a:ea typeface="微软雅黑" panose="020B0503020204020204" pitchFamily="34" charset="-122"/>
              <a:sym typeface="Arial" panose="020B0604020202020204" pitchFamily="34" charset="0"/>
            </a:endParaRPr>
          </a:p>
        </p:txBody>
      </p:sp>
      <p:sp>
        <p:nvSpPr>
          <p:cNvPr id="54" name="Isosceles Triangle 53"/>
          <p:cNvSpPr/>
          <p:nvPr/>
        </p:nvSpPr>
        <p:spPr>
          <a:xfrm rot="10800000">
            <a:off x="9413227" y="3937775"/>
            <a:ext cx="352866" cy="304194"/>
          </a:xfrm>
          <a:prstGeom prst="triangle">
            <a:avLst/>
          </a:prstGeom>
          <a:solidFill>
            <a:srgbClr val="B19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315">
              <a:latin typeface="Arial" panose="020B0604020202020204" pitchFamily="34" charset="0"/>
              <a:ea typeface="微软雅黑" panose="020B0503020204020204" pitchFamily="34" charset="-122"/>
              <a:sym typeface="Arial" panose="020B0604020202020204" pitchFamily="34" charset="0"/>
            </a:endParaRPr>
          </a:p>
        </p:txBody>
      </p:sp>
      <p:sp>
        <p:nvSpPr>
          <p:cNvPr id="58" name="Freeform 66"/>
          <p:cNvSpPr>
            <a:spLocks noEditPoints="1"/>
          </p:cNvSpPr>
          <p:nvPr/>
        </p:nvSpPr>
        <p:spPr bwMode="auto">
          <a:xfrm>
            <a:off x="9294872" y="3087774"/>
            <a:ext cx="589585" cy="457307"/>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headEnd/>
            <a:tailEnd/>
          </a:ln>
        </p:spPr>
        <p:txBody>
          <a:bodyPr vert="horz" wrap="square" lIns="105859" tIns="52929" rIns="105859" bIns="52929" numCol="1" anchor="t" anchorCtr="0" compatLnSpc="1">
            <a:prstTxWarp prst="textNoShape">
              <a:avLst/>
            </a:prstTxWarp>
          </a:bodyPr>
          <a:lstStyle/>
          <a:p>
            <a:pPr>
              <a:lnSpc>
                <a:spcPct val="120000"/>
              </a:lnSpc>
            </a:pPr>
            <a:endParaRPr lang="en-US" sz="2315">
              <a:latin typeface="Arial" panose="020B0604020202020204" pitchFamily="34" charset="0"/>
              <a:ea typeface="微软雅黑" panose="020B0503020204020204" pitchFamily="34" charset="-122"/>
              <a:sym typeface="Arial" panose="020B0604020202020204" pitchFamily="34" charset="0"/>
            </a:endParaRPr>
          </a:p>
        </p:txBody>
      </p:sp>
      <p:sp>
        <p:nvSpPr>
          <p:cNvPr id="43" name="矩形 42">
            <a:extLst>
              <a:ext uri="{FF2B5EF4-FFF2-40B4-BE49-F238E27FC236}">
                <a16:creationId xmlns="" xmlns:a16="http://schemas.microsoft.com/office/drawing/2014/main" id="{3E5A6AE3-B9DB-451C-851E-072C6B2636A2}"/>
              </a:ext>
            </a:extLst>
          </p:cNvPr>
          <p:cNvSpPr/>
          <p:nvPr/>
        </p:nvSpPr>
        <p:spPr>
          <a:xfrm>
            <a:off x="-1" y="457200"/>
            <a:ext cx="307181" cy="482600"/>
          </a:xfrm>
          <a:prstGeom prst="rect">
            <a:avLst/>
          </a:prstGeom>
          <a:solidFill>
            <a:srgbClr val="171D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a:extLst>
              <a:ext uri="{FF2B5EF4-FFF2-40B4-BE49-F238E27FC236}">
                <a16:creationId xmlns="" xmlns:a16="http://schemas.microsoft.com/office/drawing/2014/main" id="{49EBBD45-D560-46D7-8C1C-4BE27C79EBC1}"/>
              </a:ext>
            </a:extLst>
          </p:cNvPr>
          <p:cNvSpPr/>
          <p:nvPr/>
        </p:nvSpPr>
        <p:spPr>
          <a:xfrm>
            <a:off x="307180" y="457200"/>
            <a:ext cx="140495" cy="482600"/>
          </a:xfrm>
          <a:prstGeom prst="rect">
            <a:avLst/>
          </a:prstGeom>
          <a:solidFill>
            <a:srgbClr val="B19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a:extLst>
              <a:ext uri="{FF2B5EF4-FFF2-40B4-BE49-F238E27FC236}">
                <a16:creationId xmlns="" xmlns:a16="http://schemas.microsoft.com/office/drawing/2014/main" id="{4452A40D-EF38-46D8-9EFA-DB7F9D5F6AE1}"/>
              </a:ext>
            </a:extLst>
          </p:cNvPr>
          <p:cNvSpPr txBox="1"/>
          <p:nvPr/>
        </p:nvSpPr>
        <p:spPr>
          <a:xfrm>
            <a:off x="514349" y="498445"/>
            <a:ext cx="2492990" cy="400110"/>
          </a:xfrm>
          <a:prstGeom prst="rect">
            <a:avLst/>
          </a:prstGeom>
          <a:noFill/>
        </p:spPr>
        <p:txBody>
          <a:bodyPr wrap="none" rtlCol="0" anchor="ctr">
            <a:spAutoFit/>
          </a:bodyPr>
          <a:lstStyle/>
          <a:p>
            <a:r>
              <a:rPr lang="zh-CN" altLang="en-US" sz="2000" b="1" dirty="0">
                <a:solidFill>
                  <a:srgbClr val="B1925F"/>
                </a:solidFill>
                <a:latin typeface="微软雅黑" panose="020B0503020204020204" pitchFamily="34" charset="-122"/>
                <a:ea typeface="微软雅黑" panose="020B0503020204020204" pitchFamily="34" charset="-122"/>
                <a:cs typeface="+mn-ea"/>
                <a:sym typeface="+mn-lt"/>
              </a:rPr>
              <a:t>请双击输入您的标题</a:t>
            </a:r>
          </a:p>
        </p:txBody>
      </p:sp>
      <p:sp>
        <p:nvSpPr>
          <p:cNvPr id="46" name="išľíďè">
            <a:extLst>
              <a:ext uri="{FF2B5EF4-FFF2-40B4-BE49-F238E27FC236}">
                <a16:creationId xmlns="" xmlns:a16="http://schemas.microsoft.com/office/drawing/2014/main" id="{409C61FB-ED2A-42A5-9402-56200EB905B7}"/>
              </a:ext>
            </a:extLst>
          </p:cNvPr>
          <p:cNvSpPr/>
          <p:nvPr/>
        </p:nvSpPr>
        <p:spPr bwMode="auto">
          <a:xfrm>
            <a:off x="1519958" y="4996785"/>
            <a:ext cx="2286000"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ctr" defTabSz="913765">
              <a:lnSpc>
                <a:spcPct val="120000"/>
              </a:lnSpc>
              <a:spcBef>
                <a:spcPct val="0"/>
              </a:spcBef>
              <a:defRPr/>
            </a:pPr>
            <a:r>
              <a:rPr lang="zh-CN" altLang="en-US" sz="1400" dirty="0">
                <a:solidFill>
                  <a:schemeClr val="tx1">
                    <a:lumMod val="85000"/>
                    <a:lumOff val="15000"/>
                  </a:schemeClr>
                </a:solidFill>
              </a:rPr>
              <a:t>请替换文字内容复制你的内容到到天边</a:t>
            </a:r>
          </a:p>
        </p:txBody>
      </p:sp>
      <p:sp>
        <p:nvSpPr>
          <p:cNvPr id="49" name="矩形 48">
            <a:extLst>
              <a:ext uri="{FF2B5EF4-FFF2-40B4-BE49-F238E27FC236}">
                <a16:creationId xmlns="" xmlns:a16="http://schemas.microsoft.com/office/drawing/2014/main" id="{32457A5A-6488-402A-ABB9-08330ED4F837}"/>
              </a:ext>
            </a:extLst>
          </p:cNvPr>
          <p:cNvSpPr/>
          <p:nvPr/>
        </p:nvSpPr>
        <p:spPr>
          <a:xfrm>
            <a:off x="1863385" y="4653163"/>
            <a:ext cx="1569660" cy="369332"/>
          </a:xfrm>
          <a:prstGeom prst="rect">
            <a:avLst/>
          </a:prstGeom>
        </p:spPr>
        <p:txBody>
          <a:bodyPr wrap="none">
            <a:spAutoFit/>
          </a:bodyPr>
          <a:lstStyle/>
          <a:p>
            <a:pPr lvl="0" defTabSz="913765">
              <a:spcBef>
                <a:spcPct val="0"/>
              </a:spcBef>
              <a:defRPr/>
            </a:pPr>
            <a:r>
              <a:rPr lang="zh-CN" altLang="en-US" b="1" dirty="0">
                <a:solidFill>
                  <a:srgbClr val="161D30"/>
                </a:solidFill>
              </a:rPr>
              <a:t>标题文本预设</a:t>
            </a:r>
          </a:p>
        </p:txBody>
      </p:sp>
      <p:sp>
        <p:nvSpPr>
          <p:cNvPr id="52" name="išľíďè">
            <a:extLst>
              <a:ext uri="{FF2B5EF4-FFF2-40B4-BE49-F238E27FC236}">
                <a16:creationId xmlns="" xmlns:a16="http://schemas.microsoft.com/office/drawing/2014/main" id="{A79C70AD-D71F-4497-9675-B5C17C355C0E}"/>
              </a:ext>
            </a:extLst>
          </p:cNvPr>
          <p:cNvSpPr/>
          <p:nvPr/>
        </p:nvSpPr>
        <p:spPr bwMode="auto">
          <a:xfrm>
            <a:off x="3776188" y="4996785"/>
            <a:ext cx="2286000"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ctr" defTabSz="913765">
              <a:lnSpc>
                <a:spcPct val="120000"/>
              </a:lnSpc>
              <a:spcBef>
                <a:spcPct val="0"/>
              </a:spcBef>
              <a:defRPr/>
            </a:pPr>
            <a:r>
              <a:rPr lang="zh-CN" altLang="en-US" sz="1400" dirty="0">
                <a:solidFill>
                  <a:schemeClr val="tx1">
                    <a:lumMod val="85000"/>
                    <a:lumOff val="15000"/>
                  </a:schemeClr>
                </a:solidFill>
              </a:rPr>
              <a:t>请替换文字内容复制你的内容到到天边</a:t>
            </a:r>
          </a:p>
        </p:txBody>
      </p:sp>
      <p:sp>
        <p:nvSpPr>
          <p:cNvPr id="55" name="矩形 54">
            <a:extLst>
              <a:ext uri="{FF2B5EF4-FFF2-40B4-BE49-F238E27FC236}">
                <a16:creationId xmlns="" xmlns:a16="http://schemas.microsoft.com/office/drawing/2014/main" id="{AB471CB9-D313-4B65-B4B6-52A30106F963}"/>
              </a:ext>
            </a:extLst>
          </p:cNvPr>
          <p:cNvSpPr/>
          <p:nvPr/>
        </p:nvSpPr>
        <p:spPr>
          <a:xfrm>
            <a:off x="4119615" y="4653163"/>
            <a:ext cx="1569660" cy="369332"/>
          </a:xfrm>
          <a:prstGeom prst="rect">
            <a:avLst/>
          </a:prstGeom>
        </p:spPr>
        <p:txBody>
          <a:bodyPr wrap="none">
            <a:spAutoFit/>
          </a:bodyPr>
          <a:lstStyle/>
          <a:p>
            <a:pPr lvl="0" defTabSz="913765">
              <a:spcBef>
                <a:spcPct val="0"/>
              </a:spcBef>
              <a:defRPr/>
            </a:pPr>
            <a:r>
              <a:rPr lang="zh-CN" altLang="en-US" b="1" dirty="0">
                <a:solidFill>
                  <a:srgbClr val="161D30"/>
                </a:solidFill>
              </a:rPr>
              <a:t>标题文本预设</a:t>
            </a:r>
          </a:p>
        </p:txBody>
      </p:sp>
      <p:sp>
        <p:nvSpPr>
          <p:cNvPr id="56" name="išľíďè">
            <a:extLst>
              <a:ext uri="{FF2B5EF4-FFF2-40B4-BE49-F238E27FC236}">
                <a16:creationId xmlns="" xmlns:a16="http://schemas.microsoft.com/office/drawing/2014/main" id="{FC82753B-2FD6-4D9B-99F0-6FE56CE2A661}"/>
              </a:ext>
            </a:extLst>
          </p:cNvPr>
          <p:cNvSpPr/>
          <p:nvPr/>
        </p:nvSpPr>
        <p:spPr bwMode="auto">
          <a:xfrm>
            <a:off x="6124562" y="4996785"/>
            <a:ext cx="2286000"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ctr" defTabSz="913765">
              <a:lnSpc>
                <a:spcPct val="120000"/>
              </a:lnSpc>
              <a:spcBef>
                <a:spcPct val="0"/>
              </a:spcBef>
              <a:defRPr/>
            </a:pPr>
            <a:r>
              <a:rPr lang="zh-CN" altLang="en-US" sz="1400" dirty="0">
                <a:solidFill>
                  <a:schemeClr val="tx1">
                    <a:lumMod val="85000"/>
                    <a:lumOff val="15000"/>
                  </a:schemeClr>
                </a:solidFill>
              </a:rPr>
              <a:t>请替换文字内容复制你的内容到到天边</a:t>
            </a:r>
          </a:p>
        </p:txBody>
      </p:sp>
      <p:sp>
        <p:nvSpPr>
          <p:cNvPr id="57" name="矩形 56">
            <a:extLst>
              <a:ext uri="{FF2B5EF4-FFF2-40B4-BE49-F238E27FC236}">
                <a16:creationId xmlns="" xmlns:a16="http://schemas.microsoft.com/office/drawing/2014/main" id="{619C1457-D60D-4199-82D9-455B31C315DD}"/>
              </a:ext>
            </a:extLst>
          </p:cNvPr>
          <p:cNvSpPr/>
          <p:nvPr/>
        </p:nvSpPr>
        <p:spPr>
          <a:xfrm>
            <a:off x="6467989" y="4653163"/>
            <a:ext cx="1569660" cy="369332"/>
          </a:xfrm>
          <a:prstGeom prst="rect">
            <a:avLst/>
          </a:prstGeom>
        </p:spPr>
        <p:txBody>
          <a:bodyPr wrap="none">
            <a:spAutoFit/>
          </a:bodyPr>
          <a:lstStyle/>
          <a:p>
            <a:pPr lvl="0" defTabSz="913765">
              <a:spcBef>
                <a:spcPct val="0"/>
              </a:spcBef>
              <a:defRPr/>
            </a:pPr>
            <a:r>
              <a:rPr lang="zh-CN" altLang="en-US" b="1" dirty="0">
                <a:solidFill>
                  <a:srgbClr val="161D30"/>
                </a:solidFill>
              </a:rPr>
              <a:t>标题文本预设</a:t>
            </a:r>
          </a:p>
        </p:txBody>
      </p:sp>
      <p:sp>
        <p:nvSpPr>
          <p:cNvPr id="59" name="išľíďè">
            <a:extLst>
              <a:ext uri="{FF2B5EF4-FFF2-40B4-BE49-F238E27FC236}">
                <a16:creationId xmlns="" xmlns:a16="http://schemas.microsoft.com/office/drawing/2014/main" id="{7A104BB7-5842-4FC5-972D-10DCCBEDDE30}"/>
              </a:ext>
            </a:extLst>
          </p:cNvPr>
          <p:cNvSpPr/>
          <p:nvPr/>
        </p:nvSpPr>
        <p:spPr bwMode="auto">
          <a:xfrm>
            <a:off x="8433113" y="4996785"/>
            <a:ext cx="2286000" cy="369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ctr" defTabSz="913765">
              <a:lnSpc>
                <a:spcPct val="120000"/>
              </a:lnSpc>
              <a:spcBef>
                <a:spcPct val="0"/>
              </a:spcBef>
              <a:defRPr/>
            </a:pPr>
            <a:r>
              <a:rPr lang="zh-CN" altLang="en-US" sz="1400" dirty="0">
                <a:solidFill>
                  <a:schemeClr val="tx1">
                    <a:lumMod val="85000"/>
                    <a:lumOff val="15000"/>
                  </a:schemeClr>
                </a:solidFill>
              </a:rPr>
              <a:t>请替换文字内容复制你的内容到到天边</a:t>
            </a:r>
          </a:p>
        </p:txBody>
      </p:sp>
      <p:sp>
        <p:nvSpPr>
          <p:cNvPr id="64" name="矩形 63">
            <a:extLst>
              <a:ext uri="{FF2B5EF4-FFF2-40B4-BE49-F238E27FC236}">
                <a16:creationId xmlns="" xmlns:a16="http://schemas.microsoft.com/office/drawing/2014/main" id="{E5FE6F98-BA08-4EDC-A680-0239224A5A2F}"/>
              </a:ext>
            </a:extLst>
          </p:cNvPr>
          <p:cNvSpPr/>
          <p:nvPr/>
        </p:nvSpPr>
        <p:spPr>
          <a:xfrm>
            <a:off x="8776540" y="4653163"/>
            <a:ext cx="1569660" cy="369332"/>
          </a:xfrm>
          <a:prstGeom prst="rect">
            <a:avLst/>
          </a:prstGeom>
        </p:spPr>
        <p:txBody>
          <a:bodyPr wrap="none">
            <a:spAutoFit/>
          </a:bodyPr>
          <a:lstStyle/>
          <a:p>
            <a:pPr lvl="0" defTabSz="913765">
              <a:spcBef>
                <a:spcPct val="0"/>
              </a:spcBef>
              <a:defRPr/>
            </a:pPr>
            <a:r>
              <a:rPr lang="zh-CN" altLang="en-US" b="1" dirty="0">
                <a:solidFill>
                  <a:srgbClr val="161D30"/>
                </a:solidFill>
              </a:rPr>
              <a:t>标题文本预设</a:t>
            </a:r>
          </a:p>
        </p:txBody>
      </p:sp>
      <p:sp>
        <p:nvSpPr>
          <p:cNvPr id="65" name="Freeform 24">
            <a:extLst>
              <a:ext uri="{FF2B5EF4-FFF2-40B4-BE49-F238E27FC236}">
                <a16:creationId xmlns="" xmlns:a16="http://schemas.microsoft.com/office/drawing/2014/main" id="{87471998-9234-44F1-9439-BD6527991120}"/>
              </a:ext>
            </a:extLst>
          </p:cNvPr>
          <p:cNvSpPr>
            <a:spLocks noChangeArrowheads="1"/>
          </p:cNvSpPr>
          <p:nvPr/>
        </p:nvSpPr>
        <p:spPr bwMode="auto">
          <a:xfrm>
            <a:off x="4805048" y="3161800"/>
            <a:ext cx="413132" cy="328160"/>
          </a:xfrm>
          <a:custGeom>
            <a:avLst/>
            <a:gdLst>
              <a:gd name="T0" fmla="*/ 111694 w 497"/>
              <a:gd name="T1" fmla="*/ 66842 h 399"/>
              <a:gd name="T2" fmla="*/ 111694 w 497"/>
              <a:gd name="T3" fmla="*/ 66842 h 399"/>
              <a:gd name="T4" fmla="*/ 79717 w 497"/>
              <a:gd name="T5" fmla="*/ 98481 h 399"/>
              <a:gd name="T6" fmla="*/ 111694 w 497"/>
              <a:gd name="T7" fmla="*/ 130119 h 399"/>
              <a:gd name="T8" fmla="*/ 143671 w 497"/>
              <a:gd name="T9" fmla="*/ 98481 h 399"/>
              <a:gd name="T10" fmla="*/ 111694 w 497"/>
              <a:gd name="T11" fmla="*/ 66842 h 399"/>
              <a:gd name="T12" fmla="*/ 199067 w 497"/>
              <a:gd name="T13" fmla="*/ 31193 h 399"/>
              <a:gd name="T14" fmla="*/ 199067 w 497"/>
              <a:gd name="T15" fmla="*/ 31193 h 399"/>
              <a:gd name="T16" fmla="*/ 175197 w 497"/>
              <a:gd name="T17" fmla="*/ 31193 h 399"/>
              <a:gd name="T18" fmla="*/ 163487 w 497"/>
              <a:gd name="T19" fmla="*/ 27182 h 399"/>
              <a:gd name="T20" fmla="*/ 159434 w 497"/>
              <a:gd name="T21" fmla="*/ 3565 h 399"/>
              <a:gd name="T22" fmla="*/ 147274 w 497"/>
              <a:gd name="T23" fmla="*/ 0 h 399"/>
              <a:gd name="T24" fmla="*/ 71610 w 497"/>
              <a:gd name="T25" fmla="*/ 0 h 399"/>
              <a:gd name="T26" fmla="*/ 63954 w 497"/>
              <a:gd name="T27" fmla="*/ 3565 h 399"/>
              <a:gd name="T28" fmla="*/ 55397 w 497"/>
              <a:gd name="T29" fmla="*/ 27182 h 399"/>
              <a:gd name="T30" fmla="*/ 47740 w 497"/>
              <a:gd name="T31" fmla="*/ 31193 h 399"/>
              <a:gd name="T32" fmla="*/ 23870 w 497"/>
              <a:gd name="T33" fmla="*/ 31193 h 399"/>
              <a:gd name="T34" fmla="*/ 0 w 497"/>
              <a:gd name="T35" fmla="*/ 54811 h 399"/>
              <a:gd name="T36" fmla="*/ 0 w 497"/>
              <a:gd name="T37" fmla="*/ 153737 h 399"/>
              <a:gd name="T38" fmla="*/ 23870 w 497"/>
              <a:gd name="T39" fmla="*/ 177354 h 399"/>
              <a:gd name="T40" fmla="*/ 199067 w 497"/>
              <a:gd name="T41" fmla="*/ 177354 h 399"/>
              <a:gd name="T42" fmla="*/ 223388 w 497"/>
              <a:gd name="T43" fmla="*/ 153737 h 399"/>
              <a:gd name="T44" fmla="*/ 223388 w 497"/>
              <a:gd name="T45" fmla="*/ 54811 h 399"/>
              <a:gd name="T46" fmla="*/ 199067 w 497"/>
              <a:gd name="T47" fmla="*/ 31193 h 399"/>
              <a:gd name="T48" fmla="*/ 111694 w 497"/>
              <a:gd name="T49" fmla="*/ 153737 h 399"/>
              <a:gd name="T50" fmla="*/ 111694 w 497"/>
              <a:gd name="T51" fmla="*/ 153737 h 399"/>
              <a:gd name="T52" fmla="*/ 55397 w 497"/>
              <a:gd name="T53" fmla="*/ 98481 h 399"/>
              <a:gd name="T54" fmla="*/ 111694 w 497"/>
              <a:gd name="T55" fmla="*/ 43225 h 399"/>
              <a:gd name="T56" fmla="*/ 167541 w 497"/>
              <a:gd name="T57" fmla="*/ 98481 h 399"/>
              <a:gd name="T58" fmla="*/ 111694 w 497"/>
              <a:gd name="T59" fmla="*/ 153737 h 399"/>
              <a:gd name="T60" fmla="*/ 191411 w 497"/>
              <a:gd name="T61" fmla="*/ 70853 h 399"/>
              <a:gd name="T62" fmla="*/ 191411 w 497"/>
              <a:gd name="T63" fmla="*/ 70853 h 399"/>
              <a:gd name="T64" fmla="*/ 183304 w 497"/>
              <a:gd name="T65" fmla="*/ 62832 h 399"/>
              <a:gd name="T66" fmla="*/ 191411 w 497"/>
              <a:gd name="T67" fmla="*/ 54811 h 399"/>
              <a:gd name="T68" fmla="*/ 199067 w 497"/>
              <a:gd name="T69" fmla="*/ 62832 h 399"/>
              <a:gd name="T70" fmla="*/ 191411 w 497"/>
              <a:gd name="T71" fmla="*/ 70853 h 39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97" h="399">
                <a:moveTo>
                  <a:pt x="248" y="150"/>
                </a:moveTo>
                <a:lnTo>
                  <a:pt x="248" y="150"/>
                </a:lnTo>
                <a:cubicBezTo>
                  <a:pt x="203" y="150"/>
                  <a:pt x="177" y="176"/>
                  <a:pt x="177" y="221"/>
                </a:cubicBezTo>
                <a:cubicBezTo>
                  <a:pt x="177" y="266"/>
                  <a:pt x="203" y="292"/>
                  <a:pt x="248" y="292"/>
                </a:cubicBezTo>
                <a:cubicBezTo>
                  <a:pt x="292" y="292"/>
                  <a:pt x="319" y="266"/>
                  <a:pt x="319" y="221"/>
                </a:cubicBezTo>
                <a:cubicBezTo>
                  <a:pt x="319" y="176"/>
                  <a:pt x="292" y="150"/>
                  <a:pt x="248" y="150"/>
                </a:cubicBezTo>
                <a:close/>
                <a:moveTo>
                  <a:pt x="442" y="70"/>
                </a:moveTo>
                <a:lnTo>
                  <a:pt x="442" y="70"/>
                </a:lnTo>
                <a:cubicBezTo>
                  <a:pt x="389" y="70"/>
                  <a:pt x="389" y="70"/>
                  <a:pt x="389" y="70"/>
                </a:cubicBezTo>
                <a:cubicBezTo>
                  <a:pt x="380" y="70"/>
                  <a:pt x="372" y="70"/>
                  <a:pt x="363" y="61"/>
                </a:cubicBezTo>
                <a:cubicBezTo>
                  <a:pt x="354" y="8"/>
                  <a:pt x="354" y="8"/>
                  <a:pt x="354" y="8"/>
                </a:cubicBezTo>
                <a:cubicBezTo>
                  <a:pt x="345" y="8"/>
                  <a:pt x="336" y="0"/>
                  <a:pt x="327" y="0"/>
                </a:cubicBezTo>
                <a:cubicBezTo>
                  <a:pt x="159" y="0"/>
                  <a:pt x="159" y="0"/>
                  <a:pt x="159" y="0"/>
                </a:cubicBezTo>
                <a:cubicBezTo>
                  <a:pt x="159" y="0"/>
                  <a:pt x="150" y="8"/>
                  <a:pt x="142" y="8"/>
                </a:cubicBezTo>
                <a:cubicBezTo>
                  <a:pt x="123" y="61"/>
                  <a:pt x="123" y="61"/>
                  <a:pt x="123" y="61"/>
                </a:cubicBezTo>
                <a:cubicBezTo>
                  <a:pt x="123" y="70"/>
                  <a:pt x="115" y="70"/>
                  <a:pt x="106" y="70"/>
                </a:cubicBezTo>
                <a:cubicBezTo>
                  <a:pt x="53" y="70"/>
                  <a:pt x="53" y="70"/>
                  <a:pt x="53" y="70"/>
                </a:cubicBezTo>
                <a:cubicBezTo>
                  <a:pt x="17" y="70"/>
                  <a:pt x="0" y="97"/>
                  <a:pt x="0" y="123"/>
                </a:cubicBezTo>
                <a:cubicBezTo>
                  <a:pt x="0" y="345"/>
                  <a:pt x="0" y="345"/>
                  <a:pt x="0" y="345"/>
                </a:cubicBezTo>
                <a:cubicBezTo>
                  <a:pt x="0" y="372"/>
                  <a:pt x="17" y="398"/>
                  <a:pt x="53" y="398"/>
                </a:cubicBezTo>
                <a:cubicBezTo>
                  <a:pt x="442" y="398"/>
                  <a:pt x="442" y="398"/>
                  <a:pt x="442" y="398"/>
                </a:cubicBezTo>
                <a:cubicBezTo>
                  <a:pt x="470" y="398"/>
                  <a:pt x="496" y="372"/>
                  <a:pt x="496" y="345"/>
                </a:cubicBezTo>
                <a:cubicBezTo>
                  <a:pt x="496" y="123"/>
                  <a:pt x="496" y="123"/>
                  <a:pt x="496" y="123"/>
                </a:cubicBezTo>
                <a:cubicBezTo>
                  <a:pt x="496" y="97"/>
                  <a:pt x="470" y="70"/>
                  <a:pt x="442" y="70"/>
                </a:cubicBezTo>
                <a:close/>
                <a:moveTo>
                  <a:pt x="248" y="345"/>
                </a:moveTo>
                <a:lnTo>
                  <a:pt x="248" y="345"/>
                </a:lnTo>
                <a:cubicBezTo>
                  <a:pt x="177" y="345"/>
                  <a:pt x="123" y="292"/>
                  <a:pt x="123" y="221"/>
                </a:cubicBezTo>
                <a:cubicBezTo>
                  <a:pt x="123" y="150"/>
                  <a:pt x="177" y="97"/>
                  <a:pt x="248" y="97"/>
                </a:cubicBezTo>
                <a:cubicBezTo>
                  <a:pt x="319" y="97"/>
                  <a:pt x="372" y="150"/>
                  <a:pt x="372" y="221"/>
                </a:cubicBezTo>
                <a:cubicBezTo>
                  <a:pt x="372" y="292"/>
                  <a:pt x="319" y="345"/>
                  <a:pt x="248" y="345"/>
                </a:cubicBezTo>
                <a:close/>
                <a:moveTo>
                  <a:pt x="425" y="159"/>
                </a:moveTo>
                <a:lnTo>
                  <a:pt x="425" y="159"/>
                </a:lnTo>
                <a:cubicBezTo>
                  <a:pt x="416" y="159"/>
                  <a:pt x="407" y="150"/>
                  <a:pt x="407" y="141"/>
                </a:cubicBezTo>
                <a:cubicBezTo>
                  <a:pt x="407" y="132"/>
                  <a:pt x="416" y="123"/>
                  <a:pt x="425" y="123"/>
                </a:cubicBezTo>
                <a:cubicBezTo>
                  <a:pt x="433" y="123"/>
                  <a:pt x="442" y="132"/>
                  <a:pt x="442" y="141"/>
                </a:cubicBezTo>
                <a:cubicBezTo>
                  <a:pt x="442" y="150"/>
                  <a:pt x="433" y="159"/>
                  <a:pt x="425" y="159"/>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eaLnBrk="1" hangingPunct="1">
              <a:defRPr/>
            </a:pPr>
            <a:endParaRPr lang="zh-CN" altLang="en-US"/>
          </a:p>
        </p:txBody>
      </p:sp>
      <p:sp>
        <p:nvSpPr>
          <p:cNvPr id="66" name="Freeform 47">
            <a:extLst>
              <a:ext uri="{FF2B5EF4-FFF2-40B4-BE49-F238E27FC236}">
                <a16:creationId xmlns="" xmlns:a16="http://schemas.microsoft.com/office/drawing/2014/main" id="{FA312E85-5C22-4400-B46D-904092C48F49}"/>
              </a:ext>
            </a:extLst>
          </p:cNvPr>
          <p:cNvSpPr>
            <a:spLocks noChangeArrowheads="1"/>
          </p:cNvSpPr>
          <p:nvPr/>
        </p:nvSpPr>
        <p:spPr bwMode="auto">
          <a:xfrm>
            <a:off x="7036362" y="3099237"/>
            <a:ext cx="410202" cy="360390"/>
          </a:xfrm>
          <a:custGeom>
            <a:avLst/>
            <a:gdLst>
              <a:gd name="T0" fmla="*/ 221804 w 498"/>
              <a:gd name="T1" fmla="*/ 194813 h 435"/>
              <a:gd name="T2" fmla="*/ 221804 w 498"/>
              <a:gd name="T3" fmla="*/ 194813 h 435"/>
              <a:gd name="T4" fmla="*/ 217341 w 498"/>
              <a:gd name="T5" fmla="*/ 147232 h 435"/>
              <a:gd name="T6" fmla="*/ 189671 w 498"/>
              <a:gd name="T7" fmla="*/ 131521 h 435"/>
              <a:gd name="T8" fmla="*/ 166018 w 498"/>
              <a:gd name="T9" fmla="*/ 103691 h 435"/>
              <a:gd name="T10" fmla="*/ 174051 w 498"/>
              <a:gd name="T11" fmla="*/ 87980 h 435"/>
              <a:gd name="T12" fmla="*/ 182084 w 498"/>
              <a:gd name="T13" fmla="*/ 71372 h 435"/>
              <a:gd name="T14" fmla="*/ 178068 w 498"/>
              <a:gd name="T15" fmla="*/ 67781 h 435"/>
              <a:gd name="T16" fmla="*/ 182084 w 498"/>
              <a:gd name="T17" fmla="*/ 51621 h 435"/>
              <a:gd name="T18" fmla="*/ 154415 w 498"/>
              <a:gd name="T19" fmla="*/ 27830 h 435"/>
              <a:gd name="T20" fmla="*/ 126745 w 498"/>
              <a:gd name="T21" fmla="*/ 51621 h 435"/>
              <a:gd name="T22" fmla="*/ 130762 w 498"/>
              <a:gd name="T23" fmla="*/ 67781 h 435"/>
              <a:gd name="T24" fmla="*/ 126745 w 498"/>
              <a:gd name="T25" fmla="*/ 71372 h 435"/>
              <a:gd name="T26" fmla="*/ 134778 w 498"/>
              <a:gd name="T27" fmla="*/ 87980 h 435"/>
              <a:gd name="T28" fmla="*/ 138795 w 498"/>
              <a:gd name="T29" fmla="*/ 103691 h 435"/>
              <a:gd name="T30" fmla="*/ 130762 w 498"/>
              <a:gd name="T31" fmla="*/ 123441 h 435"/>
              <a:gd name="T32" fmla="*/ 170035 w 498"/>
              <a:gd name="T33" fmla="*/ 163392 h 435"/>
              <a:gd name="T34" fmla="*/ 170035 w 498"/>
              <a:gd name="T35" fmla="*/ 194813 h 435"/>
              <a:gd name="T36" fmla="*/ 221804 w 498"/>
              <a:gd name="T37" fmla="*/ 194813 h 435"/>
              <a:gd name="T38" fmla="*/ 115142 w 498"/>
              <a:gd name="T39" fmla="*/ 135561 h 435"/>
              <a:gd name="T40" fmla="*/ 115142 w 498"/>
              <a:gd name="T41" fmla="*/ 135561 h 435"/>
              <a:gd name="T42" fmla="*/ 83455 w 498"/>
              <a:gd name="T43" fmla="*/ 103691 h 435"/>
              <a:gd name="T44" fmla="*/ 95059 w 498"/>
              <a:gd name="T45" fmla="*/ 75412 h 435"/>
              <a:gd name="T46" fmla="*/ 103092 w 498"/>
              <a:gd name="T47" fmla="*/ 59701 h 435"/>
              <a:gd name="T48" fmla="*/ 99075 w 498"/>
              <a:gd name="T49" fmla="*/ 51621 h 435"/>
              <a:gd name="T50" fmla="*/ 103092 w 498"/>
              <a:gd name="T51" fmla="*/ 31870 h 435"/>
              <a:gd name="T52" fmla="*/ 67389 w 498"/>
              <a:gd name="T53" fmla="*/ 0 h 435"/>
              <a:gd name="T54" fmla="*/ 31686 w 498"/>
              <a:gd name="T55" fmla="*/ 31870 h 435"/>
              <a:gd name="T56" fmla="*/ 31686 w 498"/>
              <a:gd name="T57" fmla="*/ 51621 h 435"/>
              <a:gd name="T58" fmla="*/ 31686 w 498"/>
              <a:gd name="T59" fmla="*/ 59701 h 435"/>
              <a:gd name="T60" fmla="*/ 39719 w 498"/>
              <a:gd name="T61" fmla="*/ 75412 h 435"/>
              <a:gd name="T62" fmla="*/ 47753 w 498"/>
              <a:gd name="T63" fmla="*/ 103691 h 435"/>
              <a:gd name="T64" fmla="*/ 20083 w 498"/>
              <a:gd name="T65" fmla="*/ 135561 h 435"/>
              <a:gd name="T66" fmla="*/ 0 w 498"/>
              <a:gd name="T67" fmla="*/ 155312 h 435"/>
              <a:gd name="T68" fmla="*/ 0 w 498"/>
              <a:gd name="T69" fmla="*/ 194813 h 435"/>
              <a:gd name="T70" fmla="*/ 154415 w 498"/>
              <a:gd name="T71" fmla="*/ 194813 h 435"/>
              <a:gd name="T72" fmla="*/ 154415 w 498"/>
              <a:gd name="T73" fmla="*/ 163392 h 435"/>
              <a:gd name="T74" fmla="*/ 115142 w 498"/>
              <a:gd name="T75" fmla="*/ 135561 h 43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98" h="435">
                <a:moveTo>
                  <a:pt x="497" y="434"/>
                </a:moveTo>
                <a:lnTo>
                  <a:pt x="497" y="434"/>
                </a:lnTo>
                <a:cubicBezTo>
                  <a:pt x="497" y="434"/>
                  <a:pt x="497" y="337"/>
                  <a:pt x="487" y="328"/>
                </a:cubicBezTo>
                <a:cubicBezTo>
                  <a:pt x="479" y="319"/>
                  <a:pt x="462" y="302"/>
                  <a:pt x="425" y="293"/>
                </a:cubicBezTo>
                <a:cubicBezTo>
                  <a:pt x="390" y="275"/>
                  <a:pt x="372" y="257"/>
                  <a:pt x="372" y="231"/>
                </a:cubicBezTo>
                <a:cubicBezTo>
                  <a:pt x="372" y="213"/>
                  <a:pt x="390" y="222"/>
                  <a:pt x="390" y="196"/>
                </a:cubicBezTo>
                <a:cubicBezTo>
                  <a:pt x="390" y="178"/>
                  <a:pt x="408" y="196"/>
                  <a:pt x="408" y="159"/>
                </a:cubicBezTo>
                <a:cubicBezTo>
                  <a:pt x="408" y="151"/>
                  <a:pt x="399" y="151"/>
                  <a:pt x="399" y="151"/>
                </a:cubicBezTo>
                <a:cubicBezTo>
                  <a:pt x="399" y="151"/>
                  <a:pt x="408" y="133"/>
                  <a:pt x="408" y="115"/>
                </a:cubicBezTo>
                <a:cubicBezTo>
                  <a:pt x="408" y="98"/>
                  <a:pt x="399" y="62"/>
                  <a:pt x="346" y="62"/>
                </a:cubicBezTo>
                <a:cubicBezTo>
                  <a:pt x="293" y="62"/>
                  <a:pt x="284" y="98"/>
                  <a:pt x="284" y="115"/>
                </a:cubicBezTo>
                <a:cubicBezTo>
                  <a:pt x="284" y="133"/>
                  <a:pt x="293" y="151"/>
                  <a:pt x="293" y="151"/>
                </a:cubicBezTo>
                <a:cubicBezTo>
                  <a:pt x="293" y="151"/>
                  <a:pt x="284" y="151"/>
                  <a:pt x="284" y="159"/>
                </a:cubicBezTo>
                <a:cubicBezTo>
                  <a:pt x="284" y="196"/>
                  <a:pt x="293" y="178"/>
                  <a:pt x="302" y="196"/>
                </a:cubicBezTo>
                <a:cubicBezTo>
                  <a:pt x="302" y="222"/>
                  <a:pt x="311" y="213"/>
                  <a:pt x="311" y="231"/>
                </a:cubicBezTo>
                <a:cubicBezTo>
                  <a:pt x="311" y="249"/>
                  <a:pt x="311" y="266"/>
                  <a:pt x="293" y="275"/>
                </a:cubicBezTo>
                <a:cubicBezTo>
                  <a:pt x="372" y="319"/>
                  <a:pt x="381" y="319"/>
                  <a:pt x="381" y="364"/>
                </a:cubicBezTo>
                <a:cubicBezTo>
                  <a:pt x="381" y="434"/>
                  <a:pt x="381" y="434"/>
                  <a:pt x="381" y="434"/>
                </a:cubicBezTo>
                <a:lnTo>
                  <a:pt x="497" y="434"/>
                </a:lnTo>
                <a:close/>
                <a:moveTo>
                  <a:pt x="258" y="302"/>
                </a:moveTo>
                <a:lnTo>
                  <a:pt x="258" y="302"/>
                </a:lnTo>
                <a:cubicBezTo>
                  <a:pt x="204" y="284"/>
                  <a:pt x="187" y="266"/>
                  <a:pt x="187" y="231"/>
                </a:cubicBezTo>
                <a:cubicBezTo>
                  <a:pt x="187" y="204"/>
                  <a:pt x="204" y="213"/>
                  <a:pt x="213" y="168"/>
                </a:cubicBezTo>
                <a:cubicBezTo>
                  <a:pt x="213" y="159"/>
                  <a:pt x="231" y="168"/>
                  <a:pt x="231" y="133"/>
                </a:cubicBezTo>
                <a:cubicBezTo>
                  <a:pt x="231" y="115"/>
                  <a:pt x="222" y="115"/>
                  <a:pt x="222" y="115"/>
                </a:cubicBezTo>
                <a:cubicBezTo>
                  <a:pt x="222" y="115"/>
                  <a:pt x="222" y="89"/>
                  <a:pt x="231" y="71"/>
                </a:cubicBezTo>
                <a:cubicBezTo>
                  <a:pt x="231" y="53"/>
                  <a:pt x="213" y="0"/>
                  <a:pt x="151" y="0"/>
                </a:cubicBezTo>
                <a:cubicBezTo>
                  <a:pt x="80" y="0"/>
                  <a:pt x="71" y="53"/>
                  <a:pt x="71" y="71"/>
                </a:cubicBezTo>
                <a:cubicBezTo>
                  <a:pt x="71" y="89"/>
                  <a:pt x="71" y="115"/>
                  <a:pt x="71" y="115"/>
                </a:cubicBezTo>
                <a:cubicBezTo>
                  <a:pt x="71" y="115"/>
                  <a:pt x="71" y="115"/>
                  <a:pt x="71" y="133"/>
                </a:cubicBezTo>
                <a:cubicBezTo>
                  <a:pt x="71" y="168"/>
                  <a:pt x="80" y="159"/>
                  <a:pt x="89" y="168"/>
                </a:cubicBezTo>
                <a:cubicBezTo>
                  <a:pt x="89" y="213"/>
                  <a:pt x="107" y="204"/>
                  <a:pt x="107" y="231"/>
                </a:cubicBezTo>
                <a:cubicBezTo>
                  <a:pt x="107" y="266"/>
                  <a:pt x="89" y="284"/>
                  <a:pt x="45" y="302"/>
                </a:cubicBezTo>
                <a:cubicBezTo>
                  <a:pt x="27" y="310"/>
                  <a:pt x="0" y="319"/>
                  <a:pt x="0" y="346"/>
                </a:cubicBezTo>
                <a:cubicBezTo>
                  <a:pt x="0" y="434"/>
                  <a:pt x="0" y="434"/>
                  <a:pt x="0" y="434"/>
                </a:cubicBezTo>
                <a:cubicBezTo>
                  <a:pt x="346" y="434"/>
                  <a:pt x="346" y="434"/>
                  <a:pt x="346" y="434"/>
                </a:cubicBezTo>
                <a:cubicBezTo>
                  <a:pt x="346" y="434"/>
                  <a:pt x="346" y="381"/>
                  <a:pt x="346" y="364"/>
                </a:cubicBezTo>
                <a:cubicBezTo>
                  <a:pt x="346" y="346"/>
                  <a:pt x="302" y="328"/>
                  <a:pt x="258" y="302"/>
                </a:cubicBezTo>
                <a:close/>
              </a:path>
            </a:pathLst>
          </a:custGeom>
          <a:solidFill>
            <a:srgbClr val="B1925F"/>
          </a:solidFill>
          <a:ln>
            <a:noFill/>
          </a:ln>
          <a:effectLst/>
          <a:extLst/>
        </p:spPr>
        <p:txBody>
          <a:bodyPr wrap="none" lIns="34290" tIns="17145" rIns="34290" bIns="17145" anchor="ctr"/>
          <a:lstStyle/>
          <a:p>
            <a:pPr eaLnBrk="1" hangingPunct="1">
              <a:defRPr/>
            </a:pPr>
            <a:endParaRPr lang="zh-CN" altLang="en-US"/>
          </a:p>
        </p:txBody>
      </p:sp>
    </p:spTree>
    <p:extLst>
      <p:ext uri="{BB962C8B-B14F-4D97-AF65-F5344CB8AC3E}">
        <p14:creationId xmlns:p14="http://schemas.microsoft.com/office/powerpoint/2010/main" val="4040629329"/>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 xmlns:a16="http://schemas.microsoft.com/office/drawing/2014/main" id="{EEC370C5-9901-4A07-8D85-480B19CC2F94}"/>
              </a:ext>
            </a:extLst>
          </p:cNvPr>
          <p:cNvSpPr/>
          <p:nvPr/>
        </p:nvSpPr>
        <p:spPr>
          <a:xfrm>
            <a:off x="-1" y="457200"/>
            <a:ext cx="307181" cy="482600"/>
          </a:xfrm>
          <a:prstGeom prst="rect">
            <a:avLst/>
          </a:prstGeom>
          <a:solidFill>
            <a:srgbClr val="171D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a:extLst>
              <a:ext uri="{FF2B5EF4-FFF2-40B4-BE49-F238E27FC236}">
                <a16:creationId xmlns="" xmlns:a16="http://schemas.microsoft.com/office/drawing/2014/main" id="{15AD3EC1-372A-4434-ADA3-3093693C16B0}"/>
              </a:ext>
            </a:extLst>
          </p:cNvPr>
          <p:cNvSpPr/>
          <p:nvPr/>
        </p:nvSpPr>
        <p:spPr>
          <a:xfrm>
            <a:off x="307180" y="457200"/>
            <a:ext cx="140495" cy="482600"/>
          </a:xfrm>
          <a:prstGeom prst="rect">
            <a:avLst/>
          </a:prstGeom>
          <a:solidFill>
            <a:srgbClr val="B19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a:extLst>
              <a:ext uri="{FF2B5EF4-FFF2-40B4-BE49-F238E27FC236}">
                <a16:creationId xmlns="" xmlns:a16="http://schemas.microsoft.com/office/drawing/2014/main" id="{C378F68B-38D4-4456-9807-0E453E48FBB4}"/>
              </a:ext>
            </a:extLst>
          </p:cNvPr>
          <p:cNvSpPr txBox="1"/>
          <p:nvPr/>
        </p:nvSpPr>
        <p:spPr>
          <a:xfrm>
            <a:off x="514349" y="498445"/>
            <a:ext cx="2492990" cy="400110"/>
          </a:xfrm>
          <a:prstGeom prst="rect">
            <a:avLst/>
          </a:prstGeom>
          <a:noFill/>
        </p:spPr>
        <p:txBody>
          <a:bodyPr wrap="none" rtlCol="0" anchor="ctr">
            <a:spAutoFit/>
          </a:bodyPr>
          <a:lstStyle/>
          <a:p>
            <a:r>
              <a:rPr lang="zh-CN" altLang="en-US" sz="2000" b="1" dirty="0">
                <a:solidFill>
                  <a:srgbClr val="B1925F"/>
                </a:solidFill>
                <a:latin typeface="微软雅黑" panose="020B0503020204020204" pitchFamily="34" charset="-122"/>
                <a:ea typeface="微软雅黑" panose="020B0503020204020204" pitchFamily="34" charset="-122"/>
                <a:cs typeface="+mn-ea"/>
                <a:sym typeface="+mn-lt"/>
              </a:rPr>
              <a:t>请双击输入您的标题</a:t>
            </a:r>
          </a:p>
        </p:txBody>
      </p:sp>
      <p:sp>
        <p:nvSpPr>
          <p:cNvPr id="41" name="矩形 40">
            <a:extLst>
              <a:ext uri="{FF2B5EF4-FFF2-40B4-BE49-F238E27FC236}">
                <a16:creationId xmlns="" xmlns:a16="http://schemas.microsoft.com/office/drawing/2014/main" id="{D0E81FA0-58CC-42A0-86B3-495C5747A7D4}"/>
              </a:ext>
            </a:extLst>
          </p:cNvPr>
          <p:cNvSpPr/>
          <p:nvPr/>
        </p:nvSpPr>
        <p:spPr>
          <a:xfrm>
            <a:off x="-1" y="3757592"/>
            <a:ext cx="4064399" cy="23936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2" name="矩形 41">
            <a:extLst>
              <a:ext uri="{FF2B5EF4-FFF2-40B4-BE49-F238E27FC236}">
                <a16:creationId xmlns="" xmlns:a16="http://schemas.microsoft.com/office/drawing/2014/main" id="{BA848EC1-BFAB-4FBC-95A9-5E3ABE4CE49F}"/>
              </a:ext>
            </a:extLst>
          </p:cNvPr>
          <p:cNvSpPr/>
          <p:nvPr/>
        </p:nvSpPr>
        <p:spPr>
          <a:xfrm>
            <a:off x="8103241" y="3757592"/>
            <a:ext cx="4064399" cy="23936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47" name="图片 46">
            <a:extLst>
              <a:ext uri="{FF2B5EF4-FFF2-40B4-BE49-F238E27FC236}">
                <a16:creationId xmlns="" xmlns:a16="http://schemas.microsoft.com/office/drawing/2014/main" id="{B40532C2-7BC7-461E-BF84-0779B9488322}"/>
              </a:ext>
            </a:extLst>
          </p:cNvPr>
          <p:cNvPicPr>
            <a:picLocks/>
          </p:cNvPicPr>
          <p:nvPr/>
        </p:nvPicPr>
        <p:blipFill rotWithShape="1">
          <a:blip r:embed="rId3">
            <a:extLst>
              <a:ext uri="{28A0092B-C50C-407E-A947-70E740481C1C}">
                <a14:useLocalDpi xmlns:a14="http://schemas.microsoft.com/office/drawing/2010/main" val="0"/>
              </a:ext>
            </a:extLst>
          </a:blip>
          <a:srcRect r="42655"/>
          <a:stretch/>
        </p:blipFill>
        <p:spPr>
          <a:xfrm>
            <a:off x="4064401" y="1453592"/>
            <a:ext cx="4038842" cy="4697653"/>
          </a:xfrm>
          <a:prstGeom prst="rect">
            <a:avLst/>
          </a:prstGeom>
        </p:spPr>
      </p:pic>
      <p:sp>
        <p:nvSpPr>
          <p:cNvPr id="50" name="Freeform 198">
            <a:extLst>
              <a:ext uri="{FF2B5EF4-FFF2-40B4-BE49-F238E27FC236}">
                <a16:creationId xmlns="" xmlns:a16="http://schemas.microsoft.com/office/drawing/2014/main" id="{6A06631A-4491-48E1-AA36-E79D388398B8}"/>
              </a:ext>
            </a:extLst>
          </p:cNvPr>
          <p:cNvSpPr>
            <a:spLocks/>
          </p:cNvSpPr>
          <p:nvPr/>
        </p:nvSpPr>
        <p:spPr bwMode="auto">
          <a:xfrm>
            <a:off x="9836133" y="4322259"/>
            <a:ext cx="622978" cy="786058"/>
          </a:xfrm>
          <a:custGeom>
            <a:avLst/>
            <a:gdLst>
              <a:gd name="T0" fmla="*/ 127658 w 501"/>
              <a:gd name="T1" fmla="*/ 201559 h 634"/>
              <a:gd name="T2" fmla="*/ 133083 w 501"/>
              <a:gd name="T3" fmla="*/ 106008 h 634"/>
              <a:gd name="T4" fmla="*/ 116809 w 501"/>
              <a:gd name="T5" fmla="*/ 106008 h 634"/>
              <a:gd name="T6" fmla="*/ 127658 w 501"/>
              <a:gd name="T7" fmla="*/ 201559 h 634"/>
              <a:gd name="T8" fmla="*/ 53161 w 501"/>
              <a:gd name="T9" fmla="*/ 201559 h 634"/>
              <a:gd name="T10" fmla="*/ 63648 w 501"/>
              <a:gd name="T11" fmla="*/ 106008 h 634"/>
              <a:gd name="T12" fmla="*/ 47736 w 501"/>
              <a:gd name="T13" fmla="*/ 106008 h 634"/>
              <a:gd name="T14" fmla="*/ 53161 w 501"/>
              <a:gd name="T15" fmla="*/ 201559 h 634"/>
              <a:gd name="T16" fmla="*/ 90410 w 501"/>
              <a:gd name="T17" fmla="*/ 201559 h 634"/>
              <a:gd name="T18" fmla="*/ 95834 w 501"/>
              <a:gd name="T19" fmla="*/ 106008 h 634"/>
              <a:gd name="T20" fmla="*/ 84985 w 501"/>
              <a:gd name="T21" fmla="*/ 106008 h 634"/>
              <a:gd name="T22" fmla="*/ 90410 w 501"/>
              <a:gd name="T23" fmla="*/ 201559 h 634"/>
              <a:gd name="T24" fmla="*/ 170332 w 501"/>
              <a:gd name="T25" fmla="*/ 31730 h 634"/>
              <a:gd name="T26" fmla="*/ 127658 w 501"/>
              <a:gd name="T27" fmla="*/ 15865 h 634"/>
              <a:gd name="T28" fmla="*/ 69073 w 501"/>
              <a:gd name="T29" fmla="*/ 0 h 634"/>
              <a:gd name="T30" fmla="*/ 53161 w 501"/>
              <a:gd name="T31" fmla="*/ 31730 h 634"/>
              <a:gd name="T32" fmla="*/ 0 w 501"/>
              <a:gd name="T33" fmla="*/ 42187 h 634"/>
              <a:gd name="T34" fmla="*/ 10488 w 501"/>
              <a:gd name="T35" fmla="*/ 74278 h 634"/>
              <a:gd name="T36" fmla="*/ 42673 w 501"/>
              <a:gd name="T37" fmla="*/ 228241 h 634"/>
              <a:gd name="T38" fmla="*/ 170332 w 501"/>
              <a:gd name="T39" fmla="*/ 201559 h 634"/>
              <a:gd name="T40" fmla="*/ 180819 w 501"/>
              <a:gd name="T41" fmla="*/ 58412 h 634"/>
              <a:gd name="T42" fmla="*/ 170332 w 501"/>
              <a:gd name="T43" fmla="*/ 31730 h 634"/>
              <a:gd name="T44" fmla="*/ 69073 w 501"/>
              <a:gd name="T45" fmla="*/ 21274 h 634"/>
              <a:gd name="T46" fmla="*/ 106322 w 501"/>
              <a:gd name="T47" fmla="*/ 15865 h 634"/>
              <a:gd name="T48" fmla="*/ 111746 w 501"/>
              <a:gd name="T49" fmla="*/ 31730 h 634"/>
              <a:gd name="T50" fmla="*/ 69073 w 501"/>
              <a:gd name="T51" fmla="*/ 21274 h 634"/>
              <a:gd name="T52" fmla="*/ 154420 w 501"/>
              <a:gd name="T53" fmla="*/ 201559 h 634"/>
              <a:gd name="T54" fmla="*/ 42673 w 501"/>
              <a:gd name="T55" fmla="*/ 212376 h 634"/>
              <a:gd name="T56" fmla="*/ 26400 w 501"/>
              <a:gd name="T57" fmla="*/ 74278 h 634"/>
              <a:gd name="T58" fmla="*/ 154420 w 501"/>
              <a:gd name="T59" fmla="*/ 201559 h 634"/>
              <a:gd name="T60" fmla="*/ 159483 w 501"/>
              <a:gd name="T61" fmla="*/ 58412 h 634"/>
              <a:gd name="T62" fmla="*/ 10488 w 501"/>
              <a:gd name="T63" fmla="*/ 53004 h 634"/>
              <a:gd name="T64" fmla="*/ 159483 w 501"/>
              <a:gd name="T65" fmla="*/ 42187 h 634"/>
              <a:gd name="T66" fmla="*/ 159483 w 501"/>
              <a:gd name="T67" fmla="*/ 58412 h 63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501" h="634">
                <a:moveTo>
                  <a:pt x="353" y="559"/>
                </a:moveTo>
                <a:lnTo>
                  <a:pt x="353" y="559"/>
                </a:lnTo>
                <a:cubicBezTo>
                  <a:pt x="353" y="559"/>
                  <a:pt x="368" y="545"/>
                  <a:pt x="368" y="530"/>
                </a:cubicBezTo>
                <a:cubicBezTo>
                  <a:pt x="368" y="294"/>
                  <a:pt x="368" y="294"/>
                  <a:pt x="368" y="294"/>
                </a:cubicBezTo>
                <a:lnTo>
                  <a:pt x="353" y="279"/>
                </a:lnTo>
                <a:cubicBezTo>
                  <a:pt x="339" y="279"/>
                  <a:pt x="323" y="294"/>
                  <a:pt x="323" y="294"/>
                </a:cubicBezTo>
                <a:cubicBezTo>
                  <a:pt x="323" y="530"/>
                  <a:pt x="323" y="530"/>
                  <a:pt x="323" y="530"/>
                </a:cubicBezTo>
                <a:cubicBezTo>
                  <a:pt x="323" y="545"/>
                  <a:pt x="339" y="559"/>
                  <a:pt x="353" y="559"/>
                </a:cubicBezTo>
                <a:close/>
                <a:moveTo>
                  <a:pt x="147" y="559"/>
                </a:moveTo>
                <a:lnTo>
                  <a:pt x="147" y="559"/>
                </a:lnTo>
                <a:cubicBezTo>
                  <a:pt x="162" y="559"/>
                  <a:pt x="176" y="545"/>
                  <a:pt x="176" y="530"/>
                </a:cubicBezTo>
                <a:cubicBezTo>
                  <a:pt x="176" y="294"/>
                  <a:pt x="176" y="294"/>
                  <a:pt x="176" y="294"/>
                </a:cubicBezTo>
                <a:cubicBezTo>
                  <a:pt x="176" y="294"/>
                  <a:pt x="162" y="279"/>
                  <a:pt x="147" y="279"/>
                </a:cubicBezTo>
                <a:lnTo>
                  <a:pt x="132" y="294"/>
                </a:lnTo>
                <a:cubicBezTo>
                  <a:pt x="132" y="530"/>
                  <a:pt x="132" y="530"/>
                  <a:pt x="132" y="530"/>
                </a:cubicBezTo>
                <a:cubicBezTo>
                  <a:pt x="132" y="545"/>
                  <a:pt x="147" y="559"/>
                  <a:pt x="147" y="559"/>
                </a:cubicBezTo>
                <a:close/>
                <a:moveTo>
                  <a:pt x="250" y="559"/>
                </a:moveTo>
                <a:lnTo>
                  <a:pt x="250" y="559"/>
                </a:lnTo>
                <a:cubicBezTo>
                  <a:pt x="265" y="559"/>
                  <a:pt x="265" y="545"/>
                  <a:pt x="265" y="530"/>
                </a:cubicBezTo>
                <a:cubicBezTo>
                  <a:pt x="265" y="294"/>
                  <a:pt x="265" y="294"/>
                  <a:pt x="265" y="294"/>
                </a:cubicBezTo>
                <a:cubicBezTo>
                  <a:pt x="265" y="294"/>
                  <a:pt x="265" y="279"/>
                  <a:pt x="250" y="279"/>
                </a:cubicBezTo>
                <a:cubicBezTo>
                  <a:pt x="235" y="279"/>
                  <a:pt x="235" y="294"/>
                  <a:pt x="235" y="294"/>
                </a:cubicBezTo>
                <a:cubicBezTo>
                  <a:pt x="235" y="530"/>
                  <a:pt x="235" y="530"/>
                  <a:pt x="235" y="530"/>
                </a:cubicBezTo>
                <a:cubicBezTo>
                  <a:pt x="235" y="545"/>
                  <a:pt x="235" y="559"/>
                  <a:pt x="250" y="559"/>
                </a:cubicBezTo>
                <a:close/>
                <a:moveTo>
                  <a:pt x="471" y="88"/>
                </a:moveTo>
                <a:lnTo>
                  <a:pt x="471" y="88"/>
                </a:lnTo>
                <a:cubicBezTo>
                  <a:pt x="353" y="88"/>
                  <a:pt x="353" y="88"/>
                  <a:pt x="353" y="88"/>
                </a:cubicBezTo>
                <a:cubicBezTo>
                  <a:pt x="353" y="44"/>
                  <a:pt x="353" y="44"/>
                  <a:pt x="353" y="44"/>
                </a:cubicBezTo>
                <a:cubicBezTo>
                  <a:pt x="353" y="29"/>
                  <a:pt x="323" y="0"/>
                  <a:pt x="309" y="0"/>
                </a:cubicBezTo>
                <a:cubicBezTo>
                  <a:pt x="191" y="0"/>
                  <a:pt x="191" y="0"/>
                  <a:pt x="191" y="0"/>
                </a:cubicBezTo>
                <a:cubicBezTo>
                  <a:pt x="176" y="0"/>
                  <a:pt x="147" y="29"/>
                  <a:pt x="147" y="44"/>
                </a:cubicBezTo>
                <a:cubicBezTo>
                  <a:pt x="147" y="88"/>
                  <a:pt x="147" y="88"/>
                  <a:pt x="147" y="88"/>
                </a:cubicBezTo>
                <a:cubicBezTo>
                  <a:pt x="29" y="88"/>
                  <a:pt x="29" y="88"/>
                  <a:pt x="29" y="88"/>
                </a:cubicBezTo>
                <a:cubicBezTo>
                  <a:pt x="14" y="88"/>
                  <a:pt x="0" y="103"/>
                  <a:pt x="0" y="117"/>
                </a:cubicBezTo>
                <a:cubicBezTo>
                  <a:pt x="0" y="162"/>
                  <a:pt x="0" y="162"/>
                  <a:pt x="0" y="162"/>
                </a:cubicBezTo>
                <a:cubicBezTo>
                  <a:pt x="0" y="176"/>
                  <a:pt x="14" y="206"/>
                  <a:pt x="29" y="206"/>
                </a:cubicBezTo>
                <a:cubicBezTo>
                  <a:pt x="29" y="559"/>
                  <a:pt x="29" y="559"/>
                  <a:pt x="29" y="559"/>
                </a:cubicBezTo>
                <a:cubicBezTo>
                  <a:pt x="29" y="604"/>
                  <a:pt x="73" y="633"/>
                  <a:pt x="118" y="633"/>
                </a:cubicBezTo>
                <a:cubicBezTo>
                  <a:pt x="382" y="633"/>
                  <a:pt x="382" y="633"/>
                  <a:pt x="382" y="633"/>
                </a:cubicBezTo>
                <a:cubicBezTo>
                  <a:pt x="427" y="633"/>
                  <a:pt x="471" y="604"/>
                  <a:pt x="471" y="559"/>
                </a:cubicBezTo>
                <a:cubicBezTo>
                  <a:pt x="471" y="206"/>
                  <a:pt x="471" y="206"/>
                  <a:pt x="471" y="206"/>
                </a:cubicBezTo>
                <a:cubicBezTo>
                  <a:pt x="486" y="206"/>
                  <a:pt x="500" y="176"/>
                  <a:pt x="500" y="162"/>
                </a:cubicBezTo>
                <a:cubicBezTo>
                  <a:pt x="500" y="117"/>
                  <a:pt x="500" y="117"/>
                  <a:pt x="500" y="117"/>
                </a:cubicBezTo>
                <a:cubicBezTo>
                  <a:pt x="500" y="103"/>
                  <a:pt x="486" y="88"/>
                  <a:pt x="471" y="88"/>
                </a:cubicBezTo>
                <a:close/>
                <a:moveTo>
                  <a:pt x="191" y="59"/>
                </a:moveTo>
                <a:lnTo>
                  <a:pt x="191" y="59"/>
                </a:lnTo>
                <a:lnTo>
                  <a:pt x="206" y="44"/>
                </a:lnTo>
                <a:cubicBezTo>
                  <a:pt x="294" y="44"/>
                  <a:pt x="294" y="44"/>
                  <a:pt x="294" y="44"/>
                </a:cubicBezTo>
                <a:lnTo>
                  <a:pt x="309" y="59"/>
                </a:lnTo>
                <a:cubicBezTo>
                  <a:pt x="309" y="88"/>
                  <a:pt x="309" y="88"/>
                  <a:pt x="309" y="88"/>
                </a:cubicBezTo>
                <a:cubicBezTo>
                  <a:pt x="294" y="88"/>
                  <a:pt x="191" y="88"/>
                  <a:pt x="191" y="88"/>
                </a:cubicBezTo>
                <a:lnTo>
                  <a:pt x="191" y="59"/>
                </a:lnTo>
                <a:close/>
                <a:moveTo>
                  <a:pt x="427" y="559"/>
                </a:moveTo>
                <a:lnTo>
                  <a:pt x="427" y="559"/>
                </a:lnTo>
                <a:cubicBezTo>
                  <a:pt x="427" y="574"/>
                  <a:pt x="412" y="589"/>
                  <a:pt x="382" y="589"/>
                </a:cubicBezTo>
                <a:cubicBezTo>
                  <a:pt x="118" y="589"/>
                  <a:pt x="118" y="589"/>
                  <a:pt x="118" y="589"/>
                </a:cubicBezTo>
                <a:cubicBezTo>
                  <a:pt x="88" y="589"/>
                  <a:pt x="73" y="574"/>
                  <a:pt x="73" y="559"/>
                </a:cubicBezTo>
                <a:cubicBezTo>
                  <a:pt x="73" y="206"/>
                  <a:pt x="73" y="206"/>
                  <a:pt x="73" y="206"/>
                </a:cubicBezTo>
                <a:cubicBezTo>
                  <a:pt x="103" y="206"/>
                  <a:pt x="412" y="206"/>
                  <a:pt x="427" y="206"/>
                </a:cubicBezTo>
                <a:lnTo>
                  <a:pt x="427" y="559"/>
                </a:lnTo>
                <a:close/>
                <a:moveTo>
                  <a:pt x="441" y="162"/>
                </a:moveTo>
                <a:lnTo>
                  <a:pt x="441" y="162"/>
                </a:lnTo>
                <a:cubicBezTo>
                  <a:pt x="59" y="162"/>
                  <a:pt x="59" y="162"/>
                  <a:pt x="59" y="162"/>
                </a:cubicBezTo>
                <a:cubicBezTo>
                  <a:pt x="44" y="162"/>
                  <a:pt x="29" y="147"/>
                  <a:pt x="29" y="147"/>
                </a:cubicBezTo>
                <a:cubicBezTo>
                  <a:pt x="29" y="132"/>
                  <a:pt x="44" y="117"/>
                  <a:pt x="59" y="117"/>
                </a:cubicBezTo>
                <a:cubicBezTo>
                  <a:pt x="441" y="117"/>
                  <a:pt x="441" y="117"/>
                  <a:pt x="441" y="117"/>
                </a:cubicBezTo>
                <a:cubicBezTo>
                  <a:pt x="456" y="117"/>
                  <a:pt x="471" y="132"/>
                  <a:pt x="471" y="147"/>
                </a:cubicBezTo>
                <a:cubicBezTo>
                  <a:pt x="471" y="147"/>
                  <a:pt x="456" y="162"/>
                  <a:pt x="441" y="162"/>
                </a:cubicBezTo>
                <a:close/>
              </a:path>
            </a:pathLst>
          </a:custGeom>
          <a:solidFill>
            <a:srgbClr val="171D2B"/>
          </a:solidFill>
          <a:ln>
            <a:noFill/>
          </a:ln>
          <a:effectLst/>
          <a:extLst/>
        </p:spPr>
        <p:txBody>
          <a:bodyPr wrap="none" lIns="91431" tIns="45716" rIns="91431" bIns="45716"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defRPr/>
            </a:pPr>
            <a:endParaRPr lang="zh-CN" altLang="en-US">
              <a:latin typeface="微软雅黑" panose="020B0503020204020204" pitchFamily="34" charset="-122"/>
              <a:ea typeface="微软雅黑" panose="020B0503020204020204" pitchFamily="34" charset="-122"/>
            </a:endParaRPr>
          </a:p>
        </p:txBody>
      </p:sp>
      <p:sp>
        <p:nvSpPr>
          <p:cNvPr id="52" name="Freeform 219">
            <a:extLst>
              <a:ext uri="{FF2B5EF4-FFF2-40B4-BE49-F238E27FC236}">
                <a16:creationId xmlns="" xmlns:a16="http://schemas.microsoft.com/office/drawing/2014/main" id="{2B7088F2-09E5-473C-B68F-03C43319FC33}"/>
              </a:ext>
            </a:extLst>
          </p:cNvPr>
          <p:cNvSpPr>
            <a:spLocks/>
          </p:cNvSpPr>
          <p:nvPr/>
        </p:nvSpPr>
        <p:spPr bwMode="auto">
          <a:xfrm>
            <a:off x="1677443" y="4345091"/>
            <a:ext cx="678426" cy="763226"/>
          </a:xfrm>
          <a:custGeom>
            <a:avLst/>
            <a:gdLst>
              <a:gd name="T0" fmla="*/ 149245 w 546"/>
              <a:gd name="T1" fmla="*/ 131958 h 619"/>
              <a:gd name="T2" fmla="*/ 149245 w 546"/>
              <a:gd name="T3" fmla="*/ 131958 h 619"/>
              <a:gd name="T4" fmla="*/ 85283 w 546"/>
              <a:gd name="T5" fmla="*/ 131958 h 619"/>
              <a:gd name="T6" fmla="*/ 79862 w 546"/>
              <a:gd name="T7" fmla="*/ 137337 h 619"/>
              <a:gd name="T8" fmla="*/ 85283 w 546"/>
              <a:gd name="T9" fmla="*/ 147736 h 619"/>
              <a:gd name="T10" fmla="*/ 149245 w 546"/>
              <a:gd name="T11" fmla="*/ 147736 h 619"/>
              <a:gd name="T12" fmla="*/ 154304 w 546"/>
              <a:gd name="T13" fmla="*/ 137337 h 619"/>
              <a:gd name="T14" fmla="*/ 149245 w 546"/>
              <a:gd name="T15" fmla="*/ 131958 h 619"/>
              <a:gd name="T16" fmla="*/ 149245 w 546"/>
              <a:gd name="T17" fmla="*/ 95024 h 619"/>
              <a:gd name="T18" fmla="*/ 149245 w 546"/>
              <a:gd name="T19" fmla="*/ 95024 h 619"/>
              <a:gd name="T20" fmla="*/ 85283 w 546"/>
              <a:gd name="T21" fmla="*/ 95024 h 619"/>
              <a:gd name="T22" fmla="*/ 79862 w 546"/>
              <a:gd name="T23" fmla="*/ 105782 h 619"/>
              <a:gd name="T24" fmla="*/ 85283 w 546"/>
              <a:gd name="T25" fmla="*/ 110802 h 619"/>
              <a:gd name="T26" fmla="*/ 149245 w 546"/>
              <a:gd name="T27" fmla="*/ 110802 h 619"/>
              <a:gd name="T28" fmla="*/ 154304 w 546"/>
              <a:gd name="T29" fmla="*/ 105782 h 619"/>
              <a:gd name="T30" fmla="*/ 149245 w 546"/>
              <a:gd name="T31" fmla="*/ 95024 h 619"/>
              <a:gd name="T32" fmla="*/ 149245 w 546"/>
              <a:gd name="T33" fmla="*/ 0 h 619"/>
              <a:gd name="T34" fmla="*/ 149245 w 546"/>
              <a:gd name="T35" fmla="*/ 0 h 619"/>
              <a:gd name="T36" fmla="*/ 63962 w 546"/>
              <a:gd name="T37" fmla="*/ 0 h 619"/>
              <a:gd name="T38" fmla="*/ 37582 w 546"/>
              <a:gd name="T39" fmla="*/ 26535 h 619"/>
              <a:gd name="T40" fmla="*/ 26741 w 546"/>
              <a:gd name="T41" fmla="*/ 26535 h 619"/>
              <a:gd name="T42" fmla="*/ 0 w 546"/>
              <a:gd name="T43" fmla="*/ 52711 h 619"/>
              <a:gd name="T44" fmla="*/ 0 w 546"/>
              <a:gd name="T45" fmla="*/ 195427 h 619"/>
              <a:gd name="T46" fmla="*/ 26741 w 546"/>
              <a:gd name="T47" fmla="*/ 221603 h 619"/>
              <a:gd name="T48" fmla="*/ 132983 w 546"/>
              <a:gd name="T49" fmla="*/ 221603 h 619"/>
              <a:gd name="T50" fmla="*/ 165145 w 546"/>
              <a:gd name="T51" fmla="*/ 195427 h 619"/>
              <a:gd name="T52" fmla="*/ 170566 w 546"/>
              <a:gd name="T53" fmla="*/ 195427 h 619"/>
              <a:gd name="T54" fmla="*/ 196946 w 546"/>
              <a:gd name="T55" fmla="*/ 168892 h 619"/>
              <a:gd name="T56" fmla="*/ 196946 w 546"/>
              <a:gd name="T57" fmla="*/ 68848 h 619"/>
              <a:gd name="T58" fmla="*/ 196946 w 546"/>
              <a:gd name="T59" fmla="*/ 52711 h 619"/>
              <a:gd name="T60" fmla="*/ 149245 w 546"/>
              <a:gd name="T61" fmla="*/ 0 h 619"/>
              <a:gd name="T62" fmla="*/ 132983 w 546"/>
              <a:gd name="T63" fmla="*/ 211205 h 619"/>
              <a:gd name="T64" fmla="*/ 132983 w 546"/>
              <a:gd name="T65" fmla="*/ 211205 h 619"/>
              <a:gd name="T66" fmla="*/ 26741 w 546"/>
              <a:gd name="T67" fmla="*/ 211205 h 619"/>
              <a:gd name="T68" fmla="*/ 16262 w 546"/>
              <a:gd name="T69" fmla="*/ 195427 h 619"/>
              <a:gd name="T70" fmla="*/ 16262 w 546"/>
              <a:gd name="T71" fmla="*/ 52711 h 619"/>
              <a:gd name="T72" fmla="*/ 26741 w 546"/>
              <a:gd name="T73" fmla="*/ 42313 h 619"/>
              <a:gd name="T74" fmla="*/ 37582 w 546"/>
              <a:gd name="T75" fmla="*/ 42313 h 619"/>
              <a:gd name="T76" fmla="*/ 37582 w 546"/>
              <a:gd name="T77" fmla="*/ 168892 h 619"/>
              <a:gd name="T78" fmla="*/ 63962 w 546"/>
              <a:gd name="T79" fmla="*/ 195427 h 619"/>
              <a:gd name="T80" fmla="*/ 149245 w 546"/>
              <a:gd name="T81" fmla="*/ 195427 h 619"/>
              <a:gd name="T82" fmla="*/ 132983 w 546"/>
              <a:gd name="T83" fmla="*/ 211205 h 619"/>
              <a:gd name="T84" fmla="*/ 186466 w 546"/>
              <a:gd name="T85" fmla="*/ 168892 h 619"/>
              <a:gd name="T86" fmla="*/ 186466 w 546"/>
              <a:gd name="T87" fmla="*/ 168892 h 619"/>
              <a:gd name="T88" fmla="*/ 170566 w 546"/>
              <a:gd name="T89" fmla="*/ 179649 h 619"/>
              <a:gd name="T90" fmla="*/ 63962 w 546"/>
              <a:gd name="T91" fmla="*/ 179649 h 619"/>
              <a:gd name="T92" fmla="*/ 48062 w 546"/>
              <a:gd name="T93" fmla="*/ 168892 h 619"/>
              <a:gd name="T94" fmla="*/ 48062 w 546"/>
              <a:gd name="T95" fmla="*/ 26535 h 619"/>
              <a:gd name="T96" fmla="*/ 63962 w 546"/>
              <a:gd name="T97" fmla="*/ 10399 h 619"/>
              <a:gd name="T98" fmla="*/ 132983 w 546"/>
              <a:gd name="T99" fmla="*/ 10399 h 619"/>
              <a:gd name="T100" fmla="*/ 132983 w 546"/>
              <a:gd name="T101" fmla="*/ 42313 h 619"/>
              <a:gd name="T102" fmla="*/ 165145 w 546"/>
              <a:gd name="T103" fmla="*/ 68848 h 619"/>
              <a:gd name="T104" fmla="*/ 186466 w 546"/>
              <a:gd name="T105" fmla="*/ 68848 h 619"/>
              <a:gd name="T106" fmla="*/ 186466 w 546"/>
              <a:gd name="T107" fmla="*/ 168892 h 619"/>
              <a:gd name="T108" fmla="*/ 165145 w 546"/>
              <a:gd name="T109" fmla="*/ 52711 h 619"/>
              <a:gd name="T110" fmla="*/ 165145 w 546"/>
              <a:gd name="T111" fmla="*/ 52711 h 619"/>
              <a:gd name="T112" fmla="*/ 149245 w 546"/>
              <a:gd name="T113" fmla="*/ 31555 h 619"/>
              <a:gd name="T114" fmla="*/ 149245 w 546"/>
              <a:gd name="T115" fmla="*/ 10399 h 619"/>
              <a:gd name="T116" fmla="*/ 149245 w 546"/>
              <a:gd name="T117" fmla="*/ 10399 h 619"/>
              <a:gd name="T118" fmla="*/ 186466 w 546"/>
              <a:gd name="T119" fmla="*/ 52711 h 619"/>
              <a:gd name="T120" fmla="*/ 165145 w 546"/>
              <a:gd name="T121" fmla="*/ 52711 h 61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46" h="619">
                <a:moveTo>
                  <a:pt x="413" y="368"/>
                </a:moveTo>
                <a:lnTo>
                  <a:pt x="413" y="368"/>
                </a:lnTo>
                <a:cubicBezTo>
                  <a:pt x="236" y="368"/>
                  <a:pt x="236" y="368"/>
                  <a:pt x="236" y="368"/>
                </a:cubicBezTo>
                <a:cubicBezTo>
                  <a:pt x="221" y="368"/>
                  <a:pt x="221" y="383"/>
                  <a:pt x="221" y="383"/>
                </a:cubicBezTo>
                <a:cubicBezTo>
                  <a:pt x="221" y="398"/>
                  <a:pt x="221" y="412"/>
                  <a:pt x="236" y="412"/>
                </a:cubicBezTo>
                <a:cubicBezTo>
                  <a:pt x="413" y="412"/>
                  <a:pt x="413" y="412"/>
                  <a:pt x="413" y="412"/>
                </a:cubicBezTo>
                <a:cubicBezTo>
                  <a:pt x="427" y="412"/>
                  <a:pt x="427" y="398"/>
                  <a:pt x="427" y="383"/>
                </a:cubicBezTo>
                <a:cubicBezTo>
                  <a:pt x="427" y="383"/>
                  <a:pt x="427" y="368"/>
                  <a:pt x="413" y="368"/>
                </a:cubicBezTo>
                <a:close/>
                <a:moveTo>
                  <a:pt x="413" y="265"/>
                </a:moveTo>
                <a:lnTo>
                  <a:pt x="413" y="265"/>
                </a:lnTo>
                <a:cubicBezTo>
                  <a:pt x="236" y="265"/>
                  <a:pt x="236" y="265"/>
                  <a:pt x="236" y="265"/>
                </a:cubicBezTo>
                <a:cubicBezTo>
                  <a:pt x="221" y="265"/>
                  <a:pt x="221" y="280"/>
                  <a:pt x="221" y="295"/>
                </a:cubicBezTo>
                <a:cubicBezTo>
                  <a:pt x="221" y="295"/>
                  <a:pt x="221" y="309"/>
                  <a:pt x="236" y="309"/>
                </a:cubicBezTo>
                <a:cubicBezTo>
                  <a:pt x="413" y="309"/>
                  <a:pt x="413" y="309"/>
                  <a:pt x="413" y="309"/>
                </a:cubicBezTo>
                <a:cubicBezTo>
                  <a:pt x="427" y="309"/>
                  <a:pt x="427" y="295"/>
                  <a:pt x="427" y="295"/>
                </a:cubicBezTo>
                <a:cubicBezTo>
                  <a:pt x="427" y="280"/>
                  <a:pt x="427" y="265"/>
                  <a:pt x="413" y="265"/>
                </a:cubicBezTo>
                <a:close/>
                <a:moveTo>
                  <a:pt x="413" y="0"/>
                </a:moveTo>
                <a:lnTo>
                  <a:pt x="413" y="0"/>
                </a:lnTo>
                <a:lnTo>
                  <a:pt x="177" y="0"/>
                </a:lnTo>
                <a:cubicBezTo>
                  <a:pt x="133" y="0"/>
                  <a:pt x="104" y="29"/>
                  <a:pt x="104" y="74"/>
                </a:cubicBezTo>
                <a:cubicBezTo>
                  <a:pt x="74" y="74"/>
                  <a:pt x="74" y="74"/>
                  <a:pt x="74" y="74"/>
                </a:cubicBezTo>
                <a:cubicBezTo>
                  <a:pt x="30" y="74"/>
                  <a:pt x="0" y="118"/>
                  <a:pt x="0" y="147"/>
                </a:cubicBezTo>
                <a:cubicBezTo>
                  <a:pt x="0" y="545"/>
                  <a:pt x="0" y="545"/>
                  <a:pt x="0" y="545"/>
                </a:cubicBezTo>
                <a:cubicBezTo>
                  <a:pt x="0" y="589"/>
                  <a:pt x="45" y="618"/>
                  <a:pt x="74" y="618"/>
                </a:cubicBezTo>
                <a:cubicBezTo>
                  <a:pt x="368" y="618"/>
                  <a:pt x="368" y="618"/>
                  <a:pt x="368" y="618"/>
                </a:cubicBezTo>
                <a:cubicBezTo>
                  <a:pt x="413" y="618"/>
                  <a:pt x="457" y="589"/>
                  <a:pt x="457" y="545"/>
                </a:cubicBezTo>
                <a:cubicBezTo>
                  <a:pt x="472" y="545"/>
                  <a:pt x="472" y="545"/>
                  <a:pt x="472" y="545"/>
                </a:cubicBezTo>
                <a:cubicBezTo>
                  <a:pt x="516" y="545"/>
                  <a:pt x="545" y="501"/>
                  <a:pt x="545" y="471"/>
                </a:cubicBezTo>
                <a:cubicBezTo>
                  <a:pt x="545" y="192"/>
                  <a:pt x="545" y="192"/>
                  <a:pt x="545" y="192"/>
                </a:cubicBezTo>
                <a:cubicBezTo>
                  <a:pt x="545" y="147"/>
                  <a:pt x="545" y="147"/>
                  <a:pt x="545" y="147"/>
                </a:cubicBezTo>
                <a:lnTo>
                  <a:pt x="413" y="0"/>
                </a:lnTo>
                <a:close/>
                <a:moveTo>
                  <a:pt x="368" y="589"/>
                </a:moveTo>
                <a:lnTo>
                  <a:pt x="368" y="589"/>
                </a:lnTo>
                <a:cubicBezTo>
                  <a:pt x="74" y="589"/>
                  <a:pt x="74" y="589"/>
                  <a:pt x="74" y="589"/>
                </a:cubicBezTo>
                <a:cubicBezTo>
                  <a:pt x="59" y="589"/>
                  <a:pt x="45" y="559"/>
                  <a:pt x="45" y="545"/>
                </a:cubicBezTo>
                <a:cubicBezTo>
                  <a:pt x="45" y="147"/>
                  <a:pt x="45" y="147"/>
                  <a:pt x="45" y="147"/>
                </a:cubicBezTo>
                <a:cubicBezTo>
                  <a:pt x="45" y="133"/>
                  <a:pt x="59" y="118"/>
                  <a:pt x="74" y="118"/>
                </a:cubicBezTo>
                <a:cubicBezTo>
                  <a:pt x="104" y="118"/>
                  <a:pt x="104" y="118"/>
                  <a:pt x="104" y="118"/>
                </a:cubicBezTo>
                <a:cubicBezTo>
                  <a:pt x="104" y="471"/>
                  <a:pt x="104" y="471"/>
                  <a:pt x="104" y="471"/>
                </a:cubicBezTo>
                <a:cubicBezTo>
                  <a:pt x="104" y="501"/>
                  <a:pt x="133" y="545"/>
                  <a:pt x="177" y="545"/>
                </a:cubicBezTo>
                <a:cubicBezTo>
                  <a:pt x="413" y="545"/>
                  <a:pt x="413" y="545"/>
                  <a:pt x="413" y="545"/>
                </a:cubicBezTo>
                <a:cubicBezTo>
                  <a:pt x="413" y="559"/>
                  <a:pt x="398" y="589"/>
                  <a:pt x="368" y="589"/>
                </a:cubicBezTo>
                <a:close/>
                <a:moveTo>
                  <a:pt x="516" y="471"/>
                </a:moveTo>
                <a:lnTo>
                  <a:pt x="516" y="471"/>
                </a:lnTo>
                <a:cubicBezTo>
                  <a:pt x="516" y="486"/>
                  <a:pt x="486" y="501"/>
                  <a:pt x="472" y="501"/>
                </a:cubicBezTo>
                <a:cubicBezTo>
                  <a:pt x="177" y="501"/>
                  <a:pt x="177" y="501"/>
                  <a:pt x="177" y="501"/>
                </a:cubicBezTo>
                <a:cubicBezTo>
                  <a:pt x="163" y="501"/>
                  <a:pt x="133" y="486"/>
                  <a:pt x="133" y="471"/>
                </a:cubicBezTo>
                <a:cubicBezTo>
                  <a:pt x="133" y="74"/>
                  <a:pt x="133" y="74"/>
                  <a:pt x="133" y="74"/>
                </a:cubicBezTo>
                <a:cubicBezTo>
                  <a:pt x="133" y="59"/>
                  <a:pt x="163" y="29"/>
                  <a:pt x="177" y="29"/>
                </a:cubicBezTo>
                <a:cubicBezTo>
                  <a:pt x="368" y="29"/>
                  <a:pt x="368" y="29"/>
                  <a:pt x="368" y="29"/>
                </a:cubicBezTo>
                <a:cubicBezTo>
                  <a:pt x="368" y="74"/>
                  <a:pt x="368" y="118"/>
                  <a:pt x="368" y="118"/>
                </a:cubicBezTo>
                <a:cubicBezTo>
                  <a:pt x="368" y="147"/>
                  <a:pt x="413" y="192"/>
                  <a:pt x="457" y="192"/>
                </a:cubicBezTo>
                <a:cubicBezTo>
                  <a:pt x="457" y="192"/>
                  <a:pt x="472" y="192"/>
                  <a:pt x="516" y="192"/>
                </a:cubicBezTo>
                <a:lnTo>
                  <a:pt x="516" y="471"/>
                </a:lnTo>
                <a:close/>
                <a:moveTo>
                  <a:pt x="457" y="147"/>
                </a:moveTo>
                <a:lnTo>
                  <a:pt x="457" y="147"/>
                </a:lnTo>
                <a:cubicBezTo>
                  <a:pt x="427" y="147"/>
                  <a:pt x="413" y="118"/>
                  <a:pt x="413" y="88"/>
                </a:cubicBezTo>
                <a:cubicBezTo>
                  <a:pt x="413" y="88"/>
                  <a:pt x="413" y="74"/>
                  <a:pt x="413" y="29"/>
                </a:cubicBezTo>
                <a:cubicBezTo>
                  <a:pt x="516" y="147"/>
                  <a:pt x="516" y="147"/>
                  <a:pt x="516" y="147"/>
                </a:cubicBezTo>
                <a:lnTo>
                  <a:pt x="457" y="147"/>
                </a:lnTo>
                <a:close/>
              </a:path>
            </a:pathLst>
          </a:custGeom>
          <a:solidFill>
            <a:srgbClr val="171D2B"/>
          </a:solidFill>
          <a:ln>
            <a:noFill/>
          </a:ln>
          <a:effectLst/>
          <a:extLst/>
        </p:spPr>
        <p:txBody>
          <a:bodyPr wrap="none" lIns="91431" tIns="45716" rIns="91431" bIns="45716"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defRPr/>
            </a:pPr>
            <a:endParaRPr lang="zh-CN" altLang="en-US">
              <a:latin typeface="微软雅黑" panose="020B0503020204020204" pitchFamily="34" charset="-122"/>
              <a:ea typeface="微软雅黑" panose="020B0503020204020204" pitchFamily="34" charset="-122"/>
            </a:endParaRPr>
          </a:p>
        </p:txBody>
      </p:sp>
      <p:sp>
        <p:nvSpPr>
          <p:cNvPr id="55" name="文本框 54">
            <a:extLst>
              <a:ext uri="{FF2B5EF4-FFF2-40B4-BE49-F238E27FC236}">
                <a16:creationId xmlns="" xmlns:a16="http://schemas.microsoft.com/office/drawing/2014/main" id="{5FA43038-EDDB-42FF-A5A5-B1CCE6AA0F7E}"/>
              </a:ext>
            </a:extLst>
          </p:cNvPr>
          <p:cNvSpPr txBox="1"/>
          <p:nvPr/>
        </p:nvSpPr>
        <p:spPr>
          <a:xfrm>
            <a:off x="1378685" y="5220709"/>
            <a:ext cx="1275941" cy="400110"/>
          </a:xfrm>
          <a:prstGeom prst="rect">
            <a:avLst/>
          </a:prstGeom>
          <a:noFill/>
        </p:spPr>
        <p:txBody>
          <a:bodyPr wrap="square" rtlCol="0">
            <a:spAutoFit/>
          </a:bodyPr>
          <a:lstStyle/>
          <a:p>
            <a:pPr algn="ctr"/>
            <a:r>
              <a:rPr lang="zh-CN" altLang="en-US" sz="2000" dirty="0">
                <a:solidFill>
                  <a:srgbClr val="161D30"/>
                </a:solidFill>
                <a:latin typeface="微软雅黑" panose="020B0503020204020204" pitchFamily="34" charset="-122"/>
                <a:ea typeface="微软雅黑" panose="020B0503020204020204" pitchFamily="34" charset="-122"/>
                <a:cs typeface="+mn-ea"/>
                <a:sym typeface="+mn-lt"/>
              </a:rPr>
              <a:t>输入标题</a:t>
            </a:r>
            <a:endParaRPr lang="zh-CN" altLang="en-US" sz="2000" dirty="0">
              <a:solidFill>
                <a:srgbClr val="161D30"/>
              </a:solidFill>
              <a:latin typeface="微软雅黑" panose="020B0503020204020204" pitchFamily="34" charset="-122"/>
              <a:ea typeface="微软雅黑" panose="020B0503020204020204" pitchFamily="34" charset="-122"/>
            </a:endParaRPr>
          </a:p>
        </p:txBody>
      </p:sp>
      <p:sp>
        <p:nvSpPr>
          <p:cNvPr id="64" name="矩形 63">
            <a:extLst>
              <a:ext uri="{FF2B5EF4-FFF2-40B4-BE49-F238E27FC236}">
                <a16:creationId xmlns="" xmlns:a16="http://schemas.microsoft.com/office/drawing/2014/main" id="{0B31EEFE-6FDF-4ED0-8FC3-A62504C12BDA}"/>
              </a:ext>
            </a:extLst>
          </p:cNvPr>
          <p:cNvSpPr/>
          <p:nvPr/>
        </p:nvSpPr>
        <p:spPr>
          <a:xfrm>
            <a:off x="1208935" y="3050837"/>
            <a:ext cx="1615440" cy="2730498"/>
          </a:xfrm>
          <a:prstGeom prst="rect">
            <a:avLst/>
          </a:prstGeom>
          <a:noFill/>
          <a:ln w="38100">
            <a:solidFill>
              <a:srgbClr val="171D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5" name="矩形 64">
            <a:extLst>
              <a:ext uri="{FF2B5EF4-FFF2-40B4-BE49-F238E27FC236}">
                <a16:creationId xmlns="" xmlns:a16="http://schemas.microsoft.com/office/drawing/2014/main" id="{D8AF4435-3F32-4571-983C-DA7A33E99569}"/>
              </a:ext>
            </a:extLst>
          </p:cNvPr>
          <p:cNvSpPr/>
          <p:nvPr/>
        </p:nvSpPr>
        <p:spPr>
          <a:xfrm>
            <a:off x="9324778" y="3050837"/>
            <a:ext cx="1615440" cy="2730498"/>
          </a:xfrm>
          <a:prstGeom prst="rect">
            <a:avLst/>
          </a:prstGeom>
          <a:noFill/>
          <a:ln w="38100">
            <a:solidFill>
              <a:srgbClr val="171D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66" name="图片 65">
            <a:extLst>
              <a:ext uri="{FF2B5EF4-FFF2-40B4-BE49-F238E27FC236}">
                <a16:creationId xmlns="" xmlns:a16="http://schemas.microsoft.com/office/drawing/2014/main" id="{1C97DDE2-1533-4C7A-B12F-ADCB6FF43451}"/>
              </a:ext>
            </a:extLst>
          </p:cNvPr>
          <p:cNvPicPr>
            <a:picLocks/>
          </p:cNvPicPr>
          <p:nvPr/>
        </p:nvPicPr>
        <p:blipFill rotWithShape="1">
          <a:blip r:embed="rId4" cstate="print">
            <a:extLst>
              <a:ext uri="{28A0092B-C50C-407E-A947-70E740481C1C}">
                <a14:useLocalDpi xmlns:a14="http://schemas.microsoft.com/office/drawing/2010/main" val="0"/>
              </a:ext>
            </a:extLst>
          </a:blip>
          <a:srcRect t="9975" b="3287"/>
          <a:stretch/>
        </p:blipFill>
        <p:spPr>
          <a:xfrm>
            <a:off x="1" y="1453592"/>
            <a:ext cx="4064400" cy="2313525"/>
          </a:xfrm>
          <a:prstGeom prst="rect">
            <a:avLst/>
          </a:prstGeom>
        </p:spPr>
      </p:pic>
      <p:pic>
        <p:nvPicPr>
          <p:cNvPr id="67" name="图片 66">
            <a:extLst>
              <a:ext uri="{FF2B5EF4-FFF2-40B4-BE49-F238E27FC236}">
                <a16:creationId xmlns="" xmlns:a16="http://schemas.microsoft.com/office/drawing/2014/main" id="{0FDD74FD-12D7-482F-B56C-95564A45E070}"/>
              </a:ext>
            </a:extLst>
          </p:cNvPr>
          <p:cNvPicPr>
            <a:picLocks/>
          </p:cNvPicPr>
          <p:nvPr/>
        </p:nvPicPr>
        <p:blipFill rotWithShape="1">
          <a:blip r:embed="rId5" cstate="print">
            <a:extLst>
              <a:ext uri="{28A0092B-C50C-407E-A947-70E740481C1C}">
                <a14:useLocalDpi xmlns:a14="http://schemas.microsoft.com/office/drawing/2010/main" val="0"/>
              </a:ext>
            </a:extLst>
          </a:blip>
          <a:srcRect b="5634"/>
          <a:stretch/>
        </p:blipFill>
        <p:spPr>
          <a:xfrm>
            <a:off x="8103243" y="1444067"/>
            <a:ext cx="4088758" cy="2313525"/>
          </a:xfrm>
          <a:prstGeom prst="rect">
            <a:avLst/>
          </a:prstGeom>
        </p:spPr>
      </p:pic>
      <p:sp>
        <p:nvSpPr>
          <p:cNvPr id="3" name="矩形 2">
            <a:extLst>
              <a:ext uri="{FF2B5EF4-FFF2-40B4-BE49-F238E27FC236}">
                <a16:creationId xmlns="" xmlns:a16="http://schemas.microsoft.com/office/drawing/2014/main" id="{E32F74E4-0E85-4A0E-ABC7-AE8A502C6E0E}"/>
              </a:ext>
            </a:extLst>
          </p:cNvPr>
          <p:cNvSpPr/>
          <p:nvPr/>
        </p:nvSpPr>
        <p:spPr>
          <a:xfrm>
            <a:off x="4058513" y="1453591"/>
            <a:ext cx="4038842" cy="4697653"/>
          </a:xfrm>
          <a:prstGeom prst="rect">
            <a:avLst/>
          </a:prstGeom>
          <a:solidFill>
            <a:srgbClr val="B1925F">
              <a:alpha val="8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1" name="Freeform 199">
            <a:extLst>
              <a:ext uri="{FF2B5EF4-FFF2-40B4-BE49-F238E27FC236}">
                <a16:creationId xmlns="" xmlns:a16="http://schemas.microsoft.com/office/drawing/2014/main" id="{1C45507E-19DB-4D8B-B78B-495C479A3A6D}"/>
              </a:ext>
            </a:extLst>
          </p:cNvPr>
          <p:cNvSpPr>
            <a:spLocks/>
          </p:cNvSpPr>
          <p:nvPr/>
        </p:nvSpPr>
        <p:spPr bwMode="auto">
          <a:xfrm>
            <a:off x="5692918" y="2698750"/>
            <a:ext cx="806164" cy="749300"/>
          </a:xfrm>
          <a:custGeom>
            <a:avLst/>
            <a:gdLst>
              <a:gd name="T0" fmla="*/ 201927 w 634"/>
              <a:gd name="T1" fmla="*/ 26650 h 590"/>
              <a:gd name="T2" fmla="*/ 201927 w 634"/>
              <a:gd name="T3" fmla="*/ 26650 h 590"/>
              <a:gd name="T4" fmla="*/ 159378 w 634"/>
              <a:gd name="T5" fmla="*/ 26650 h 590"/>
              <a:gd name="T6" fmla="*/ 159378 w 634"/>
              <a:gd name="T7" fmla="*/ 10804 h 590"/>
              <a:gd name="T8" fmla="*/ 143512 w 634"/>
              <a:gd name="T9" fmla="*/ 0 h 590"/>
              <a:gd name="T10" fmla="*/ 85098 w 634"/>
              <a:gd name="T11" fmla="*/ 0 h 590"/>
              <a:gd name="T12" fmla="*/ 74641 w 634"/>
              <a:gd name="T13" fmla="*/ 10804 h 590"/>
              <a:gd name="T14" fmla="*/ 74641 w 634"/>
              <a:gd name="T15" fmla="*/ 26650 h 590"/>
              <a:gd name="T16" fmla="*/ 32092 w 634"/>
              <a:gd name="T17" fmla="*/ 26650 h 590"/>
              <a:gd name="T18" fmla="*/ 0 w 634"/>
              <a:gd name="T19" fmla="*/ 52939 h 590"/>
              <a:gd name="T20" fmla="*/ 0 w 634"/>
              <a:gd name="T21" fmla="*/ 180425 h 590"/>
              <a:gd name="T22" fmla="*/ 32092 w 634"/>
              <a:gd name="T23" fmla="*/ 212117 h 590"/>
              <a:gd name="T24" fmla="*/ 201927 w 634"/>
              <a:gd name="T25" fmla="*/ 212117 h 590"/>
              <a:gd name="T26" fmla="*/ 228249 w 634"/>
              <a:gd name="T27" fmla="*/ 180425 h 590"/>
              <a:gd name="T28" fmla="*/ 228249 w 634"/>
              <a:gd name="T29" fmla="*/ 52939 h 590"/>
              <a:gd name="T30" fmla="*/ 201927 w 634"/>
              <a:gd name="T31" fmla="*/ 26650 h 590"/>
              <a:gd name="T32" fmla="*/ 85098 w 634"/>
              <a:gd name="T33" fmla="*/ 21248 h 590"/>
              <a:gd name="T34" fmla="*/ 85098 w 634"/>
              <a:gd name="T35" fmla="*/ 21248 h 590"/>
              <a:gd name="T36" fmla="*/ 95555 w 634"/>
              <a:gd name="T37" fmla="*/ 10804 h 590"/>
              <a:gd name="T38" fmla="*/ 138104 w 634"/>
              <a:gd name="T39" fmla="*/ 10804 h 590"/>
              <a:gd name="T40" fmla="*/ 143512 w 634"/>
              <a:gd name="T41" fmla="*/ 21248 h 590"/>
              <a:gd name="T42" fmla="*/ 143512 w 634"/>
              <a:gd name="T43" fmla="*/ 26650 h 590"/>
              <a:gd name="T44" fmla="*/ 85098 w 634"/>
              <a:gd name="T45" fmla="*/ 26650 h 590"/>
              <a:gd name="T46" fmla="*/ 85098 w 634"/>
              <a:gd name="T47" fmla="*/ 21248 h 590"/>
              <a:gd name="T48" fmla="*/ 212384 w 634"/>
              <a:gd name="T49" fmla="*/ 180425 h 590"/>
              <a:gd name="T50" fmla="*/ 212384 w 634"/>
              <a:gd name="T51" fmla="*/ 180425 h 590"/>
              <a:gd name="T52" fmla="*/ 201927 w 634"/>
              <a:gd name="T53" fmla="*/ 196271 h 590"/>
              <a:gd name="T54" fmla="*/ 32092 w 634"/>
              <a:gd name="T55" fmla="*/ 196271 h 590"/>
              <a:gd name="T56" fmla="*/ 15866 w 634"/>
              <a:gd name="T57" fmla="*/ 180425 h 590"/>
              <a:gd name="T58" fmla="*/ 15866 w 634"/>
              <a:gd name="T59" fmla="*/ 106239 h 590"/>
              <a:gd name="T60" fmla="*/ 90506 w 634"/>
              <a:gd name="T61" fmla="*/ 106239 h 590"/>
              <a:gd name="T62" fmla="*/ 85098 w 634"/>
              <a:gd name="T63" fmla="*/ 111280 h 590"/>
              <a:gd name="T64" fmla="*/ 116829 w 634"/>
              <a:gd name="T65" fmla="*/ 137930 h 590"/>
              <a:gd name="T66" fmla="*/ 143512 w 634"/>
              <a:gd name="T67" fmla="*/ 111280 h 590"/>
              <a:gd name="T68" fmla="*/ 143512 w 634"/>
              <a:gd name="T69" fmla="*/ 106239 h 590"/>
              <a:gd name="T70" fmla="*/ 212384 w 634"/>
              <a:gd name="T71" fmla="*/ 106239 h 590"/>
              <a:gd name="T72" fmla="*/ 212384 w 634"/>
              <a:gd name="T73" fmla="*/ 180425 h 590"/>
              <a:gd name="T74" fmla="*/ 100963 w 634"/>
              <a:gd name="T75" fmla="*/ 111280 h 590"/>
              <a:gd name="T76" fmla="*/ 100963 w 634"/>
              <a:gd name="T77" fmla="*/ 111280 h 590"/>
              <a:gd name="T78" fmla="*/ 100963 w 634"/>
              <a:gd name="T79" fmla="*/ 106239 h 590"/>
              <a:gd name="T80" fmla="*/ 127647 w 634"/>
              <a:gd name="T81" fmla="*/ 106239 h 590"/>
              <a:gd name="T82" fmla="*/ 127647 w 634"/>
              <a:gd name="T83" fmla="*/ 111280 h 590"/>
              <a:gd name="T84" fmla="*/ 116829 w 634"/>
              <a:gd name="T85" fmla="*/ 127486 h 590"/>
              <a:gd name="T86" fmla="*/ 100963 w 634"/>
              <a:gd name="T87" fmla="*/ 111280 h 590"/>
              <a:gd name="T88" fmla="*/ 212384 w 634"/>
              <a:gd name="T89" fmla="*/ 90033 h 590"/>
              <a:gd name="T90" fmla="*/ 212384 w 634"/>
              <a:gd name="T91" fmla="*/ 90033 h 590"/>
              <a:gd name="T92" fmla="*/ 15866 w 634"/>
              <a:gd name="T93" fmla="*/ 90033 h 590"/>
              <a:gd name="T94" fmla="*/ 15866 w 634"/>
              <a:gd name="T95" fmla="*/ 52939 h 590"/>
              <a:gd name="T96" fmla="*/ 32092 w 634"/>
              <a:gd name="T97" fmla="*/ 42495 h 590"/>
              <a:gd name="T98" fmla="*/ 201927 w 634"/>
              <a:gd name="T99" fmla="*/ 42495 h 590"/>
              <a:gd name="T100" fmla="*/ 212384 w 634"/>
              <a:gd name="T101" fmla="*/ 52939 h 590"/>
              <a:gd name="T102" fmla="*/ 212384 w 634"/>
              <a:gd name="T103" fmla="*/ 90033 h 59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34" h="590">
                <a:moveTo>
                  <a:pt x="560" y="74"/>
                </a:moveTo>
                <a:lnTo>
                  <a:pt x="560" y="74"/>
                </a:lnTo>
                <a:cubicBezTo>
                  <a:pt x="442" y="74"/>
                  <a:pt x="442" y="74"/>
                  <a:pt x="442" y="74"/>
                </a:cubicBezTo>
                <a:cubicBezTo>
                  <a:pt x="442" y="30"/>
                  <a:pt x="442" y="30"/>
                  <a:pt x="442" y="30"/>
                </a:cubicBezTo>
                <a:cubicBezTo>
                  <a:pt x="442" y="15"/>
                  <a:pt x="412" y="0"/>
                  <a:pt x="398" y="0"/>
                </a:cubicBezTo>
                <a:cubicBezTo>
                  <a:pt x="236" y="0"/>
                  <a:pt x="236" y="0"/>
                  <a:pt x="236" y="0"/>
                </a:cubicBezTo>
                <a:cubicBezTo>
                  <a:pt x="221" y="0"/>
                  <a:pt x="207" y="15"/>
                  <a:pt x="207" y="30"/>
                </a:cubicBezTo>
                <a:cubicBezTo>
                  <a:pt x="207" y="74"/>
                  <a:pt x="207" y="74"/>
                  <a:pt x="207" y="74"/>
                </a:cubicBezTo>
                <a:cubicBezTo>
                  <a:pt x="89" y="74"/>
                  <a:pt x="89" y="74"/>
                  <a:pt x="89" y="74"/>
                </a:cubicBezTo>
                <a:cubicBezTo>
                  <a:pt x="44" y="74"/>
                  <a:pt x="0" y="103"/>
                  <a:pt x="0" y="147"/>
                </a:cubicBezTo>
                <a:cubicBezTo>
                  <a:pt x="0" y="501"/>
                  <a:pt x="0" y="501"/>
                  <a:pt x="0" y="501"/>
                </a:cubicBezTo>
                <a:cubicBezTo>
                  <a:pt x="0" y="545"/>
                  <a:pt x="44" y="589"/>
                  <a:pt x="89" y="589"/>
                </a:cubicBezTo>
                <a:cubicBezTo>
                  <a:pt x="560" y="589"/>
                  <a:pt x="560" y="589"/>
                  <a:pt x="560" y="589"/>
                </a:cubicBezTo>
                <a:cubicBezTo>
                  <a:pt x="604" y="589"/>
                  <a:pt x="633" y="545"/>
                  <a:pt x="633" y="501"/>
                </a:cubicBezTo>
                <a:cubicBezTo>
                  <a:pt x="633" y="147"/>
                  <a:pt x="633" y="147"/>
                  <a:pt x="633" y="147"/>
                </a:cubicBezTo>
                <a:cubicBezTo>
                  <a:pt x="633" y="103"/>
                  <a:pt x="604" y="74"/>
                  <a:pt x="560" y="74"/>
                </a:cubicBezTo>
                <a:close/>
                <a:moveTo>
                  <a:pt x="236" y="59"/>
                </a:moveTo>
                <a:lnTo>
                  <a:pt x="236" y="59"/>
                </a:lnTo>
                <a:cubicBezTo>
                  <a:pt x="236" y="45"/>
                  <a:pt x="251" y="30"/>
                  <a:pt x="265" y="30"/>
                </a:cubicBezTo>
                <a:cubicBezTo>
                  <a:pt x="383" y="30"/>
                  <a:pt x="383" y="30"/>
                  <a:pt x="383" y="30"/>
                </a:cubicBezTo>
                <a:cubicBezTo>
                  <a:pt x="383" y="30"/>
                  <a:pt x="398" y="45"/>
                  <a:pt x="398" y="59"/>
                </a:cubicBezTo>
                <a:cubicBezTo>
                  <a:pt x="398" y="74"/>
                  <a:pt x="398" y="74"/>
                  <a:pt x="398" y="74"/>
                </a:cubicBezTo>
                <a:cubicBezTo>
                  <a:pt x="236" y="74"/>
                  <a:pt x="236" y="74"/>
                  <a:pt x="236" y="74"/>
                </a:cubicBezTo>
                <a:lnTo>
                  <a:pt x="236" y="59"/>
                </a:lnTo>
                <a:close/>
                <a:moveTo>
                  <a:pt x="589" y="501"/>
                </a:moveTo>
                <a:lnTo>
                  <a:pt x="589" y="501"/>
                </a:lnTo>
                <a:cubicBezTo>
                  <a:pt x="589" y="530"/>
                  <a:pt x="574" y="545"/>
                  <a:pt x="560" y="545"/>
                </a:cubicBezTo>
                <a:cubicBezTo>
                  <a:pt x="89" y="545"/>
                  <a:pt x="89" y="545"/>
                  <a:pt x="89" y="545"/>
                </a:cubicBezTo>
                <a:cubicBezTo>
                  <a:pt x="59" y="545"/>
                  <a:pt x="44" y="530"/>
                  <a:pt x="44" y="501"/>
                </a:cubicBezTo>
                <a:cubicBezTo>
                  <a:pt x="44" y="295"/>
                  <a:pt x="44" y="295"/>
                  <a:pt x="44" y="295"/>
                </a:cubicBezTo>
                <a:cubicBezTo>
                  <a:pt x="251" y="295"/>
                  <a:pt x="251" y="295"/>
                  <a:pt x="251" y="295"/>
                </a:cubicBezTo>
                <a:cubicBezTo>
                  <a:pt x="236" y="295"/>
                  <a:pt x="236" y="309"/>
                  <a:pt x="236" y="309"/>
                </a:cubicBezTo>
                <a:cubicBezTo>
                  <a:pt x="236" y="354"/>
                  <a:pt x="280" y="383"/>
                  <a:pt x="324" y="383"/>
                </a:cubicBezTo>
                <a:cubicBezTo>
                  <a:pt x="369" y="383"/>
                  <a:pt x="398" y="354"/>
                  <a:pt x="398" y="309"/>
                </a:cubicBezTo>
                <a:lnTo>
                  <a:pt x="398" y="295"/>
                </a:lnTo>
                <a:cubicBezTo>
                  <a:pt x="589" y="295"/>
                  <a:pt x="589" y="295"/>
                  <a:pt x="589" y="295"/>
                </a:cubicBezTo>
                <a:lnTo>
                  <a:pt x="589" y="501"/>
                </a:lnTo>
                <a:close/>
                <a:moveTo>
                  <a:pt x="280" y="309"/>
                </a:moveTo>
                <a:lnTo>
                  <a:pt x="280" y="309"/>
                </a:lnTo>
                <a:lnTo>
                  <a:pt x="280" y="295"/>
                </a:lnTo>
                <a:cubicBezTo>
                  <a:pt x="354" y="295"/>
                  <a:pt x="354" y="295"/>
                  <a:pt x="354" y="295"/>
                </a:cubicBezTo>
                <a:lnTo>
                  <a:pt x="354" y="309"/>
                </a:lnTo>
                <a:cubicBezTo>
                  <a:pt x="354" y="324"/>
                  <a:pt x="339" y="354"/>
                  <a:pt x="324" y="354"/>
                </a:cubicBezTo>
                <a:cubicBezTo>
                  <a:pt x="295" y="354"/>
                  <a:pt x="280" y="324"/>
                  <a:pt x="280" y="309"/>
                </a:cubicBezTo>
                <a:close/>
                <a:moveTo>
                  <a:pt x="589" y="250"/>
                </a:moveTo>
                <a:lnTo>
                  <a:pt x="589" y="250"/>
                </a:lnTo>
                <a:cubicBezTo>
                  <a:pt x="44" y="250"/>
                  <a:pt x="44" y="250"/>
                  <a:pt x="44" y="250"/>
                </a:cubicBezTo>
                <a:cubicBezTo>
                  <a:pt x="44" y="147"/>
                  <a:pt x="44" y="147"/>
                  <a:pt x="44" y="147"/>
                </a:cubicBezTo>
                <a:cubicBezTo>
                  <a:pt x="44" y="133"/>
                  <a:pt x="59" y="118"/>
                  <a:pt x="89" y="118"/>
                </a:cubicBezTo>
                <a:cubicBezTo>
                  <a:pt x="560" y="118"/>
                  <a:pt x="560" y="118"/>
                  <a:pt x="560" y="118"/>
                </a:cubicBezTo>
                <a:cubicBezTo>
                  <a:pt x="574" y="118"/>
                  <a:pt x="589" y="133"/>
                  <a:pt x="589" y="147"/>
                </a:cubicBezTo>
                <a:lnTo>
                  <a:pt x="589" y="250"/>
                </a:lnTo>
                <a:close/>
              </a:path>
            </a:pathLst>
          </a:custGeom>
          <a:solidFill>
            <a:srgbClr val="171D2B"/>
          </a:solidFill>
          <a:ln>
            <a:noFill/>
          </a:ln>
          <a:effectLst/>
          <a:extLst/>
        </p:spPr>
        <p:txBody>
          <a:bodyPr wrap="none" lIns="91431" tIns="45716" rIns="91431" bIns="45716"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defRPr/>
            </a:pPr>
            <a:endParaRPr lang="zh-CN" altLang="en-US">
              <a:latin typeface="微软雅黑" panose="020B0503020204020204" pitchFamily="34" charset="-122"/>
              <a:ea typeface="微软雅黑" panose="020B0503020204020204" pitchFamily="34" charset="-122"/>
            </a:endParaRPr>
          </a:p>
        </p:txBody>
      </p:sp>
      <p:sp>
        <p:nvSpPr>
          <p:cNvPr id="62" name="文本框 61">
            <a:extLst>
              <a:ext uri="{FF2B5EF4-FFF2-40B4-BE49-F238E27FC236}">
                <a16:creationId xmlns="" xmlns:a16="http://schemas.microsoft.com/office/drawing/2014/main" id="{9DA8E1F4-33FC-4E6D-92DE-6CF6DD15FE00}"/>
              </a:ext>
            </a:extLst>
          </p:cNvPr>
          <p:cNvSpPr txBox="1"/>
          <p:nvPr/>
        </p:nvSpPr>
        <p:spPr>
          <a:xfrm>
            <a:off x="5196020" y="3659896"/>
            <a:ext cx="1731544" cy="461665"/>
          </a:xfrm>
          <a:prstGeom prst="rect">
            <a:avLst/>
          </a:prstGeom>
          <a:noFill/>
        </p:spPr>
        <p:txBody>
          <a:bodyPr wrap="square" rtlCol="0">
            <a:spAutoFit/>
          </a:bodyPr>
          <a:lstStyle/>
          <a:p>
            <a:pPr algn="ctr"/>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财政拨付</a:t>
            </a:r>
          </a:p>
        </p:txBody>
      </p:sp>
      <p:sp>
        <p:nvSpPr>
          <p:cNvPr id="63" name="任意多边形: 形状 62">
            <a:extLst>
              <a:ext uri="{FF2B5EF4-FFF2-40B4-BE49-F238E27FC236}">
                <a16:creationId xmlns="" xmlns:a16="http://schemas.microsoft.com/office/drawing/2014/main" id="{024D53D5-0FD6-485D-AAE0-B8EC47F6ED15}"/>
              </a:ext>
            </a:extLst>
          </p:cNvPr>
          <p:cNvSpPr/>
          <p:nvPr/>
        </p:nvSpPr>
        <p:spPr>
          <a:xfrm>
            <a:off x="5747009" y="4409204"/>
            <a:ext cx="635000" cy="635000"/>
          </a:xfrm>
          <a:custGeom>
            <a:avLst/>
            <a:gdLst>
              <a:gd name="connsiteX0" fmla="*/ 268421 w 635000"/>
              <a:gd name="connsiteY0" fmla="*/ 167233 h 635000"/>
              <a:gd name="connsiteX1" fmla="*/ 241338 w 635000"/>
              <a:gd name="connsiteY1" fmla="*/ 194317 h 635000"/>
              <a:gd name="connsiteX2" fmla="*/ 364983 w 635000"/>
              <a:gd name="connsiteY2" fmla="*/ 317962 h 635000"/>
              <a:gd name="connsiteX3" fmla="*/ 241801 w 635000"/>
              <a:gd name="connsiteY3" fmla="*/ 441145 h 635000"/>
              <a:gd name="connsiteX4" fmla="*/ 268421 w 635000"/>
              <a:gd name="connsiteY4" fmla="*/ 467765 h 635000"/>
              <a:gd name="connsiteX5" fmla="*/ 418687 w 635000"/>
              <a:gd name="connsiteY5" fmla="*/ 317499 h 635000"/>
              <a:gd name="connsiteX6" fmla="*/ 317500 w 635000"/>
              <a:gd name="connsiteY6" fmla="*/ 0 h 635000"/>
              <a:gd name="connsiteX7" fmla="*/ 635000 w 635000"/>
              <a:gd name="connsiteY7" fmla="*/ 317500 h 635000"/>
              <a:gd name="connsiteX8" fmla="*/ 317500 w 635000"/>
              <a:gd name="connsiteY8" fmla="*/ 635000 h 635000"/>
              <a:gd name="connsiteX9" fmla="*/ 0 w 635000"/>
              <a:gd name="connsiteY9" fmla="*/ 317500 h 635000"/>
              <a:gd name="connsiteX10" fmla="*/ 317500 w 635000"/>
              <a:gd name="connsiteY10" fmla="*/ 0 h 6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5000" h="635000">
                <a:moveTo>
                  <a:pt x="268421" y="167233"/>
                </a:moveTo>
                <a:lnTo>
                  <a:pt x="241338" y="194317"/>
                </a:lnTo>
                <a:lnTo>
                  <a:pt x="364983" y="317962"/>
                </a:lnTo>
                <a:lnTo>
                  <a:pt x="241801" y="441145"/>
                </a:lnTo>
                <a:lnTo>
                  <a:pt x="268421" y="467765"/>
                </a:lnTo>
                <a:lnTo>
                  <a:pt x="418687" y="317499"/>
                </a:lnTo>
                <a:close/>
                <a:moveTo>
                  <a:pt x="317500" y="0"/>
                </a:moveTo>
                <a:cubicBezTo>
                  <a:pt x="492850" y="0"/>
                  <a:pt x="635000" y="142150"/>
                  <a:pt x="635000" y="317500"/>
                </a:cubicBezTo>
                <a:cubicBezTo>
                  <a:pt x="635000" y="492850"/>
                  <a:pt x="492850" y="635000"/>
                  <a:pt x="317500" y="635000"/>
                </a:cubicBezTo>
                <a:cubicBezTo>
                  <a:pt x="142150" y="635000"/>
                  <a:pt x="0" y="492850"/>
                  <a:pt x="0" y="317500"/>
                </a:cubicBezTo>
                <a:cubicBezTo>
                  <a:pt x="0" y="142150"/>
                  <a:pt x="142150" y="0"/>
                  <a:pt x="317500" y="0"/>
                </a:cubicBezTo>
                <a:close/>
              </a:path>
            </a:pathLst>
          </a:custGeom>
          <a:solidFill>
            <a:srgbClr val="171D2B">
              <a:alpha val="9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8" name="文本框 67">
            <a:extLst>
              <a:ext uri="{FF2B5EF4-FFF2-40B4-BE49-F238E27FC236}">
                <a16:creationId xmlns="" xmlns:a16="http://schemas.microsoft.com/office/drawing/2014/main" id="{47955506-FBE3-4A74-B368-599EA682A9F4}"/>
              </a:ext>
            </a:extLst>
          </p:cNvPr>
          <p:cNvSpPr txBox="1"/>
          <p:nvPr/>
        </p:nvSpPr>
        <p:spPr>
          <a:xfrm>
            <a:off x="9455885" y="5220709"/>
            <a:ext cx="1275941" cy="400110"/>
          </a:xfrm>
          <a:prstGeom prst="rect">
            <a:avLst/>
          </a:prstGeom>
          <a:noFill/>
        </p:spPr>
        <p:txBody>
          <a:bodyPr wrap="square" rtlCol="0">
            <a:spAutoFit/>
          </a:bodyPr>
          <a:lstStyle/>
          <a:p>
            <a:pPr algn="ctr"/>
            <a:r>
              <a:rPr lang="zh-CN" altLang="en-US" sz="2000" dirty="0">
                <a:solidFill>
                  <a:srgbClr val="161D30"/>
                </a:solidFill>
                <a:latin typeface="微软雅黑" panose="020B0503020204020204" pitchFamily="34" charset="-122"/>
                <a:ea typeface="微软雅黑" panose="020B0503020204020204" pitchFamily="34" charset="-122"/>
                <a:cs typeface="+mn-ea"/>
                <a:sym typeface="+mn-lt"/>
              </a:rPr>
              <a:t>输入标题</a:t>
            </a:r>
            <a:endParaRPr lang="zh-CN" altLang="en-US" sz="2000" dirty="0">
              <a:solidFill>
                <a:srgbClr val="161D3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03351218"/>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千图PPT彼岸天：ID 8661124库_组合 29">
            <a:extLst>
              <a:ext uri="{FF2B5EF4-FFF2-40B4-BE49-F238E27FC236}">
                <a16:creationId xmlns="" xmlns:a16="http://schemas.microsoft.com/office/drawing/2014/main" id="{0A5F540E-2528-42BA-890A-06BEC169B8CC}"/>
              </a:ext>
            </a:extLst>
          </p:cNvPr>
          <p:cNvGrpSpPr/>
          <p:nvPr>
            <p:custDataLst>
              <p:tags r:id="rId1"/>
            </p:custDataLst>
          </p:nvPr>
        </p:nvGrpSpPr>
        <p:grpSpPr>
          <a:xfrm>
            <a:off x="1685177" y="1749625"/>
            <a:ext cx="4405979" cy="2529609"/>
            <a:chOff x="1423920" y="1475667"/>
            <a:chExt cx="4405979" cy="2529609"/>
          </a:xfrm>
        </p:grpSpPr>
        <p:sp>
          <p:nvSpPr>
            <p:cNvPr id="22" name="任意多边形: 形状 21">
              <a:extLst>
                <a:ext uri="{FF2B5EF4-FFF2-40B4-BE49-F238E27FC236}">
                  <a16:creationId xmlns="" xmlns:a16="http://schemas.microsoft.com/office/drawing/2014/main" id="{CBA4E0C4-76FD-4E32-954D-44FA8329793F}"/>
                </a:ext>
              </a:extLst>
            </p:cNvPr>
            <p:cNvSpPr/>
            <p:nvPr/>
          </p:nvSpPr>
          <p:spPr>
            <a:xfrm flipH="1">
              <a:off x="3785156" y="1475667"/>
              <a:ext cx="2044743" cy="2529609"/>
            </a:xfrm>
            <a:custGeom>
              <a:avLst/>
              <a:gdLst>
                <a:gd name="connsiteX0" fmla="*/ 0 w 2044743"/>
                <a:gd name="connsiteY0" fmla="*/ 0 h 2529609"/>
                <a:gd name="connsiteX1" fmla="*/ 1428764 w 2044743"/>
                <a:gd name="connsiteY1" fmla="*/ 0 h 2529609"/>
                <a:gd name="connsiteX2" fmla="*/ 2044743 w 2044743"/>
                <a:gd name="connsiteY2" fmla="*/ 1264805 h 2529609"/>
                <a:gd name="connsiteX3" fmla="*/ 1428764 w 2044743"/>
                <a:gd name="connsiteY3" fmla="*/ 2529609 h 2529609"/>
                <a:gd name="connsiteX4" fmla="*/ 0 w 2044743"/>
                <a:gd name="connsiteY4" fmla="*/ 2529609 h 2529609"/>
                <a:gd name="connsiteX5" fmla="*/ 0 w 2044743"/>
                <a:gd name="connsiteY5" fmla="*/ 0 h 2529609"/>
                <a:gd name="connsiteX6" fmla="*/ 1741055 w 2044743"/>
                <a:gd name="connsiteY6" fmla="*/ 1158586 h 2529609"/>
                <a:gd name="connsiteX7" fmla="*/ 1634837 w 2044743"/>
                <a:gd name="connsiteY7" fmla="*/ 1264804 h 2529609"/>
                <a:gd name="connsiteX8" fmla="*/ 1741055 w 2044743"/>
                <a:gd name="connsiteY8" fmla="*/ 1371022 h 2529609"/>
                <a:gd name="connsiteX9" fmla="*/ 1847273 w 2044743"/>
                <a:gd name="connsiteY9" fmla="*/ 1264804 h 2529609"/>
                <a:gd name="connsiteX10" fmla="*/ 1741055 w 2044743"/>
                <a:gd name="connsiteY10" fmla="*/ 1158586 h 2529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44743" h="2529609">
                  <a:moveTo>
                    <a:pt x="0" y="0"/>
                  </a:moveTo>
                  <a:lnTo>
                    <a:pt x="1428764" y="0"/>
                  </a:lnTo>
                  <a:lnTo>
                    <a:pt x="2044743" y="1264805"/>
                  </a:lnTo>
                  <a:lnTo>
                    <a:pt x="1428764" y="2529609"/>
                  </a:lnTo>
                  <a:lnTo>
                    <a:pt x="0" y="2529609"/>
                  </a:lnTo>
                  <a:lnTo>
                    <a:pt x="0" y="0"/>
                  </a:lnTo>
                  <a:close/>
                  <a:moveTo>
                    <a:pt x="1741055" y="1158586"/>
                  </a:moveTo>
                  <a:cubicBezTo>
                    <a:pt x="1682392" y="1158586"/>
                    <a:pt x="1634837" y="1206141"/>
                    <a:pt x="1634837" y="1264804"/>
                  </a:cubicBezTo>
                  <a:cubicBezTo>
                    <a:pt x="1634837" y="1323467"/>
                    <a:pt x="1682392" y="1371022"/>
                    <a:pt x="1741055" y="1371022"/>
                  </a:cubicBezTo>
                  <a:cubicBezTo>
                    <a:pt x="1799718" y="1371022"/>
                    <a:pt x="1847273" y="1323467"/>
                    <a:pt x="1847273" y="1264804"/>
                  </a:cubicBezTo>
                  <a:cubicBezTo>
                    <a:pt x="1847273" y="1206141"/>
                    <a:pt x="1799718" y="1158586"/>
                    <a:pt x="1741055" y="1158586"/>
                  </a:cubicBezTo>
                  <a:close/>
                </a:path>
              </a:pathLst>
            </a:custGeom>
            <a:solidFill>
              <a:srgbClr val="B1925F"/>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2" name="椭圆 11">
              <a:extLst>
                <a:ext uri="{FF2B5EF4-FFF2-40B4-BE49-F238E27FC236}">
                  <a16:creationId xmlns="" xmlns:a16="http://schemas.microsoft.com/office/drawing/2014/main" id="{72215842-E399-4BDE-A282-836922742545}"/>
                </a:ext>
              </a:extLst>
            </p:cNvPr>
            <p:cNvSpPr/>
            <p:nvPr/>
          </p:nvSpPr>
          <p:spPr>
            <a:xfrm>
              <a:off x="3334932" y="2223286"/>
              <a:ext cx="1034370" cy="1034370"/>
            </a:xfrm>
            <a:prstGeom prst="ellipse">
              <a:avLst/>
            </a:prstGeom>
            <a:solidFill>
              <a:schemeClr val="bg1"/>
            </a:solidFill>
            <a:ln w="28575">
              <a:solidFill>
                <a:srgbClr val="171D2B"/>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marR="0" lvl="0" indent="-225425"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Arial" pitchFamily="34" charset="0"/>
                </a:rPr>
                <a:t>关键词</a:t>
              </a:r>
              <a:endParaRPr kumimoji="0" lang="en-US" altLang="zh-CN" sz="800" b="1"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Arial" pitchFamily="34" charset="0"/>
              </a:endParaRPr>
            </a:p>
          </p:txBody>
        </p:sp>
        <p:sp>
          <p:nvSpPr>
            <p:cNvPr id="14" name="椭圆 13">
              <a:extLst>
                <a:ext uri="{FF2B5EF4-FFF2-40B4-BE49-F238E27FC236}">
                  <a16:creationId xmlns="" xmlns:a16="http://schemas.microsoft.com/office/drawing/2014/main" id="{A422029C-917A-412D-B937-C76F59F412B4}"/>
                </a:ext>
              </a:extLst>
            </p:cNvPr>
            <p:cNvSpPr/>
            <p:nvPr/>
          </p:nvSpPr>
          <p:spPr>
            <a:xfrm>
              <a:off x="1423920" y="2223286"/>
              <a:ext cx="1034370" cy="1034370"/>
            </a:xfrm>
            <a:prstGeom prst="ellipse">
              <a:avLst/>
            </a:prstGeom>
            <a:solidFill>
              <a:schemeClr val="bg1"/>
            </a:solidFill>
            <a:ln w="28575">
              <a:solidFill>
                <a:srgbClr val="171D2B"/>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marR="0" lvl="0" indent="-225425"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Arial" pitchFamily="34" charset="0"/>
                </a:rPr>
                <a:t>关键词</a:t>
              </a:r>
              <a:endParaRPr kumimoji="0" lang="en-US" altLang="zh-CN" sz="800" b="1"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Arial" pitchFamily="34" charset="0"/>
              </a:endParaRPr>
            </a:p>
          </p:txBody>
        </p:sp>
        <p:cxnSp>
          <p:nvCxnSpPr>
            <p:cNvPr id="16" name="直接连接符 15">
              <a:extLst>
                <a:ext uri="{FF2B5EF4-FFF2-40B4-BE49-F238E27FC236}">
                  <a16:creationId xmlns="" xmlns:a16="http://schemas.microsoft.com/office/drawing/2014/main" id="{71D8B6B2-D06C-41D3-8F6C-B84BAFD15B55}"/>
                </a:ext>
              </a:extLst>
            </p:cNvPr>
            <p:cNvCxnSpPr>
              <a:stCxn id="14" idx="6"/>
              <a:endCxn id="12" idx="2"/>
            </p:cNvCxnSpPr>
            <p:nvPr/>
          </p:nvCxnSpPr>
          <p:spPr>
            <a:xfrm>
              <a:off x="2458290" y="2740471"/>
              <a:ext cx="87664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2" name="千图PPT彼岸天：ID 8661124库_组合 1">
            <a:extLst>
              <a:ext uri="{FF2B5EF4-FFF2-40B4-BE49-F238E27FC236}">
                <a16:creationId xmlns="" xmlns:a16="http://schemas.microsoft.com/office/drawing/2014/main" id="{01DAFAF7-5736-4A9C-AD55-20F61074AA03}"/>
              </a:ext>
            </a:extLst>
          </p:cNvPr>
          <p:cNvGrpSpPr/>
          <p:nvPr>
            <p:custDataLst>
              <p:tags r:id="rId2"/>
            </p:custDataLst>
          </p:nvPr>
        </p:nvGrpSpPr>
        <p:grpSpPr>
          <a:xfrm>
            <a:off x="6091156" y="1749626"/>
            <a:ext cx="4396815" cy="2529609"/>
            <a:chOff x="5829899" y="1475668"/>
            <a:chExt cx="4396815" cy="2529609"/>
          </a:xfrm>
        </p:grpSpPr>
        <p:sp>
          <p:nvSpPr>
            <p:cNvPr id="24" name="任意多边形: 形状 23">
              <a:extLst>
                <a:ext uri="{FF2B5EF4-FFF2-40B4-BE49-F238E27FC236}">
                  <a16:creationId xmlns="" xmlns:a16="http://schemas.microsoft.com/office/drawing/2014/main" id="{3D02ABA5-92D4-44FF-94B2-212191A7C75D}"/>
                </a:ext>
              </a:extLst>
            </p:cNvPr>
            <p:cNvSpPr/>
            <p:nvPr/>
          </p:nvSpPr>
          <p:spPr>
            <a:xfrm>
              <a:off x="5829899" y="1475668"/>
              <a:ext cx="2044743" cy="2529609"/>
            </a:xfrm>
            <a:custGeom>
              <a:avLst/>
              <a:gdLst>
                <a:gd name="connsiteX0" fmla="*/ 0 w 2044743"/>
                <a:gd name="connsiteY0" fmla="*/ 0 h 2529609"/>
                <a:gd name="connsiteX1" fmla="*/ 1428764 w 2044743"/>
                <a:gd name="connsiteY1" fmla="*/ 0 h 2529609"/>
                <a:gd name="connsiteX2" fmla="*/ 2044743 w 2044743"/>
                <a:gd name="connsiteY2" fmla="*/ 1264805 h 2529609"/>
                <a:gd name="connsiteX3" fmla="*/ 1428764 w 2044743"/>
                <a:gd name="connsiteY3" fmla="*/ 2529609 h 2529609"/>
                <a:gd name="connsiteX4" fmla="*/ 0 w 2044743"/>
                <a:gd name="connsiteY4" fmla="*/ 2529609 h 2529609"/>
                <a:gd name="connsiteX5" fmla="*/ 0 w 2044743"/>
                <a:gd name="connsiteY5" fmla="*/ 0 h 2529609"/>
                <a:gd name="connsiteX6" fmla="*/ 1741055 w 2044743"/>
                <a:gd name="connsiteY6" fmla="*/ 1158586 h 2529609"/>
                <a:gd name="connsiteX7" fmla="*/ 1634837 w 2044743"/>
                <a:gd name="connsiteY7" fmla="*/ 1264804 h 2529609"/>
                <a:gd name="connsiteX8" fmla="*/ 1741055 w 2044743"/>
                <a:gd name="connsiteY8" fmla="*/ 1371022 h 2529609"/>
                <a:gd name="connsiteX9" fmla="*/ 1847273 w 2044743"/>
                <a:gd name="connsiteY9" fmla="*/ 1264804 h 2529609"/>
                <a:gd name="connsiteX10" fmla="*/ 1741055 w 2044743"/>
                <a:gd name="connsiteY10" fmla="*/ 1158586 h 2529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44743" h="2529609">
                  <a:moveTo>
                    <a:pt x="0" y="0"/>
                  </a:moveTo>
                  <a:lnTo>
                    <a:pt x="1428764" y="0"/>
                  </a:lnTo>
                  <a:lnTo>
                    <a:pt x="2044743" y="1264805"/>
                  </a:lnTo>
                  <a:lnTo>
                    <a:pt x="1428764" y="2529609"/>
                  </a:lnTo>
                  <a:lnTo>
                    <a:pt x="0" y="2529609"/>
                  </a:lnTo>
                  <a:lnTo>
                    <a:pt x="0" y="0"/>
                  </a:lnTo>
                  <a:close/>
                  <a:moveTo>
                    <a:pt x="1741055" y="1158586"/>
                  </a:moveTo>
                  <a:cubicBezTo>
                    <a:pt x="1682392" y="1158586"/>
                    <a:pt x="1634837" y="1206141"/>
                    <a:pt x="1634837" y="1264804"/>
                  </a:cubicBezTo>
                  <a:cubicBezTo>
                    <a:pt x="1634837" y="1323467"/>
                    <a:pt x="1682392" y="1371022"/>
                    <a:pt x="1741055" y="1371022"/>
                  </a:cubicBezTo>
                  <a:cubicBezTo>
                    <a:pt x="1799718" y="1371022"/>
                    <a:pt x="1847273" y="1323467"/>
                    <a:pt x="1847273" y="1264804"/>
                  </a:cubicBezTo>
                  <a:cubicBezTo>
                    <a:pt x="1847273" y="1206141"/>
                    <a:pt x="1799718" y="1158586"/>
                    <a:pt x="1741055" y="1158586"/>
                  </a:cubicBezTo>
                  <a:close/>
                </a:path>
              </a:pathLst>
            </a:cu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3" name="椭圆 12">
              <a:extLst>
                <a:ext uri="{FF2B5EF4-FFF2-40B4-BE49-F238E27FC236}">
                  <a16:creationId xmlns="" xmlns:a16="http://schemas.microsoft.com/office/drawing/2014/main" id="{1EAF3351-2BDA-43F3-B1E0-A78FDCF1F278}"/>
                </a:ext>
              </a:extLst>
            </p:cNvPr>
            <p:cNvSpPr/>
            <p:nvPr/>
          </p:nvSpPr>
          <p:spPr>
            <a:xfrm>
              <a:off x="7283549" y="2223286"/>
              <a:ext cx="1034370" cy="1034370"/>
            </a:xfrm>
            <a:prstGeom prst="ellipse">
              <a:avLst/>
            </a:prstGeom>
            <a:solidFill>
              <a:schemeClr val="bg1"/>
            </a:solidFill>
            <a:ln w="28575">
              <a:solidFill>
                <a:srgbClr val="B1925F"/>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marR="0" lvl="0" indent="-225425"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Arial" pitchFamily="34" charset="0"/>
                </a:rPr>
                <a:t>关键词</a:t>
              </a:r>
              <a:endParaRPr kumimoji="0" lang="en-US" altLang="zh-CN" sz="800" b="1"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Arial" pitchFamily="34" charset="0"/>
              </a:endParaRPr>
            </a:p>
          </p:txBody>
        </p:sp>
        <p:sp>
          <p:nvSpPr>
            <p:cNvPr id="15" name="椭圆 14">
              <a:extLst>
                <a:ext uri="{FF2B5EF4-FFF2-40B4-BE49-F238E27FC236}">
                  <a16:creationId xmlns="" xmlns:a16="http://schemas.microsoft.com/office/drawing/2014/main" id="{C4496DE8-EDD4-483F-86BD-DE86140821A6}"/>
                </a:ext>
              </a:extLst>
            </p:cNvPr>
            <p:cNvSpPr/>
            <p:nvPr/>
          </p:nvSpPr>
          <p:spPr>
            <a:xfrm>
              <a:off x="9192344" y="2223286"/>
              <a:ext cx="1034370" cy="1034370"/>
            </a:xfrm>
            <a:prstGeom prst="ellipse">
              <a:avLst/>
            </a:prstGeom>
            <a:solidFill>
              <a:schemeClr val="bg1"/>
            </a:solidFill>
            <a:ln w="28575">
              <a:solidFill>
                <a:srgbClr val="B1925F"/>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marR="0" lvl="0" indent="-225425"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Arial" pitchFamily="34" charset="0"/>
                </a:rPr>
                <a:t>关键词</a:t>
              </a:r>
              <a:endParaRPr kumimoji="0" lang="en-US" altLang="zh-CN" sz="800" b="1"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Arial" pitchFamily="34" charset="0"/>
              </a:endParaRPr>
            </a:p>
          </p:txBody>
        </p:sp>
        <p:cxnSp>
          <p:nvCxnSpPr>
            <p:cNvPr id="17" name="直接连接符 16">
              <a:extLst>
                <a:ext uri="{FF2B5EF4-FFF2-40B4-BE49-F238E27FC236}">
                  <a16:creationId xmlns="" xmlns:a16="http://schemas.microsoft.com/office/drawing/2014/main" id="{63E6222E-15FF-48AB-9030-F5340FF66E75}"/>
                </a:ext>
              </a:extLst>
            </p:cNvPr>
            <p:cNvCxnSpPr>
              <a:stCxn id="13" idx="6"/>
              <a:endCxn id="15" idx="2"/>
            </p:cNvCxnSpPr>
            <p:nvPr/>
          </p:nvCxnSpPr>
          <p:spPr>
            <a:xfrm>
              <a:off x="8317919" y="2740471"/>
              <a:ext cx="87442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26" name="矩形 25">
            <a:extLst>
              <a:ext uri="{FF2B5EF4-FFF2-40B4-BE49-F238E27FC236}">
                <a16:creationId xmlns="" xmlns:a16="http://schemas.microsoft.com/office/drawing/2014/main" id="{3790236F-5387-4E54-801A-0F0E853E8665}"/>
              </a:ext>
            </a:extLst>
          </p:cNvPr>
          <p:cNvSpPr/>
          <p:nvPr/>
        </p:nvSpPr>
        <p:spPr>
          <a:xfrm>
            <a:off x="-1" y="457200"/>
            <a:ext cx="307181" cy="482600"/>
          </a:xfrm>
          <a:prstGeom prst="rect">
            <a:avLst/>
          </a:prstGeom>
          <a:solidFill>
            <a:srgbClr val="171D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 xmlns:a16="http://schemas.microsoft.com/office/drawing/2014/main" id="{C0B4E1E5-B96B-4631-8E90-63270E8E411B}"/>
              </a:ext>
            </a:extLst>
          </p:cNvPr>
          <p:cNvSpPr/>
          <p:nvPr/>
        </p:nvSpPr>
        <p:spPr>
          <a:xfrm>
            <a:off x="307180" y="457200"/>
            <a:ext cx="140495" cy="482600"/>
          </a:xfrm>
          <a:prstGeom prst="rect">
            <a:avLst/>
          </a:prstGeom>
          <a:solidFill>
            <a:srgbClr val="B19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 xmlns:a16="http://schemas.microsoft.com/office/drawing/2014/main" id="{CD4E4C4E-86AF-42CB-8471-C64AAEDD5E71}"/>
              </a:ext>
            </a:extLst>
          </p:cNvPr>
          <p:cNvSpPr txBox="1"/>
          <p:nvPr/>
        </p:nvSpPr>
        <p:spPr>
          <a:xfrm>
            <a:off x="514349" y="498445"/>
            <a:ext cx="2492990" cy="400110"/>
          </a:xfrm>
          <a:prstGeom prst="rect">
            <a:avLst/>
          </a:prstGeom>
          <a:noFill/>
        </p:spPr>
        <p:txBody>
          <a:bodyPr wrap="none" rtlCol="0" anchor="ctr">
            <a:spAutoFit/>
          </a:bodyPr>
          <a:lstStyle/>
          <a:p>
            <a:r>
              <a:rPr lang="zh-CN" altLang="en-US" sz="2000" b="1" dirty="0">
                <a:solidFill>
                  <a:srgbClr val="B1925F"/>
                </a:solidFill>
                <a:latin typeface="微软雅黑" panose="020B0503020204020204" pitchFamily="34" charset="-122"/>
                <a:ea typeface="微软雅黑" panose="020B0503020204020204" pitchFamily="34" charset="-122"/>
                <a:cs typeface="+mn-ea"/>
                <a:sym typeface="+mn-lt"/>
              </a:rPr>
              <a:t>请双击输入您的标题</a:t>
            </a:r>
          </a:p>
        </p:txBody>
      </p:sp>
      <p:sp>
        <p:nvSpPr>
          <p:cNvPr id="29" name="išľíďè">
            <a:extLst>
              <a:ext uri="{FF2B5EF4-FFF2-40B4-BE49-F238E27FC236}">
                <a16:creationId xmlns="" xmlns:a16="http://schemas.microsoft.com/office/drawing/2014/main" id="{5A426E3B-796A-4397-A7CC-9010277FBB40}"/>
              </a:ext>
            </a:extLst>
          </p:cNvPr>
          <p:cNvSpPr/>
          <p:nvPr/>
        </p:nvSpPr>
        <p:spPr bwMode="auto">
          <a:xfrm>
            <a:off x="1082780" y="4774594"/>
            <a:ext cx="1973168" cy="641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ctr" defTabSz="913765">
              <a:lnSpc>
                <a:spcPct val="120000"/>
              </a:lnSpc>
              <a:spcBef>
                <a:spcPct val="0"/>
              </a:spcBef>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请替换文字内容复制你的内容到到天边替换</a:t>
            </a:r>
          </a:p>
        </p:txBody>
      </p:sp>
      <p:sp>
        <p:nvSpPr>
          <p:cNvPr id="31" name="矩形 30">
            <a:extLst>
              <a:ext uri="{FF2B5EF4-FFF2-40B4-BE49-F238E27FC236}">
                <a16:creationId xmlns="" xmlns:a16="http://schemas.microsoft.com/office/drawing/2014/main" id="{031FF98A-AB07-44CA-9D71-58464837322D}"/>
              </a:ext>
            </a:extLst>
          </p:cNvPr>
          <p:cNvSpPr/>
          <p:nvPr/>
        </p:nvSpPr>
        <p:spPr>
          <a:xfrm>
            <a:off x="1207590" y="4374484"/>
            <a:ext cx="1723549" cy="400110"/>
          </a:xfrm>
          <a:prstGeom prst="rect">
            <a:avLst/>
          </a:prstGeom>
        </p:spPr>
        <p:txBody>
          <a:bodyPr wrap="none">
            <a:spAutoFit/>
          </a:bodyPr>
          <a:lstStyle/>
          <a:p>
            <a:pPr lvl="0" algn="ctr" defTabSz="913765">
              <a:spcBef>
                <a:spcPct val="0"/>
              </a:spcBef>
              <a:defRPr/>
            </a:pPr>
            <a:r>
              <a:rPr lang="zh-CN" altLang="en-US" sz="2000" b="1" dirty="0">
                <a:solidFill>
                  <a:srgbClr val="B1925F"/>
                </a:solidFill>
                <a:latin typeface="微软雅黑" panose="020B0503020204020204" pitchFamily="34" charset="-122"/>
                <a:ea typeface="微软雅黑" panose="020B0503020204020204" pitchFamily="34" charset="-122"/>
              </a:rPr>
              <a:t>标题文本预设</a:t>
            </a:r>
          </a:p>
        </p:txBody>
      </p:sp>
      <p:sp>
        <p:nvSpPr>
          <p:cNvPr id="41" name="矩形 40">
            <a:extLst>
              <a:ext uri="{FF2B5EF4-FFF2-40B4-BE49-F238E27FC236}">
                <a16:creationId xmlns="" xmlns:a16="http://schemas.microsoft.com/office/drawing/2014/main" id="{9F246CB7-D711-403A-B15C-3FCA902756D6}"/>
              </a:ext>
            </a:extLst>
          </p:cNvPr>
          <p:cNvSpPr/>
          <p:nvPr/>
        </p:nvSpPr>
        <p:spPr>
          <a:xfrm>
            <a:off x="3228236" y="4374484"/>
            <a:ext cx="1723549" cy="400110"/>
          </a:xfrm>
          <a:prstGeom prst="rect">
            <a:avLst/>
          </a:prstGeom>
        </p:spPr>
        <p:txBody>
          <a:bodyPr wrap="none">
            <a:spAutoFit/>
          </a:bodyPr>
          <a:lstStyle/>
          <a:p>
            <a:pPr lvl="0" algn="ctr" defTabSz="913765">
              <a:spcBef>
                <a:spcPct val="0"/>
              </a:spcBef>
              <a:defRPr/>
            </a:pPr>
            <a:r>
              <a:rPr lang="zh-CN" altLang="en-US" sz="2000" b="1" dirty="0">
                <a:solidFill>
                  <a:srgbClr val="B1925F"/>
                </a:solidFill>
                <a:latin typeface="微软雅黑" panose="020B0503020204020204" pitchFamily="34" charset="-122"/>
                <a:ea typeface="微软雅黑" panose="020B0503020204020204" pitchFamily="34" charset="-122"/>
              </a:rPr>
              <a:t>标题文本预设</a:t>
            </a:r>
          </a:p>
        </p:txBody>
      </p:sp>
      <p:sp>
        <p:nvSpPr>
          <p:cNvPr id="42" name="išľíďè">
            <a:extLst>
              <a:ext uri="{FF2B5EF4-FFF2-40B4-BE49-F238E27FC236}">
                <a16:creationId xmlns="" xmlns:a16="http://schemas.microsoft.com/office/drawing/2014/main" id="{775C0976-482E-435F-9A18-AE4B7EAB3F71}"/>
              </a:ext>
            </a:extLst>
          </p:cNvPr>
          <p:cNvSpPr/>
          <p:nvPr/>
        </p:nvSpPr>
        <p:spPr bwMode="auto">
          <a:xfrm>
            <a:off x="3026760" y="4774594"/>
            <a:ext cx="1973168" cy="641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ctr" defTabSz="913765">
              <a:lnSpc>
                <a:spcPct val="120000"/>
              </a:lnSpc>
              <a:spcBef>
                <a:spcPct val="0"/>
              </a:spcBef>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请替换文字内容复制你的内容到到天边替换</a:t>
            </a:r>
          </a:p>
        </p:txBody>
      </p:sp>
      <p:sp>
        <p:nvSpPr>
          <p:cNvPr id="43" name="矩形 42">
            <a:extLst>
              <a:ext uri="{FF2B5EF4-FFF2-40B4-BE49-F238E27FC236}">
                <a16:creationId xmlns="" xmlns:a16="http://schemas.microsoft.com/office/drawing/2014/main" id="{26D9178D-3759-4B2D-A83A-81200961938A}"/>
              </a:ext>
            </a:extLst>
          </p:cNvPr>
          <p:cNvSpPr/>
          <p:nvPr/>
        </p:nvSpPr>
        <p:spPr>
          <a:xfrm>
            <a:off x="7145384" y="4374484"/>
            <a:ext cx="1723549" cy="400110"/>
          </a:xfrm>
          <a:prstGeom prst="rect">
            <a:avLst/>
          </a:prstGeom>
        </p:spPr>
        <p:txBody>
          <a:bodyPr wrap="none">
            <a:spAutoFit/>
          </a:bodyPr>
          <a:lstStyle/>
          <a:p>
            <a:pPr lvl="0" algn="ctr" defTabSz="913765">
              <a:spcBef>
                <a:spcPct val="0"/>
              </a:spcBef>
              <a:defRPr/>
            </a:pPr>
            <a:r>
              <a:rPr lang="zh-CN" altLang="en-US" sz="2000" b="1" dirty="0">
                <a:solidFill>
                  <a:srgbClr val="B1925F"/>
                </a:solidFill>
                <a:latin typeface="微软雅黑" panose="020B0503020204020204" pitchFamily="34" charset="-122"/>
                <a:ea typeface="微软雅黑" panose="020B0503020204020204" pitchFamily="34" charset="-122"/>
              </a:rPr>
              <a:t>标题文本预设</a:t>
            </a:r>
          </a:p>
        </p:txBody>
      </p:sp>
      <p:sp>
        <p:nvSpPr>
          <p:cNvPr id="44" name="išľíďè">
            <a:extLst>
              <a:ext uri="{FF2B5EF4-FFF2-40B4-BE49-F238E27FC236}">
                <a16:creationId xmlns="" xmlns:a16="http://schemas.microsoft.com/office/drawing/2014/main" id="{AFFE1433-FCA0-4FA3-A8E7-6AD5C4CCA6B1}"/>
              </a:ext>
            </a:extLst>
          </p:cNvPr>
          <p:cNvSpPr/>
          <p:nvPr/>
        </p:nvSpPr>
        <p:spPr bwMode="auto">
          <a:xfrm>
            <a:off x="6943908" y="4774594"/>
            <a:ext cx="1973168" cy="641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ctr" defTabSz="913765">
              <a:lnSpc>
                <a:spcPct val="120000"/>
              </a:lnSpc>
              <a:spcBef>
                <a:spcPct val="0"/>
              </a:spcBef>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请替换文字内容复制你的内容到到天边替换</a:t>
            </a:r>
          </a:p>
        </p:txBody>
      </p:sp>
      <p:sp>
        <p:nvSpPr>
          <p:cNvPr id="45" name="矩形 44">
            <a:extLst>
              <a:ext uri="{FF2B5EF4-FFF2-40B4-BE49-F238E27FC236}">
                <a16:creationId xmlns="" xmlns:a16="http://schemas.microsoft.com/office/drawing/2014/main" id="{22718AFF-1BB7-4F9F-9EC9-3F9E4E745791}"/>
              </a:ext>
            </a:extLst>
          </p:cNvPr>
          <p:cNvSpPr/>
          <p:nvPr/>
        </p:nvSpPr>
        <p:spPr>
          <a:xfrm>
            <a:off x="9212718" y="4374484"/>
            <a:ext cx="1723549" cy="400110"/>
          </a:xfrm>
          <a:prstGeom prst="rect">
            <a:avLst/>
          </a:prstGeom>
        </p:spPr>
        <p:txBody>
          <a:bodyPr wrap="none">
            <a:spAutoFit/>
          </a:bodyPr>
          <a:lstStyle/>
          <a:p>
            <a:pPr lvl="0" algn="ctr" defTabSz="913765">
              <a:spcBef>
                <a:spcPct val="0"/>
              </a:spcBef>
              <a:defRPr/>
            </a:pPr>
            <a:r>
              <a:rPr lang="zh-CN" altLang="en-US" sz="2000" b="1" dirty="0">
                <a:solidFill>
                  <a:srgbClr val="B1925F"/>
                </a:solidFill>
                <a:latin typeface="微软雅黑" panose="020B0503020204020204" pitchFamily="34" charset="-122"/>
                <a:ea typeface="微软雅黑" panose="020B0503020204020204" pitchFamily="34" charset="-122"/>
              </a:rPr>
              <a:t>标题文本预设</a:t>
            </a:r>
          </a:p>
        </p:txBody>
      </p:sp>
      <p:sp>
        <p:nvSpPr>
          <p:cNvPr id="46" name="išľíďè">
            <a:extLst>
              <a:ext uri="{FF2B5EF4-FFF2-40B4-BE49-F238E27FC236}">
                <a16:creationId xmlns="" xmlns:a16="http://schemas.microsoft.com/office/drawing/2014/main" id="{5E1379BC-6D8D-404D-A96F-778F24A10204}"/>
              </a:ext>
            </a:extLst>
          </p:cNvPr>
          <p:cNvSpPr/>
          <p:nvPr/>
        </p:nvSpPr>
        <p:spPr bwMode="auto">
          <a:xfrm>
            <a:off x="9011242" y="4774594"/>
            <a:ext cx="1973168" cy="641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ctr" defTabSz="913765">
              <a:lnSpc>
                <a:spcPct val="120000"/>
              </a:lnSpc>
              <a:spcBef>
                <a:spcPct val="0"/>
              </a:spcBef>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请替换文字内容复制你的内容到到天边替换</a:t>
            </a:r>
          </a:p>
        </p:txBody>
      </p:sp>
      <p:sp>
        <p:nvSpPr>
          <p:cNvPr id="47" name="Freeform 33">
            <a:extLst>
              <a:ext uri="{FF2B5EF4-FFF2-40B4-BE49-F238E27FC236}">
                <a16:creationId xmlns="" xmlns:a16="http://schemas.microsoft.com/office/drawing/2014/main" id="{8986D987-7DF5-41C4-8A84-A8CC7BF4208A}"/>
              </a:ext>
            </a:extLst>
          </p:cNvPr>
          <p:cNvSpPr>
            <a:spLocks noChangeArrowheads="1"/>
          </p:cNvSpPr>
          <p:nvPr/>
        </p:nvSpPr>
        <p:spPr bwMode="auto">
          <a:xfrm>
            <a:off x="6737379" y="2761965"/>
            <a:ext cx="390526" cy="503342"/>
          </a:xfrm>
          <a:custGeom>
            <a:avLst/>
            <a:gdLst>
              <a:gd name="T0" fmla="*/ 142429 w 320"/>
              <a:gd name="T1" fmla="*/ 27380 h 417"/>
              <a:gd name="T2" fmla="*/ 142429 w 320"/>
              <a:gd name="T3" fmla="*/ 27380 h 417"/>
              <a:gd name="T4" fmla="*/ 114746 w 320"/>
              <a:gd name="T5" fmla="*/ 0 h 417"/>
              <a:gd name="T6" fmla="*/ 86618 w 320"/>
              <a:gd name="T7" fmla="*/ 27380 h 417"/>
              <a:gd name="T8" fmla="*/ 102691 w 320"/>
              <a:gd name="T9" fmla="*/ 50785 h 417"/>
              <a:gd name="T10" fmla="*/ 66973 w 320"/>
              <a:gd name="T11" fmla="*/ 82139 h 417"/>
              <a:gd name="T12" fmla="*/ 35272 w 320"/>
              <a:gd name="T13" fmla="*/ 94062 h 417"/>
              <a:gd name="T14" fmla="*/ 35272 w 320"/>
              <a:gd name="T15" fmla="*/ 50785 h 417"/>
              <a:gd name="T16" fmla="*/ 51346 w 320"/>
              <a:gd name="T17" fmla="*/ 27380 h 417"/>
              <a:gd name="T18" fmla="*/ 27682 w 320"/>
              <a:gd name="T19" fmla="*/ 0 h 417"/>
              <a:gd name="T20" fmla="*/ 0 w 320"/>
              <a:gd name="T21" fmla="*/ 27380 h 417"/>
              <a:gd name="T22" fmla="*/ 15627 w 320"/>
              <a:gd name="T23" fmla="*/ 50785 h 417"/>
              <a:gd name="T24" fmla="*/ 15627 w 320"/>
              <a:gd name="T25" fmla="*/ 132924 h 417"/>
              <a:gd name="T26" fmla="*/ 0 w 320"/>
              <a:gd name="T27" fmla="*/ 156329 h 417"/>
              <a:gd name="T28" fmla="*/ 27682 w 320"/>
              <a:gd name="T29" fmla="*/ 183708 h 417"/>
              <a:gd name="T30" fmla="*/ 51346 w 320"/>
              <a:gd name="T31" fmla="*/ 156329 h 417"/>
              <a:gd name="T32" fmla="*/ 39291 w 320"/>
              <a:gd name="T33" fmla="*/ 132924 h 417"/>
              <a:gd name="T34" fmla="*/ 75009 w 320"/>
              <a:gd name="T35" fmla="*/ 102011 h 417"/>
              <a:gd name="T36" fmla="*/ 126355 w 320"/>
              <a:gd name="T37" fmla="*/ 50785 h 417"/>
              <a:gd name="T38" fmla="*/ 142429 w 320"/>
              <a:gd name="T39" fmla="*/ 27380 h 417"/>
              <a:gd name="T40" fmla="*/ 11609 w 320"/>
              <a:gd name="T41" fmla="*/ 27380 h 417"/>
              <a:gd name="T42" fmla="*/ 11609 w 320"/>
              <a:gd name="T43" fmla="*/ 27380 h 417"/>
              <a:gd name="T44" fmla="*/ 27682 w 320"/>
              <a:gd name="T45" fmla="*/ 11923 h 417"/>
              <a:gd name="T46" fmla="*/ 43309 w 320"/>
              <a:gd name="T47" fmla="*/ 27380 h 417"/>
              <a:gd name="T48" fmla="*/ 27682 w 320"/>
              <a:gd name="T49" fmla="*/ 38861 h 417"/>
              <a:gd name="T50" fmla="*/ 11609 w 320"/>
              <a:gd name="T51" fmla="*/ 27380 h 417"/>
              <a:gd name="T52" fmla="*/ 27682 w 320"/>
              <a:gd name="T53" fmla="*/ 172227 h 417"/>
              <a:gd name="T54" fmla="*/ 27682 w 320"/>
              <a:gd name="T55" fmla="*/ 172227 h 417"/>
              <a:gd name="T56" fmla="*/ 11609 w 320"/>
              <a:gd name="T57" fmla="*/ 156329 h 417"/>
              <a:gd name="T58" fmla="*/ 27682 w 320"/>
              <a:gd name="T59" fmla="*/ 140873 h 417"/>
              <a:gd name="T60" fmla="*/ 43309 w 320"/>
              <a:gd name="T61" fmla="*/ 156329 h 417"/>
              <a:gd name="T62" fmla="*/ 27682 w 320"/>
              <a:gd name="T63" fmla="*/ 172227 h 417"/>
              <a:gd name="T64" fmla="*/ 114746 w 320"/>
              <a:gd name="T65" fmla="*/ 38861 h 417"/>
              <a:gd name="T66" fmla="*/ 114746 w 320"/>
              <a:gd name="T67" fmla="*/ 38861 h 417"/>
              <a:gd name="T68" fmla="*/ 98673 w 320"/>
              <a:gd name="T69" fmla="*/ 27380 h 417"/>
              <a:gd name="T70" fmla="*/ 114746 w 320"/>
              <a:gd name="T71" fmla="*/ 11923 h 417"/>
              <a:gd name="T72" fmla="*/ 130373 w 320"/>
              <a:gd name="T73" fmla="*/ 27380 h 417"/>
              <a:gd name="T74" fmla="*/ 114746 w 320"/>
              <a:gd name="T75" fmla="*/ 38861 h 41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20" h="417">
                <a:moveTo>
                  <a:pt x="319" y="62"/>
                </a:moveTo>
                <a:lnTo>
                  <a:pt x="319" y="62"/>
                </a:lnTo>
                <a:cubicBezTo>
                  <a:pt x="319" y="27"/>
                  <a:pt x="292" y="0"/>
                  <a:pt x="257" y="0"/>
                </a:cubicBezTo>
                <a:cubicBezTo>
                  <a:pt x="221" y="0"/>
                  <a:pt x="194" y="27"/>
                  <a:pt x="194" y="62"/>
                </a:cubicBezTo>
                <a:cubicBezTo>
                  <a:pt x="194" y="80"/>
                  <a:pt x="213" y="106"/>
                  <a:pt x="230" y="115"/>
                </a:cubicBezTo>
                <a:cubicBezTo>
                  <a:pt x="230" y="159"/>
                  <a:pt x="194" y="169"/>
                  <a:pt x="150" y="186"/>
                </a:cubicBezTo>
                <a:cubicBezTo>
                  <a:pt x="132" y="195"/>
                  <a:pt x="106" y="195"/>
                  <a:pt x="79" y="213"/>
                </a:cubicBezTo>
                <a:cubicBezTo>
                  <a:pt x="79" y="115"/>
                  <a:pt x="79" y="115"/>
                  <a:pt x="79" y="115"/>
                </a:cubicBezTo>
                <a:cubicBezTo>
                  <a:pt x="106" y="106"/>
                  <a:pt x="115" y="80"/>
                  <a:pt x="115" y="62"/>
                </a:cubicBezTo>
                <a:cubicBezTo>
                  <a:pt x="115" y="27"/>
                  <a:pt x="88" y="0"/>
                  <a:pt x="62" y="0"/>
                </a:cubicBezTo>
                <a:cubicBezTo>
                  <a:pt x="26" y="0"/>
                  <a:pt x="0" y="27"/>
                  <a:pt x="0" y="62"/>
                </a:cubicBezTo>
                <a:cubicBezTo>
                  <a:pt x="0" y="80"/>
                  <a:pt x="17" y="106"/>
                  <a:pt x="35" y="115"/>
                </a:cubicBezTo>
                <a:cubicBezTo>
                  <a:pt x="35" y="301"/>
                  <a:pt x="35" y="301"/>
                  <a:pt x="35" y="301"/>
                </a:cubicBezTo>
                <a:cubicBezTo>
                  <a:pt x="17" y="310"/>
                  <a:pt x="0" y="328"/>
                  <a:pt x="0" y="354"/>
                </a:cubicBezTo>
                <a:cubicBezTo>
                  <a:pt x="0" y="390"/>
                  <a:pt x="26" y="416"/>
                  <a:pt x="62" y="416"/>
                </a:cubicBezTo>
                <a:cubicBezTo>
                  <a:pt x="88" y="416"/>
                  <a:pt x="115" y="390"/>
                  <a:pt x="115" y="354"/>
                </a:cubicBezTo>
                <a:cubicBezTo>
                  <a:pt x="115" y="328"/>
                  <a:pt x="106" y="310"/>
                  <a:pt x="88" y="301"/>
                </a:cubicBezTo>
                <a:cubicBezTo>
                  <a:pt x="88" y="257"/>
                  <a:pt x="123" y="240"/>
                  <a:pt x="168" y="231"/>
                </a:cubicBezTo>
                <a:cubicBezTo>
                  <a:pt x="213" y="213"/>
                  <a:pt x="275" y="195"/>
                  <a:pt x="283" y="115"/>
                </a:cubicBezTo>
                <a:cubicBezTo>
                  <a:pt x="301" y="106"/>
                  <a:pt x="319" y="80"/>
                  <a:pt x="319" y="62"/>
                </a:cubicBezTo>
                <a:close/>
                <a:moveTo>
                  <a:pt x="26" y="62"/>
                </a:moveTo>
                <a:lnTo>
                  <a:pt x="26" y="62"/>
                </a:lnTo>
                <a:cubicBezTo>
                  <a:pt x="26" y="35"/>
                  <a:pt x="44" y="27"/>
                  <a:pt x="62" y="27"/>
                </a:cubicBezTo>
                <a:cubicBezTo>
                  <a:pt x="79" y="27"/>
                  <a:pt x="97" y="35"/>
                  <a:pt x="97" y="62"/>
                </a:cubicBezTo>
                <a:cubicBezTo>
                  <a:pt x="97" y="80"/>
                  <a:pt x="79" y="88"/>
                  <a:pt x="62" y="88"/>
                </a:cubicBezTo>
                <a:cubicBezTo>
                  <a:pt x="44" y="88"/>
                  <a:pt x="26" y="80"/>
                  <a:pt x="26" y="62"/>
                </a:cubicBezTo>
                <a:close/>
                <a:moveTo>
                  <a:pt x="62" y="390"/>
                </a:moveTo>
                <a:lnTo>
                  <a:pt x="62" y="390"/>
                </a:lnTo>
                <a:cubicBezTo>
                  <a:pt x="44" y="390"/>
                  <a:pt x="26" y="372"/>
                  <a:pt x="26" y="354"/>
                </a:cubicBezTo>
                <a:cubicBezTo>
                  <a:pt x="26" y="337"/>
                  <a:pt x="44" y="319"/>
                  <a:pt x="62" y="319"/>
                </a:cubicBezTo>
                <a:cubicBezTo>
                  <a:pt x="79" y="319"/>
                  <a:pt x="97" y="337"/>
                  <a:pt x="97" y="354"/>
                </a:cubicBezTo>
                <a:cubicBezTo>
                  <a:pt x="97" y="372"/>
                  <a:pt x="79" y="390"/>
                  <a:pt x="62" y="390"/>
                </a:cubicBezTo>
                <a:close/>
                <a:moveTo>
                  <a:pt x="257" y="88"/>
                </a:moveTo>
                <a:lnTo>
                  <a:pt x="257" y="88"/>
                </a:lnTo>
                <a:cubicBezTo>
                  <a:pt x="239" y="88"/>
                  <a:pt x="221" y="80"/>
                  <a:pt x="221" y="62"/>
                </a:cubicBezTo>
                <a:cubicBezTo>
                  <a:pt x="221" y="35"/>
                  <a:pt x="239" y="27"/>
                  <a:pt x="257" y="27"/>
                </a:cubicBezTo>
                <a:cubicBezTo>
                  <a:pt x="275" y="27"/>
                  <a:pt x="292" y="35"/>
                  <a:pt x="292" y="62"/>
                </a:cubicBezTo>
                <a:cubicBezTo>
                  <a:pt x="292" y="80"/>
                  <a:pt x="275" y="88"/>
                  <a:pt x="257" y="88"/>
                </a:cubicBezTo>
                <a:close/>
              </a:path>
            </a:pathLst>
          </a:custGeom>
          <a:solidFill>
            <a:srgbClr val="B1925F"/>
          </a:solidFill>
          <a:ln>
            <a:noFill/>
          </a:ln>
          <a:effectLst/>
          <a:extLst/>
        </p:spPr>
        <p:txBody>
          <a:bodyPr wrap="none" lIns="34290" tIns="17145" rIns="34290" bIns="17145" anchor="ctr"/>
          <a:lstStyle/>
          <a:p>
            <a:pPr eaLnBrk="1" hangingPunct="1">
              <a:defRPr/>
            </a:pPr>
            <a:endParaRPr lang="zh-CN" altLang="en-US"/>
          </a:p>
        </p:txBody>
      </p:sp>
      <p:sp>
        <p:nvSpPr>
          <p:cNvPr id="48" name="Freeform 34">
            <a:extLst>
              <a:ext uri="{FF2B5EF4-FFF2-40B4-BE49-F238E27FC236}">
                <a16:creationId xmlns="" xmlns:a16="http://schemas.microsoft.com/office/drawing/2014/main" id="{358F8B17-7DFB-4EEC-8263-5C3A12EA7910}"/>
              </a:ext>
            </a:extLst>
          </p:cNvPr>
          <p:cNvSpPr>
            <a:spLocks noChangeArrowheads="1"/>
          </p:cNvSpPr>
          <p:nvPr/>
        </p:nvSpPr>
        <p:spPr bwMode="auto">
          <a:xfrm>
            <a:off x="5010483" y="2729419"/>
            <a:ext cx="386186" cy="568434"/>
          </a:xfrm>
          <a:custGeom>
            <a:avLst/>
            <a:gdLst>
              <a:gd name="T0" fmla="*/ 113913 w 320"/>
              <a:gd name="T1" fmla="*/ 152654 h 470"/>
              <a:gd name="T2" fmla="*/ 113913 w 320"/>
              <a:gd name="T3" fmla="*/ 152654 h 470"/>
              <a:gd name="T4" fmla="*/ 90512 w 320"/>
              <a:gd name="T5" fmla="*/ 168140 h 470"/>
              <a:gd name="T6" fmla="*/ 54749 w 320"/>
              <a:gd name="T7" fmla="*/ 168140 h 470"/>
              <a:gd name="T8" fmla="*/ 35322 w 320"/>
              <a:gd name="T9" fmla="*/ 152654 h 470"/>
              <a:gd name="T10" fmla="*/ 35322 w 320"/>
              <a:gd name="T11" fmla="*/ 109734 h 470"/>
              <a:gd name="T12" fmla="*/ 54749 w 320"/>
              <a:gd name="T13" fmla="*/ 113716 h 470"/>
              <a:gd name="T14" fmla="*/ 90512 w 320"/>
              <a:gd name="T15" fmla="*/ 113716 h 470"/>
              <a:gd name="T16" fmla="*/ 113913 w 320"/>
              <a:gd name="T17" fmla="*/ 129203 h 470"/>
              <a:gd name="T18" fmla="*/ 140845 w 320"/>
              <a:gd name="T19" fmla="*/ 101769 h 470"/>
              <a:gd name="T20" fmla="*/ 113913 w 320"/>
              <a:gd name="T21" fmla="*/ 77876 h 470"/>
              <a:gd name="T22" fmla="*/ 90512 w 320"/>
              <a:gd name="T23" fmla="*/ 93805 h 470"/>
              <a:gd name="T24" fmla="*/ 54749 w 320"/>
              <a:gd name="T25" fmla="*/ 93805 h 470"/>
              <a:gd name="T26" fmla="*/ 35322 w 320"/>
              <a:gd name="T27" fmla="*/ 73893 h 470"/>
              <a:gd name="T28" fmla="*/ 35322 w 320"/>
              <a:gd name="T29" fmla="*/ 50442 h 470"/>
              <a:gd name="T30" fmla="*/ 50775 w 320"/>
              <a:gd name="T31" fmla="*/ 26991 h 470"/>
              <a:gd name="T32" fmla="*/ 27374 w 320"/>
              <a:gd name="T33" fmla="*/ 0 h 470"/>
              <a:gd name="T34" fmla="*/ 0 w 320"/>
              <a:gd name="T35" fmla="*/ 26991 h 470"/>
              <a:gd name="T36" fmla="*/ 15895 w 320"/>
              <a:gd name="T37" fmla="*/ 50442 h 470"/>
              <a:gd name="T38" fmla="*/ 15895 w 320"/>
              <a:gd name="T39" fmla="*/ 152654 h 470"/>
              <a:gd name="T40" fmla="*/ 54749 w 320"/>
              <a:gd name="T41" fmla="*/ 191591 h 470"/>
              <a:gd name="T42" fmla="*/ 90512 w 320"/>
              <a:gd name="T43" fmla="*/ 191591 h 470"/>
              <a:gd name="T44" fmla="*/ 113913 w 320"/>
              <a:gd name="T45" fmla="*/ 207521 h 470"/>
              <a:gd name="T46" fmla="*/ 140845 w 320"/>
              <a:gd name="T47" fmla="*/ 180087 h 470"/>
              <a:gd name="T48" fmla="*/ 113913 w 320"/>
              <a:gd name="T49" fmla="*/ 152654 h 470"/>
              <a:gd name="T50" fmla="*/ 113913 w 320"/>
              <a:gd name="T51" fmla="*/ 86283 h 470"/>
              <a:gd name="T52" fmla="*/ 113913 w 320"/>
              <a:gd name="T53" fmla="*/ 86283 h 470"/>
              <a:gd name="T54" fmla="*/ 129366 w 320"/>
              <a:gd name="T55" fmla="*/ 101769 h 470"/>
              <a:gd name="T56" fmla="*/ 113913 w 320"/>
              <a:gd name="T57" fmla="*/ 117698 h 470"/>
              <a:gd name="T58" fmla="*/ 97576 w 320"/>
              <a:gd name="T59" fmla="*/ 101769 h 470"/>
              <a:gd name="T60" fmla="*/ 113913 w 320"/>
              <a:gd name="T61" fmla="*/ 86283 h 470"/>
              <a:gd name="T62" fmla="*/ 11921 w 320"/>
              <a:gd name="T63" fmla="*/ 26991 h 470"/>
              <a:gd name="T64" fmla="*/ 11921 w 320"/>
              <a:gd name="T65" fmla="*/ 26991 h 470"/>
              <a:gd name="T66" fmla="*/ 27374 w 320"/>
              <a:gd name="T67" fmla="*/ 11504 h 470"/>
              <a:gd name="T68" fmla="*/ 43269 w 320"/>
              <a:gd name="T69" fmla="*/ 26991 h 470"/>
              <a:gd name="T70" fmla="*/ 27374 w 320"/>
              <a:gd name="T71" fmla="*/ 42920 h 470"/>
              <a:gd name="T72" fmla="*/ 11921 w 320"/>
              <a:gd name="T73" fmla="*/ 26991 h 470"/>
              <a:gd name="T74" fmla="*/ 113913 w 320"/>
              <a:gd name="T75" fmla="*/ 195574 h 470"/>
              <a:gd name="T76" fmla="*/ 113913 w 320"/>
              <a:gd name="T77" fmla="*/ 195574 h 470"/>
              <a:gd name="T78" fmla="*/ 97576 w 320"/>
              <a:gd name="T79" fmla="*/ 180087 h 470"/>
              <a:gd name="T80" fmla="*/ 113913 w 320"/>
              <a:gd name="T81" fmla="*/ 164601 h 470"/>
              <a:gd name="T82" fmla="*/ 129366 w 320"/>
              <a:gd name="T83" fmla="*/ 180087 h 470"/>
              <a:gd name="T84" fmla="*/ 113913 w 320"/>
              <a:gd name="T85" fmla="*/ 195574 h 47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20" h="470">
                <a:moveTo>
                  <a:pt x="258" y="345"/>
                </a:moveTo>
                <a:lnTo>
                  <a:pt x="258" y="345"/>
                </a:lnTo>
                <a:cubicBezTo>
                  <a:pt x="231" y="345"/>
                  <a:pt x="213" y="363"/>
                  <a:pt x="205" y="380"/>
                </a:cubicBezTo>
                <a:cubicBezTo>
                  <a:pt x="124" y="380"/>
                  <a:pt x="124" y="380"/>
                  <a:pt x="124" y="380"/>
                </a:cubicBezTo>
                <a:cubicBezTo>
                  <a:pt x="89" y="380"/>
                  <a:pt x="80" y="354"/>
                  <a:pt x="80" y="345"/>
                </a:cubicBezTo>
                <a:cubicBezTo>
                  <a:pt x="80" y="248"/>
                  <a:pt x="80" y="248"/>
                  <a:pt x="80" y="248"/>
                </a:cubicBezTo>
                <a:cubicBezTo>
                  <a:pt x="98" y="257"/>
                  <a:pt x="107" y="257"/>
                  <a:pt x="124" y="257"/>
                </a:cubicBezTo>
                <a:cubicBezTo>
                  <a:pt x="205" y="257"/>
                  <a:pt x="205" y="257"/>
                  <a:pt x="205" y="257"/>
                </a:cubicBezTo>
                <a:cubicBezTo>
                  <a:pt x="213" y="274"/>
                  <a:pt x="231" y="292"/>
                  <a:pt x="258" y="292"/>
                </a:cubicBezTo>
                <a:cubicBezTo>
                  <a:pt x="293" y="292"/>
                  <a:pt x="319" y="266"/>
                  <a:pt x="319" y="230"/>
                </a:cubicBezTo>
                <a:cubicBezTo>
                  <a:pt x="319" y="204"/>
                  <a:pt x="293" y="176"/>
                  <a:pt x="258" y="176"/>
                </a:cubicBezTo>
                <a:cubicBezTo>
                  <a:pt x="231" y="176"/>
                  <a:pt x="213" y="185"/>
                  <a:pt x="205" y="212"/>
                </a:cubicBezTo>
                <a:cubicBezTo>
                  <a:pt x="124" y="212"/>
                  <a:pt x="124" y="212"/>
                  <a:pt x="124" y="212"/>
                </a:cubicBezTo>
                <a:cubicBezTo>
                  <a:pt x="89" y="212"/>
                  <a:pt x="80" y="176"/>
                  <a:pt x="80" y="167"/>
                </a:cubicBezTo>
                <a:cubicBezTo>
                  <a:pt x="80" y="114"/>
                  <a:pt x="80" y="114"/>
                  <a:pt x="80" y="114"/>
                </a:cubicBezTo>
                <a:cubicBezTo>
                  <a:pt x="107" y="106"/>
                  <a:pt x="115" y="88"/>
                  <a:pt x="115" y="61"/>
                </a:cubicBezTo>
                <a:cubicBezTo>
                  <a:pt x="115" y="26"/>
                  <a:pt x="89" y="0"/>
                  <a:pt x="62" y="0"/>
                </a:cubicBezTo>
                <a:cubicBezTo>
                  <a:pt x="27" y="0"/>
                  <a:pt x="0" y="26"/>
                  <a:pt x="0" y="61"/>
                </a:cubicBezTo>
                <a:cubicBezTo>
                  <a:pt x="0" y="88"/>
                  <a:pt x="18" y="106"/>
                  <a:pt x="36" y="114"/>
                </a:cubicBezTo>
                <a:cubicBezTo>
                  <a:pt x="36" y="345"/>
                  <a:pt x="36" y="345"/>
                  <a:pt x="36" y="345"/>
                </a:cubicBezTo>
                <a:cubicBezTo>
                  <a:pt x="36" y="380"/>
                  <a:pt x="62" y="433"/>
                  <a:pt x="124" y="433"/>
                </a:cubicBezTo>
                <a:cubicBezTo>
                  <a:pt x="205" y="433"/>
                  <a:pt x="205" y="433"/>
                  <a:pt x="205" y="433"/>
                </a:cubicBezTo>
                <a:cubicBezTo>
                  <a:pt x="213" y="451"/>
                  <a:pt x="231" y="469"/>
                  <a:pt x="258" y="469"/>
                </a:cubicBezTo>
                <a:cubicBezTo>
                  <a:pt x="293" y="469"/>
                  <a:pt x="319" y="442"/>
                  <a:pt x="319" y="407"/>
                </a:cubicBezTo>
                <a:cubicBezTo>
                  <a:pt x="319" y="372"/>
                  <a:pt x="293" y="345"/>
                  <a:pt x="258" y="345"/>
                </a:cubicBezTo>
                <a:close/>
                <a:moveTo>
                  <a:pt x="258" y="195"/>
                </a:moveTo>
                <a:lnTo>
                  <a:pt x="258" y="195"/>
                </a:lnTo>
                <a:cubicBezTo>
                  <a:pt x="275" y="195"/>
                  <a:pt x="293" y="212"/>
                  <a:pt x="293" y="230"/>
                </a:cubicBezTo>
                <a:cubicBezTo>
                  <a:pt x="293" y="248"/>
                  <a:pt x="275" y="266"/>
                  <a:pt x="258" y="266"/>
                </a:cubicBezTo>
                <a:cubicBezTo>
                  <a:pt x="240" y="266"/>
                  <a:pt x="221" y="248"/>
                  <a:pt x="221" y="230"/>
                </a:cubicBezTo>
                <a:cubicBezTo>
                  <a:pt x="221" y="212"/>
                  <a:pt x="240" y="195"/>
                  <a:pt x="258" y="195"/>
                </a:cubicBezTo>
                <a:close/>
                <a:moveTo>
                  <a:pt x="27" y="61"/>
                </a:moveTo>
                <a:lnTo>
                  <a:pt x="27" y="61"/>
                </a:lnTo>
                <a:cubicBezTo>
                  <a:pt x="27" y="44"/>
                  <a:pt x="45" y="26"/>
                  <a:pt x="62" y="26"/>
                </a:cubicBezTo>
                <a:cubicBezTo>
                  <a:pt x="80" y="26"/>
                  <a:pt x="98" y="44"/>
                  <a:pt x="98" y="61"/>
                </a:cubicBezTo>
                <a:cubicBezTo>
                  <a:pt x="98" y="79"/>
                  <a:pt x="80" y="97"/>
                  <a:pt x="62" y="97"/>
                </a:cubicBezTo>
                <a:cubicBezTo>
                  <a:pt x="45" y="97"/>
                  <a:pt x="27" y="79"/>
                  <a:pt x="27" y="61"/>
                </a:cubicBezTo>
                <a:close/>
                <a:moveTo>
                  <a:pt x="258" y="442"/>
                </a:moveTo>
                <a:lnTo>
                  <a:pt x="258" y="442"/>
                </a:lnTo>
                <a:cubicBezTo>
                  <a:pt x="240" y="442"/>
                  <a:pt x="221" y="425"/>
                  <a:pt x="221" y="407"/>
                </a:cubicBezTo>
                <a:cubicBezTo>
                  <a:pt x="221" y="389"/>
                  <a:pt x="240" y="372"/>
                  <a:pt x="258" y="372"/>
                </a:cubicBezTo>
                <a:cubicBezTo>
                  <a:pt x="275" y="372"/>
                  <a:pt x="293" y="389"/>
                  <a:pt x="293" y="407"/>
                </a:cubicBezTo>
                <a:cubicBezTo>
                  <a:pt x="293" y="425"/>
                  <a:pt x="275" y="442"/>
                  <a:pt x="258" y="442"/>
                </a:cubicBezTo>
                <a:close/>
              </a:path>
            </a:pathLst>
          </a:custGeom>
          <a:solidFill>
            <a:srgbClr val="161D30"/>
          </a:solidFill>
          <a:ln>
            <a:noFill/>
          </a:ln>
          <a:effectLst/>
          <a:extLst/>
        </p:spPr>
        <p:txBody>
          <a:bodyPr wrap="none" lIns="34290" tIns="17145" rIns="34290" bIns="17145" anchor="ctr"/>
          <a:lstStyle/>
          <a:p>
            <a:pPr eaLnBrk="1" hangingPunct="1">
              <a:defRPr/>
            </a:pPr>
            <a:endParaRPr lang="zh-CN" altLang="en-US"/>
          </a:p>
        </p:txBody>
      </p:sp>
    </p:spTree>
    <p:extLst>
      <p:ext uri="{BB962C8B-B14F-4D97-AF65-F5344CB8AC3E}">
        <p14:creationId xmlns:p14="http://schemas.microsoft.com/office/powerpoint/2010/main" val="3921981744"/>
      </p:ext>
    </p:extLst>
  </p:cSld>
  <p:clrMapOvr>
    <a:masterClrMapping/>
  </p:clrMapOvr>
  <mc:AlternateContent xmlns:mc="http://schemas.openxmlformats.org/markup-compatibility/2006" xmlns:p14="http://schemas.microsoft.com/office/powerpoint/2010/main">
    <mc:Choice Requires="p14">
      <p:transition p14:dur="10" advTm="2000"/>
    </mc:Choice>
    <mc:Fallback xmlns="">
      <p:transition advTm="200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25684" y="4532336"/>
            <a:ext cx="5290309" cy="1231835"/>
          </a:xfrm>
          <a:prstGeom prst="rect">
            <a:avLst/>
          </a:prstGeom>
          <a:solidFill>
            <a:srgbClr val="161D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en-US" sz="197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8" name="Rectangle 7"/>
          <p:cNvSpPr/>
          <p:nvPr/>
        </p:nvSpPr>
        <p:spPr>
          <a:xfrm>
            <a:off x="6084781" y="4532333"/>
            <a:ext cx="5291224" cy="1236223"/>
          </a:xfrm>
          <a:prstGeom prst="rect">
            <a:avLst/>
          </a:prstGeom>
          <a:solidFill>
            <a:srgbClr val="B19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en-US" sz="197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4" name="išľíďè">
            <a:extLst>
              <a:ext uri="{FF2B5EF4-FFF2-40B4-BE49-F238E27FC236}">
                <a16:creationId xmlns="" xmlns:a16="http://schemas.microsoft.com/office/drawing/2014/main" id="{10AB023D-AD6E-4DE5-8AD5-229C186E7AAA}"/>
              </a:ext>
            </a:extLst>
          </p:cNvPr>
          <p:cNvSpPr/>
          <p:nvPr/>
        </p:nvSpPr>
        <p:spPr bwMode="auto">
          <a:xfrm>
            <a:off x="1297109" y="5053667"/>
            <a:ext cx="3977333" cy="490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solidFill>
                  <a:schemeClr val="bg1"/>
                </a:solidFill>
                <a:latin typeface="微软雅黑" panose="020B0503020204020204" pitchFamily="34" charset="-122"/>
                <a:ea typeface="微软雅黑" panose="020B0503020204020204" pitchFamily="34" charset="-122"/>
              </a:rPr>
              <a:t>请替换文字内容复制你的内容到到天边字内容复制你的内容到内容到到天边字内容复制你的内容到</a:t>
            </a:r>
          </a:p>
        </p:txBody>
      </p:sp>
      <p:sp>
        <p:nvSpPr>
          <p:cNvPr id="15" name="iSlíďè">
            <a:extLst>
              <a:ext uri="{FF2B5EF4-FFF2-40B4-BE49-F238E27FC236}">
                <a16:creationId xmlns="" xmlns:a16="http://schemas.microsoft.com/office/drawing/2014/main" id="{7CBFB9C8-8E56-4F7F-8169-A4DB209B8634}"/>
              </a:ext>
            </a:extLst>
          </p:cNvPr>
          <p:cNvSpPr txBox="1"/>
          <p:nvPr/>
        </p:nvSpPr>
        <p:spPr bwMode="auto">
          <a:xfrm>
            <a:off x="1297110" y="4821949"/>
            <a:ext cx="1933825" cy="309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92500" lnSpcReduction="20000"/>
          </a:bodyPr>
          <a:lstStyle/>
          <a:p>
            <a:pPr marL="0" marR="0" lvl="0" indent="0" algn="l" defTabSz="913765" rtl="0" eaLnBrk="1" fontAlgn="auto" latinLnBrk="0" hangingPunct="1">
              <a:lnSpc>
                <a:spcPct val="100000"/>
              </a:lnSpc>
              <a:spcBef>
                <a:spcPct val="0"/>
              </a:spcBef>
              <a:spcAft>
                <a:spcPts val="0"/>
              </a:spcAft>
              <a:buClrTx/>
              <a:buSzTx/>
              <a:buFontTx/>
              <a:buNone/>
              <a:tabLst/>
              <a:defRPr/>
            </a:pPr>
            <a:r>
              <a:rPr kumimoji="0" lang="zh-CN" altLang="en-US" sz="18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标题文本预设</a:t>
            </a:r>
          </a:p>
        </p:txBody>
      </p:sp>
      <p:sp>
        <p:nvSpPr>
          <p:cNvPr id="20" name="išľíďè">
            <a:extLst>
              <a:ext uri="{FF2B5EF4-FFF2-40B4-BE49-F238E27FC236}">
                <a16:creationId xmlns="" xmlns:a16="http://schemas.microsoft.com/office/drawing/2014/main" id="{4679DE48-AFF8-44DF-AEE4-4B373A15DE79}"/>
              </a:ext>
            </a:extLst>
          </p:cNvPr>
          <p:cNvSpPr/>
          <p:nvPr/>
        </p:nvSpPr>
        <p:spPr bwMode="auto">
          <a:xfrm>
            <a:off x="6582716" y="5053667"/>
            <a:ext cx="3977333" cy="490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solidFill>
                  <a:schemeClr val="bg1"/>
                </a:solidFill>
                <a:latin typeface="微软雅黑" panose="020B0503020204020204" pitchFamily="34" charset="-122"/>
                <a:ea typeface="微软雅黑" panose="020B0503020204020204" pitchFamily="34" charset="-122"/>
              </a:rPr>
              <a:t>请替换文字内容复制你的内容到到天边字内容复制你的内容到内容到到天边字内容复制你的内容到</a:t>
            </a:r>
          </a:p>
        </p:txBody>
      </p:sp>
      <p:sp>
        <p:nvSpPr>
          <p:cNvPr id="21" name="iSlíďè">
            <a:extLst>
              <a:ext uri="{FF2B5EF4-FFF2-40B4-BE49-F238E27FC236}">
                <a16:creationId xmlns="" xmlns:a16="http://schemas.microsoft.com/office/drawing/2014/main" id="{3D999111-19E4-4DB1-923C-F0EDC49873D2}"/>
              </a:ext>
            </a:extLst>
          </p:cNvPr>
          <p:cNvSpPr txBox="1"/>
          <p:nvPr/>
        </p:nvSpPr>
        <p:spPr bwMode="auto">
          <a:xfrm>
            <a:off x="6582717" y="4821949"/>
            <a:ext cx="1933825" cy="309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92500" lnSpcReduction="20000"/>
          </a:bodyPr>
          <a:lstStyle/>
          <a:p>
            <a:pPr marL="0" marR="0" lvl="0" indent="0" algn="l" defTabSz="913765" rtl="0" eaLnBrk="1" fontAlgn="auto" latinLnBrk="0" hangingPunct="1">
              <a:lnSpc>
                <a:spcPct val="100000"/>
              </a:lnSpc>
              <a:spcBef>
                <a:spcPct val="0"/>
              </a:spcBef>
              <a:spcAft>
                <a:spcPts val="0"/>
              </a:spcAft>
              <a:buClrTx/>
              <a:buSzTx/>
              <a:buFontTx/>
              <a:buNone/>
              <a:tabLst/>
              <a:defRPr/>
            </a:pPr>
            <a:r>
              <a:rPr kumimoji="0" lang="zh-CN" altLang="en-US" sz="18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标题文本预设</a:t>
            </a:r>
          </a:p>
        </p:txBody>
      </p:sp>
      <p:pic>
        <p:nvPicPr>
          <p:cNvPr id="22" name="图片 21">
            <a:extLst>
              <a:ext uri="{FF2B5EF4-FFF2-40B4-BE49-F238E27FC236}">
                <a16:creationId xmlns="" xmlns:a16="http://schemas.microsoft.com/office/drawing/2014/main" id="{B00F536F-F607-40CF-9A27-F7EA8A5E07F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862" t="7022" r="4958" b="2862"/>
          <a:stretch/>
        </p:blipFill>
        <p:spPr>
          <a:xfrm>
            <a:off x="725684" y="1540042"/>
            <a:ext cx="5290309" cy="2909125"/>
          </a:xfrm>
          <a:prstGeom prst="rect">
            <a:avLst/>
          </a:prstGeom>
        </p:spPr>
      </p:pic>
      <p:pic>
        <p:nvPicPr>
          <p:cNvPr id="23" name="图片 22">
            <a:extLst>
              <a:ext uri="{FF2B5EF4-FFF2-40B4-BE49-F238E27FC236}">
                <a16:creationId xmlns="" xmlns:a16="http://schemas.microsoft.com/office/drawing/2014/main" id="{19AABF47-6617-47F6-9B40-F914E7C9E23A}"/>
              </a:ext>
            </a:extLst>
          </p:cNvPr>
          <p:cNvPicPr>
            <a:picLocks noChangeAspect="1"/>
          </p:cNvPicPr>
          <p:nvPr/>
        </p:nvPicPr>
        <p:blipFill rotWithShape="1">
          <a:blip r:embed="rId4">
            <a:extLst>
              <a:ext uri="{28A0092B-C50C-407E-A947-70E740481C1C}">
                <a14:useLocalDpi xmlns:a14="http://schemas.microsoft.com/office/drawing/2010/main" val="0"/>
              </a:ext>
            </a:extLst>
          </a:blip>
          <a:srcRect l="39092" t="19068" r="12102" b="37693"/>
          <a:stretch/>
        </p:blipFill>
        <p:spPr>
          <a:xfrm>
            <a:off x="6084781" y="1540042"/>
            <a:ext cx="5290309" cy="2929276"/>
          </a:xfrm>
          <a:prstGeom prst="rect">
            <a:avLst/>
          </a:prstGeom>
        </p:spPr>
      </p:pic>
      <p:sp>
        <p:nvSpPr>
          <p:cNvPr id="16" name="矩形 15">
            <a:extLst>
              <a:ext uri="{FF2B5EF4-FFF2-40B4-BE49-F238E27FC236}">
                <a16:creationId xmlns="" xmlns:a16="http://schemas.microsoft.com/office/drawing/2014/main" id="{311D6A22-19E8-4A87-8141-7FEA871C328A}"/>
              </a:ext>
            </a:extLst>
          </p:cNvPr>
          <p:cNvSpPr/>
          <p:nvPr/>
        </p:nvSpPr>
        <p:spPr>
          <a:xfrm>
            <a:off x="-1" y="457200"/>
            <a:ext cx="307181" cy="482600"/>
          </a:xfrm>
          <a:prstGeom prst="rect">
            <a:avLst/>
          </a:prstGeom>
          <a:solidFill>
            <a:srgbClr val="171D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 xmlns:a16="http://schemas.microsoft.com/office/drawing/2014/main" id="{C54238D7-7813-4112-A4EC-C826D77A06FD}"/>
              </a:ext>
            </a:extLst>
          </p:cNvPr>
          <p:cNvSpPr/>
          <p:nvPr/>
        </p:nvSpPr>
        <p:spPr>
          <a:xfrm>
            <a:off x="307180" y="457200"/>
            <a:ext cx="140495" cy="482600"/>
          </a:xfrm>
          <a:prstGeom prst="rect">
            <a:avLst/>
          </a:prstGeom>
          <a:solidFill>
            <a:srgbClr val="B19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 xmlns:a16="http://schemas.microsoft.com/office/drawing/2014/main" id="{C504FD4A-D64C-4571-BBF7-B2E49CC96A97}"/>
              </a:ext>
            </a:extLst>
          </p:cNvPr>
          <p:cNvSpPr txBox="1"/>
          <p:nvPr/>
        </p:nvSpPr>
        <p:spPr>
          <a:xfrm>
            <a:off x="514349" y="498445"/>
            <a:ext cx="2492990" cy="400110"/>
          </a:xfrm>
          <a:prstGeom prst="rect">
            <a:avLst/>
          </a:prstGeom>
          <a:noFill/>
        </p:spPr>
        <p:txBody>
          <a:bodyPr wrap="none" rtlCol="0" anchor="ctr">
            <a:spAutoFit/>
          </a:bodyPr>
          <a:lstStyle/>
          <a:p>
            <a:r>
              <a:rPr lang="zh-CN" altLang="en-US" sz="2000" b="1" dirty="0">
                <a:solidFill>
                  <a:srgbClr val="B1925F"/>
                </a:solidFill>
                <a:latin typeface="微软雅黑" panose="020B0503020204020204" pitchFamily="34" charset="-122"/>
                <a:ea typeface="微软雅黑" panose="020B0503020204020204" pitchFamily="34" charset="-122"/>
                <a:cs typeface="+mn-ea"/>
                <a:sym typeface="+mn-lt"/>
              </a:rPr>
              <a:t>请双击输入您的标题</a:t>
            </a:r>
          </a:p>
        </p:txBody>
      </p:sp>
    </p:spTree>
    <p:extLst>
      <p:ext uri="{BB962C8B-B14F-4D97-AF65-F5344CB8AC3E}">
        <p14:creationId xmlns:p14="http://schemas.microsoft.com/office/powerpoint/2010/main" val="2426518058"/>
      </p:ext>
    </p:extLst>
  </p:cSld>
  <p:clrMapOvr>
    <a:masterClrMapping/>
  </p:clrMapOvr>
  <mc:AlternateContent xmlns:mc="http://schemas.openxmlformats.org/markup-compatibility/2006" xmlns:p14="http://schemas.microsoft.com/office/powerpoint/2010/main">
    <mc:Choice Requires="p14">
      <p:transition p14:dur="10" advTm="2000"/>
    </mc:Choice>
    <mc:Fallback xmlns="">
      <p:transition advTm="200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656720" y="4923310"/>
            <a:ext cx="785804" cy="486997"/>
          </a:xfrm>
          <a:prstGeom prst="rect">
            <a:avLst/>
          </a:prstGeom>
          <a:noFill/>
        </p:spPr>
        <p:txBody>
          <a:bodyPr wrap="none" lIns="86683" tIns="43341" rIns="86683" bIns="43341"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lumMod val="65000"/>
                  </a:prstClr>
                </a:solidFill>
                <a:effectLst/>
                <a:uLnTx/>
                <a:uFillTx/>
                <a:latin typeface="Century Gothic" panose="020B0502020202020204" pitchFamily="34" charset="0"/>
                <a:ea typeface="微软雅黑"/>
                <a:sym typeface="Arial"/>
              </a:rPr>
              <a:t>10%</a:t>
            </a:r>
            <a:endParaRPr kumimoji="0" lang="en-GB" sz="2400" b="1" i="0" u="none" strike="noStrike" kern="1200" cap="none" spc="0" normalizeH="0" baseline="0" noProof="0" dirty="0">
              <a:ln>
                <a:noFill/>
              </a:ln>
              <a:solidFill>
                <a:prstClr val="white">
                  <a:lumMod val="65000"/>
                </a:prstClr>
              </a:solidFill>
              <a:effectLst/>
              <a:uLnTx/>
              <a:uFillTx/>
              <a:latin typeface="Century Gothic" panose="020B0502020202020204" pitchFamily="34" charset="0"/>
              <a:ea typeface="微软雅黑"/>
              <a:sym typeface="Arial"/>
            </a:endParaRPr>
          </a:p>
        </p:txBody>
      </p:sp>
      <p:sp>
        <p:nvSpPr>
          <p:cNvPr id="12" name="TextBox 11"/>
          <p:cNvSpPr txBox="1"/>
          <p:nvPr/>
        </p:nvSpPr>
        <p:spPr>
          <a:xfrm>
            <a:off x="1910627" y="4918439"/>
            <a:ext cx="785804" cy="486997"/>
          </a:xfrm>
          <a:prstGeom prst="rect">
            <a:avLst/>
          </a:prstGeom>
          <a:noFill/>
        </p:spPr>
        <p:txBody>
          <a:bodyPr wrap="none" lIns="86683" tIns="43341" rIns="86683" bIns="43341"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sz="2400" b="1" i="0" u="none" strike="noStrike" kern="1200" cap="none" spc="0" normalizeH="0" baseline="0" noProof="0">
                <a:ln>
                  <a:noFill/>
                </a:ln>
                <a:solidFill>
                  <a:prstClr val="white">
                    <a:lumMod val="65000"/>
                  </a:prstClr>
                </a:solidFill>
                <a:effectLst/>
                <a:uLnTx/>
                <a:uFillTx/>
                <a:latin typeface="Century Gothic" panose="020B0502020202020204" pitchFamily="34" charset="0"/>
                <a:ea typeface="微软雅黑"/>
                <a:sym typeface="Arial"/>
              </a:rPr>
              <a:t>20%</a:t>
            </a:r>
            <a:endParaRPr kumimoji="0" lang="en-GB" sz="2400" b="1" i="0" u="none" strike="noStrike" kern="1200" cap="none" spc="0" normalizeH="0" baseline="0" noProof="0">
              <a:ln>
                <a:noFill/>
              </a:ln>
              <a:solidFill>
                <a:prstClr val="white">
                  <a:lumMod val="65000"/>
                </a:prstClr>
              </a:solidFill>
              <a:effectLst/>
              <a:uLnTx/>
              <a:uFillTx/>
              <a:latin typeface="Century Gothic" panose="020B0502020202020204" pitchFamily="34" charset="0"/>
              <a:ea typeface="微软雅黑"/>
              <a:sym typeface="Arial"/>
            </a:endParaRPr>
          </a:p>
        </p:txBody>
      </p:sp>
      <p:sp>
        <p:nvSpPr>
          <p:cNvPr id="13" name="TextBox 12"/>
          <p:cNvSpPr txBox="1"/>
          <p:nvPr/>
        </p:nvSpPr>
        <p:spPr>
          <a:xfrm>
            <a:off x="3164532" y="4923310"/>
            <a:ext cx="785804" cy="486997"/>
          </a:xfrm>
          <a:prstGeom prst="rect">
            <a:avLst/>
          </a:prstGeom>
          <a:noFill/>
        </p:spPr>
        <p:txBody>
          <a:bodyPr wrap="none" lIns="86683" tIns="43341" rIns="86683" bIns="43341"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sz="2400" b="1" i="0" u="none" strike="noStrike" kern="1200" cap="none" spc="0" normalizeH="0" baseline="0" noProof="0">
                <a:ln>
                  <a:noFill/>
                </a:ln>
                <a:solidFill>
                  <a:prstClr val="white">
                    <a:lumMod val="65000"/>
                  </a:prstClr>
                </a:solidFill>
                <a:effectLst/>
                <a:uLnTx/>
                <a:uFillTx/>
                <a:latin typeface="Century Gothic" panose="020B0502020202020204" pitchFamily="34" charset="0"/>
                <a:ea typeface="微软雅黑"/>
                <a:sym typeface="Arial"/>
              </a:rPr>
              <a:t>30%</a:t>
            </a:r>
            <a:endParaRPr kumimoji="0" lang="en-GB" sz="2400" b="1" i="0" u="none" strike="noStrike" kern="1200" cap="none" spc="0" normalizeH="0" baseline="0" noProof="0">
              <a:ln>
                <a:noFill/>
              </a:ln>
              <a:solidFill>
                <a:prstClr val="white">
                  <a:lumMod val="65000"/>
                </a:prstClr>
              </a:solidFill>
              <a:effectLst/>
              <a:uLnTx/>
              <a:uFillTx/>
              <a:latin typeface="Century Gothic" panose="020B0502020202020204" pitchFamily="34" charset="0"/>
              <a:ea typeface="微软雅黑"/>
              <a:sym typeface="Arial"/>
            </a:endParaRPr>
          </a:p>
        </p:txBody>
      </p:sp>
      <p:sp>
        <p:nvSpPr>
          <p:cNvPr id="14" name="TextBox 13"/>
          <p:cNvSpPr txBox="1"/>
          <p:nvPr/>
        </p:nvSpPr>
        <p:spPr>
          <a:xfrm>
            <a:off x="4418436" y="4922167"/>
            <a:ext cx="785804" cy="486997"/>
          </a:xfrm>
          <a:prstGeom prst="rect">
            <a:avLst/>
          </a:prstGeom>
          <a:noFill/>
        </p:spPr>
        <p:txBody>
          <a:bodyPr wrap="none" lIns="86683" tIns="43341" rIns="86683" bIns="43341"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sz="2400" b="1" i="0" u="none" strike="noStrike" kern="1200" cap="none" spc="0" normalizeH="0" baseline="0" noProof="0">
                <a:ln>
                  <a:noFill/>
                </a:ln>
                <a:solidFill>
                  <a:prstClr val="white">
                    <a:lumMod val="65000"/>
                  </a:prstClr>
                </a:solidFill>
                <a:effectLst/>
                <a:uLnTx/>
                <a:uFillTx/>
                <a:latin typeface="Century Gothic" panose="020B0502020202020204" pitchFamily="34" charset="0"/>
                <a:ea typeface="微软雅黑"/>
                <a:sym typeface="Arial"/>
              </a:rPr>
              <a:t>40%</a:t>
            </a:r>
            <a:endParaRPr kumimoji="0" lang="en-GB" sz="2400" b="1" i="0" u="none" strike="noStrike" kern="1200" cap="none" spc="0" normalizeH="0" baseline="0" noProof="0">
              <a:ln>
                <a:noFill/>
              </a:ln>
              <a:solidFill>
                <a:prstClr val="white">
                  <a:lumMod val="65000"/>
                </a:prstClr>
              </a:solidFill>
              <a:effectLst/>
              <a:uLnTx/>
              <a:uFillTx/>
              <a:latin typeface="Century Gothic" panose="020B0502020202020204" pitchFamily="34" charset="0"/>
              <a:ea typeface="微软雅黑"/>
              <a:sym typeface="Arial"/>
            </a:endParaRPr>
          </a:p>
        </p:txBody>
      </p:sp>
      <p:sp>
        <p:nvSpPr>
          <p:cNvPr id="15" name="TextBox 14"/>
          <p:cNvSpPr txBox="1"/>
          <p:nvPr/>
        </p:nvSpPr>
        <p:spPr>
          <a:xfrm>
            <a:off x="5672343" y="4923310"/>
            <a:ext cx="785804" cy="486997"/>
          </a:xfrm>
          <a:prstGeom prst="rect">
            <a:avLst/>
          </a:prstGeom>
          <a:noFill/>
        </p:spPr>
        <p:txBody>
          <a:bodyPr wrap="none" lIns="86683" tIns="43341" rIns="86683" bIns="43341"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sz="2400" b="1" i="0" u="none" strike="noStrike" kern="1200" cap="none" spc="0" normalizeH="0" baseline="0" noProof="0">
                <a:ln>
                  <a:noFill/>
                </a:ln>
                <a:solidFill>
                  <a:prstClr val="white">
                    <a:lumMod val="65000"/>
                  </a:prstClr>
                </a:solidFill>
                <a:effectLst/>
                <a:uLnTx/>
                <a:uFillTx/>
                <a:latin typeface="Century Gothic" panose="020B0502020202020204" pitchFamily="34" charset="0"/>
                <a:ea typeface="微软雅黑"/>
                <a:sym typeface="Arial"/>
              </a:rPr>
              <a:t>50%</a:t>
            </a:r>
            <a:endParaRPr kumimoji="0" lang="en-GB" sz="2400" b="1" i="0" u="none" strike="noStrike" kern="1200" cap="none" spc="0" normalizeH="0" baseline="0" noProof="0">
              <a:ln>
                <a:noFill/>
              </a:ln>
              <a:solidFill>
                <a:prstClr val="white">
                  <a:lumMod val="65000"/>
                </a:prstClr>
              </a:solidFill>
              <a:effectLst/>
              <a:uLnTx/>
              <a:uFillTx/>
              <a:latin typeface="Century Gothic" panose="020B0502020202020204" pitchFamily="34" charset="0"/>
              <a:ea typeface="微软雅黑"/>
              <a:sym typeface="Arial"/>
            </a:endParaRPr>
          </a:p>
        </p:txBody>
      </p:sp>
      <p:sp>
        <p:nvSpPr>
          <p:cNvPr id="16" name="TextBox 15"/>
          <p:cNvSpPr txBox="1"/>
          <p:nvPr/>
        </p:nvSpPr>
        <p:spPr>
          <a:xfrm>
            <a:off x="6926247" y="4918439"/>
            <a:ext cx="785804" cy="486997"/>
          </a:xfrm>
          <a:prstGeom prst="rect">
            <a:avLst/>
          </a:prstGeom>
          <a:noFill/>
        </p:spPr>
        <p:txBody>
          <a:bodyPr wrap="none" lIns="86683" tIns="43341" rIns="86683" bIns="43341"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sz="2400" b="1" i="0" u="none" strike="noStrike" kern="1200" cap="none" spc="0" normalizeH="0" baseline="0" noProof="0">
                <a:ln>
                  <a:noFill/>
                </a:ln>
                <a:solidFill>
                  <a:prstClr val="white">
                    <a:lumMod val="65000"/>
                  </a:prstClr>
                </a:solidFill>
                <a:effectLst/>
                <a:uLnTx/>
                <a:uFillTx/>
                <a:latin typeface="Century Gothic" panose="020B0502020202020204" pitchFamily="34" charset="0"/>
                <a:ea typeface="微软雅黑"/>
                <a:sym typeface="Arial"/>
              </a:rPr>
              <a:t>60%</a:t>
            </a:r>
            <a:endParaRPr kumimoji="0" lang="en-GB" sz="2400" b="1" i="0" u="none" strike="noStrike" kern="1200" cap="none" spc="0" normalizeH="0" baseline="0" noProof="0">
              <a:ln>
                <a:noFill/>
              </a:ln>
              <a:solidFill>
                <a:prstClr val="white">
                  <a:lumMod val="65000"/>
                </a:prstClr>
              </a:solidFill>
              <a:effectLst/>
              <a:uLnTx/>
              <a:uFillTx/>
              <a:latin typeface="Century Gothic" panose="020B0502020202020204" pitchFamily="34" charset="0"/>
              <a:ea typeface="微软雅黑"/>
              <a:sym typeface="Arial"/>
            </a:endParaRPr>
          </a:p>
        </p:txBody>
      </p:sp>
      <p:sp>
        <p:nvSpPr>
          <p:cNvPr id="17" name="TextBox 16"/>
          <p:cNvSpPr txBox="1"/>
          <p:nvPr/>
        </p:nvSpPr>
        <p:spPr>
          <a:xfrm>
            <a:off x="8180151" y="4918439"/>
            <a:ext cx="785804" cy="486997"/>
          </a:xfrm>
          <a:prstGeom prst="rect">
            <a:avLst/>
          </a:prstGeom>
          <a:noFill/>
        </p:spPr>
        <p:txBody>
          <a:bodyPr wrap="none" lIns="86683" tIns="43341" rIns="86683" bIns="43341"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sz="2400" b="1" i="0" u="none" strike="noStrike" kern="1200" cap="none" spc="0" normalizeH="0" baseline="0" noProof="0">
                <a:ln>
                  <a:noFill/>
                </a:ln>
                <a:solidFill>
                  <a:prstClr val="white">
                    <a:lumMod val="65000"/>
                  </a:prstClr>
                </a:solidFill>
                <a:effectLst/>
                <a:uLnTx/>
                <a:uFillTx/>
                <a:latin typeface="Century Gothic" panose="020B0502020202020204" pitchFamily="34" charset="0"/>
                <a:ea typeface="微软雅黑"/>
                <a:sym typeface="Arial"/>
              </a:rPr>
              <a:t>70%</a:t>
            </a:r>
            <a:endParaRPr kumimoji="0" lang="en-GB" sz="2400" b="1" i="0" u="none" strike="noStrike" kern="1200" cap="none" spc="0" normalizeH="0" baseline="0" noProof="0">
              <a:ln>
                <a:noFill/>
              </a:ln>
              <a:solidFill>
                <a:prstClr val="white">
                  <a:lumMod val="65000"/>
                </a:prstClr>
              </a:solidFill>
              <a:effectLst/>
              <a:uLnTx/>
              <a:uFillTx/>
              <a:latin typeface="Century Gothic" panose="020B0502020202020204" pitchFamily="34" charset="0"/>
              <a:ea typeface="微软雅黑"/>
              <a:sym typeface="Arial"/>
            </a:endParaRPr>
          </a:p>
        </p:txBody>
      </p:sp>
      <p:sp>
        <p:nvSpPr>
          <p:cNvPr id="18" name="TextBox 17"/>
          <p:cNvSpPr txBox="1"/>
          <p:nvPr/>
        </p:nvSpPr>
        <p:spPr>
          <a:xfrm>
            <a:off x="9434056" y="4918439"/>
            <a:ext cx="785804" cy="486997"/>
          </a:xfrm>
          <a:prstGeom prst="rect">
            <a:avLst/>
          </a:prstGeom>
          <a:noFill/>
        </p:spPr>
        <p:txBody>
          <a:bodyPr wrap="none" lIns="86683" tIns="43341" rIns="86683" bIns="43341"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sz="2400" b="1" i="0" u="none" strike="noStrike" kern="1200" cap="none" spc="0" normalizeH="0" baseline="0" noProof="0">
                <a:ln>
                  <a:noFill/>
                </a:ln>
                <a:solidFill>
                  <a:prstClr val="white">
                    <a:lumMod val="65000"/>
                  </a:prstClr>
                </a:solidFill>
                <a:effectLst/>
                <a:uLnTx/>
                <a:uFillTx/>
                <a:latin typeface="Century Gothic" panose="020B0502020202020204" pitchFamily="34" charset="0"/>
                <a:ea typeface="微软雅黑"/>
                <a:sym typeface="Arial"/>
              </a:rPr>
              <a:t>80%</a:t>
            </a:r>
            <a:endParaRPr kumimoji="0" lang="en-GB" sz="2400" b="1" i="0" u="none" strike="noStrike" kern="1200" cap="none" spc="0" normalizeH="0" baseline="0" noProof="0">
              <a:ln>
                <a:noFill/>
              </a:ln>
              <a:solidFill>
                <a:prstClr val="white">
                  <a:lumMod val="65000"/>
                </a:prstClr>
              </a:solidFill>
              <a:effectLst/>
              <a:uLnTx/>
              <a:uFillTx/>
              <a:latin typeface="Century Gothic" panose="020B0502020202020204" pitchFamily="34" charset="0"/>
              <a:ea typeface="微软雅黑"/>
              <a:sym typeface="Arial"/>
            </a:endParaRPr>
          </a:p>
        </p:txBody>
      </p:sp>
      <p:sp>
        <p:nvSpPr>
          <p:cNvPr id="19" name="TextBox 18"/>
          <p:cNvSpPr txBox="1"/>
          <p:nvPr/>
        </p:nvSpPr>
        <p:spPr>
          <a:xfrm>
            <a:off x="10687967" y="4918439"/>
            <a:ext cx="785804" cy="486997"/>
          </a:xfrm>
          <a:prstGeom prst="rect">
            <a:avLst/>
          </a:prstGeom>
          <a:noFill/>
        </p:spPr>
        <p:txBody>
          <a:bodyPr wrap="none" lIns="86683" tIns="43341" rIns="86683" bIns="43341" rtlCol="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sz="2400" b="1" i="0" u="none" strike="noStrike" kern="1200" cap="none" spc="0" normalizeH="0" baseline="0" noProof="0">
                <a:ln>
                  <a:noFill/>
                </a:ln>
                <a:solidFill>
                  <a:prstClr val="white">
                    <a:lumMod val="65000"/>
                  </a:prstClr>
                </a:solidFill>
                <a:effectLst/>
                <a:uLnTx/>
                <a:uFillTx/>
                <a:latin typeface="Century Gothic" panose="020B0502020202020204" pitchFamily="34" charset="0"/>
                <a:ea typeface="微软雅黑"/>
                <a:sym typeface="Arial"/>
              </a:rPr>
              <a:t>90%</a:t>
            </a:r>
            <a:endParaRPr kumimoji="0" lang="en-GB" sz="2400" b="1" i="0" u="none" strike="noStrike" kern="1200" cap="none" spc="0" normalizeH="0" baseline="0" noProof="0">
              <a:ln>
                <a:noFill/>
              </a:ln>
              <a:solidFill>
                <a:prstClr val="white">
                  <a:lumMod val="65000"/>
                </a:prstClr>
              </a:solidFill>
              <a:effectLst/>
              <a:uLnTx/>
              <a:uFillTx/>
              <a:latin typeface="Century Gothic" panose="020B0502020202020204" pitchFamily="34" charset="0"/>
              <a:ea typeface="微软雅黑"/>
              <a:sym typeface="Arial"/>
            </a:endParaRPr>
          </a:p>
        </p:txBody>
      </p:sp>
      <p:sp>
        <p:nvSpPr>
          <p:cNvPr id="20" name="Rectangle 19"/>
          <p:cNvSpPr/>
          <p:nvPr/>
        </p:nvSpPr>
        <p:spPr>
          <a:xfrm>
            <a:off x="933725" y="4279805"/>
            <a:ext cx="2109923" cy="54861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86683" tIns="43341" rIns="86683" bIns="43341"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sz="1867" b="1" i="0" u="none" strike="noStrike" kern="1200" cap="none" spc="0" normalizeH="0" baseline="0" noProof="0" dirty="0">
                <a:ln>
                  <a:noFill/>
                </a:ln>
                <a:solidFill>
                  <a:prstClr val="white"/>
                </a:solidFill>
                <a:effectLst/>
                <a:uLnTx/>
                <a:uFillTx/>
                <a:latin typeface="Century Gothic" panose="020B0502020202020204" pitchFamily="34" charset="0"/>
                <a:ea typeface="微软雅黑"/>
                <a:sym typeface="Arial"/>
              </a:rPr>
              <a:t>2019</a:t>
            </a:r>
            <a:endParaRPr kumimoji="0" lang="en-GB" sz="1867" b="1" i="0" u="none" strike="noStrike" kern="1200" cap="none" spc="0" normalizeH="0" baseline="0" noProof="0" dirty="0">
              <a:ln>
                <a:noFill/>
              </a:ln>
              <a:solidFill>
                <a:prstClr val="white"/>
              </a:solidFill>
              <a:effectLst/>
              <a:uLnTx/>
              <a:uFillTx/>
              <a:latin typeface="Century Gothic" panose="020B0502020202020204" pitchFamily="34" charset="0"/>
              <a:ea typeface="微软雅黑"/>
              <a:sym typeface="Arial"/>
            </a:endParaRPr>
          </a:p>
        </p:txBody>
      </p:sp>
      <p:sp>
        <p:nvSpPr>
          <p:cNvPr id="21" name="Rectangle 20"/>
          <p:cNvSpPr/>
          <p:nvPr/>
        </p:nvSpPr>
        <p:spPr>
          <a:xfrm>
            <a:off x="3043647" y="4279805"/>
            <a:ext cx="3432141" cy="548611"/>
          </a:xfrm>
          <a:prstGeom prst="rect">
            <a:avLst/>
          </a:prstGeom>
          <a:solidFill>
            <a:srgbClr val="B1925F"/>
          </a:solidFill>
          <a:ln>
            <a:noFill/>
          </a:ln>
        </p:spPr>
        <p:style>
          <a:lnRef idx="2">
            <a:schemeClr val="accent1">
              <a:shade val="50000"/>
            </a:schemeClr>
          </a:lnRef>
          <a:fillRef idx="1">
            <a:schemeClr val="accent1"/>
          </a:fillRef>
          <a:effectRef idx="0">
            <a:schemeClr val="accent1"/>
          </a:effectRef>
          <a:fontRef idx="minor">
            <a:schemeClr val="lt1"/>
          </a:fontRef>
        </p:style>
        <p:txBody>
          <a:bodyPr lIns="86683" tIns="43341" rIns="86683" bIns="43341"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sz="1867" b="1" i="0" u="none" strike="noStrike" kern="1200" cap="none" spc="0" normalizeH="0" baseline="0" noProof="0" dirty="0">
                <a:ln>
                  <a:noFill/>
                </a:ln>
                <a:solidFill>
                  <a:prstClr val="white"/>
                </a:solidFill>
                <a:effectLst/>
                <a:uLnTx/>
                <a:uFillTx/>
                <a:latin typeface="Century Gothic" panose="020B0502020202020204" pitchFamily="34" charset="0"/>
                <a:ea typeface="微软雅黑"/>
                <a:sym typeface="Arial"/>
              </a:rPr>
              <a:t>2019</a:t>
            </a:r>
            <a:endParaRPr kumimoji="0" lang="en-GB" sz="1867" b="1" i="0" u="none" strike="noStrike" kern="1200" cap="none" spc="0" normalizeH="0" baseline="0" noProof="0" dirty="0">
              <a:ln>
                <a:noFill/>
              </a:ln>
              <a:solidFill>
                <a:prstClr val="white"/>
              </a:solidFill>
              <a:effectLst/>
              <a:uLnTx/>
              <a:uFillTx/>
              <a:latin typeface="Century Gothic" panose="020B0502020202020204" pitchFamily="34" charset="0"/>
              <a:ea typeface="微软雅黑"/>
              <a:sym typeface="Arial"/>
            </a:endParaRPr>
          </a:p>
        </p:txBody>
      </p:sp>
      <p:sp>
        <p:nvSpPr>
          <p:cNvPr id="22" name="Rectangle 21"/>
          <p:cNvSpPr/>
          <p:nvPr/>
        </p:nvSpPr>
        <p:spPr>
          <a:xfrm>
            <a:off x="6475790" y="4279805"/>
            <a:ext cx="4782489" cy="5486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6683" tIns="43341" rIns="86683" bIns="43341" rtlCol="0" anchor="ct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sz="1867" b="1" i="0" u="none" strike="noStrike" kern="1200" cap="none" spc="0" normalizeH="0" baseline="0" noProof="0" dirty="0">
                <a:ln>
                  <a:noFill/>
                </a:ln>
                <a:solidFill>
                  <a:prstClr val="white"/>
                </a:solidFill>
                <a:effectLst/>
                <a:uLnTx/>
                <a:uFillTx/>
                <a:latin typeface="Century Gothic" panose="020B0502020202020204" pitchFamily="34" charset="0"/>
                <a:ea typeface="微软雅黑"/>
                <a:sym typeface="Arial"/>
              </a:rPr>
              <a:t>2019</a:t>
            </a:r>
            <a:endParaRPr kumimoji="0" lang="en-GB" sz="1867" b="1" i="0" u="none" strike="noStrike" kern="1200" cap="none" spc="0" normalizeH="0" baseline="0" noProof="0" dirty="0">
              <a:ln>
                <a:noFill/>
              </a:ln>
              <a:solidFill>
                <a:prstClr val="white"/>
              </a:solidFill>
              <a:effectLst/>
              <a:uLnTx/>
              <a:uFillTx/>
              <a:latin typeface="Century Gothic" panose="020B0502020202020204" pitchFamily="34" charset="0"/>
              <a:ea typeface="微软雅黑"/>
              <a:sym typeface="Arial"/>
            </a:endParaRPr>
          </a:p>
        </p:txBody>
      </p:sp>
      <p:sp>
        <p:nvSpPr>
          <p:cNvPr id="26" name="矩形 25">
            <a:extLst>
              <a:ext uri="{FF2B5EF4-FFF2-40B4-BE49-F238E27FC236}">
                <a16:creationId xmlns="" xmlns:a16="http://schemas.microsoft.com/office/drawing/2014/main" id="{723076E3-D8A5-44EA-B338-42093199848E}"/>
              </a:ext>
            </a:extLst>
          </p:cNvPr>
          <p:cNvSpPr/>
          <p:nvPr/>
        </p:nvSpPr>
        <p:spPr>
          <a:xfrm>
            <a:off x="-1" y="457200"/>
            <a:ext cx="307181" cy="482600"/>
          </a:xfrm>
          <a:prstGeom prst="rect">
            <a:avLst/>
          </a:prstGeom>
          <a:solidFill>
            <a:srgbClr val="171D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 xmlns:a16="http://schemas.microsoft.com/office/drawing/2014/main" id="{2F171B9F-995C-40E0-A6E6-F21C729C3BAA}"/>
              </a:ext>
            </a:extLst>
          </p:cNvPr>
          <p:cNvSpPr/>
          <p:nvPr/>
        </p:nvSpPr>
        <p:spPr>
          <a:xfrm>
            <a:off x="307180" y="457200"/>
            <a:ext cx="140495" cy="482600"/>
          </a:xfrm>
          <a:prstGeom prst="rect">
            <a:avLst/>
          </a:prstGeom>
          <a:solidFill>
            <a:srgbClr val="B19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 xmlns:a16="http://schemas.microsoft.com/office/drawing/2014/main" id="{EBACA3D9-9AC0-4A80-8ED7-E95207D142A9}"/>
              </a:ext>
            </a:extLst>
          </p:cNvPr>
          <p:cNvSpPr txBox="1"/>
          <p:nvPr/>
        </p:nvSpPr>
        <p:spPr>
          <a:xfrm>
            <a:off x="514349" y="498445"/>
            <a:ext cx="2492990" cy="400110"/>
          </a:xfrm>
          <a:prstGeom prst="rect">
            <a:avLst/>
          </a:prstGeom>
          <a:noFill/>
        </p:spPr>
        <p:txBody>
          <a:bodyPr wrap="none" rtlCol="0" anchor="ctr">
            <a:spAutoFit/>
          </a:bodyPr>
          <a:lstStyle/>
          <a:p>
            <a:r>
              <a:rPr lang="zh-CN" altLang="en-US" sz="2000" b="1" dirty="0">
                <a:solidFill>
                  <a:srgbClr val="B1925F"/>
                </a:solidFill>
                <a:latin typeface="微软雅黑" panose="020B0503020204020204" pitchFamily="34" charset="-122"/>
                <a:ea typeface="微软雅黑" panose="020B0503020204020204" pitchFamily="34" charset="-122"/>
                <a:cs typeface="+mn-ea"/>
                <a:sym typeface="+mn-lt"/>
              </a:rPr>
              <a:t>请双击输入您的标题</a:t>
            </a:r>
          </a:p>
        </p:txBody>
      </p:sp>
      <p:sp>
        <p:nvSpPr>
          <p:cNvPr id="29" name="išľíďè">
            <a:extLst>
              <a:ext uri="{FF2B5EF4-FFF2-40B4-BE49-F238E27FC236}">
                <a16:creationId xmlns="" xmlns:a16="http://schemas.microsoft.com/office/drawing/2014/main" id="{7CFC5778-305A-4975-B21F-682F55512DE5}"/>
              </a:ext>
            </a:extLst>
          </p:cNvPr>
          <p:cNvSpPr/>
          <p:nvPr/>
        </p:nvSpPr>
        <p:spPr bwMode="auto">
          <a:xfrm>
            <a:off x="1532109" y="3144823"/>
            <a:ext cx="2215810" cy="641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ctr" defTabSz="913765">
              <a:lnSpc>
                <a:spcPct val="120000"/>
              </a:lnSpc>
              <a:spcBef>
                <a:spcPct val="0"/>
              </a:spcBef>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请替换文字内容复制你的内容到到天边替换</a:t>
            </a:r>
          </a:p>
        </p:txBody>
      </p:sp>
      <p:sp>
        <p:nvSpPr>
          <p:cNvPr id="30" name="矩形 29">
            <a:extLst>
              <a:ext uri="{FF2B5EF4-FFF2-40B4-BE49-F238E27FC236}">
                <a16:creationId xmlns="" xmlns:a16="http://schemas.microsoft.com/office/drawing/2014/main" id="{74DE4740-9F91-4903-B5AB-80D24D669134}"/>
              </a:ext>
            </a:extLst>
          </p:cNvPr>
          <p:cNvSpPr/>
          <p:nvPr/>
        </p:nvSpPr>
        <p:spPr>
          <a:xfrm>
            <a:off x="1924939" y="2845653"/>
            <a:ext cx="1415772" cy="338554"/>
          </a:xfrm>
          <a:prstGeom prst="rect">
            <a:avLst/>
          </a:prstGeom>
        </p:spPr>
        <p:txBody>
          <a:bodyPr wrap="none">
            <a:spAutoFit/>
          </a:bodyPr>
          <a:lstStyle/>
          <a:p>
            <a:pPr lvl="0" algn="ctr" defTabSz="913765">
              <a:spcBef>
                <a:spcPct val="0"/>
              </a:spcBef>
              <a:defRPr/>
            </a:pPr>
            <a:r>
              <a:rPr lang="zh-CN" altLang="en-US" sz="1600" b="1" dirty="0">
                <a:solidFill>
                  <a:srgbClr val="B1925F"/>
                </a:solidFill>
                <a:latin typeface="微软雅黑" panose="020B0503020204020204" pitchFamily="34" charset="-122"/>
                <a:ea typeface="微软雅黑" panose="020B0503020204020204" pitchFamily="34" charset="-122"/>
              </a:rPr>
              <a:t>标题文本预设</a:t>
            </a:r>
          </a:p>
        </p:txBody>
      </p:sp>
      <p:sp>
        <p:nvSpPr>
          <p:cNvPr id="31" name="išľíďè">
            <a:extLst>
              <a:ext uri="{FF2B5EF4-FFF2-40B4-BE49-F238E27FC236}">
                <a16:creationId xmlns="" xmlns:a16="http://schemas.microsoft.com/office/drawing/2014/main" id="{F4AA003D-678A-407D-B265-B4DA60F144B0}"/>
              </a:ext>
            </a:extLst>
          </p:cNvPr>
          <p:cNvSpPr/>
          <p:nvPr/>
        </p:nvSpPr>
        <p:spPr bwMode="auto">
          <a:xfrm>
            <a:off x="4913484" y="3144823"/>
            <a:ext cx="2215810" cy="641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ctr" defTabSz="913765">
              <a:lnSpc>
                <a:spcPct val="120000"/>
              </a:lnSpc>
              <a:spcBef>
                <a:spcPct val="0"/>
              </a:spcBef>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请替换文字内容复制你的内容到到天边替换</a:t>
            </a:r>
          </a:p>
        </p:txBody>
      </p:sp>
      <p:sp>
        <p:nvSpPr>
          <p:cNvPr id="32" name="矩形 31">
            <a:extLst>
              <a:ext uri="{FF2B5EF4-FFF2-40B4-BE49-F238E27FC236}">
                <a16:creationId xmlns="" xmlns:a16="http://schemas.microsoft.com/office/drawing/2014/main" id="{D387391C-1A7B-4E12-9DE0-BFFA343D8D44}"/>
              </a:ext>
            </a:extLst>
          </p:cNvPr>
          <p:cNvSpPr/>
          <p:nvPr/>
        </p:nvSpPr>
        <p:spPr>
          <a:xfrm>
            <a:off x="5306314" y="2845653"/>
            <a:ext cx="1415772" cy="338554"/>
          </a:xfrm>
          <a:prstGeom prst="rect">
            <a:avLst/>
          </a:prstGeom>
        </p:spPr>
        <p:txBody>
          <a:bodyPr wrap="none">
            <a:spAutoFit/>
          </a:bodyPr>
          <a:lstStyle/>
          <a:p>
            <a:pPr lvl="0" algn="ctr" defTabSz="913765">
              <a:spcBef>
                <a:spcPct val="0"/>
              </a:spcBef>
              <a:defRPr/>
            </a:pPr>
            <a:r>
              <a:rPr lang="zh-CN" altLang="en-US" sz="1600" b="1" dirty="0">
                <a:solidFill>
                  <a:srgbClr val="B1925F"/>
                </a:solidFill>
                <a:latin typeface="微软雅黑" panose="020B0503020204020204" pitchFamily="34" charset="-122"/>
                <a:ea typeface="微软雅黑" panose="020B0503020204020204" pitchFamily="34" charset="-122"/>
              </a:rPr>
              <a:t>标题文本预设</a:t>
            </a:r>
          </a:p>
        </p:txBody>
      </p:sp>
      <p:sp>
        <p:nvSpPr>
          <p:cNvPr id="33" name="išľíďè">
            <a:extLst>
              <a:ext uri="{FF2B5EF4-FFF2-40B4-BE49-F238E27FC236}">
                <a16:creationId xmlns="" xmlns:a16="http://schemas.microsoft.com/office/drawing/2014/main" id="{375690E3-ABFC-465B-BB35-EEB902185796}"/>
              </a:ext>
            </a:extLst>
          </p:cNvPr>
          <p:cNvSpPr/>
          <p:nvPr/>
        </p:nvSpPr>
        <p:spPr bwMode="auto">
          <a:xfrm>
            <a:off x="8468951" y="3144823"/>
            <a:ext cx="2215810" cy="641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ctr" defTabSz="913765">
              <a:lnSpc>
                <a:spcPct val="120000"/>
              </a:lnSpc>
              <a:spcBef>
                <a:spcPct val="0"/>
              </a:spcBef>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请替换文字内容复制你的内容到到天边替换</a:t>
            </a:r>
          </a:p>
        </p:txBody>
      </p:sp>
      <p:sp>
        <p:nvSpPr>
          <p:cNvPr id="37" name="矩形 36">
            <a:extLst>
              <a:ext uri="{FF2B5EF4-FFF2-40B4-BE49-F238E27FC236}">
                <a16:creationId xmlns="" xmlns:a16="http://schemas.microsoft.com/office/drawing/2014/main" id="{D1315BCA-D9AF-403D-AD4A-3A79836E0C73}"/>
              </a:ext>
            </a:extLst>
          </p:cNvPr>
          <p:cNvSpPr/>
          <p:nvPr/>
        </p:nvSpPr>
        <p:spPr>
          <a:xfrm>
            <a:off x="8861781" y="2845653"/>
            <a:ext cx="1415772" cy="338554"/>
          </a:xfrm>
          <a:prstGeom prst="rect">
            <a:avLst/>
          </a:prstGeom>
        </p:spPr>
        <p:txBody>
          <a:bodyPr wrap="none">
            <a:spAutoFit/>
          </a:bodyPr>
          <a:lstStyle/>
          <a:p>
            <a:pPr lvl="0" algn="ctr" defTabSz="913765">
              <a:spcBef>
                <a:spcPct val="0"/>
              </a:spcBef>
              <a:defRPr/>
            </a:pPr>
            <a:r>
              <a:rPr lang="zh-CN" altLang="en-US" sz="1600" b="1" dirty="0">
                <a:solidFill>
                  <a:srgbClr val="B1925F"/>
                </a:solidFill>
                <a:latin typeface="微软雅黑" panose="020B0503020204020204" pitchFamily="34" charset="-122"/>
                <a:ea typeface="微软雅黑" panose="020B0503020204020204" pitchFamily="34" charset="-122"/>
              </a:rPr>
              <a:t>标题文本预设</a:t>
            </a:r>
          </a:p>
        </p:txBody>
      </p:sp>
      <p:sp>
        <p:nvSpPr>
          <p:cNvPr id="41" name="Freeform 37">
            <a:extLst>
              <a:ext uri="{FF2B5EF4-FFF2-40B4-BE49-F238E27FC236}">
                <a16:creationId xmlns="" xmlns:a16="http://schemas.microsoft.com/office/drawing/2014/main" id="{8BBC5751-31B8-4240-9CBC-7310FBAB99FF}"/>
              </a:ext>
            </a:extLst>
          </p:cNvPr>
          <p:cNvSpPr>
            <a:spLocks noEditPoints="1"/>
          </p:cNvSpPr>
          <p:nvPr/>
        </p:nvSpPr>
        <p:spPr bwMode="auto">
          <a:xfrm>
            <a:off x="9289147" y="2190750"/>
            <a:ext cx="561040" cy="488526"/>
          </a:xfrm>
          <a:custGeom>
            <a:avLst/>
            <a:gdLst>
              <a:gd name="T0" fmla="*/ 2147483646 w 68"/>
              <a:gd name="T1" fmla="*/ 2147483646 h 59"/>
              <a:gd name="T2" fmla="*/ 2147483646 w 68"/>
              <a:gd name="T3" fmla="*/ 2147483646 h 59"/>
              <a:gd name="T4" fmla="*/ 2147483646 w 68"/>
              <a:gd name="T5" fmla="*/ 2147483646 h 59"/>
              <a:gd name="T6" fmla="*/ 2147483646 w 68"/>
              <a:gd name="T7" fmla="*/ 2147483646 h 59"/>
              <a:gd name="T8" fmla="*/ 0 w 68"/>
              <a:gd name="T9" fmla="*/ 2147483646 h 59"/>
              <a:gd name="T10" fmla="*/ 0 w 68"/>
              <a:gd name="T11" fmla="*/ 2147483646 h 59"/>
              <a:gd name="T12" fmla="*/ 2147483646 w 68"/>
              <a:gd name="T13" fmla="*/ 2147483646 h 59"/>
              <a:gd name="T14" fmla="*/ 2147483646 w 68"/>
              <a:gd name="T15" fmla="*/ 2147483646 h 59"/>
              <a:gd name="T16" fmla="*/ 2147483646 w 68"/>
              <a:gd name="T17" fmla="*/ 2147483646 h 59"/>
              <a:gd name="T18" fmla="*/ 2147483646 w 68"/>
              <a:gd name="T19" fmla="*/ 0 h 59"/>
              <a:gd name="T20" fmla="*/ 2147483646 w 68"/>
              <a:gd name="T21" fmla="*/ 0 h 59"/>
              <a:gd name="T22" fmla="*/ 2147483646 w 68"/>
              <a:gd name="T23" fmla="*/ 2147483646 h 59"/>
              <a:gd name="T24" fmla="*/ 2147483646 w 68"/>
              <a:gd name="T25" fmla="*/ 2147483646 h 59"/>
              <a:gd name="T26" fmla="*/ 2147483646 w 68"/>
              <a:gd name="T27" fmla="*/ 2147483646 h 59"/>
              <a:gd name="T28" fmla="*/ 2147483646 w 68"/>
              <a:gd name="T29" fmla="*/ 2147483646 h 59"/>
              <a:gd name="T30" fmla="*/ 2147483646 w 68"/>
              <a:gd name="T31" fmla="*/ 2147483646 h 59"/>
              <a:gd name="T32" fmla="*/ 2147483646 w 68"/>
              <a:gd name="T33" fmla="*/ 2147483646 h 59"/>
              <a:gd name="T34" fmla="*/ 2147483646 w 68"/>
              <a:gd name="T35" fmla="*/ 2147483646 h 59"/>
              <a:gd name="T36" fmla="*/ 2147483646 w 68"/>
              <a:gd name="T37" fmla="*/ 2147483646 h 59"/>
              <a:gd name="T38" fmla="*/ 2147483646 w 68"/>
              <a:gd name="T39" fmla="*/ 2147483646 h 59"/>
              <a:gd name="T40" fmla="*/ 2147483646 w 68"/>
              <a:gd name="T41" fmla="*/ 2147483646 h 59"/>
              <a:gd name="T42" fmla="*/ 2147483646 w 68"/>
              <a:gd name="T43" fmla="*/ 2147483646 h 59"/>
              <a:gd name="T44" fmla="*/ 2147483646 w 68"/>
              <a:gd name="T45" fmla="*/ 2147483646 h 59"/>
              <a:gd name="T46" fmla="*/ 2147483646 w 68"/>
              <a:gd name="T47" fmla="*/ 2147483646 h 59"/>
              <a:gd name="T48" fmla="*/ 2147483646 w 68"/>
              <a:gd name="T49" fmla="*/ 2147483646 h 5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8" h="59">
                <a:moveTo>
                  <a:pt x="68" y="18"/>
                </a:moveTo>
                <a:cubicBezTo>
                  <a:pt x="68" y="50"/>
                  <a:pt x="68" y="50"/>
                  <a:pt x="68" y="50"/>
                </a:cubicBezTo>
                <a:cubicBezTo>
                  <a:pt x="68" y="55"/>
                  <a:pt x="64" y="59"/>
                  <a:pt x="59" y="59"/>
                </a:cubicBezTo>
                <a:cubicBezTo>
                  <a:pt x="9" y="59"/>
                  <a:pt x="9" y="59"/>
                  <a:pt x="9" y="59"/>
                </a:cubicBezTo>
                <a:cubicBezTo>
                  <a:pt x="4" y="59"/>
                  <a:pt x="0" y="55"/>
                  <a:pt x="0" y="50"/>
                </a:cubicBezTo>
                <a:cubicBezTo>
                  <a:pt x="0" y="18"/>
                  <a:pt x="0" y="18"/>
                  <a:pt x="0" y="18"/>
                </a:cubicBezTo>
                <a:cubicBezTo>
                  <a:pt x="0" y="13"/>
                  <a:pt x="4" y="9"/>
                  <a:pt x="9" y="9"/>
                </a:cubicBezTo>
                <a:cubicBezTo>
                  <a:pt x="17" y="9"/>
                  <a:pt x="17" y="9"/>
                  <a:pt x="17" y="9"/>
                </a:cubicBezTo>
                <a:cubicBezTo>
                  <a:pt x="19" y="4"/>
                  <a:pt x="19" y="4"/>
                  <a:pt x="19" y="4"/>
                </a:cubicBezTo>
                <a:cubicBezTo>
                  <a:pt x="20" y="2"/>
                  <a:pt x="22" y="0"/>
                  <a:pt x="25" y="0"/>
                </a:cubicBezTo>
                <a:cubicBezTo>
                  <a:pt x="43" y="0"/>
                  <a:pt x="43" y="0"/>
                  <a:pt x="43" y="0"/>
                </a:cubicBezTo>
                <a:cubicBezTo>
                  <a:pt x="46" y="0"/>
                  <a:pt x="48" y="2"/>
                  <a:pt x="49" y="4"/>
                </a:cubicBezTo>
                <a:cubicBezTo>
                  <a:pt x="51" y="9"/>
                  <a:pt x="51" y="9"/>
                  <a:pt x="51" y="9"/>
                </a:cubicBezTo>
                <a:cubicBezTo>
                  <a:pt x="59" y="9"/>
                  <a:pt x="59" y="9"/>
                  <a:pt x="59" y="9"/>
                </a:cubicBezTo>
                <a:cubicBezTo>
                  <a:pt x="64" y="9"/>
                  <a:pt x="68" y="13"/>
                  <a:pt x="68" y="18"/>
                </a:cubicBezTo>
                <a:close/>
                <a:moveTo>
                  <a:pt x="50" y="34"/>
                </a:moveTo>
                <a:cubicBezTo>
                  <a:pt x="50" y="25"/>
                  <a:pt x="43" y="18"/>
                  <a:pt x="34" y="18"/>
                </a:cubicBezTo>
                <a:cubicBezTo>
                  <a:pt x="25" y="18"/>
                  <a:pt x="18" y="25"/>
                  <a:pt x="18" y="34"/>
                </a:cubicBezTo>
                <a:cubicBezTo>
                  <a:pt x="18" y="43"/>
                  <a:pt x="25" y="50"/>
                  <a:pt x="34" y="50"/>
                </a:cubicBezTo>
                <a:cubicBezTo>
                  <a:pt x="43" y="50"/>
                  <a:pt x="50" y="43"/>
                  <a:pt x="50" y="34"/>
                </a:cubicBezTo>
                <a:close/>
                <a:moveTo>
                  <a:pt x="44" y="34"/>
                </a:moveTo>
                <a:cubicBezTo>
                  <a:pt x="44" y="40"/>
                  <a:pt x="40" y="44"/>
                  <a:pt x="34" y="44"/>
                </a:cubicBezTo>
                <a:cubicBezTo>
                  <a:pt x="28" y="44"/>
                  <a:pt x="24" y="40"/>
                  <a:pt x="24" y="34"/>
                </a:cubicBezTo>
                <a:cubicBezTo>
                  <a:pt x="24" y="28"/>
                  <a:pt x="28" y="24"/>
                  <a:pt x="34" y="24"/>
                </a:cubicBezTo>
                <a:cubicBezTo>
                  <a:pt x="40" y="24"/>
                  <a:pt x="44" y="28"/>
                  <a:pt x="44" y="34"/>
                </a:cubicBezTo>
                <a:close/>
              </a:path>
            </a:pathLst>
          </a:custGeom>
          <a:solidFill>
            <a:srgbClr val="B1925F"/>
          </a:solidFill>
          <a:ln>
            <a:noFill/>
          </a:ln>
        </p:spPr>
        <p:txBody>
          <a:bodyPr/>
          <a:lstStyle/>
          <a:p>
            <a:endParaRPr lang="zh-CN" altLang="en-US"/>
          </a:p>
        </p:txBody>
      </p:sp>
      <p:sp>
        <p:nvSpPr>
          <p:cNvPr id="42" name="Freeform 111">
            <a:extLst>
              <a:ext uri="{FF2B5EF4-FFF2-40B4-BE49-F238E27FC236}">
                <a16:creationId xmlns="" xmlns:a16="http://schemas.microsoft.com/office/drawing/2014/main" id="{F9C01898-A439-433C-B690-C38D53715B8F}"/>
              </a:ext>
            </a:extLst>
          </p:cNvPr>
          <p:cNvSpPr>
            <a:spLocks noEditPoints="1"/>
          </p:cNvSpPr>
          <p:nvPr/>
        </p:nvSpPr>
        <p:spPr bwMode="auto">
          <a:xfrm>
            <a:off x="5758265" y="2243432"/>
            <a:ext cx="613960" cy="423552"/>
          </a:xfrm>
          <a:custGeom>
            <a:avLst/>
            <a:gdLst>
              <a:gd name="T0" fmla="*/ 2147483646 w 73"/>
              <a:gd name="T1" fmla="*/ 2147483646 h 50"/>
              <a:gd name="T2" fmla="*/ 2147483646 w 73"/>
              <a:gd name="T3" fmla="*/ 2147483646 h 50"/>
              <a:gd name="T4" fmla="*/ 2147483646 w 73"/>
              <a:gd name="T5" fmla="*/ 2147483646 h 50"/>
              <a:gd name="T6" fmla="*/ 2147483646 w 73"/>
              <a:gd name="T7" fmla="*/ 2147483646 h 50"/>
              <a:gd name="T8" fmla="*/ 2147483646 w 73"/>
              <a:gd name="T9" fmla="*/ 2147483646 h 50"/>
              <a:gd name="T10" fmla="*/ 2147483646 w 73"/>
              <a:gd name="T11" fmla="*/ 2147483646 h 50"/>
              <a:gd name="T12" fmla="*/ 2147483646 w 73"/>
              <a:gd name="T13" fmla="*/ 2147483646 h 50"/>
              <a:gd name="T14" fmla="*/ 0 w 73"/>
              <a:gd name="T15" fmla="*/ 2147483646 h 50"/>
              <a:gd name="T16" fmla="*/ 2147483646 w 73"/>
              <a:gd name="T17" fmla="*/ 2147483646 h 50"/>
              <a:gd name="T18" fmla="*/ 2147483646 w 73"/>
              <a:gd name="T19" fmla="*/ 2147483646 h 50"/>
              <a:gd name="T20" fmla="*/ 2147483646 w 73"/>
              <a:gd name="T21" fmla="*/ 2147483646 h 50"/>
              <a:gd name="T22" fmla="*/ 2147483646 w 73"/>
              <a:gd name="T23" fmla="*/ 2147483646 h 50"/>
              <a:gd name="T24" fmla="*/ 2147483646 w 73"/>
              <a:gd name="T25" fmla="*/ 0 h 50"/>
              <a:gd name="T26" fmla="*/ 2147483646 w 73"/>
              <a:gd name="T27" fmla="*/ 2147483646 h 50"/>
              <a:gd name="T28" fmla="*/ 2147483646 w 73"/>
              <a:gd name="T29" fmla="*/ 2147483646 h 50"/>
              <a:gd name="T30" fmla="*/ 2147483646 w 73"/>
              <a:gd name="T31" fmla="*/ 2147483646 h 50"/>
              <a:gd name="T32" fmla="*/ 2147483646 w 73"/>
              <a:gd name="T33" fmla="*/ 2147483646 h 50"/>
              <a:gd name="T34" fmla="*/ 2147483646 w 73"/>
              <a:gd name="T35" fmla="*/ 2147483646 h 50"/>
              <a:gd name="T36" fmla="*/ 2147483646 w 73"/>
              <a:gd name="T37" fmla="*/ 2147483646 h 50"/>
              <a:gd name="T38" fmla="*/ 2147483646 w 73"/>
              <a:gd name="T39" fmla="*/ 2147483646 h 50"/>
              <a:gd name="T40" fmla="*/ 2147483646 w 73"/>
              <a:gd name="T41" fmla="*/ 2147483646 h 50"/>
              <a:gd name="T42" fmla="*/ 2147483646 w 73"/>
              <a:gd name="T43" fmla="*/ 2147483646 h 50"/>
              <a:gd name="T44" fmla="*/ 2147483646 w 73"/>
              <a:gd name="T45" fmla="*/ 2147483646 h 50"/>
              <a:gd name="T46" fmla="*/ 2147483646 w 73"/>
              <a:gd name="T47" fmla="*/ 2147483646 h 50"/>
              <a:gd name="T48" fmla="*/ 2147483646 w 73"/>
              <a:gd name="T49" fmla="*/ 2147483646 h 50"/>
              <a:gd name="T50" fmla="*/ 2147483646 w 73"/>
              <a:gd name="T51" fmla="*/ 2147483646 h 50"/>
              <a:gd name="T52" fmla="*/ 2147483646 w 73"/>
              <a:gd name="T53" fmla="*/ 2147483646 h 50"/>
              <a:gd name="T54" fmla="*/ 2147483646 w 73"/>
              <a:gd name="T55" fmla="*/ 2147483646 h 50"/>
              <a:gd name="T56" fmla="*/ 2147483646 w 73"/>
              <a:gd name="T57" fmla="*/ 2147483646 h 50"/>
              <a:gd name="T58" fmla="*/ 2147483646 w 73"/>
              <a:gd name="T59" fmla="*/ 2147483646 h 50"/>
              <a:gd name="T60" fmla="*/ 2147483646 w 73"/>
              <a:gd name="T61" fmla="*/ 2147483646 h 50"/>
              <a:gd name="T62" fmla="*/ 2147483646 w 73"/>
              <a:gd name="T63" fmla="*/ 2147483646 h 50"/>
              <a:gd name="T64" fmla="*/ 2147483646 w 73"/>
              <a:gd name="T65" fmla="*/ 2147483646 h 5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73" h="50">
                <a:moveTo>
                  <a:pt x="73" y="36"/>
                </a:moveTo>
                <a:cubicBezTo>
                  <a:pt x="73" y="44"/>
                  <a:pt x="66" y="50"/>
                  <a:pt x="58" y="50"/>
                </a:cubicBezTo>
                <a:cubicBezTo>
                  <a:pt x="58" y="50"/>
                  <a:pt x="58" y="50"/>
                  <a:pt x="58" y="50"/>
                </a:cubicBezTo>
                <a:cubicBezTo>
                  <a:pt x="15" y="50"/>
                  <a:pt x="15" y="50"/>
                  <a:pt x="15" y="50"/>
                </a:cubicBezTo>
                <a:cubicBezTo>
                  <a:pt x="15" y="50"/>
                  <a:pt x="15" y="50"/>
                  <a:pt x="15" y="50"/>
                </a:cubicBezTo>
                <a:cubicBezTo>
                  <a:pt x="14" y="50"/>
                  <a:pt x="14" y="50"/>
                  <a:pt x="14" y="50"/>
                </a:cubicBezTo>
                <a:cubicBezTo>
                  <a:pt x="14" y="50"/>
                  <a:pt x="14" y="50"/>
                  <a:pt x="14" y="50"/>
                </a:cubicBezTo>
                <a:cubicBezTo>
                  <a:pt x="6" y="50"/>
                  <a:pt x="0" y="43"/>
                  <a:pt x="0" y="35"/>
                </a:cubicBezTo>
                <a:cubicBezTo>
                  <a:pt x="0" y="30"/>
                  <a:pt x="3" y="26"/>
                  <a:pt x="7" y="23"/>
                </a:cubicBezTo>
                <a:cubicBezTo>
                  <a:pt x="7" y="22"/>
                  <a:pt x="7" y="21"/>
                  <a:pt x="7" y="20"/>
                </a:cubicBezTo>
                <a:cubicBezTo>
                  <a:pt x="7" y="15"/>
                  <a:pt x="11" y="10"/>
                  <a:pt x="17" y="10"/>
                </a:cubicBezTo>
                <a:cubicBezTo>
                  <a:pt x="19" y="10"/>
                  <a:pt x="21" y="11"/>
                  <a:pt x="23" y="12"/>
                </a:cubicBezTo>
                <a:cubicBezTo>
                  <a:pt x="26" y="5"/>
                  <a:pt x="34" y="0"/>
                  <a:pt x="42" y="0"/>
                </a:cubicBezTo>
                <a:cubicBezTo>
                  <a:pt x="54" y="0"/>
                  <a:pt x="64" y="10"/>
                  <a:pt x="64" y="21"/>
                </a:cubicBezTo>
                <a:cubicBezTo>
                  <a:pt x="64" y="22"/>
                  <a:pt x="64" y="22"/>
                  <a:pt x="64" y="23"/>
                </a:cubicBezTo>
                <a:cubicBezTo>
                  <a:pt x="69" y="25"/>
                  <a:pt x="73" y="30"/>
                  <a:pt x="73" y="36"/>
                </a:cubicBezTo>
                <a:close/>
                <a:moveTo>
                  <a:pt x="27" y="42"/>
                </a:moveTo>
                <a:cubicBezTo>
                  <a:pt x="30" y="42"/>
                  <a:pt x="33" y="41"/>
                  <a:pt x="35" y="38"/>
                </a:cubicBezTo>
                <a:cubicBezTo>
                  <a:pt x="34" y="37"/>
                  <a:pt x="33" y="36"/>
                  <a:pt x="32" y="34"/>
                </a:cubicBezTo>
                <a:cubicBezTo>
                  <a:pt x="31" y="36"/>
                  <a:pt x="29" y="37"/>
                  <a:pt x="27" y="37"/>
                </a:cubicBezTo>
                <a:cubicBezTo>
                  <a:pt x="25" y="37"/>
                  <a:pt x="22" y="35"/>
                  <a:pt x="22" y="32"/>
                </a:cubicBezTo>
                <a:cubicBezTo>
                  <a:pt x="22" y="30"/>
                  <a:pt x="25" y="28"/>
                  <a:pt x="27" y="28"/>
                </a:cubicBezTo>
                <a:cubicBezTo>
                  <a:pt x="35" y="28"/>
                  <a:pt x="37" y="42"/>
                  <a:pt x="48" y="42"/>
                </a:cubicBezTo>
                <a:cubicBezTo>
                  <a:pt x="54" y="42"/>
                  <a:pt x="58" y="38"/>
                  <a:pt x="58" y="32"/>
                </a:cubicBezTo>
                <a:cubicBezTo>
                  <a:pt x="58" y="26"/>
                  <a:pt x="53" y="23"/>
                  <a:pt x="48" y="23"/>
                </a:cubicBezTo>
                <a:cubicBezTo>
                  <a:pt x="44" y="23"/>
                  <a:pt x="42" y="24"/>
                  <a:pt x="39" y="26"/>
                </a:cubicBezTo>
                <a:cubicBezTo>
                  <a:pt x="40" y="28"/>
                  <a:pt x="41" y="29"/>
                  <a:pt x="43" y="30"/>
                </a:cubicBezTo>
                <a:cubicBezTo>
                  <a:pt x="44" y="29"/>
                  <a:pt x="46" y="28"/>
                  <a:pt x="48" y="28"/>
                </a:cubicBezTo>
                <a:cubicBezTo>
                  <a:pt x="50" y="28"/>
                  <a:pt x="52" y="30"/>
                  <a:pt x="52" y="32"/>
                </a:cubicBezTo>
                <a:cubicBezTo>
                  <a:pt x="52" y="35"/>
                  <a:pt x="50" y="37"/>
                  <a:pt x="48" y="37"/>
                </a:cubicBezTo>
                <a:cubicBezTo>
                  <a:pt x="40" y="37"/>
                  <a:pt x="38" y="23"/>
                  <a:pt x="27" y="23"/>
                </a:cubicBezTo>
                <a:cubicBezTo>
                  <a:pt x="21" y="23"/>
                  <a:pt x="16" y="26"/>
                  <a:pt x="16" y="32"/>
                </a:cubicBezTo>
                <a:cubicBezTo>
                  <a:pt x="16" y="38"/>
                  <a:pt x="21" y="42"/>
                  <a:pt x="27" y="42"/>
                </a:cubicBezTo>
                <a:close/>
              </a:path>
            </a:pathLst>
          </a:custGeom>
          <a:solidFill>
            <a:srgbClr val="161D30"/>
          </a:solidFill>
          <a:ln>
            <a:noFill/>
          </a:ln>
        </p:spPr>
        <p:txBody>
          <a:bodyPr/>
          <a:lstStyle/>
          <a:p>
            <a:endParaRPr lang="zh-CN" altLang="en-US"/>
          </a:p>
        </p:txBody>
      </p:sp>
      <p:sp>
        <p:nvSpPr>
          <p:cNvPr id="43" name="Freeform 144">
            <a:extLst>
              <a:ext uri="{FF2B5EF4-FFF2-40B4-BE49-F238E27FC236}">
                <a16:creationId xmlns="" xmlns:a16="http://schemas.microsoft.com/office/drawing/2014/main" id="{E5053D20-D701-439D-A3DD-A79C6054638A}"/>
              </a:ext>
            </a:extLst>
          </p:cNvPr>
          <p:cNvSpPr>
            <a:spLocks noEditPoints="1"/>
          </p:cNvSpPr>
          <p:nvPr/>
        </p:nvSpPr>
        <p:spPr bwMode="auto">
          <a:xfrm>
            <a:off x="2361583" y="2298700"/>
            <a:ext cx="542484" cy="470434"/>
          </a:xfrm>
          <a:custGeom>
            <a:avLst/>
            <a:gdLst>
              <a:gd name="T0" fmla="*/ 2147483646 w 59"/>
              <a:gd name="T1" fmla="*/ 2147483646 h 51"/>
              <a:gd name="T2" fmla="*/ 2147483646 w 59"/>
              <a:gd name="T3" fmla="*/ 2147483646 h 51"/>
              <a:gd name="T4" fmla="*/ 2147483646 w 59"/>
              <a:gd name="T5" fmla="*/ 2147483646 h 51"/>
              <a:gd name="T6" fmla="*/ 2147483646 w 59"/>
              <a:gd name="T7" fmla="*/ 2147483646 h 51"/>
              <a:gd name="T8" fmla="*/ 2147483646 w 59"/>
              <a:gd name="T9" fmla="*/ 2147483646 h 51"/>
              <a:gd name="T10" fmla="*/ 2147483646 w 59"/>
              <a:gd name="T11" fmla="*/ 2147483646 h 51"/>
              <a:gd name="T12" fmla="*/ 2147483646 w 59"/>
              <a:gd name="T13" fmla="*/ 2147483646 h 51"/>
              <a:gd name="T14" fmla="*/ 2147483646 w 59"/>
              <a:gd name="T15" fmla="*/ 2147483646 h 51"/>
              <a:gd name="T16" fmla="*/ 2147483646 w 59"/>
              <a:gd name="T17" fmla="*/ 2147483646 h 51"/>
              <a:gd name="T18" fmla="*/ 2147483646 w 59"/>
              <a:gd name="T19" fmla="*/ 2147483646 h 51"/>
              <a:gd name="T20" fmla="*/ 2147483646 w 59"/>
              <a:gd name="T21" fmla="*/ 2147483646 h 51"/>
              <a:gd name="T22" fmla="*/ 2147483646 w 59"/>
              <a:gd name="T23" fmla="*/ 2147483646 h 51"/>
              <a:gd name="T24" fmla="*/ 2147483646 w 59"/>
              <a:gd name="T25" fmla="*/ 2147483646 h 51"/>
              <a:gd name="T26" fmla="*/ 0 w 59"/>
              <a:gd name="T27" fmla="*/ 2147483646 h 51"/>
              <a:gd name="T28" fmla="*/ 2147483646 w 59"/>
              <a:gd name="T29" fmla="*/ 0 h 51"/>
              <a:gd name="T30" fmla="*/ 2147483646 w 59"/>
              <a:gd name="T31" fmla="*/ 0 h 51"/>
              <a:gd name="T32" fmla="*/ 2147483646 w 59"/>
              <a:gd name="T33" fmla="*/ 2147483646 h 51"/>
              <a:gd name="T34" fmla="*/ 2147483646 w 59"/>
              <a:gd name="T35" fmla="*/ 2147483646 h 51"/>
              <a:gd name="T36" fmla="*/ 2147483646 w 59"/>
              <a:gd name="T37" fmla="*/ 2147483646 h 51"/>
              <a:gd name="T38" fmla="*/ 2147483646 w 59"/>
              <a:gd name="T39" fmla="*/ 2147483646 h 51"/>
              <a:gd name="T40" fmla="*/ 2147483646 w 59"/>
              <a:gd name="T41" fmla="*/ 2147483646 h 51"/>
              <a:gd name="T42" fmla="*/ 2147483646 w 59"/>
              <a:gd name="T43" fmla="*/ 2147483646 h 51"/>
              <a:gd name="T44" fmla="*/ 2147483646 w 59"/>
              <a:gd name="T45" fmla="*/ 2147483646 h 51"/>
              <a:gd name="T46" fmla="*/ 2147483646 w 59"/>
              <a:gd name="T47" fmla="*/ 2147483646 h 51"/>
              <a:gd name="T48" fmla="*/ 2147483646 w 59"/>
              <a:gd name="T49" fmla="*/ 2147483646 h 51"/>
              <a:gd name="T50" fmla="*/ 2147483646 w 59"/>
              <a:gd name="T51" fmla="*/ 2147483646 h 51"/>
              <a:gd name="T52" fmla="*/ 2147483646 w 59"/>
              <a:gd name="T53" fmla="*/ 2147483646 h 51"/>
              <a:gd name="T54" fmla="*/ 2147483646 w 59"/>
              <a:gd name="T55" fmla="*/ 2147483646 h 51"/>
              <a:gd name="T56" fmla="*/ 2147483646 w 59"/>
              <a:gd name="T57" fmla="*/ 2147483646 h 51"/>
              <a:gd name="T58" fmla="*/ 2147483646 w 59"/>
              <a:gd name="T59" fmla="*/ 2147483646 h 5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59" h="51">
                <a:moveTo>
                  <a:pt x="59" y="26"/>
                </a:moveTo>
                <a:cubicBezTo>
                  <a:pt x="59" y="27"/>
                  <a:pt x="58" y="28"/>
                  <a:pt x="57" y="28"/>
                </a:cubicBezTo>
                <a:cubicBezTo>
                  <a:pt x="20" y="32"/>
                  <a:pt x="20" y="32"/>
                  <a:pt x="20" y="32"/>
                </a:cubicBezTo>
                <a:cubicBezTo>
                  <a:pt x="20" y="33"/>
                  <a:pt x="20" y="34"/>
                  <a:pt x="20" y="35"/>
                </a:cubicBezTo>
                <a:cubicBezTo>
                  <a:pt x="20" y="36"/>
                  <a:pt x="20" y="36"/>
                  <a:pt x="19" y="37"/>
                </a:cubicBezTo>
                <a:cubicBezTo>
                  <a:pt x="52" y="37"/>
                  <a:pt x="52" y="37"/>
                  <a:pt x="52" y="37"/>
                </a:cubicBezTo>
                <a:cubicBezTo>
                  <a:pt x="54" y="37"/>
                  <a:pt x="55" y="38"/>
                  <a:pt x="55" y="39"/>
                </a:cubicBezTo>
                <a:cubicBezTo>
                  <a:pt x="55" y="41"/>
                  <a:pt x="54" y="42"/>
                  <a:pt x="52" y="42"/>
                </a:cubicBezTo>
                <a:cubicBezTo>
                  <a:pt x="16" y="42"/>
                  <a:pt x="16" y="42"/>
                  <a:pt x="16" y="42"/>
                </a:cubicBezTo>
                <a:cubicBezTo>
                  <a:pt x="15" y="42"/>
                  <a:pt x="13" y="41"/>
                  <a:pt x="13" y="39"/>
                </a:cubicBezTo>
                <a:cubicBezTo>
                  <a:pt x="13" y="38"/>
                  <a:pt x="15" y="35"/>
                  <a:pt x="16" y="34"/>
                </a:cubicBezTo>
                <a:cubicBezTo>
                  <a:pt x="9" y="5"/>
                  <a:pt x="9" y="5"/>
                  <a:pt x="9" y="5"/>
                </a:cubicBezTo>
                <a:cubicBezTo>
                  <a:pt x="2" y="5"/>
                  <a:pt x="2" y="5"/>
                  <a:pt x="2" y="5"/>
                </a:cubicBezTo>
                <a:cubicBezTo>
                  <a:pt x="1" y="5"/>
                  <a:pt x="0" y="4"/>
                  <a:pt x="0" y="3"/>
                </a:cubicBezTo>
                <a:cubicBezTo>
                  <a:pt x="0" y="2"/>
                  <a:pt x="1" y="0"/>
                  <a:pt x="2" y="0"/>
                </a:cubicBezTo>
                <a:cubicBezTo>
                  <a:pt x="11" y="0"/>
                  <a:pt x="11" y="0"/>
                  <a:pt x="11" y="0"/>
                </a:cubicBezTo>
                <a:cubicBezTo>
                  <a:pt x="14" y="0"/>
                  <a:pt x="14" y="3"/>
                  <a:pt x="14" y="5"/>
                </a:cubicBezTo>
                <a:cubicBezTo>
                  <a:pt x="57" y="5"/>
                  <a:pt x="57" y="5"/>
                  <a:pt x="57" y="5"/>
                </a:cubicBezTo>
                <a:cubicBezTo>
                  <a:pt x="58" y="5"/>
                  <a:pt x="59" y="6"/>
                  <a:pt x="59" y="7"/>
                </a:cubicBezTo>
                <a:lnTo>
                  <a:pt x="59" y="26"/>
                </a:lnTo>
                <a:close/>
                <a:moveTo>
                  <a:pt x="18" y="51"/>
                </a:moveTo>
                <a:cubicBezTo>
                  <a:pt x="16" y="51"/>
                  <a:pt x="13" y="49"/>
                  <a:pt x="13" y="46"/>
                </a:cubicBezTo>
                <a:cubicBezTo>
                  <a:pt x="13" y="44"/>
                  <a:pt x="16" y="42"/>
                  <a:pt x="18" y="42"/>
                </a:cubicBezTo>
                <a:cubicBezTo>
                  <a:pt x="21" y="42"/>
                  <a:pt x="23" y="44"/>
                  <a:pt x="23" y="46"/>
                </a:cubicBezTo>
                <a:cubicBezTo>
                  <a:pt x="23" y="49"/>
                  <a:pt x="21" y="51"/>
                  <a:pt x="18" y="51"/>
                </a:cubicBezTo>
                <a:close/>
                <a:moveTo>
                  <a:pt x="50" y="51"/>
                </a:moveTo>
                <a:cubicBezTo>
                  <a:pt x="47" y="51"/>
                  <a:pt x="45" y="49"/>
                  <a:pt x="45" y="46"/>
                </a:cubicBezTo>
                <a:cubicBezTo>
                  <a:pt x="45" y="44"/>
                  <a:pt x="47" y="42"/>
                  <a:pt x="50" y="42"/>
                </a:cubicBezTo>
                <a:cubicBezTo>
                  <a:pt x="53" y="42"/>
                  <a:pt x="55" y="44"/>
                  <a:pt x="55" y="46"/>
                </a:cubicBezTo>
                <a:cubicBezTo>
                  <a:pt x="55" y="49"/>
                  <a:pt x="53" y="51"/>
                  <a:pt x="50" y="51"/>
                </a:cubicBezTo>
                <a:close/>
              </a:path>
            </a:pathLst>
          </a:custGeom>
          <a:solidFill>
            <a:srgbClr val="B1925F"/>
          </a:solidFill>
          <a:ln>
            <a:noFill/>
          </a:ln>
        </p:spPr>
        <p:txBody>
          <a:bodyPr/>
          <a:lstStyle/>
          <a:p>
            <a:endParaRPr lang="zh-CN" altLang="en-US"/>
          </a:p>
        </p:txBody>
      </p:sp>
    </p:spTree>
    <p:custDataLst>
      <p:tags r:id="rId1"/>
    </p:custDataLst>
    <p:extLst>
      <p:ext uri="{BB962C8B-B14F-4D97-AF65-F5344CB8AC3E}">
        <p14:creationId xmlns:p14="http://schemas.microsoft.com/office/powerpoint/2010/main" val="42530107"/>
      </p:ext>
    </p:extLst>
  </p:cSld>
  <p:clrMapOvr>
    <a:masterClrMapping/>
  </p:clrMapOvr>
  <mc:AlternateContent xmlns:mc="http://schemas.openxmlformats.org/markup-compatibility/2006" xmlns:p14="http://schemas.microsoft.com/office/powerpoint/2010/main">
    <mc:Choice Requires="p14">
      <p:transition p14:dur="10" advTm="2000"/>
    </mc:Choice>
    <mc:Fallback xmlns="">
      <p:transition advTm="2000"/>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TIMING" val="|4.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0rahq05c">
      <a:majorFont>
        <a:latin typeface="+mn-lt" panose="020F0302020204030204"/>
        <a:ea typeface="+mn-ea"/>
        <a:cs typeface=""/>
      </a:majorFont>
      <a:minorFont>
        <a:latin typeface="+mn-lt" panose="020F0502020204030204"/>
        <a:ea typeface="+mn-ea"/>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B1925F"/>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defTabSz="914277">
          <a:lnSpc>
            <a:spcPct val="130000"/>
          </a:lnSpc>
          <a:defRPr sz="1799" dirty="0">
            <a:solidFill>
              <a:srgbClr val="FFFFFF"/>
            </a:solidFill>
            <a:cs typeface="+mn-ea"/>
            <a:sym typeface="+mn-lt"/>
          </a:defRPr>
        </a:defPPr>
      </a:lstStyle>
      <a:style>
        <a:lnRef idx="2">
          <a:schemeClr val="accent1">
            <a:shade val="50000"/>
          </a:schemeClr>
        </a:lnRef>
        <a:fillRef idx="1">
          <a:schemeClr val="accent1"/>
        </a:fillRef>
        <a:effectRef idx="0">
          <a:schemeClr val="accent1"/>
        </a:effectRef>
        <a:fontRef idx="minor">
          <a:schemeClr val="lt1"/>
        </a:fontRef>
      </a:style>
    </a:spDef>
    <a:txDef>
      <a:spPr/>
      <a:bodyPr wrap="square" rtlCol="0">
        <a:spAutoFit/>
      </a:bodyPr>
      <a:lstStyle>
        <a:defPPr algn="ctr">
          <a:defRPr sz="5400" dirty="0" smtClean="0">
            <a:solidFill>
              <a:srgbClr val="B1925F"/>
            </a:solidFill>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223">
      <a:dk1>
        <a:sysClr val="windowText" lastClr="000000"/>
      </a:dk1>
      <a:lt1>
        <a:sysClr val="window" lastClr="FFFFFF"/>
      </a:lt1>
      <a:dk2>
        <a:srgbClr val="44546A"/>
      </a:dk2>
      <a:lt2>
        <a:srgbClr val="E7E6E6"/>
      </a:lt2>
      <a:accent1>
        <a:srgbClr val="262626"/>
      </a:accent1>
      <a:accent2>
        <a:srgbClr val="2F5496"/>
      </a:accent2>
      <a:accent3>
        <a:srgbClr val="262626"/>
      </a:accent3>
      <a:accent4>
        <a:srgbClr val="2F5496"/>
      </a:accent4>
      <a:accent5>
        <a:srgbClr val="262626"/>
      </a:accent5>
      <a:accent6>
        <a:srgbClr val="2F5496"/>
      </a:accent6>
      <a:hlink>
        <a:srgbClr val="262626"/>
      </a:hlink>
      <a:folHlink>
        <a:srgbClr val="2F5496"/>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171D2B"/>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自定义 1364">
      <a:dk1>
        <a:sysClr val="windowText" lastClr="000000"/>
      </a:dk1>
      <a:lt1>
        <a:sysClr val="window" lastClr="FFFFFF"/>
      </a:lt1>
      <a:dk2>
        <a:srgbClr val="5A6378"/>
      </a:dk2>
      <a:lt2>
        <a:srgbClr val="7F7F7F"/>
      </a:lt2>
      <a:accent1>
        <a:srgbClr val="0F415D"/>
      </a:accent1>
      <a:accent2>
        <a:srgbClr val="AE9140"/>
      </a:accent2>
      <a:accent3>
        <a:srgbClr val="0F415D"/>
      </a:accent3>
      <a:accent4>
        <a:srgbClr val="AE9140"/>
      </a:accent4>
      <a:accent5>
        <a:srgbClr val="0F415D"/>
      </a:accent5>
      <a:accent6>
        <a:srgbClr val="AE9140"/>
      </a:accent6>
      <a:hlink>
        <a:srgbClr val="168BBA"/>
      </a:hlink>
      <a:folHlink>
        <a:srgbClr val="680000"/>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自定义 1351">
      <a:dk1>
        <a:sysClr val="windowText" lastClr="000000"/>
      </a:dk1>
      <a:lt1>
        <a:sysClr val="window" lastClr="FFFFFF"/>
      </a:lt1>
      <a:dk2>
        <a:srgbClr val="5A6378"/>
      </a:dk2>
      <a:lt2>
        <a:srgbClr val="7F7F7F"/>
      </a:lt2>
      <a:accent1>
        <a:srgbClr val="002060"/>
      </a:accent1>
      <a:accent2>
        <a:srgbClr val="9E2245"/>
      </a:accent2>
      <a:accent3>
        <a:srgbClr val="002060"/>
      </a:accent3>
      <a:accent4>
        <a:srgbClr val="9E2245"/>
      </a:accent4>
      <a:accent5>
        <a:srgbClr val="002060"/>
      </a:accent5>
      <a:accent6>
        <a:srgbClr val="9E2245"/>
      </a:accent6>
      <a:hlink>
        <a:srgbClr val="168BBA"/>
      </a:hlink>
      <a:folHlink>
        <a:srgbClr val="680000"/>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1396</TotalTime>
  <Words>1365</Words>
  <Application>Microsoft Office PowerPoint</Application>
  <PresentationFormat>宽屏</PresentationFormat>
  <Paragraphs>164</Paragraphs>
  <Slides>16</Slides>
  <Notes>12</Notes>
  <HiddenSlides>0</HiddenSlides>
  <MMClips>0</MMClips>
  <ScaleCrop>false</ScaleCrop>
  <HeadingPairs>
    <vt:vector size="6" baseType="variant">
      <vt:variant>
        <vt:lpstr>已用的字体</vt:lpstr>
      </vt:variant>
      <vt:variant>
        <vt:i4>9</vt:i4>
      </vt:variant>
      <vt:variant>
        <vt:lpstr>主题</vt:lpstr>
      </vt:variant>
      <vt:variant>
        <vt:i4>4</vt:i4>
      </vt:variant>
      <vt:variant>
        <vt:lpstr>幻灯片标题</vt:lpstr>
      </vt:variant>
      <vt:variant>
        <vt:i4>16</vt:i4>
      </vt:variant>
    </vt:vector>
  </HeadingPairs>
  <TitlesOfParts>
    <vt:vector size="29" baseType="lpstr">
      <vt:lpstr>Century Gothic</vt:lpstr>
      <vt:lpstr>Open Sans</vt:lpstr>
      <vt:lpstr>等线</vt:lpstr>
      <vt:lpstr>等线 Light</vt:lpstr>
      <vt:lpstr>冬青黑体简体中文 W3</vt:lpstr>
      <vt:lpstr>宋体</vt:lpstr>
      <vt:lpstr>微软雅黑</vt:lpstr>
      <vt:lpstr>Arial</vt:lpstr>
      <vt:lpstr>Calibri</vt:lpstr>
      <vt:lpstr>Office 主题​​</vt:lpstr>
      <vt:lpstr>1_Office 主题​​</vt:lpstr>
      <vt:lpstr>2_Office 主题​​</vt:lpstr>
      <vt:lpstr>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美仑设计</dc:creator>
  <cp:keywords>www.51pptmoban.com</cp:keywords>
  <cp:lastModifiedBy>精美PPT（不二演示）</cp:lastModifiedBy>
  <cp:revision>283</cp:revision>
  <dcterms:created xsi:type="dcterms:W3CDTF">2018-09-13T11:27:18Z</dcterms:created>
  <dcterms:modified xsi:type="dcterms:W3CDTF">2019-01-24T13:00:59Z</dcterms:modified>
</cp:coreProperties>
</file>