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5" r:id="rId2"/>
    <p:sldId id="278" r:id="rId3"/>
    <p:sldId id="291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9" r:id="rId16"/>
    <p:sldId id="290" r:id="rId17"/>
    <p:sldId id="294" r:id="rId18"/>
    <p:sldId id="296" r:id="rId19"/>
    <p:sldId id="297" r:id="rId20"/>
    <p:sldId id="298" r:id="rId21"/>
    <p:sldId id="301" r:id="rId22"/>
    <p:sldId id="300" r:id="rId23"/>
    <p:sldId id="302" r:id="rId24"/>
    <p:sldId id="303" r:id="rId25"/>
    <p:sldId id="304" r:id="rId26"/>
    <p:sldId id="305" r:id="rId27"/>
    <p:sldId id="308" r:id="rId28"/>
    <p:sldId id="30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DF3"/>
    <a:srgbClr val="C0CDCE"/>
    <a:srgbClr val="D9E021"/>
    <a:srgbClr val="37AEF4"/>
    <a:srgbClr val="FF9528"/>
    <a:srgbClr val="79CA46"/>
    <a:srgbClr val="C21920"/>
    <a:srgbClr val="F0F2F1"/>
    <a:srgbClr val="4F81BD"/>
    <a:srgbClr val="BECC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23" autoAdjust="0"/>
  </p:normalViewPr>
  <p:slideViewPr>
    <p:cSldViewPr>
      <p:cViewPr varScale="1">
        <p:scale>
          <a:sx n="75" d="100"/>
          <a:sy n="75" d="100"/>
        </p:scale>
        <p:origin x="701" y="58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outlineViewPr>
    <p:cViewPr>
      <p:scale>
        <a:sx n="33" d="100"/>
        <a:sy n="33" d="100"/>
      </p:scale>
      <p:origin x="0" y="-228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19-4FEB-A59F-AEA00C6FC14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819-4FEB-A59F-AEA00C6FC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94-4BE4-8C91-3A804934463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46</c:v>
                </c:pt>
                <c:pt idx="1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394-4BE4-8C91-3A8049344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noFill/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9F6-4097-85CF-E3C8AE7FD5F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9F6-4097-85CF-E3C8AE7FD5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52400" dist="88900" dir="8100000" algn="tr" rotWithShape="0">
                <a:prstClr val="black">
                  <a:alpha val="28000"/>
                </a:prstClr>
              </a:outerShdw>
            </a:effectLst>
          </c:spPr>
          <c:dPt>
            <c:idx val="0"/>
            <c:bubble3D val="0"/>
            <c:spPr>
              <a:solidFill>
                <a:srgbClr val="37AEF4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26-45FE-929F-BE51F006C7B3}"/>
              </c:ext>
            </c:extLst>
          </c:dPt>
          <c:dPt>
            <c:idx val="1"/>
            <c:bubble3D val="0"/>
            <c:spPr>
              <a:solidFill>
                <a:srgbClr val="D9E021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26-45FE-929F-BE51F006C7B3}"/>
              </c:ext>
            </c:extLst>
          </c:dPt>
          <c:dPt>
            <c:idx val="2"/>
            <c:bubble3D val="0"/>
            <c:spPr>
              <a:solidFill>
                <a:srgbClr val="79CA46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626-45FE-929F-BE51F006C7B3}"/>
              </c:ext>
            </c:extLst>
          </c:dPt>
          <c:dPt>
            <c:idx val="3"/>
            <c:bubble3D val="0"/>
            <c:spPr>
              <a:solidFill>
                <a:srgbClr val="FF9528"/>
              </a:solidFill>
              <a:effectLst>
                <a:outerShdw blurRad="152400" dist="88900" dir="8100000" algn="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626-45FE-929F-BE51F006C7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626-45FE-929F-BE51F006C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9528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3DF-4CD3-976D-3FD52220E329}"/>
              </c:ext>
            </c:extLst>
          </c:dPt>
          <c:dPt>
            <c:idx val="1"/>
            <c:invertIfNegative val="0"/>
            <c:bubble3D val="0"/>
            <c:spPr>
              <a:solidFill>
                <a:srgbClr val="D9E02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3DF-4CD3-976D-3FD52220E329}"/>
              </c:ext>
            </c:extLst>
          </c:dPt>
          <c:dPt>
            <c:idx val="2"/>
            <c:invertIfNegative val="0"/>
            <c:bubble3D val="0"/>
            <c:spPr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3DF-4CD3-976D-3FD52220E329}"/>
              </c:ext>
            </c:extLst>
          </c:dPt>
          <c:dPt>
            <c:idx val="3"/>
            <c:invertIfNegative val="0"/>
            <c:bubble3D val="0"/>
            <c:spPr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3DF-4CD3-976D-3FD52220E329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3DF-4CD3-976D-3FD52220E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553993296"/>
        <c:axId val="-1554000368"/>
      </c:barChart>
      <c:catAx>
        <c:axId val="-1553993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-1554000368"/>
        <c:crosses val="autoZero"/>
        <c:auto val="1"/>
        <c:lblAlgn val="ctr"/>
        <c:lblOffset val="100"/>
        <c:noMultiLvlLbl val="0"/>
      </c:catAx>
      <c:valAx>
        <c:axId val="-1554000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-1553993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80</c:v>
                </c:pt>
                <c:pt idx="1">
                  <c:v>40</c:v>
                </c:pt>
                <c:pt idx="2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E4-4248-90B6-EFBB6A3DF9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axId val="-1554004720"/>
        <c:axId val="-1553999280"/>
      </c:barChart>
      <c:catAx>
        <c:axId val="-15540047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553999280"/>
        <c:crosses val="autoZero"/>
        <c:auto val="1"/>
        <c:lblAlgn val="ctr"/>
        <c:lblOffset val="100"/>
        <c:noMultiLvlLbl val="0"/>
      </c:catAx>
      <c:valAx>
        <c:axId val="-1553999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5540047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52-4C31-8C8D-E2AC743B9B3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852-4C31-8C8D-E2AC743B9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BC-4D74-9192-268C1BECA0A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BC-4D74-9192-268C1BECA0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7AEF4"/>
            </a:solidFill>
          </c:spPr>
          <c:dPt>
            <c:idx val="1"/>
            <c:bubble3D val="0"/>
            <c:spPr>
              <a:noFill/>
              <a:ln>
                <a:solidFill>
                  <a:srgbClr val="37AEF4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EA-49A4-B148-FCF104D963A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5EA-49A4-B148-FCF104D96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7E2E4-A1D2-4455-A187-EC0365C717E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46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FDF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1F3F2"/>
              </a:gs>
              <a:gs pos="100000">
                <a:srgbClr val="BECCC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5" name="对角圆角矩形 114"/>
          <p:cNvSpPr/>
          <p:nvPr/>
        </p:nvSpPr>
        <p:spPr>
          <a:xfrm>
            <a:off x="2999655" y="3580223"/>
            <a:ext cx="6192690" cy="1174765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1">
            <a:gsLst>
              <a:gs pos="89000">
                <a:srgbClr val="36ADF3"/>
              </a:gs>
              <a:gs pos="0">
                <a:schemeClr val="bg1"/>
              </a:gs>
            </a:gsLst>
            <a:lin ang="5400000" scaled="1"/>
            <a:tileRect/>
          </a:gra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对角圆角矩形 98"/>
          <p:cNvSpPr/>
          <p:nvPr/>
        </p:nvSpPr>
        <p:spPr>
          <a:xfrm>
            <a:off x="1514223" y="2841617"/>
            <a:ext cx="9163553" cy="1174765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89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7200000" scaled="0"/>
          </a:gra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3143672" y="3105833"/>
            <a:ext cx="6821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微立体商务工作汇报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12" name="同心圆 111"/>
          <p:cNvSpPr/>
          <p:nvPr/>
        </p:nvSpPr>
        <p:spPr>
          <a:xfrm>
            <a:off x="1902093" y="3189592"/>
            <a:ext cx="484467" cy="484467"/>
          </a:xfrm>
          <a:prstGeom prst="donut">
            <a:avLst>
              <a:gd name="adj" fmla="val 22657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9837126" y="3189592"/>
            <a:ext cx="484467" cy="484467"/>
          </a:xfrm>
          <a:prstGeom prst="donut">
            <a:avLst>
              <a:gd name="adj" fmla="val 22657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432369" y="1986561"/>
            <a:ext cx="703831" cy="703832"/>
          </a:xfrm>
          <a:prstGeom prst="ellipse">
            <a:avLst/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4079776" y="419861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汇报人：张某某   时间：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15949" y="988799"/>
            <a:ext cx="1560099" cy="1560100"/>
            <a:chOff x="4990003" y="1413625"/>
            <a:chExt cx="1560099" cy="1560100"/>
          </a:xfrm>
        </p:grpSpPr>
        <p:sp>
          <p:nvSpPr>
            <p:cNvPr id="107" name="椭圆 106"/>
            <p:cNvSpPr/>
            <p:nvPr/>
          </p:nvSpPr>
          <p:spPr>
            <a:xfrm>
              <a:off x="4990003" y="1413625"/>
              <a:ext cx="1560099" cy="15601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8" name="TextBox 46"/>
            <p:cNvSpPr txBox="1"/>
            <p:nvPr/>
          </p:nvSpPr>
          <p:spPr>
            <a:xfrm>
              <a:off x="5173531" y="2008443"/>
              <a:ext cx="119304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19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48"/>
          <p:cNvSpPr/>
          <p:nvPr/>
        </p:nvSpPr>
        <p:spPr>
          <a:xfrm>
            <a:off x="2119883" y="1611442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5202" y="1611442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194110" y="185096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792928" y="1850968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燕尾形 53"/>
          <p:cNvSpPr/>
          <p:nvPr/>
        </p:nvSpPr>
        <p:spPr>
          <a:xfrm>
            <a:off x="3976408" y="1850968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Rectangle 42"/>
          <p:cNvSpPr/>
          <p:nvPr/>
        </p:nvSpPr>
        <p:spPr>
          <a:xfrm flipH="1">
            <a:off x="4392912" y="1821938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42"/>
          <p:cNvSpPr/>
          <p:nvPr/>
        </p:nvSpPr>
        <p:spPr>
          <a:xfrm flipH="1">
            <a:off x="4392912" y="2118839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2119883" y="3123610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6"/>
          <p:cNvSpPr/>
          <p:nvPr/>
        </p:nvSpPr>
        <p:spPr>
          <a:xfrm>
            <a:off x="3245202" y="3123610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2194110" y="336313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3792928" y="3363136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3976408" y="3363136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Rectangle 42"/>
          <p:cNvSpPr/>
          <p:nvPr/>
        </p:nvSpPr>
        <p:spPr>
          <a:xfrm flipH="1">
            <a:off x="4392912" y="3334106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 flipH="1">
            <a:off x="4392912" y="3631007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2119883" y="4635778"/>
            <a:ext cx="7889519" cy="1341409"/>
          </a:xfrm>
          <a:prstGeom prst="roundRect">
            <a:avLst>
              <a:gd name="adj" fmla="val 6909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"/>
          <p:cNvSpPr/>
          <p:nvPr/>
        </p:nvSpPr>
        <p:spPr>
          <a:xfrm>
            <a:off x="3245202" y="4635778"/>
            <a:ext cx="6563854" cy="1125385"/>
          </a:xfrm>
          <a:custGeom>
            <a:avLst/>
            <a:gdLst/>
            <a:ahLst/>
            <a:cxnLst/>
            <a:rect l="l" t="t" r="r" b="b"/>
            <a:pathLst>
              <a:path w="6563854" h="1125385">
                <a:moveTo>
                  <a:pt x="1" y="0"/>
                </a:moveTo>
                <a:lnTo>
                  <a:pt x="6563854" y="0"/>
                </a:lnTo>
                <a:lnTo>
                  <a:pt x="6563854" y="1125385"/>
                </a:lnTo>
                <a:lnTo>
                  <a:pt x="0" y="1125385"/>
                </a:lnTo>
                <a:cubicBezTo>
                  <a:pt x="185435" y="1006937"/>
                  <a:pt x="307745" y="799098"/>
                  <a:pt x="307745" y="562692"/>
                </a:cubicBezTo>
                <a:cubicBezTo>
                  <a:pt x="307745" y="326287"/>
                  <a:pt x="185436" y="118449"/>
                  <a:pt x="1" y="0"/>
                </a:cubicBezTo>
                <a:close/>
              </a:path>
            </a:pathLst>
          </a:custGeom>
          <a:solidFill>
            <a:srgbClr val="79CA46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2194110" y="4875304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9CA4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3600" b="1" dirty="0">
              <a:solidFill>
                <a:srgbClr val="79CA46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燕尾形 69"/>
          <p:cNvSpPr/>
          <p:nvPr/>
        </p:nvSpPr>
        <p:spPr>
          <a:xfrm>
            <a:off x="3792928" y="4875304"/>
            <a:ext cx="255488" cy="646331"/>
          </a:xfrm>
          <a:prstGeom prst="chevron">
            <a:avLst>
              <a:gd name="adj" fmla="val 66155"/>
            </a:avLst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燕尾形 70"/>
          <p:cNvSpPr/>
          <p:nvPr/>
        </p:nvSpPr>
        <p:spPr>
          <a:xfrm>
            <a:off x="3976408" y="4875304"/>
            <a:ext cx="255488" cy="646331"/>
          </a:xfrm>
          <a:prstGeom prst="chevron">
            <a:avLst>
              <a:gd name="adj" fmla="val 661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Rectangle 42"/>
          <p:cNvSpPr/>
          <p:nvPr/>
        </p:nvSpPr>
        <p:spPr>
          <a:xfrm flipH="1">
            <a:off x="4392912" y="4846274"/>
            <a:ext cx="1959760" cy="23884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42"/>
          <p:cNvSpPr/>
          <p:nvPr/>
        </p:nvSpPr>
        <p:spPr>
          <a:xfrm flipH="1">
            <a:off x="4392912" y="5143175"/>
            <a:ext cx="4120000" cy="4074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74902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等腰三角形 2"/>
          <p:cNvSpPr/>
          <p:nvPr/>
        </p:nvSpPr>
        <p:spPr>
          <a:xfrm>
            <a:off x="6168008" y="1592796"/>
            <a:ext cx="2088232" cy="1800200"/>
          </a:xfrm>
          <a:prstGeom prst="triangle">
            <a:avLst/>
          </a:prstGeom>
          <a:solidFill>
            <a:srgbClr val="D9E021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672626" y="206084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ectangle 42"/>
          <p:cNvSpPr/>
          <p:nvPr/>
        </p:nvSpPr>
        <p:spPr>
          <a:xfrm flipH="1">
            <a:off x="6932192" y="2541916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9" name="Rectangle 42"/>
          <p:cNvSpPr/>
          <p:nvPr/>
        </p:nvSpPr>
        <p:spPr>
          <a:xfrm flipH="1">
            <a:off x="6932192" y="226287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7513" y="3067209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1977344" y="1592796"/>
            <a:ext cx="2088232" cy="1800200"/>
          </a:xfrm>
          <a:prstGeom prst="triangle">
            <a:avLst/>
          </a:prstGeom>
          <a:solidFill>
            <a:srgbClr val="37AEF4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2481962" y="206084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42"/>
          <p:cNvSpPr/>
          <p:nvPr/>
        </p:nvSpPr>
        <p:spPr>
          <a:xfrm flipH="1">
            <a:off x="2741528" y="2541916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6" name="Rectangle 42"/>
          <p:cNvSpPr/>
          <p:nvPr/>
        </p:nvSpPr>
        <p:spPr>
          <a:xfrm flipH="1">
            <a:off x="2741528" y="226287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06849" y="3067209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等腰三角形 38"/>
          <p:cNvSpPr/>
          <p:nvPr/>
        </p:nvSpPr>
        <p:spPr>
          <a:xfrm>
            <a:off x="6168008" y="3933056"/>
            <a:ext cx="2088232" cy="1800200"/>
          </a:xfrm>
          <a:prstGeom prst="triangle">
            <a:avLst/>
          </a:prstGeom>
          <a:solidFill>
            <a:srgbClr val="FF9528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672626" y="440110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42"/>
          <p:cNvSpPr/>
          <p:nvPr/>
        </p:nvSpPr>
        <p:spPr>
          <a:xfrm flipH="1">
            <a:off x="6932192" y="4882176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2" name="Rectangle 42"/>
          <p:cNvSpPr/>
          <p:nvPr/>
        </p:nvSpPr>
        <p:spPr>
          <a:xfrm flipH="1">
            <a:off x="6932192" y="460313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297513" y="5407469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等腰三角形 44"/>
          <p:cNvSpPr/>
          <p:nvPr/>
        </p:nvSpPr>
        <p:spPr>
          <a:xfrm>
            <a:off x="1977344" y="3933056"/>
            <a:ext cx="2088232" cy="1800200"/>
          </a:xfrm>
          <a:prstGeom prst="triangle">
            <a:avLst/>
          </a:prstGeom>
          <a:solidFill>
            <a:srgbClr val="79CA46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2481962" y="4401108"/>
            <a:ext cx="3439256" cy="1166642"/>
          </a:xfrm>
          <a:prstGeom prst="roundRect">
            <a:avLst>
              <a:gd name="adj" fmla="val 5364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Rectangle 42"/>
          <p:cNvSpPr/>
          <p:nvPr/>
        </p:nvSpPr>
        <p:spPr>
          <a:xfrm flipH="1">
            <a:off x="2741528" y="4882176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8" name="Rectangle 42"/>
          <p:cNvSpPr/>
          <p:nvPr/>
        </p:nvSpPr>
        <p:spPr>
          <a:xfrm flipH="1">
            <a:off x="2741528" y="4603139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06849" y="5407469"/>
            <a:ext cx="411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Freeform 28"/>
          <p:cNvSpPr>
            <a:spLocks noEditPoints="1"/>
          </p:cNvSpPr>
          <p:nvPr/>
        </p:nvSpPr>
        <p:spPr bwMode="auto">
          <a:xfrm>
            <a:off x="2945354" y="1804539"/>
            <a:ext cx="152217" cy="133626"/>
          </a:xfrm>
          <a:custGeom>
            <a:avLst/>
            <a:gdLst>
              <a:gd name="T0" fmla="*/ 137 w 262"/>
              <a:gd name="T1" fmla="*/ 53 h 230"/>
              <a:gd name="T2" fmla="*/ 157 w 262"/>
              <a:gd name="T3" fmla="*/ 53 h 230"/>
              <a:gd name="T4" fmla="*/ 157 w 262"/>
              <a:gd name="T5" fmla="*/ 111 h 230"/>
              <a:gd name="T6" fmla="*/ 193 w 262"/>
              <a:gd name="T7" fmla="*/ 147 h 230"/>
              <a:gd name="T8" fmla="*/ 179 w 262"/>
              <a:gd name="T9" fmla="*/ 161 h 230"/>
              <a:gd name="T10" fmla="*/ 137 w 262"/>
              <a:gd name="T11" fmla="*/ 119 h 230"/>
              <a:gd name="T12" fmla="*/ 137 w 262"/>
              <a:gd name="T13" fmla="*/ 53 h 230"/>
              <a:gd name="T14" fmla="*/ 147 w 262"/>
              <a:gd name="T15" fmla="*/ 0 h 230"/>
              <a:gd name="T16" fmla="*/ 174 w 262"/>
              <a:gd name="T17" fmla="*/ 4 h 230"/>
              <a:gd name="T18" fmla="*/ 198 w 262"/>
              <a:gd name="T19" fmla="*/ 13 h 230"/>
              <a:gd name="T20" fmla="*/ 218 w 262"/>
              <a:gd name="T21" fmla="*/ 26 h 230"/>
              <a:gd name="T22" fmla="*/ 236 w 262"/>
              <a:gd name="T23" fmla="*/ 43 h 230"/>
              <a:gd name="T24" fmla="*/ 250 w 262"/>
              <a:gd name="T25" fmla="*/ 65 h 230"/>
              <a:gd name="T26" fmla="*/ 259 w 262"/>
              <a:gd name="T27" fmla="*/ 89 h 230"/>
              <a:gd name="T28" fmla="*/ 262 w 262"/>
              <a:gd name="T29" fmla="*/ 116 h 230"/>
              <a:gd name="T30" fmla="*/ 259 w 262"/>
              <a:gd name="T31" fmla="*/ 141 h 230"/>
              <a:gd name="T32" fmla="*/ 250 w 262"/>
              <a:gd name="T33" fmla="*/ 165 h 230"/>
              <a:gd name="T34" fmla="*/ 236 w 262"/>
              <a:gd name="T35" fmla="*/ 187 h 230"/>
              <a:gd name="T36" fmla="*/ 218 w 262"/>
              <a:gd name="T37" fmla="*/ 205 h 230"/>
              <a:gd name="T38" fmla="*/ 198 w 262"/>
              <a:gd name="T39" fmla="*/ 217 h 230"/>
              <a:gd name="T40" fmla="*/ 174 w 262"/>
              <a:gd name="T41" fmla="*/ 226 h 230"/>
              <a:gd name="T42" fmla="*/ 147 w 262"/>
              <a:gd name="T43" fmla="*/ 230 h 230"/>
              <a:gd name="T44" fmla="*/ 122 w 262"/>
              <a:gd name="T45" fmla="*/ 226 h 230"/>
              <a:gd name="T46" fmla="*/ 98 w 262"/>
              <a:gd name="T47" fmla="*/ 218 h 230"/>
              <a:gd name="T48" fmla="*/ 77 w 262"/>
              <a:gd name="T49" fmla="*/ 206 h 230"/>
              <a:gd name="T50" fmla="*/ 96 w 262"/>
              <a:gd name="T51" fmla="*/ 184 h 230"/>
              <a:gd name="T52" fmla="*/ 112 w 262"/>
              <a:gd name="T53" fmla="*/ 193 h 230"/>
              <a:gd name="T54" fmla="*/ 129 w 262"/>
              <a:gd name="T55" fmla="*/ 199 h 230"/>
              <a:gd name="T56" fmla="*/ 147 w 262"/>
              <a:gd name="T57" fmla="*/ 201 h 230"/>
              <a:gd name="T58" fmla="*/ 170 w 262"/>
              <a:gd name="T59" fmla="*/ 198 h 230"/>
              <a:gd name="T60" fmla="*/ 190 w 262"/>
              <a:gd name="T61" fmla="*/ 189 h 230"/>
              <a:gd name="T62" fmla="*/ 208 w 262"/>
              <a:gd name="T63" fmla="*/ 175 h 230"/>
              <a:gd name="T64" fmla="*/ 221 w 262"/>
              <a:gd name="T65" fmla="*/ 159 h 230"/>
              <a:gd name="T66" fmla="*/ 230 w 262"/>
              <a:gd name="T67" fmla="*/ 137 h 230"/>
              <a:gd name="T68" fmla="*/ 234 w 262"/>
              <a:gd name="T69" fmla="*/ 116 h 230"/>
              <a:gd name="T70" fmla="*/ 230 w 262"/>
              <a:gd name="T71" fmla="*/ 93 h 230"/>
              <a:gd name="T72" fmla="*/ 221 w 262"/>
              <a:gd name="T73" fmla="*/ 71 h 230"/>
              <a:gd name="T74" fmla="*/ 208 w 262"/>
              <a:gd name="T75" fmla="*/ 55 h 230"/>
              <a:gd name="T76" fmla="*/ 190 w 262"/>
              <a:gd name="T77" fmla="*/ 41 h 230"/>
              <a:gd name="T78" fmla="*/ 170 w 262"/>
              <a:gd name="T79" fmla="*/ 32 h 230"/>
              <a:gd name="T80" fmla="*/ 147 w 262"/>
              <a:gd name="T81" fmla="*/ 29 h 230"/>
              <a:gd name="T82" fmla="*/ 126 w 262"/>
              <a:gd name="T83" fmla="*/ 32 h 230"/>
              <a:gd name="T84" fmla="*/ 105 w 262"/>
              <a:gd name="T85" fmla="*/ 41 h 230"/>
              <a:gd name="T86" fmla="*/ 88 w 262"/>
              <a:gd name="T87" fmla="*/ 53 h 230"/>
              <a:gd name="T88" fmla="*/ 75 w 262"/>
              <a:gd name="T89" fmla="*/ 70 h 230"/>
              <a:gd name="T90" fmla="*/ 66 w 262"/>
              <a:gd name="T91" fmla="*/ 90 h 230"/>
              <a:gd name="T92" fmla="*/ 62 w 262"/>
              <a:gd name="T93" fmla="*/ 112 h 230"/>
              <a:gd name="T94" fmla="*/ 102 w 262"/>
              <a:gd name="T95" fmla="*/ 112 h 230"/>
              <a:gd name="T96" fmla="*/ 51 w 262"/>
              <a:gd name="T97" fmla="*/ 169 h 230"/>
              <a:gd name="T98" fmla="*/ 0 w 262"/>
              <a:gd name="T99" fmla="*/ 112 h 230"/>
              <a:gd name="T100" fmla="*/ 34 w 262"/>
              <a:gd name="T101" fmla="*/ 112 h 230"/>
              <a:gd name="T102" fmla="*/ 37 w 262"/>
              <a:gd name="T103" fmla="*/ 86 h 230"/>
              <a:gd name="T104" fmla="*/ 46 w 262"/>
              <a:gd name="T105" fmla="*/ 64 h 230"/>
              <a:gd name="T106" fmla="*/ 60 w 262"/>
              <a:gd name="T107" fmla="*/ 42 h 230"/>
              <a:gd name="T108" fmla="*/ 77 w 262"/>
              <a:gd name="T109" fmla="*/ 26 h 230"/>
              <a:gd name="T110" fmla="*/ 98 w 262"/>
              <a:gd name="T111" fmla="*/ 12 h 230"/>
              <a:gd name="T112" fmla="*/ 122 w 262"/>
              <a:gd name="T113" fmla="*/ 4 h 230"/>
              <a:gd name="T114" fmla="*/ 147 w 262"/>
              <a:gd name="T115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2" h="230">
                <a:moveTo>
                  <a:pt x="137" y="53"/>
                </a:moveTo>
                <a:lnTo>
                  <a:pt x="157" y="53"/>
                </a:lnTo>
                <a:lnTo>
                  <a:pt x="157" y="111"/>
                </a:lnTo>
                <a:lnTo>
                  <a:pt x="193" y="147"/>
                </a:lnTo>
                <a:lnTo>
                  <a:pt x="179" y="161"/>
                </a:lnTo>
                <a:lnTo>
                  <a:pt x="137" y="119"/>
                </a:lnTo>
                <a:lnTo>
                  <a:pt x="137" y="53"/>
                </a:lnTo>
                <a:close/>
                <a:moveTo>
                  <a:pt x="147" y="0"/>
                </a:moveTo>
                <a:lnTo>
                  <a:pt x="174" y="4"/>
                </a:lnTo>
                <a:lnTo>
                  <a:pt x="198" y="13"/>
                </a:lnTo>
                <a:lnTo>
                  <a:pt x="218" y="26"/>
                </a:lnTo>
                <a:lnTo>
                  <a:pt x="236" y="43"/>
                </a:lnTo>
                <a:lnTo>
                  <a:pt x="250" y="65"/>
                </a:lnTo>
                <a:lnTo>
                  <a:pt x="259" y="89"/>
                </a:lnTo>
                <a:lnTo>
                  <a:pt x="262" y="116"/>
                </a:lnTo>
                <a:lnTo>
                  <a:pt x="259" y="141"/>
                </a:lnTo>
                <a:lnTo>
                  <a:pt x="250" y="165"/>
                </a:lnTo>
                <a:lnTo>
                  <a:pt x="236" y="187"/>
                </a:lnTo>
                <a:lnTo>
                  <a:pt x="218" y="205"/>
                </a:lnTo>
                <a:lnTo>
                  <a:pt x="198" y="217"/>
                </a:lnTo>
                <a:lnTo>
                  <a:pt x="174" y="226"/>
                </a:lnTo>
                <a:lnTo>
                  <a:pt x="147" y="230"/>
                </a:lnTo>
                <a:lnTo>
                  <a:pt x="122" y="226"/>
                </a:lnTo>
                <a:lnTo>
                  <a:pt x="98" y="218"/>
                </a:lnTo>
                <a:lnTo>
                  <a:pt x="77" y="206"/>
                </a:lnTo>
                <a:lnTo>
                  <a:pt x="96" y="184"/>
                </a:lnTo>
                <a:lnTo>
                  <a:pt x="112" y="193"/>
                </a:lnTo>
                <a:lnTo>
                  <a:pt x="129" y="199"/>
                </a:lnTo>
                <a:lnTo>
                  <a:pt x="147" y="201"/>
                </a:lnTo>
                <a:lnTo>
                  <a:pt x="170" y="198"/>
                </a:lnTo>
                <a:lnTo>
                  <a:pt x="190" y="189"/>
                </a:lnTo>
                <a:lnTo>
                  <a:pt x="208" y="175"/>
                </a:lnTo>
                <a:lnTo>
                  <a:pt x="221" y="159"/>
                </a:lnTo>
                <a:lnTo>
                  <a:pt x="230" y="137"/>
                </a:lnTo>
                <a:lnTo>
                  <a:pt x="234" y="116"/>
                </a:lnTo>
                <a:lnTo>
                  <a:pt x="230" y="93"/>
                </a:lnTo>
                <a:lnTo>
                  <a:pt x="221" y="71"/>
                </a:lnTo>
                <a:lnTo>
                  <a:pt x="208" y="55"/>
                </a:lnTo>
                <a:lnTo>
                  <a:pt x="190" y="41"/>
                </a:lnTo>
                <a:lnTo>
                  <a:pt x="170" y="32"/>
                </a:lnTo>
                <a:lnTo>
                  <a:pt x="147" y="29"/>
                </a:lnTo>
                <a:lnTo>
                  <a:pt x="126" y="32"/>
                </a:lnTo>
                <a:lnTo>
                  <a:pt x="105" y="41"/>
                </a:lnTo>
                <a:lnTo>
                  <a:pt x="88" y="53"/>
                </a:lnTo>
                <a:lnTo>
                  <a:pt x="75" y="70"/>
                </a:lnTo>
                <a:lnTo>
                  <a:pt x="66" y="90"/>
                </a:lnTo>
                <a:lnTo>
                  <a:pt x="62" y="112"/>
                </a:lnTo>
                <a:lnTo>
                  <a:pt x="102" y="112"/>
                </a:lnTo>
                <a:lnTo>
                  <a:pt x="51" y="169"/>
                </a:lnTo>
                <a:lnTo>
                  <a:pt x="0" y="112"/>
                </a:lnTo>
                <a:lnTo>
                  <a:pt x="34" y="112"/>
                </a:lnTo>
                <a:lnTo>
                  <a:pt x="37" y="86"/>
                </a:lnTo>
                <a:lnTo>
                  <a:pt x="46" y="64"/>
                </a:lnTo>
                <a:lnTo>
                  <a:pt x="60" y="42"/>
                </a:lnTo>
                <a:lnTo>
                  <a:pt x="77" y="26"/>
                </a:lnTo>
                <a:lnTo>
                  <a:pt x="98" y="12"/>
                </a:lnTo>
                <a:lnTo>
                  <a:pt x="122" y="4"/>
                </a:lnTo>
                <a:lnTo>
                  <a:pt x="14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9"/>
          <p:cNvSpPr>
            <a:spLocks/>
          </p:cNvSpPr>
          <p:nvPr/>
        </p:nvSpPr>
        <p:spPr bwMode="auto">
          <a:xfrm>
            <a:off x="7133052" y="4142174"/>
            <a:ext cx="162179" cy="152743"/>
          </a:xfrm>
          <a:custGeom>
            <a:avLst/>
            <a:gdLst>
              <a:gd name="T0" fmla="*/ 74 w 275"/>
              <a:gd name="T1" fmla="*/ 0 h 259"/>
              <a:gd name="T2" fmla="*/ 102 w 275"/>
              <a:gd name="T3" fmla="*/ 0 h 259"/>
              <a:gd name="T4" fmla="*/ 163 w 275"/>
              <a:gd name="T5" fmla="*/ 111 h 259"/>
              <a:gd name="T6" fmla="*/ 234 w 275"/>
              <a:gd name="T7" fmla="*/ 111 h 259"/>
              <a:gd name="T8" fmla="*/ 237 w 275"/>
              <a:gd name="T9" fmla="*/ 111 h 259"/>
              <a:gd name="T10" fmla="*/ 244 w 275"/>
              <a:gd name="T11" fmla="*/ 111 h 259"/>
              <a:gd name="T12" fmla="*/ 255 w 275"/>
              <a:gd name="T13" fmla="*/ 112 h 259"/>
              <a:gd name="T14" fmla="*/ 265 w 275"/>
              <a:gd name="T15" fmla="*/ 116 h 259"/>
              <a:gd name="T16" fmla="*/ 272 w 275"/>
              <a:gd name="T17" fmla="*/ 121 h 259"/>
              <a:gd name="T18" fmla="*/ 275 w 275"/>
              <a:gd name="T19" fmla="*/ 130 h 259"/>
              <a:gd name="T20" fmla="*/ 272 w 275"/>
              <a:gd name="T21" fmla="*/ 138 h 259"/>
              <a:gd name="T22" fmla="*/ 265 w 275"/>
              <a:gd name="T23" fmla="*/ 143 h 259"/>
              <a:gd name="T24" fmla="*/ 255 w 275"/>
              <a:gd name="T25" fmla="*/ 147 h 259"/>
              <a:gd name="T26" fmla="*/ 244 w 275"/>
              <a:gd name="T27" fmla="*/ 148 h 259"/>
              <a:gd name="T28" fmla="*/ 237 w 275"/>
              <a:gd name="T29" fmla="*/ 149 h 259"/>
              <a:gd name="T30" fmla="*/ 234 w 275"/>
              <a:gd name="T31" fmla="*/ 149 h 259"/>
              <a:gd name="T32" fmla="*/ 163 w 275"/>
              <a:gd name="T33" fmla="*/ 149 h 259"/>
              <a:gd name="T34" fmla="*/ 102 w 275"/>
              <a:gd name="T35" fmla="*/ 259 h 259"/>
              <a:gd name="T36" fmla="*/ 74 w 275"/>
              <a:gd name="T37" fmla="*/ 259 h 259"/>
              <a:gd name="T38" fmla="*/ 108 w 275"/>
              <a:gd name="T39" fmla="*/ 149 h 259"/>
              <a:gd name="T40" fmla="*/ 58 w 275"/>
              <a:gd name="T41" fmla="*/ 149 h 259"/>
              <a:gd name="T42" fmla="*/ 28 w 275"/>
              <a:gd name="T43" fmla="*/ 176 h 259"/>
              <a:gd name="T44" fmla="*/ 0 w 275"/>
              <a:gd name="T45" fmla="*/ 176 h 259"/>
              <a:gd name="T46" fmla="*/ 21 w 275"/>
              <a:gd name="T47" fmla="*/ 130 h 259"/>
              <a:gd name="T48" fmla="*/ 0 w 275"/>
              <a:gd name="T49" fmla="*/ 83 h 259"/>
              <a:gd name="T50" fmla="*/ 28 w 275"/>
              <a:gd name="T51" fmla="*/ 83 h 259"/>
              <a:gd name="T52" fmla="*/ 58 w 275"/>
              <a:gd name="T53" fmla="*/ 111 h 259"/>
              <a:gd name="T54" fmla="*/ 108 w 275"/>
              <a:gd name="T55" fmla="*/ 111 h 259"/>
              <a:gd name="T56" fmla="*/ 74 w 275"/>
              <a:gd name="T57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5" h="259">
                <a:moveTo>
                  <a:pt x="74" y="0"/>
                </a:moveTo>
                <a:lnTo>
                  <a:pt x="102" y="0"/>
                </a:lnTo>
                <a:lnTo>
                  <a:pt x="163" y="111"/>
                </a:lnTo>
                <a:lnTo>
                  <a:pt x="234" y="111"/>
                </a:lnTo>
                <a:lnTo>
                  <a:pt x="237" y="111"/>
                </a:lnTo>
                <a:lnTo>
                  <a:pt x="244" y="111"/>
                </a:lnTo>
                <a:lnTo>
                  <a:pt x="255" y="112"/>
                </a:lnTo>
                <a:lnTo>
                  <a:pt x="265" y="116"/>
                </a:lnTo>
                <a:lnTo>
                  <a:pt x="272" y="121"/>
                </a:lnTo>
                <a:lnTo>
                  <a:pt x="275" y="130"/>
                </a:lnTo>
                <a:lnTo>
                  <a:pt x="272" y="138"/>
                </a:lnTo>
                <a:lnTo>
                  <a:pt x="265" y="143"/>
                </a:lnTo>
                <a:lnTo>
                  <a:pt x="255" y="147"/>
                </a:lnTo>
                <a:lnTo>
                  <a:pt x="244" y="148"/>
                </a:lnTo>
                <a:lnTo>
                  <a:pt x="237" y="149"/>
                </a:lnTo>
                <a:lnTo>
                  <a:pt x="234" y="149"/>
                </a:lnTo>
                <a:lnTo>
                  <a:pt x="163" y="149"/>
                </a:lnTo>
                <a:lnTo>
                  <a:pt x="102" y="259"/>
                </a:lnTo>
                <a:lnTo>
                  <a:pt x="74" y="259"/>
                </a:lnTo>
                <a:lnTo>
                  <a:pt x="108" y="149"/>
                </a:lnTo>
                <a:lnTo>
                  <a:pt x="58" y="149"/>
                </a:lnTo>
                <a:lnTo>
                  <a:pt x="28" y="176"/>
                </a:lnTo>
                <a:lnTo>
                  <a:pt x="0" y="176"/>
                </a:lnTo>
                <a:lnTo>
                  <a:pt x="21" y="130"/>
                </a:lnTo>
                <a:lnTo>
                  <a:pt x="0" y="83"/>
                </a:lnTo>
                <a:lnTo>
                  <a:pt x="28" y="83"/>
                </a:lnTo>
                <a:lnTo>
                  <a:pt x="58" y="111"/>
                </a:lnTo>
                <a:lnTo>
                  <a:pt x="108" y="111"/>
                </a:lnTo>
                <a:lnTo>
                  <a:pt x="7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3"/>
          <p:cNvSpPr>
            <a:spLocks/>
          </p:cNvSpPr>
          <p:nvPr/>
        </p:nvSpPr>
        <p:spPr bwMode="auto">
          <a:xfrm>
            <a:off x="7148289" y="1854737"/>
            <a:ext cx="145666" cy="137409"/>
          </a:xfrm>
          <a:custGeom>
            <a:avLst/>
            <a:gdLst>
              <a:gd name="T0" fmla="*/ 85 w 247"/>
              <a:gd name="T1" fmla="*/ 0 h 233"/>
              <a:gd name="T2" fmla="*/ 95 w 247"/>
              <a:gd name="T3" fmla="*/ 1 h 233"/>
              <a:gd name="T4" fmla="*/ 103 w 247"/>
              <a:gd name="T5" fmla="*/ 6 h 233"/>
              <a:gd name="T6" fmla="*/ 109 w 247"/>
              <a:gd name="T7" fmla="*/ 12 h 233"/>
              <a:gd name="T8" fmla="*/ 116 w 247"/>
              <a:gd name="T9" fmla="*/ 20 h 233"/>
              <a:gd name="T10" fmla="*/ 123 w 247"/>
              <a:gd name="T11" fmla="*/ 29 h 233"/>
              <a:gd name="T12" fmla="*/ 130 w 247"/>
              <a:gd name="T13" fmla="*/ 37 h 233"/>
              <a:gd name="T14" fmla="*/ 139 w 247"/>
              <a:gd name="T15" fmla="*/ 44 h 233"/>
              <a:gd name="T16" fmla="*/ 149 w 247"/>
              <a:gd name="T17" fmla="*/ 51 h 233"/>
              <a:gd name="T18" fmla="*/ 160 w 247"/>
              <a:gd name="T19" fmla="*/ 54 h 233"/>
              <a:gd name="T20" fmla="*/ 176 w 247"/>
              <a:gd name="T21" fmla="*/ 57 h 233"/>
              <a:gd name="T22" fmla="*/ 193 w 247"/>
              <a:gd name="T23" fmla="*/ 56 h 233"/>
              <a:gd name="T24" fmla="*/ 215 w 247"/>
              <a:gd name="T25" fmla="*/ 52 h 233"/>
              <a:gd name="T26" fmla="*/ 241 w 247"/>
              <a:gd name="T27" fmla="*/ 43 h 233"/>
              <a:gd name="T28" fmla="*/ 243 w 247"/>
              <a:gd name="T29" fmla="*/ 42 h 233"/>
              <a:gd name="T30" fmla="*/ 246 w 247"/>
              <a:gd name="T31" fmla="*/ 43 h 233"/>
              <a:gd name="T32" fmla="*/ 247 w 247"/>
              <a:gd name="T33" fmla="*/ 44 h 233"/>
              <a:gd name="T34" fmla="*/ 247 w 247"/>
              <a:gd name="T35" fmla="*/ 46 h 233"/>
              <a:gd name="T36" fmla="*/ 246 w 247"/>
              <a:gd name="T37" fmla="*/ 48 h 233"/>
              <a:gd name="T38" fmla="*/ 227 w 247"/>
              <a:gd name="T39" fmla="*/ 76 h 233"/>
              <a:gd name="T40" fmla="*/ 210 w 247"/>
              <a:gd name="T41" fmla="*/ 98 h 233"/>
              <a:gd name="T42" fmla="*/ 195 w 247"/>
              <a:gd name="T43" fmla="*/ 113 h 233"/>
              <a:gd name="T44" fmla="*/ 183 w 247"/>
              <a:gd name="T45" fmla="*/ 125 h 233"/>
              <a:gd name="T46" fmla="*/ 172 w 247"/>
              <a:gd name="T47" fmla="*/ 131 h 233"/>
              <a:gd name="T48" fmla="*/ 163 w 247"/>
              <a:gd name="T49" fmla="*/ 134 h 233"/>
              <a:gd name="T50" fmla="*/ 155 w 247"/>
              <a:gd name="T51" fmla="*/ 134 h 233"/>
              <a:gd name="T52" fmla="*/ 149 w 247"/>
              <a:gd name="T53" fmla="*/ 131 h 233"/>
              <a:gd name="T54" fmla="*/ 142 w 247"/>
              <a:gd name="T55" fmla="*/ 128 h 233"/>
              <a:gd name="T56" fmla="*/ 136 w 247"/>
              <a:gd name="T57" fmla="*/ 123 h 233"/>
              <a:gd name="T58" fmla="*/ 130 w 247"/>
              <a:gd name="T59" fmla="*/ 118 h 233"/>
              <a:gd name="T60" fmla="*/ 123 w 247"/>
              <a:gd name="T61" fmla="*/ 114 h 233"/>
              <a:gd name="T62" fmla="*/ 116 w 247"/>
              <a:gd name="T63" fmla="*/ 111 h 233"/>
              <a:gd name="T64" fmla="*/ 107 w 247"/>
              <a:gd name="T65" fmla="*/ 109 h 233"/>
              <a:gd name="T66" fmla="*/ 97 w 247"/>
              <a:gd name="T67" fmla="*/ 111 h 233"/>
              <a:gd name="T68" fmla="*/ 84 w 247"/>
              <a:gd name="T69" fmla="*/ 114 h 233"/>
              <a:gd name="T70" fmla="*/ 70 w 247"/>
              <a:gd name="T71" fmla="*/ 123 h 233"/>
              <a:gd name="T72" fmla="*/ 53 w 247"/>
              <a:gd name="T73" fmla="*/ 136 h 233"/>
              <a:gd name="T74" fmla="*/ 77 w 247"/>
              <a:gd name="T75" fmla="*/ 233 h 233"/>
              <a:gd name="T76" fmla="*/ 51 w 247"/>
              <a:gd name="T77" fmla="*/ 233 h 233"/>
              <a:gd name="T78" fmla="*/ 0 w 247"/>
              <a:gd name="T79" fmla="*/ 34 h 233"/>
              <a:gd name="T80" fmla="*/ 25 w 247"/>
              <a:gd name="T81" fmla="*/ 25 h 233"/>
              <a:gd name="T82" fmla="*/ 44 w 247"/>
              <a:gd name="T83" fmla="*/ 12 h 233"/>
              <a:gd name="T84" fmla="*/ 61 w 247"/>
              <a:gd name="T85" fmla="*/ 4 h 233"/>
              <a:gd name="T86" fmla="*/ 75 w 247"/>
              <a:gd name="T87" fmla="*/ 0 h 233"/>
              <a:gd name="T88" fmla="*/ 85 w 247"/>
              <a:gd name="T89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7" h="233">
                <a:moveTo>
                  <a:pt x="85" y="0"/>
                </a:moveTo>
                <a:lnTo>
                  <a:pt x="95" y="1"/>
                </a:lnTo>
                <a:lnTo>
                  <a:pt x="103" y="6"/>
                </a:lnTo>
                <a:lnTo>
                  <a:pt x="109" y="12"/>
                </a:lnTo>
                <a:lnTo>
                  <a:pt x="116" y="20"/>
                </a:lnTo>
                <a:lnTo>
                  <a:pt x="123" y="29"/>
                </a:lnTo>
                <a:lnTo>
                  <a:pt x="130" y="37"/>
                </a:lnTo>
                <a:lnTo>
                  <a:pt x="139" y="44"/>
                </a:lnTo>
                <a:lnTo>
                  <a:pt x="149" y="51"/>
                </a:lnTo>
                <a:lnTo>
                  <a:pt x="160" y="54"/>
                </a:lnTo>
                <a:lnTo>
                  <a:pt x="176" y="57"/>
                </a:lnTo>
                <a:lnTo>
                  <a:pt x="193" y="56"/>
                </a:lnTo>
                <a:lnTo>
                  <a:pt x="215" y="52"/>
                </a:lnTo>
                <a:lnTo>
                  <a:pt x="241" y="43"/>
                </a:lnTo>
                <a:lnTo>
                  <a:pt x="243" y="42"/>
                </a:lnTo>
                <a:lnTo>
                  <a:pt x="246" y="43"/>
                </a:lnTo>
                <a:lnTo>
                  <a:pt x="247" y="44"/>
                </a:lnTo>
                <a:lnTo>
                  <a:pt x="247" y="46"/>
                </a:lnTo>
                <a:lnTo>
                  <a:pt x="246" y="48"/>
                </a:lnTo>
                <a:lnTo>
                  <a:pt x="227" y="76"/>
                </a:lnTo>
                <a:lnTo>
                  <a:pt x="210" y="98"/>
                </a:lnTo>
                <a:lnTo>
                  <a:pt x="195" y="113"/>
                </a:lnTo>
                <a:lnTo>
                  <a:pt x="183" y="125"/>
                </a:lnTo>
                <a:lnTo>
                  <a:pt x="172" y="131"/>
                </a:lnTo>
                <a:lnTo>
                  <a:pt x="163" y="134"/>
                </a:lnTo>
                <a:lnTo>
                  <a:pt x="155" y="134"/>
                </a:lnTo>
                <a:lnTo>
                  <a:pt x="149" y="131"/>
                </a:lnTo>
                <a:lnTo>
                  <a:pt x="142" y="128"/>
                </a:lnTo>
                <a:lnTo>
                  <a:pt x="136" y="123"/>
                </a:lnTo>
                <a:lnTo>
                  <a:pt x="130" y="118"/>
                </a:lnTo>
                <a:lnTo>
                  <a:pt x="123" y="114"/>
                </a:lnTo>
                <a:lnTo>
                  <a:pt x="116" y="111"/>
                </a:lnTo>
                <a:lnTo>
                  <a:pt x="107" y="109"/>
                </a:lnTo>
                <a:lnTo>
                  <a:pt x="97" y="111"/>
                </a:lnTo>
                <a:lnTo>
                  <a:pt x="84" y="114"/>
                </a:lnTo>
                <a:lnTo>
                  <a:pt x="70" y="123"/>
                </a:lnTo>
                <a:lnTo>
                  <a:pt x="53" y="136"/>
                </a:lnTo>
                <a:lnTo>
                  <a:pt x="77" y="233"/>
                </a:lnTo>
                <a:lnTo>
                  <a:pt x="51" y="233"/>
                </a:lnTo>
                <a:lnTo>
                  <a:pt x="0" y="34"/>
                </a:lnTo>
                <a:lnTo>
                  <a:pt x="25" y="25"/>
                </a:lnTo>
                <a:lnTo>
                  <a:pt x="44" y="12"/>
                </a:lnTo>
                <a:lnTo>
                  <a:pt x="61" y="4"/>
                </a:lnTo>
                <a:lnTo>
                  <a:pt x="75" y="0"/>
                </a:lnTo>
                <a:lnTo>
                  <a:pt x="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2951577" y="4175532"/>
            <a:ext cx="139769" cy="145666"/>
          </a:xfrm>
          <a:custGeom>
            <a:avLst/>
            <a:gdLst>
              <a:gd name="T0" fmla="*/ 150 w 237"/>
              <a:gd name="T1" fmla="*/ 34 h 247"/>
              <a:gd name="T2" fmla="*/ 150 w 237"/>
              <a:gd name="T3" fmla="*/ 62 h 247"/>
              <a:gd name="T4" fmla="*/ 163 w 237"/>
              <a:gd name="T5" fmla="*/ 107 h 247"/>
              <a:gd name="T6" fmla="*/ 182 w 237"/>
              <a:gd name="T7" fmla="*/ 140 h 247"/>
              <a:gd name="T8" fmla="*/ 200 w 237"/>
              <a:gd name="T9" fmla="*/ 159 h 247"/>
              <a:gd name="T10" fmla="*/ 210 w 237"/>
              <a:gd name="T11" fmla="*/ 166 h 247"/>
              <a:gd name="T12" fmla="*/ 212 w 237"/>
              <a:gd name="T13" fmla="*/ 150 h 247"/>
              <a:gd name="T14" fmla="*/ 206 w 237"/>
              <a:gd name="T15" fmla="*/ 115 h 247"/>
              <a:gd name="T16" fmla="*/ 190 w 237"/>
              <a:gd name="T17" fmla="*/ 74 h 247"/>
              <a:gd name="T18" fmla="*/ 170 w 237"/>
              <a:gd name="T19" fmla="*/ 46 h 247"/>
              <a:gd name="T20" fmla="*/ 155 w 237"/>
              <a:gd name="T21" fmla="*/ 31 h 247"/>
              <a:gd name="T22" fmla="*/ 151 w 237"/>
              <a:gd name="T23" fmla="*/ 0 h 247"/>
              <a:gd name="T24" fmla="*/ 173 w 237"/>
              <a:gd name="T25" fmla="*/ 14 h 247"/>
              <a:gd name="T26" fmla="*/ 196 w 237"/>
              <a:gd name="T27" fmla="*/ 43 h 247"/>
              <a:gd name="T28" fmla="*/ 218 w 237"/>
              <a:gd name="T29" fmla="*/ 83 h 247"/>
              <a:gd name="T30" fmla="*/ 232 w 237"/>
              <a:gd name="T31" fmla="*/ 126 h 247"/>
              <a:gd name="T32" fmla="*/ 237 w 237"/>
              <a:gd name="T33" fmla="*/ 162 h 247"/>
              <a:gd name="T34" fmla="*/ 232 w 237"/>
              <a:gd name="T35" fmla="*/ 186 h 247"/>
              <a:gd name="T36" fmla="*/ 216 w 237"/>
              <a:gd name="T37" fmla="*/ 194 h 247"/>
              <a:gd name="T38" fmla="*/ 200 w 237"/>
              <a:gd name="T39" fmla="*/ 186 h 247"/>
              <a:gd name="T40" fmla="*/ 178 w 237"/>
              <a:gd name="T41" fmla="*/ 175 h 247"/>
              <a:gd name="T42" fmla="*/ 145 w 237"/>
              <a:gd name="T43" fmla="*/ 167 h 247"/>
              <a:gd name="T44" fmla="*/ 118 w 237"/>
              <a:gd name="T45" fmla="*/ 168 h 247"/>
              <a:gd name="T46" fmla="*/ 110 w 237"/>
              <a:gd name="T47" fmla="*/ 172 h 247"/>
              <a:gd name="T48" fmla="*/ 108 w 237"/>
              <a:gd name="T49" fmla="*/ 178 h 247"/>
              <a:gd name="T50" fmla="*/ 112 w 237"/>
              <a:gd name="T51" fmla="*/ 189 h 247"/>
              <a:gd name="T52" fmla="*/ 119 w 237"/>
              <a:gd name="T53" fmla="*/ 205 h 247"/>
              <a:gd name="T54" fmla="*/ 123 w 237"/>
              <a:gd name="T55" fmla="*/ 215 h 247"/>
              <a:gd name="T56" fmla="*/ 130 w 237"/>
              <a:gd name="T57" fmla="*/ 219 h 247"/>
              <a:gd name="T58" fmla="*/ 135 w 237"/>
              <a:gd name="T59" fmla="*/ 224 h 247"/>
              <a:gd name="T60" fmla="*/ 136 w 237"/>
              <a:gd name="T61" fmla="*/ 229 h 247"/>
              <a:gd name="T62" fmla="*/ 132 w 237"/>
              <a:gd name="T63" fmla="*/ 235 h 247"/>
              <a:gd name="T64" fmla="*/ 122 w 237"/>
              <a:gd name="T65" fmla="*/ 238 h 247"/>
              <a:gd name="T66" fmla="*/ 107 w 237"/>
              <a:gd name="T67" fmla="*/ 245 h 247"/>
              <a:gd name="T68" fmla="*/ 98 w 237"/>
              <a:gd name="T69" fmla="*/ 247 h 247"/>
              <a:gd name="T70" fmla="*/ 91 w 237"/>
              <a:gd name="T71" fmla="*/ 243 h 247"/>
              <a:gd name="T72" fmla="*/ 86 w 237"/>
              <a:gd name="T73" fmla="*/ 236 h 247"/>
              <a:gd name="T74" fmla="*/ 79 w 237"/>
              <a:gd name="T75" fmla="*/ 218 h 247"/>
              <a:gd name="T76" fmla="*/ 70 w 237"/>
              <a:gd name="T77" fmla="*/ 199 h 247"/>
              <a:gd name="T78" fmla="*/ 61 w 237"/>
              <a:gd name="T79" fmla="*/ 195 h 247"/>
              <a:gd name="T80" fmla="*/ 48 w 237"/>
              <a:gd name="T81" fmla="*/ 186 h 247"/>
              <a:gd name="T82" fmla="*/ 45 w 237"/>
              <a:gd name="T83" fmla="*/ 187 h 247"/>
              <a:gd name="T84" fmla="*/ 42 w 237"/>
              <a:gd name="T85" fmla="*/ 189 h 247"/>
              <a:gd name="T86" fmla="*/ 38 w 237"/>
              <a:gd name="T87" fmla="*/ 190 h 247"/>
              <a:gd name="T88" fmla="*/ 17 w 237"/>
              <a:gd name="T89" fmla="*/ 187 h 247"/>
              <a:gd name="T90" fmla="*/ 2 w 237"/>
              <a:gd name="T91" fmla="*/ 171 h 247"/>
              <a:gd name="T92" fmla="*/ 1 w 237"/>
              <a:gd name="T93" fmla="*/ 149 h 247"/>
              <a:gd name="T94" fmla="*/ 12 w 237"/>
              <a:gd name="T95" fmla="*/ 133 h 247"/>
              <a:gd name="T96" fmla="*/ 76 w 237"/>
              <a:gd name="T97" fmla="*/ 99 h 247"/>
              <a:gd name="T98" fmla="*/ 109 w 237"/>
              <a:gd name="T99" fmla="*/ 69 h 247"/>
              <a:gd name="T100" fmla="*/ 125 w 237"/>
              <a:gd name="T101" fmla="*/ 42 h 247"/>
              <a:gd name="T102" fmla="*/ 130 w 237"/>
              <a:gd name="T103" fmla="*/ 20 h 247"/>
              <a:gd name="T104" fmla="*/ 136 w 237"/>
              <a:gd name="T105" fmla="*/ 5 h 247"/>
              <a:gd name="T106" fmla="*/ 151 w 237"/>
              <a:gd name="T10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37" h="247">
                <a:moveTo>
                  <a:pt x="151" y="29"/>
                </a:moveTo>
                <a:lnTo>
                  <a:pt x="150" y="34"/>
                </a:lnTo>
                <a:lnTo>
                  <a:pt x="149" y="46"/>
                </a:lnTo>
                <a:lnTo>
                  <a:pt x="150" y="62"/>
                </a:lnTo>
                <a:lnTo>
                  <a:pt x="154" y="84"/>
                </a:lnTo>
                <a:lnTo>
                  <a:pt x="163" y="107"/>
                </a:lnTo>
                <a:lnTo>
                  <a:pt x="172" y="125"/>
                </a:lnTo>
                <a:lnTo>
                  <a:pt x="182" y="140"/>
                </a:lnTo>
                <a:lnTo>
                  <a:pt x="191" y="152"/>
                </a:lnTo>
                <a:lnTo>
                  <a:pt x="200" y="159"/>
                </a:lnTo>
                <a:lnTo>
                  <a:pt x="206" y="164"/>
                </a:lnTo>
                <a:lnTo>
                  <a:pt x="210" y="166"/>
                </a:lnTo>
                <a:lnTo>
                  <a:pt x="211" y="161"/>
                </a:lnTo>
                <a:lnTo>
                  <a:pt x="212" y="150"/>
                </a:lnTo>
                <a:lnTo>
                  <a:pt x="211" y="135"/>
                </a:lnTo>
                <a:lnTo>
                  <a:pt x="206" y="115"/>
                </a:lnTo>
                <a:lnTo>
                  <a:pt x="198" y="93"/>
                </a:lnTo>
                <a:lnTo>
                  <a:pt x="190" y="74"/>
                </a:lnTo>
                <a:lnTo>
                  <a:pt x="179" y="59"/>
                </a:lnTo>
                <a:lnTo>
                  <a:pt x="170" y="46"/>
                </a:lnTo>
                <a:lnTo>
                  <a:pt x="161" y="37"/>
                </a:lnTo>
                <a:lnTo>
                  <a:pt x="155" y="31"/>
                </a:lnTo>
                <a:lnTo>
                  <a:pt x="151" y="29"/>
                </a:lnTo>
                <a:close/>
                <a:moveTo>
                  <a:pt x="151" y="0"/>
                </a:moveTo>
                <a:lnTo>
                  <a:pt x="161" y="5"/>
                </a:lnTo>
                <a:lnTo>
                  <a:pt x="173" y="14"/>
                </a:lnTo>
                <a:lnTo>
                  <a:pt x="184" y="27"/>
                </a:lnTo>
                <a:lnTo>
                  <a:pt x="196" y="43"/>
                </a:lnTo>
                <a:lnTo>
                  <a:pt x="207" y="62"/>
                </a:lnTo>
                <a:lnTo>
                  <a:pt x="218" y="83"/>
                </a:lnTo>
                <a:lnTo>
                  <a:pt x="225" y="105"/>
                </a:lnTo>
                <a:lnTo>
                  <a:pt x="232" y="126"/>
                </a:lnTo>
                <a:lnTo>
                  <a:pt x="235" y="145"/>
                </a:lnTo>
                <a:lnTo>
                  <a:pt x="237" y="162"/>
                </a:lnTo>
                <a:lnTo>
                  <a:pt x="235" y="176"/>
                </a:lnTo>
                <a:lnTo>
                  <a:pt x="232" y="186"/>
                </a:lnTo>
                <a:lnTo>
                  <a:pt x="225" y="193"/>
                </a:lnTo>
                <a:lnTo>
                  <a:pt x="216" y="194"/>
                </a:lnTo>
                <a:lnTo>
                  <a:pt x="209" y="191"/>
                </a:lnTo>
                <a:lnTo>
                  <a:pt x="200" y="186"/>
                </a:lnTo>
                <a:lnTo>
                  <a:pt x="190" y="181"/>
                </a:lnTo>
                <a:lnTo>
                  <a:pt x="178" y="175"/>
                </a:lnTo>
                <a:lnTo>
                  <a:pt x="163" y="170"/>
                </a:lnTo>
                <a:lnTo>
                  <a:pt x="145" y="167"/>
                </a:lnTo>
                <a:lnTo>
                  <a:pt x="122" y="167"/>
                </a:lnTo>
                <a:lnTo>
                  <a:pt x="118" y="168"/>
                </a:lnTo>
                <a:lnTo>
                  <a:pt x="113" y="170"/>
                </a:lnTo>
                <a:lnTo>
                  <a:pt x="110" y="172"/>
                </a:lnTo>
                <a:lnTo>
                  <a:pt x="109" y="175"/>
                </a:lnTo>
                <a:lnTo>
                  <a:pt x="108" y="178"/>
                </a:lnTo>
                <a:lnTo>
                  <a:pt x="109" y="182"/>
                </a:lnTo>
                <a:lnTo>
                  <a:pt x="112" y="189"/>
                </a:lnTo>
                <a:lnTo>
                  <a:pt x="116" y="198"/>
                </a:lnTo>
                <a:lnTo>
                  <a:pt x="119" y="205"/>
                </a:lnTo>
                <a:lnTo>
                  <a:pt x="122" y="212"/>
                </a:lnTo>
                <a:lnTo>
                  <a:pt x="123" y="215"/>
                </a:lnTo>
                <a:lnTo>
                  <a:pt x="127" y="217"/>
                </a:lnTo>
                <a:lnTo>
                  <a:pt x="130" y="219"/>
                </a:lnTo>
                <a:lnTo>
                  <a:pt x="133" y="222"/>
                </a:lnTo>
                <a:lnTo>
                  <a:pt x="135" y="224"/>
                </a:lnTo>
                <a:lnTo>
                  <a:pt x="136" y="227"/>
                </a:lnTo>
                <a:lnTo>
                  <a:pt x="136" y="229"/>
                </a:lnTo>
                <a:lnTo>
                  <a:pt x="135" y="232"/>
                </a:lnTo>
                <a:lnTo>
                  <a:pt x="132" y="235"/>
                </a:lnTo>
                <a:lnTo>
                  <a:pt x="130" y="237"/>
                </a:lnTo>
                <a:lnTo>
                  <a:pt x="122" y="238"/>
                </a:lnTo>
                <a:lnTo>
                  <a:pt x="114" y="242"/>
                </a:lnTo>
                <a:lnTo>
                  <a:pt x="107" y="245"/>
                </a:lnTo>
                <a:lnTo>
                  <a:pt x="100" y="247"/>
                </a:lnTo>
                <a:lnTo>
                  <a:pt x="98" y="247"/>
                </a:lnTo>
                <a:lnTo>
                  <a:pt x="94" y="246"/>
                </a:lnTo>
                <a:lnTo>
                  <a:pt x="91" y="243"/>
                </a:lnTo>
                <a:lnTo>
                  <a:pt x="89" y="240"/>
                </a:lnTo>
                <a:lnTo>
                  <a:pt x="86" y="236"/>
                </a:lnTo>
                <a:lnTo>
                  <a:pt x="82" y="228"/>
                </a:lnTo>
                <a:lnTo>
                  <a:pt x="79" y="218"/>
                </a:lnTo>
                <a:lnTo>
                  <a:pt x="74" y="208"/>
                </a:lnTo>
                <a:lnTo>
                  <a:pt x="70" y="199"/>
                </a:lnTo>
                <a:lnTo>
                  <a:pt x="66" y="196"/>
                </a:lnTo>
                <a:lnTo>
                  <a:pt x="61" y="195"/>
                </a:lnTo>
                <a:lnTo>
                  <a:pt x="54" y="193"/>
                </a:lnTo>
                <a:lnTo>
                  <a:pt x="48" y="186"/>
                </a:lnTo>
                <a:lnTo>
                  <a:pt x="48" y="186"/>
                </a:lnTo>
                <a:lnTo>
                  <a:pt x="45" y="187"/>
                </a:lnTo>
                <a:lnTo>
                  <a:pt x="44" y="187"/>
                </a:lnTo>
                <a:lnTo>
                  <a:pt x="42" y="189"/>
                </a:lnTo>
                <a:lnTo>
                  <a:pt x="39" y="190"/>
                </a:lnTo>
                <a:lnTo>
                  <a:pt x="38" y="190"/>
                </a:lnTo>
                <a:lnTo>
                  <a:pt x="28" y="191"/>
                </a:lnTo>
                <a:lnTo>
                  <a:pt x="17" y="187"/>
                </a:lnTo>
                <a:lnTo>
                  <a:pt x="9" y="180"/>
                </a:lnTo>
                <a:lnTo>
                  <a:pt x="2" y="171"/>
                </a:lnTo>
                <a:lnTo>
                  <a:pt x="0" y="159"/>
                </a:lnTo>
                <a:lnTo>
                  <a:pt x="1" y="149"/>
                </a:lnTo>
                <a:lnTo>
                  <a:pt x="5" y="139"/>
                </a:lnTo>
                <a:lnTo>
                  <a:pt x="12" y="133"/>
                </a:lnTo>
                <a:lnTo>
                  <a:pt x="48" y="116"/>
                </a:lnTo>
                <a:lnTo>
                  <a:pt x="76" y="99"/>
                </a:lnTo>
                <a:lnTo>
                  <a:pt x="95" y="84"/>
                </a:lnTo>
                <a:lnTo>
                  <a:pt x="109" y="69"/>
                </a:lnTo>
                <a:lnTo>
                  <a:pt x="118" y="55"/>
                </a:lnTo>
                <a:lnTo>
                  <a:pt x="125" y="42"/>
                </a:lnTo>
                <a:lnTo>
                  <a:pt x="127" y="31"/>
                </a:lnTo>
                <a:lnTo>
                  <a:pt x="130" y="20"/>
                </a:lnTo>
                <a:lnTo>
                  <a:pt x="132" y="12"/>
                </a:lnTo>
                <a:lnTo>
                  <a:pt x="136" y="5"/>
                </a:lnTo>
                <a:lnTo>
                  <a:pt x="142" y="1"/>
                </a:lnTo>
                <a:lnTo>
                  <a:pt x="15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4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041574165"/>
              </p:ext>
            </p:extLst>
          </p:nvPr>
        </p:nvGraphicFramePr>
        <p:xfrm>
          <a:off x="4583832" y="2887901"/>
          <a:ext cx="2880320" cy="192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下箭头 6"/>
          <p:cNvSpPr/>
          <p:nvPr/>
        </p:nvSpPr>
        <p:spPr>
          <a:xfrm>
            <a:off x="5994400" y="4509120"/>
            <a:ext cx="216024" cy="648072"/>
          </a:xfrm>
          <a:prstGeom prst="downArrow">
            <a:avLst/>
          </a:prstGeom>
          <a:solidFill>
            <a:srgbClr val="D9E02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flipV="1">
            <a:off x="5867276" y="2514104"/>
            <a:ext cx="216024" cy="648072"/>
          </a:xfrm>
          <a:prstGeom prst="downArrow">
            <a:avLst/>
          </a:prstGeom>
          <a:solidFill>
            <a:srgbClr val="FF95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 rot="16200000" flipV="1">
            <a:off x="4943872" y="3581184"/>
            <a:ext cx="216024" cy="648072"/>
          </a:xfrm>
          <a:prstGeom prst="downArrow">
            <a:avLst/>
          </a:prstGeom>
          <a:solidFill>
            <a:srgbClr val="79CA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 rot="5400000" flipH="1" flipV="1">
            <a:off x="6924092" y="3466884"/>
            <a:ext cx="216024" cy="648072"/>
          </a:xfrm>
          <a:prstGeom prst="downArrow">
            <a:avLst/>
          </a:prstGeom>
          <a:solidFill>
            <a:srgbClr val="37AE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723260" y="1938021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67276" y="5237708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413352" y="352521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104072" y="3653192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7"/>
          <p:cNvSpPr>
            <a:spLocks noEditPoints="1"/>
          </p:cNvSpPr>
          <p:nvPr/>
        </p:nvSpPr>
        <p:spPr bwMode="auto">
          <a:xfrm>
            <a:off x="6029450" y="5334560"/>
            <a:ext cx="177800" cy="310357"/>
          </a:xfrm>
          <a:custGeom>
            <a:avLst/>
            <a:gdLst>
              <a:gd name="T0" fmla="*/ 0 w 224"/>
              <a:gd name="T1" fmla="*/ 129 h 391"/>
              <a:gd name="T2" fmla="*/ 16 w 224"/>
              <a:gd name="T3" fmla="*/ 129 h 391"/>
              <a:gd name="T4" fmla="*/ 16 w 224"/>
              <a:gd name="T5" fmla="*/ 201 h 391"/>
              <a:gd name="T6" fmla="*/ 20 w 224"/>
              <a:gd name="T7" fmla="*/ 231 h 391"/>
              <a:gd name="T8" fmla="*/ 34 w 224"/>
              <a:gd name="T9" fmla="*/ 257 h 391"/>
              <a:gd name="T10" fmla="*/ 54 w 224"/>
              <a:gd name="T11" fmla="*/ 277 h 391"/>
              <a:gd name="T12" fmla="*/ 82 w 224"/>
              <a:gd name="T13" fmla="*/ 291 h 391"/>
              <a:gd name="T14" fmla="*/ 112 w 224"/>
              <a:gd name="T15" fmla="*/ 297 h 391"/>
              <a:gd name="T16" fmla="*/ 142 w 224"/>
              <a:gd name="T17" fmla="*/ 291 h 391"/>
              <a:gd name="T18" fmla="*/ 168 w 224"/>
              <a:gd name="T19" fmla="*/ 277 h 391"/>
              <a:gd name="T20" fmla="*/ 188 w 224"/>
              <a:gd name="T21" fmla="*/ 257 h 391"/>
              <a:gd name="T22" fmla="*/ 202 w 224"/>
              <a:gd name="T23" fmla="*/ 231 h 391"/>
              <a:gd name="T24" fmla="*/ 208 w 224"/>
              <a:gd name="T25" fmla="*/ 201 h 391"/>
              <a:gd name="T26" fmla="*/ 208 w 224"/>
              <a:gd name="T27" fmla="*/ 129 h 391"/>
              <a:gd name="T28" fmla="*/ 224 w 224"/>
              <a:gd name="T29" fmla="*/ 129 h 391"/>
              <a:gd name="T30" fmla="*/ 224 w 224"/>
              <a:gd name="T31" fmla="*/ 201 h 391"/>
              <a:gd name="T32" fmla="*/ 218 w 224"/>
              <a:gd name="T33" fmla="*/ 235 h 391"/>
              <a:gd name="T34" fmla="*/ 204 w 224"/>
              <a:gd name="T35" fmla="*/ 263 h 391"/>
              <a:gd name="T36" fmla="*/ 182 w 224"/>
              <a:gd name="T37" fmla="*/ 287 h 391"/>
              <a:gd name="T38" fmla="*/ 152 w 224"/>
              <a:gd name="T39" fmla="*/ 305 h 391"/>
              <a:gd name="T40" fmla="*/ 120 w 224"/>
              <a:gd name="T41" fmla="*/ 311 h 391"/>
              <a:gd name="T42" fmla="*/ 120 w 224"/>
              <a:gd name="T43" fmla="*/ 375 h 391"/>
              <a:gd name="T44" fmla="*/ 176 w 224"/>
              <a:gd name="T45" fmla="*/ 375 h 391"/>
              <a:gd name="T46" fmla="*/ 176 w 224"/>
              <a:gd name="T47" fmla="*/ 391 h 391"/>
              <a:gd name="T48" fmla="*/ 48 w 224"/>
              <a:gd name="T49" fmla="*/ 391 h 391"/>
              <a:gd name="T50" fmla="*/ 48 w 224"/>
              <a:gd name="T51" fmla="*/ 375 h 391"/>
              <a:gd name="T52" fmla="*/ 104 w 224"/>
              <a:gd name="T53" fmla="*/ 375 h 391"/>
              <a:gd name="T54" fmla="*/ 104 w 224"/>
              <a:gd name="T55" fmla="*/ 311 h 391"/>
              <a:gd name="T56" fmla="*/ 70 w 224"/>
              <a:gd name="T57" fmla="*/ 305 h 391"/>
              <a:gd name="T58" fmla="*/ 42 w 224"/>
              <a:gd name="T59" fmla="*/ 287 h 391"/>
              <a:gd name="T60" fmla="*/ 20 w 224"/>
              <a:gd name="T61" fmla="*/ 263 h 391"/>
              <a:gd name="T62" fmla="*/ 4 w 224"/>
              <a:gd name="T63" fmla="*/ 235 h 391"/>
              <a:gd name="T64" fmla="*/ 0 w 224"/>
              <a:gd name="T65" fmla="*/ 201 h 391"/>
              <a:gd name="T66" fmla="*/ 0 w 224"/>
              <a:gd name="T67" fmla="*/ 129 h 391"/>
              <a:gd name="T68" fmla="*/ 112 w 224"/>
              <a:gd name="T69" fmla="*/ 0 h 391"/>
              <a:gd name="T70" fmla="*/ 136 w 224"/>
              <a:gd name="T71" fmla="*/ 4 h 391"/>
              <a:gd name="T72" fmla="*/ 156 w 224"/>
              <a:gd name="T73" fmla="*/ 18 h 391"/>
              <a:gd name="T74" fmla="*/ 170 w 224"/>
              <a:gd name="T75" fmla="*/ 38 h 391"/>
              <a:gd name="T76" fmla="*/ 176 w 224"/>
              <a:gd name="T77" fmla="*/ 64 h 391"/>
              <a:gd name="T78" fmla="*/ 176 w 224"/>
              <a:gd name="T79" fmla="*/ 201 h 391"/>
              <a:gd name="T80" fmla="*/ 170 w 224"/>
              <a:gd name="T81" fmla="*/ 225 h 391"/>
              <a:gd name="T82" fmla="*/ 156 w 224"/>
              <a:gd name="T83" fmla="*/ 245 h 391"/>
              <a:gd name="T84" fmla="*/ 136 w 224"/>
              <a:gd name="T85" fmla="*/ 259 h 391"/>
              <a:gd name="T86" fmla="*/ 112 w 224"/>
              <a:gd name="T87" fmla="*/ 265 h 391"/>
              <a:gd name="T88" fmla="*/ 86 w 224"/>
              <a:gd name="T89" fmla="*/ 259 h 391"/>
              <a:gd name="T90" fmla="*/ 66 w 224"/>
              <a:gd name="T91" fmla="*/ 245 h 391"/>
              <a:gd name="T92" fmla="*/ 52 w 224"/>
              <a:gd name="T93" fmla="*/ 225 h 391"/>
              <a:gd name="T94" fmla="*/ 48 w 224"/>
              <a:gd name="T95" fmla="*/ 201 h 391"/>
              <a:gd name="T96" fmla="*/ 48 w 224"/>
              <a:gd name="T97" fmla="*/ 64 h 391"/>
              <a:gd name="T98" fmla="*/ 52 w 224"/>
              <a:gd name="T99" fmla="*/ 38 h 391"/>
              <a:gd name="T100" fmla="*/ 66 w 224"/>
              <a:gd name="T101" fmla="*/ 18 h 391"/>
              <a:gd name="T102" fmla="*/ 86 w 224"/>
              <a:gd name="T103" fmla="*/ 4 h 391"/>
              <a:gd name="T104" fmla="*/ 112 w 224"/>
              <a:gd name="T105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4" h="391">
                <a:moveTo>
                  <a:pt x="0" y="129"/>
                </a:moveTo>
                <a:lnTo>
                  <a:pt x="16" y="129"/>
                </a:lnTo>
                <a:lnTo>
                  <a:pt x="16" y="201"/>
                </a:lnTo>
                <a:lnTo>
                  <a:pt x="20" y="231"/>
                </a:lnTo>
                <a:lnTo>
                  <a:pt x="34" y="257"/>
                </a:lnTo>
                <a:lnTo>
                  <a:pt x="54" y="277"/>
                </a:lnTo>
                <a:lnTo>
                  <a:pt x="82" y="291"/>
                </a:lnTo>
                <a:lnTo>
                  <a:pt x="112" y="297"/>
                </a:lnTo>
                <a:lnTo>
                  <a:pt x="142" y="291"/>
                </a:lnTo>
                <a:lnTo>
                  <a:pt x="168" y="277"/>
                </a:lnTo>
                <a:lnTo>
                  <a:pt x="188" y="257"/>
                </a:lnTo>
                <a:lnTo>
                  <a:pt x="202" y="231"/>
                </a:lnTo>
                <a:lnTo>
                  <a:pt x="208" y="201"/>
                </a:lnTo>
                <a:lnTo>
                  <a:pt x="208" y="129"/>
                </a:lnTo>
                <a:lnTo>
                  <a:pt x="224" y="129"/>
                </a:lnTo>
                <a:lnTo>
                  <a:pt x="224" y="201"/>
                </a:lnTo>
                <a:lnTo>
                  <a:pt x="218" y="235"/>
                </a:lnTo>
                <a:lnTo>
                  <a:pt x="204" y="263"/>
                </a:lnTo>
                <a:lnTo>
                  <a:pt x="182" y="287"/>
                </a:lnTo>
                <a:lnTo>
                  <a:pt x="152" y="305"/>
                </a:lnTo>
                <a:lnTo>
                  <a:pt x="120" y="311"/>
                </a:lnTo>
                <a:lnTo>
                  <a:pt x="120" y="375"/>
                </a:lnTo>
                <a:lnTo>
                  <a:pt x="176" y="375"/>
                </a:lnTo>
                <a:lnTo>
                  <a:pt x="176" y="391"/>
                </a:lnTo>
                <a:lnTo>
                  <a:pt x="48" y="391"/>
                </a:lnTo>
                <a:lnTo>
                  <a:pt x="48" y="375"/>
                </a:lnTo>
                <a:lnTo>
                  <a:pt x="104" y="375"/>
                </a:lnTo>
                <a:lnTo>
                  <a:pt x="104" y="311"/>
                </a:lnTo>
                <a:lnTo>
                  <a:pt x="70" y="305"/>
                </a:lnTo>
                <a:lnTo>
                  <a:pt x="42" y="287"/>
                </a:lnTo>
                <a:lnTo>
                  <a:pt x="20" y="263"/>
                </a:lnTo>
                <a:lnTo>
                  <a:pt x="4" y="235"/>
                </a:lnTo>
                <a:lnTo>
                  <a:pt x="0" y="201"/>
                </a:lnTo>
                <a:lnTo>
                  <a:pt x="0" y="129"/>
                </a:lnTo>
                <a:close/>
                <a:moveTo>
                  <a:pt x="112" y="0"/>
                </a:moveTo>
                <a:lnTo>
                  <a:pt x="136" y="4"/>
                </a:lnTo>
                <a:lnTo>
                  <a:pt x="156" y="18"/>
                </a:lnTo>
                <a:lnTo>
                  <a:pt x="170" y="38"/>
                </a:lnTo>
                <a:lnTo>
                  <a:pt x="176" y="64"/>
                </a:lnTo>
                <a:lnTo>
                  <a:pt x="176" y="201"/>
                </a:lnTo>
                <a:lnTo>
                  <a:pt x="170" y="225"/>
                </a:lnTo>
                <a:lnTo>
                  <a:pt x="156" y="245"/>
                </a:lnTo>
                <a:lnTo>
                  <a:pt x="136" y="259"/>
                </a:lnTo>
                <a:lnTo>
                  <a:pt x="112" y="265"/>
                </a:lnTo>
                <a:lnTo>
                  <a:pt x="86" y="259"/>
                </a:lnTo>
                <a:lnTo>
                  <a:pt x="66" y="245"/>
                </a:lnTo>
                <a:lnTo>
                  <a:pt x="52" y="225"/>
                </a:lnTo>
                <a:lnTo>
                  <a:pt x="48" y="201"/>
                </a:lnTo>
                <a:lnTo>
                  <a:pt x="48" y="64"/>
                </a:lnTo>
                <a:lnTo>
                  <a:pt x="52" y="38"/>
                </a:lnTo>
                <a:lnTo>
                  <a:pt x="66" y="18"/>
                </a:lnTo>
                <a:lnTo>
                  <a:pt x="86" y="4"/>
                </a:lnTo>
                <a:lnTo>
                  <a:pt x="112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9"/>
          <p:cNvSpPr>
            <a:spLocks noEditPoints="1"/>
          </p:cNvSpPr>
          <p:nvPr/>
        </p:nvSpPr>
        <p:spPr bwMode="auto">
          <a:xfrm>
            <a:off x="7506630" y="3632569"/>
            <a:ext cx="317500" cy="316707"/>
          </a:xfrm>
          <a:custGeom>
            <a:avLst/>
            <a:gdLst>
              <a:gd name="T0" fmla="*/ 288 w 400"/>
              <a:gd name="T1" fmla="*/ 104 h 399"/>
              <a:gd name="T2" fmla="*/ 192 w 400"/>
              <a:gd name="T3" fmla="*/ 315 h 399"/>
              <a:gd name="T4" fmla="*/ 192 w 400"/>
              <a:gd name="T5" fmla="*/ 199 h 399"/>
              <a:gd name="T6" fmla="*/ 76 w 400"/>
              <a:gd name="T7" fmla="*/ 199 h 399"/>
              <a:gd name="T8" fmla="*/ 288 w 400"/>
              <a:gd name="T9" fmla="*/ 104 h 399"/>
              <a:gd name="T10" fmla="*/ 200 w 400"/>
              <a:gd name="T11" fmla="*/ 16 h 399"/>
              <a:gd name="T12" fmla="*/ 158 w 400"/>
              <a:gd name="T13" fmla="*/ 20 h 399"/>
              <a:gd name="T14" fmla="*/ 118 w 400"/>
              <a:gd name="T15" fmla="*/ 34 h 399"/>
              <a:gd name="T16" fmla="*/ 84 w 400"/>
              <a:gd name="T17" fmla="*/ 56 h 399"/>
              <a:gd name="T18" fmla="*/ 56 w 400"/>
              <a:gd name="T19" fmla="*/ 84 h 399"/>
              <a:gd name="T20" fmla="*/ 34 w 400"/>
              <a:gd name="T21" fmla="*/ 118 h 399"/>
              <a:gd name="T22" fmla="*/ 20 w 400"/>
              <a:gd name="T23" fmla="*/ 157 h 399"/>
              <a:gd name="T24" fmla="*/ 16 w 400"/>
              <a:gd name="T25" fmla="*/ 199 h 399"/>
              <a:gd name="T26" fmla="*/ 20 w 400"/>
              <a:gd name="T27" fmla="*/ 243 h 399"/>
              <a:gd name="T28" fmla="*/ 34 w 400"/>
              <a:gd name="T29" fmla="*/ 281 h 399"/>
              <a:gd name="T30" fmla="*/ 56 w 400"/>
              <a:gd name="T31" fmla="*/ 315 h 399"/>
              <a:gd name="T32" fmla="*/ 84 w 400"/>
              <a:gd name="T33" fmla="*/ 343 h 399"/>
              <a:gd name="T34" fmla="*/ 118 w 400"/>
              <a:gd name="T35" fmla="*/ 365 h 399"/>
              <a:gd name="T36" fmla="*/ 158 w 400"/>
              <a:gd name="T37" fmla="*/ 379 h 399"/>
              <a:gd name="T38" fmla="*/ 200 w 400"/>
              <a:gd name="T39" fmla="*/ 383 h 399"/>
              <a:gd name="T40" fmla="*/ 242 w 400"/>
              <a:gd name="T41" fmla="*/ 379 h 399"/>
              <a:gd name="T42" fmla="*/ 280 w 400"/>
              <a:gd name="T43" fmla="*/ 365 h 399"/>
              <a:gd name="T44" fmla="*/ 314 w 400"/>
              <a:gd name="T45" fmla="*/ 343 h 399"/>
              <a:gd name="T46" fmla="*/ 342 w 400"/>
              <a:gd name="T47" fmla="*/ 315 h 399"/>
              <a:gd name="T48" fmla="*/ 364 w 400"/>
              <a:gd name="T49" fmla="*/ 281 h 399"/>
              <a:gd name="T50" fmla="*/ 378 w 400"/>
              <a:gd name="T51" fmla="*/ 243 h 399"/>
              <a:gd name="T52" fmla="*/ 384 w 400"/>
              <a:gd name="T53" fmla="*/ 199 h 399"/>
              <a:gd name="T54" fmla="*/ 378 w 400"/>
              <a:gd name="T55" fmla="*/ 157 h 399"/>
              <a:gd name="T56" fmla="*/ 364 w 400"/>
              <a:gd name="T57" fmla="*/ 118 h 399"/>
              <a:gd name="T58" fmla="*/ 342 w 400"/>
              <a:gd name="T59" fmla="*/ 84 h 399"/>
              <a:gd name="T60" fmla="*/ 314 w 400"/>
              <a:gd name="T61" fmla="*/ 56 h 399"/>
              <a:gd name="T62" fmla="*/ 280 w 400"/>
              <a:gd name="T63" fmla="*/ 34 h 399"/>
              <a:gd name="T64" fmla="*/ 242 w 400"/>
              <a:gd name="T65" fmla="*/ 20 h 399"/>
              <a:gd name="T66" fmla="*/ 200 w 400"/>
              <a:gd name="T67" fmla="*/ 16 h 399"/>
              <a:gd name="T68" fmla="*/ 200 w 400"/>
              <a:gd name="T69" fmla="*/ 0 h 399"/>
              <a:gd name="T70" fmla="*/ 246 w 400"/>
              <a:gd name="T71" fmla="*/ 4 h 399"/>
              <a:gd name="T72" fmla="*/ 288 w 400"/>
              <a:gd name="T73" fmla="*/ 20 h 399"/>
              <a:gd name="T74" fmla="*/ 324 w 400"/>
              <a:gd name="T75" fmla="*/ 44 h 399"/>
              <a:gd name="T76" fmla="*/ 356 w 400"/>
              <a:gd name="T77" fmla="*/ 74 h 399"/>
              <a:gd name="T78" fmla="*/ 378 w 400"/>
              <a:gd name="T79" fmla="*/ 112 h 399"/>
              <a:gd name="T80" fmla="*/ 394 w 400"/>
              <a:gd name="T81" fmla="*/ 155 h 399"/>
              <a:gd name="T82" fmla="*/ 400 w 400"/>
              <a:gd name="T83" fmla="*/ 199 h 399"/>
              <a:gd name="T84" fmla="*/ 394 w 400"/>
              <a:gd name="T85" fmla="*/ 245 h 399"/>
              <a:gd name="T86" fmla="*/ 378 w 400"/>
              <a:gd name="T87" fmla="*/ 287 h 399"/>
              <a:gd name="T88" fmla="*/ 356 w 400"/>
              <a:gd name="T89" fmla="*/ 325 h 399"/>
              <a:gd name="T90" fmla="*/ 324 w 400"/>
              <a:gd name="T91" fmla="*/ 355 h 399"/>
              <a:gd name="T92" fmla="*/ 288 w 400"/>
              <a:gd name="T93" fmla="*/ 379 h 399"/>
              <a:gd name="T94" fmla="*/ 246 w 400"/>
              <a:gd name="T95" fmla="*/ 395 h 399"/>
              <a:gd name="T96" fmla="*/ 200 w 400"/>
              <a:gd name="T97" fmla="*/ 399 h 399"/>
              <a:gd name="T98" fmla="*/ 154 w 400"/>
              <a:gd name="T99" fmla="*/ 395 h 399"/>
              <a:gd name="T100" fmla="*/ 112 w 400"/>
              <a:gd name="T101" fmla="*/ 379 h 399"/>
              <a:gd name="T102" fmla="*/ 74 w 400"/>
              <a:gd name="T103" fmla="*/ 355 h 399"/>
              <a:gd name="T104" fmla="*/ 44 w 400"/>
              <a:gd name="T105" fmla="*/ 325 h 399"/>
              <a:gd name="T106" fmla="*/ 20 w 400"/>
              <a:gd name="T107" fmla="*/ 287 h 399"/>
              <a:gd name="T108" fmla="*/ 4 w 400"/>
              <a:gd name="T109" fmla="*/ 245 h 399"/>
              <a:gd name="T110" fmla="*/ 0 w 400"/>
              <a:gd name="T111" fmla="*/ 199 h 399"/>
              <a:gd name="T112" fmla="*/ 4 w 400"/>
              <a:gd name="T113" fmla="*/ 155 h 399"/>
              <a:gd name="T114" fmla="*/ 20 w 400"/>
              <a:gd name="T115" fmla="*/ 112 h 399"/>
              <a:gd name="T116" fmla="*/ 44 w 400"/>
              <a:gd name="T117" fmla="*/ 74 h 399"/>
              <a:gd name="T118" fmla="*/ 74 w 400"/>
              <a:gd name="T119" fmla="*/ 44 h 399"/>
              <a:gd name="T120" fmla="*/ 112 w 400"/>
              <a:gd name="T121" fmla="*/ 20 h 399"/>
              <a:gd name="T122" fmla="*/ 154 w 400"/>
              <a:gd name="T123" fmla="*/ 4 h 399"/>
              <a:gd name="T124" fmla="*/ 200 w 400"/>
              <a:gd name="T125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" h="399">
                <a:moveTo>
                  <a:pt x="288" y="104"/>
                </a:moveTo>
                <a:lnTo>
                  <a:pt x="192" y="315"/>
                </a:lnTo>
                <a:lnTo>
                  <a:pt x="192" y="199"/>
                </a:lnTo>
                <a:lnTo>
                  <a:pt x="76" y="199"/>
                </a:lnTo>
                <a:lnTo>
                  <a:pt x="288" y="104"/>
                </a:lnTo>
                <a:close/>
                <a:moveTo>
                  <a:pt x="200" y="16"/>
                </a:moveTo>
                <a:lnTo>
                  <a:pt x="158" y="20"/>
                </a:lnTo>
                <a:lnTo>
                  <a:pt x="118" y="34"/>
                </a:lnTo>
                <a:lnTo>
                  <a:pt x="84" y="56"/>
                </a:lnTo>
                <a:lnTo>
                  <a:pt x="56" y="84"/>
                </a:lnTo>
                <a:lnTo>
                  <a:pt x="34" y="118"/>
                </a:lnTo>
                <a:lnTo>
                  <a:pt x="20" y="157"/>
                </a:lnTo>
                <a:lnTo>
                  <a:pt x="16" y="199"/>
                </a:lnTo>
                <a:lnTo>
                  <a:pt x="20" y="243"/>
                </a:lnTo>
                <a:lnTo>
                  <a:pt x="34" y="281"/>
                </a:lnTo>
                <a:lnTo>
                  <a:pt x="56" y="315"/>
                </a:lnTo>
                <a:lnTo>
                  <a:pt x="84" y="343"/>
                </a:lnTo>
                <a:lnTo>
                  <a:pt x="118" y="365"/>
                </a:lnTo>
                <a:lnTo>
                  <a:pt x="158" y="379"/>
                </a:lnTo>
                <a:lnTo>
                  <a:pt x="200" y="383"/>
                </a:lnTo>
                <a:lnTo>
                  <a:pt x="242" y="379"/>
                </a:lnTo>
                <a:lnTo>
                  <a:pt x="280" y="365"/>
                </a:lnTo>
                <a:lnTo>
                  <a:pt x="314" y="343"/>
                </a:lnTo>
                <a:lnTo>
                  <a:pt x="342" y="315"/>
                </a:lnTo>
                <a:lnTo>
                  <a:pt x="364" y="281"/>
                </a:lnTo>
                <a:lnTo>
                  <a:pt x="378" y="243"/>
                </a:lnTo>
                <a:lnTo>
                  <a:pt x="384" y="199"/>
                </a:lnTo>
                <a:lnTo>
                  <a:pt x="378" y="157"/>
                </a:lnTo>
                <a:lnTo>
                  <a:pt x="364" y="118"/>
                </a:lnTo>
                <a:lnTo>
                  <a:pt x="342" y="84"/>
                </a:lnTo>
                <a:lnTo>
                  <a:pt x="314" y="56"/>
                </a:lnTo>
                <a:lnTo>
                  <a:pt x="280" y="34"/>
                </a:lnTo>
                <a:lnTo>
                  <a:pt x="242" y="20"/>
                </a:lnTo>
                <a:lnTo>
                  <a:pt x="200" y="16"/>
                </a:lnTo>
                <a:close/>
                <a:moveTo>
                  <a:pt x="200" y="0"/>
                </a:moveTo>
                <a:lnTo>
                  <a:pt x="246" y="4"/>
                </a:lnTo>
                <a:lnTo>
                  <a:pt x="288" y="20"/>
                </a:lnTo>
                <a:lnTo>
                  <a:pt x="324" y="44"/>
                </a:lnTo>
                <a:lnTo>
                  <a:pt x="356" y="74"/>
                </a:lnTo>
                <a:lnTo>
                  <a:pt x="378" y="112"/>
                </a:lnTo>
                <a:lnTo>
                  <a:pt x="394" y="155"/>
                </a:lnTo>
                <a:lnTo>
                  <a:pt x="400" y="199"/>
                </a:lnTo>
                <a:lnTo>
                  <a:pt x="394" y="245"/>
                </a:lnTo>
                <a:lnTo>
                  <a:pt x="378" y="287"/>
                </a:lnTo>
                <a:lnTo>
                  <a:pt x="356" y="325"/>
                </a:lnTo>
                <a:lnTo>
                  <a:pt x="324" y="355"/>
                </a:lnTo>
                <a:lnTo>
                  <a:pt x="288" y="379"/>
                </a:lnTo>
                <a:lnTo>
                  <a:pt x="246" y="395"/>
                </a:lnTo>
                <a:lnTo>
                  <a:pt x="200" y="399"/>
                </a:lnTo>
                <a:lnTo>
                  <a:pt x="154" y="395"/>
                </a:lnTo>
                <a:lnTo>
                  <a:pt x="112" y="379"/>
                </a:lnTo>
                <a:lnTo>
                  <a:pt x="74" y="355"/>
                </a:lnTo>
                <a:lnTo>
                  <a:pt x="44" y="325"/>
                </a:lnTo>
                <a:lnTo>
                  <a:pt x="20" y="287"/>
                </a:lnTo>
                <a:lnTo>
                  <a:pt x="4" y="245"/>
                </a:lnTo>
                <a:lnTo>
                  <a:pt x="0" y="199"/>
                </a:lnTo>
                <a:lnTo>
                  <a:pt x="4" y="155"/>
                </a:lnTo>
                <a:lnTo>
                  <a:pt x="20" y="112"/>
                </a:lnTo>
                <a:lnTo>
                  <a:pt x="44" y="74"/>
                </a:lnTo>
                <a:lnTo>
                  <a:pt x="74" y="44"/>
                </a:lnTo>
                <a:lnTo>
                  <a:pt x="112" y="20"/>
                </a:lnTo>
                <a:lnTo>
                  <a:pt x="154" y="4"/>
                </a:lnTo>
                <a:lnTo>
                  <a:pt x="2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 noEditPoints="1"/>
          </p:cNvSpPr>
          <p:nvPr/>
        </p:nvSpPr>
        <p:spPr bwMode="auto">
          <a:xfrm>
            <a:off x="5816538" y="2030902"/>
            <a:ext cx="317500" cy="318294"/>
          </a:xfrm>
          <a:custGeom>
            <a:avLst/>
            <a:gdLst>
              <a:gd name="T0" fmla="*/ 216 w 400"/>
              <a:gd name="T1" fmla="*/ 240 h 401"/>
              <a:gd name="T2" fmla="*/ 200 w 400"/>
              <a:gd name="T3" fmla="*/ 224 h 401"/>
              <a:gd name="T4" fmla="*/ 158 w 400"/>
              <a:gd name="T5" fmla="*/ 70 h 401"/>
              <a:gd name="T6" fmla="*/ 64 w 400"/>
              <a:gd name="T7" fmla="*/ 142 h 401"/>
              <a:gd name="T8" fmla="*/ 50 w 400"/>
              <a:gd name="T9" fmla="*/ 262 h 401"/>
              <a:gd name="T10" fmla="*/ 120 w 400"/>
              <a:gd name="T11" fmla="*/ 355 h 401"/>
              <a:gd name="T12" fmla="*/ 240 w 400"/>
              <a:gd name="T13" fmla="*/ 371 h 401"/>
              <a:gd name="T14" fmla="*/ 334 w 400"/>
              <a:gd name="T15" fmla="*/ 298 h 401"/>
              <a:gd name="T16" fmla="*/ 350 w 400"/>
              <a:gd name="T17" fmla="*/ 178 h 401"/>
              <a:gd name="T18" fmla="*/ 278 w 400"/>
              <a:gd name="T19" fmla="*/ 86 h 401"/>
              <a:gd name="T20" fmla="*/ 200 w 400"/>
              <a:gd name="T21" fmla="*/ 48 h 401"/>
              <a:gd name="T22" fmla="*/ 320 w 400"/>
              <a:gd name="T23" fmla="*/ 98 h 401"/>
              <a:gd name="T24" fmla="*/ 372 w 400"/>
              <a:gd name="T25" fmla="*/ 220 h 401"/>
              <a:gd name="T26" fmla="*/ 320 w 400"/>
              <a:gd name="T27" fmla="*/ 343 h 401"/>
              <a:gd name="T28" fmla="*/ 308 w 400"/>
              <a:gd name="T29" fmla="*/ 353 h 401"/>
              <a:gd name="T30" fmla="*/ 200 w 400"/>
              <a:gd name="T31" fmla="*/ 393 h 401"/>
              <a:gd name="T32" fmla="*/ 90 w 400"/>
              <a:gd name="T33" fmla="*/ 353 h 401"/>
              <a:gd name="T34" fmla="*/ 78 w 400"/>
              <a:gd name="T35" fmla="*/ 343 h 401"/>
              <a:gd name="T36" fmla="*/ 28 w 400"/>
              <a:gd name="T37" fmla="*/ 220 h 401"/>
              <a:gd name="T38" fmla="*/ 78 w 400"/>
              <a:gd name="T39" fmla="*/ 98 h 401"/>
              <a:gd name="T40" fmla="*/ 200 w 400"/>
              <a:gd name="T41" fmla="*/ 48 h 401"/>
              <a:gd name="T42" fmla="*/ 302 w 400"/>
              <a:gd name="T43" fmla="*/ 18 h 401"/>
              <a:gd name="T44" fmla="*/ 292 w 400"/>
              <a:gd name="T45" fmla="*/ 22 h 401"/>
              <a:gd name="T46" fmla="*/ 380 w 400"/>
              <a:gd name="T47" fmla="*/ 96 h 401"/>
              <a:gd name="T48" fmla="*/ 382 w 400"/>
              <a:gd name="T49" fmla="*/ 88 h 401"/>
              <a:gd name="T50" fmla="*/ 368 w 400"/>
              <a:gd name="T51" fmla="*/ 40 h 401"/>
              <a:gd name="T52" fmla="*/ 320 w 400"/>
              <a:gd name="T53" fmla="*/ 16 h 401"/>
              <a:gd name="T54" fmla="*/ 46 w 400"/>
              <a:gd name="T55" fmla="*/ 26 h 401"/>
              <a:gd name="T56" fmla="*/ 16 w 400"/>
              <a:gd name="T57" fmla="*/ 80 h 401"/>
              <a:gd name="T58" fmla="*/ 20 w 400"/>
              <a:gd name="T59" fmla="*/ 96 h 401"/>
              <a:gd name="T60" fmla="*/ 108 w 400"/>
              <a:gd name="T61" fmla="*/ 24 h 401"/>
              <a:gd name="T62" fmla="*/ 102 w 400"/>
              <a:gd name="T63" fmla="*/ 20 h 401"/>
              <a:gd name="T64" fmla="*/ 80 w 400"/>
              <a:gd name="T65" fmla="*/ 16 h 401"/>
              <a:gd name="T66" fmla="*/ 364 w 400"/>
              <a:gd name="T67" fmla="*/ 14 h 401"/>
              <a:gd name="T68" fmla="*/ 398 w 400"/>
              <a:gd name="T69" fmla="*/ 64 h 401"/>
              <a:gd name="T70" fmla="*/ 394 w 400"/>
              <a:gd name="T71" fmla="*/ 110 h 401"/>
              <a:gd name="T72" fmla="*/ 264 w 400"/>
              <a:gd name="T73" fmla="*/ 20 h 401"/>
              <a:gd name="T74" fmla="*/ 286 w 400"/>
              <a:gd name="T75" fmla="*/ 8 h 401"/>
              <a:gd name="T76" fmla="*/ 80 w 400"/>
              <a:gd name="T77" fmla="*/ 0 h 401"/>
              <a:gd name="T78" fmla="*/ 126 w 400"/>
              <a:gd name="T79" fmla="*/ 14 h 401"/>
              <a:gd name="T80" fmla="*/ 12 w 400"/>
              <a:gd name="T81" fmla="*/ 124 h 401"/>
              <a:gd name="T82" fmla="*/ 2 w 400"/>
              <a:gd name="T83" fmla="*/ 96 h 401"/>
              <a:gd name="T84" fmla="*/ 8 w 400"/>
              <a:gd name="T85" fmla="*/ 46 h 401"/>
              <a:gd name="T86" fmla="*/ 54 w 400"/>
              <a:gd name="T87" fmla="*/ 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0" h="401">
                <a:moveTo>
                  <a:pt x="200" y="96"/>
                </a:moveTo>
                <a:lnTo>
                  <a:pt x="216" y="96"/>
                </a:lnTo>
                <a:lnTo>
                  <a:pt x="216" y="240"/>
                </a:lnTo>
                <a:lnTo>
                  <a:pt x="120" y="240"/>
                </a:lnTo>
                <a:lnTo>
                  <a:pt x="120" y="224"/>
                </a:lnTo>
                <a:lnTo>
                  <a:pt x="200" y="224"/>
                </a:lnTo>
                <a:lnTo>
                  <a:pt x="200" y="96"/>
                </a:lnTo>
                <a:close/>
                <a:moveTo>
                  <a:pt x="200" y="64"/>
                </a:moveTo>
                <a:lnTo>
                  <a:pt x="158" y="70"/>
                </a:lnTo>
                <a:lnTo>
                  <a:pt x="120" y="86"/>
                </a:lnTo>
                <a:lnTo>
                  <a:pt x="90" y="110"/>
                </a:lnTo>
                <a:lnTo>
                  <a:pt x="64" y="142"/>
                </a:lnTo>
                <a:lnTo>
                  <a:pt x="50" y="178"/>
                </a:lnTo>
                <a:lnTo>
                  <a:pt x="44" y="220"/>
                </a:lnTo>
                <a:lnTo>
                  <a:pt x="50" y="262"/>
                </a:lnTo>
                <a:lnTo>
                  <a:pt x="64" y="298"/>
                </a:lnTo>
                <a:lnTo>
                  <a:pt x="90" y="331"/>
                </a:lnTo>
                <a:lnTo>
                  <a:pt x="120" y="355"/>
                </a:lnTo>
                <a:lnTo>
                  <a:pt x="158" y="371"/>
                </a:lnTo>
                <a:lnTo>
                  <a:pt x="200" y="377"/>
                </a:lnTo>
                <a:lnTo>
                  <a:pt x="240" y="371"/>
                </a:lnTo>
                <a:lnTo>
                  <a:pt x="278" y="355"/>
                </a:lnTo>
                <a:lnTo>
                  <a:pt x="310" y="331"/>
                </a:lnTo>
                <a:lnTo>
                  <a:pt x="334" y="298"/>
                </a:lnTo>
                <a:lnTo>
                  <a:pt x="350" y="262"/>
                </a:lnTo>
                <a:lnTo>
                  <a:pt x="356" y="220"/>
                </a:lnTo>
                <a:lnTo>
                  <a:pt x="350" y="178"/>
                </a:lnTo>
                <a:lnTo>
                  <a:pt x="334" y="142"/>
                </a:lnTo>
                <a:lnTo>
                  <a:pt x="310" y="110"/>
                </a:lnTo>
                <a:lnTo>
                  <a:pt x="278" y="86"/>
                </a:lnTo>
                <a:lnTo>
                  <a:pt x="240" y="70"/>
                </a:lnTo>
                <a:lnTo>
                  <a:pt x="200" y="64"/>
                </a:lnTo>
                <a:close/>
                <a:moveTo>
                  <a:pt x="200" y="48"/>
                </a:moveTo>
                <a:lnTo>
                  <a:pt x="246" y="54"/>
                </a:lnTo>
                <a:lnTo>
                  <a:pt x="286" y="72"/>
                </a:lnTo>
                <a:lnTo>
                  <a:pt x="320" y="98"/>
                </a:lnTo>
                <a:lnTo>
                  <a:pt x="348" y="134"/>
                </a:lnTo>
                <a:lnTo>
                  <a:pt x="366" y="174"/>
                </a:lnTo>
                <a:lnTo>
                  <a:pt x="372" y="220"/>
                </a:lnTo>
                <a:lnTo>
                  <a:pt x="366" y="266"/>
                </a:lnTo>
                <a:lnTo>
                  <a:pt x="348" y="306"/>
                </a:lnTo>
                <a:lnTo>
                  <a:pt x="320" y="343"/>
                </a:lnTo>
                <a:lnTo>
                  <a:pt x="368" y="389"/>
                </a:lnTo>
                <a:lnTo>
                  <a:pt x="356" y="401"/>
                </a:lnTo>
                <a:lnTo>
                  <a:pt x="308" y="353"/>
                </a:lnTo>
                <a:lnTo>
                  <a:pt x="276" y="375"/>
                </a:lnTo>
                <a:lnTo>
                  <a:pt x="240" y="389"/>
                </a:lnTo>
                <a:lnTo>
                  <a:pt x="200" y="393"/>
                </a:lnTo>
                <a:lnTo>
                  <a:pt x="160" y="389"/>
                </a:lnTo>
                <a:lnTo>
                  <a:pt x="122" y="375"/>
                </a:lnTo>
                <a:lnTo>
                  <a:pt x="90" y="353"/>
                </a:lnTo>
                <a:lnTo>
                  <a:pt x="44" y="399"/>
                </a:lnTo>
                <a:lnTo>
                  <a:pt x="32" y="389"/>
                </a:lnTo>
                <a:lnTo>
                  <a:pt x="78" y="343"/>
                </a:lnTo>
                <a:lnTo>
                  <a:pt x="52" y="306"/>
                </a:lnTo>
                <a:lnTo>
                  <a:pt x="34" y="266"/>
                </a:lnTo>
                <a:lnTo>
                  <a:pt x="28" y="220"/>
                </a:lnTo>
                <a:lnTo>
                  <a:pt x="34" y="174"/>
                </a:lnTo>
                <a:lnTo>
                  <a:pt x="52" y="134"/>
                </a:lnTo>
                <a:lnTo>
                  <a:pt x="78" y="98"/>
                </a:lnTo>
                <a:lnTo>
                  <a:pt x="112" y="72"/>
                </a:lnTo>
                <a:lnTo>
                  <a:pt x="154" y="54"/>
                </a:lnTo>
                <a:lnTo>
                  <a:pt x="200" y="48"/>
                </a:lnTo>
                <a:close/>
                <a:moveTo>
                  <a:pt x="320" y="16"/>
                </a:moveTo>
                <a:lnTo>
                  <a:pt x="310" y="16"/>
                </a:lnTo>
                <a:lnTo>
                  <a:pt x="302" y="18"/>
                </a:lnTo>
                <a:lnTo>
                  <a:pt x="298" y="20"/>
                </a:lnTo>
                <a:lnTo>
                  <a:pt x="294" y="22"/>
                </a:lnTo>
                <a:lnTo>
                  <a:pt x="292" y="22"/>
                </a:lnTo>
                <a:lnTo>
                  <a:pt x="292" y="24"/>
                </a:lnTo>
                <a:lnTo>
                  <a:pt x="292" y="24"/>
                </a:lnTo>
                <a:lnTo>
                  <a:pt x="380" y="96"/>
                </a:lnTo>
                <a:lnTo>
                  <a:pt x="380" y="96"/>
                </a:lnTo>
                <a:lnTo>
                  <a:pt x="382" y="92"/>
                </a:lnTo>
                <a:lnTo>
                  <a:pt x="382" y="88"/>
                </a:lnTo>
                <a:lnTo>
                  <a:pt x="384" y="80"/>
                </a:lnTo>
                <a:lnTo>
                  <a:pt x="380" y="58"/>
                </a:lnTo>
                <a:lnTo>
                  <a:pt x="368" y="40"/>
                </a:lnTo>
                <a:lnTo>
                  <a:pt x="352" y="26"/>
                </a:lnTo>
                <a:lnTo>
                  <a:pt x="336" y="18"/>
                </a:lnTo>
                <a:lnTo>
                  <a:pt x="320" y="16"/>
                </a:lnTo>
                <a:close/>
                <a:moveTo>
                  <a:pt x="80" y="16"/>
                </a:moveTo>
                <a:lnTo>
                  <a:pt x="64" y="18"/>
                </a:lnTo>
                <a:lnTo>
                  <a:pt x="46" y="26"/>
                </a:lnTo>
                <a:lnTo>
                  <a:pt x="30" y="40"/>
                </a:lnTo>
                <a:lnTo>
                  <a:pt x="20" y="58"/>
                </a:lnTo>
                <a:lnTo>
                  <a:pt x="16" y="80"/>
                </a:lnTo>
                <a:lnTo>
                  <a:pt x="16" y="88"/>
                </a:lnTo>
                <a:lnTo>
                  <a:pt x="18" y="92"/>
                </a:lnTo>
                <a:lnTo>
                  <a:pt x="20" y="96"/>
                </a:lnTo>
                <a:lnTo>
                  <a:pt x="20" y="96"/>
                </a:lnTo>
                <a:lnTo>
                  <a:pt x="108" y="24"/>
                </a:lnTo>
                <a:lnTo>
                  <a:pt x="108" y="24"/>
                </a:lnTo>
                <a:lnTo>
                  <a:pt x="106" y="22"/>
                </a:lnTo>
                <a:lnTo>
                  <a:pt x="104" y="22"/>
                </a:lnTo>
                <a:lnTo>
                  <a:pt x="102" y="20"/>
                </a:lnTo>
                <a:lnTo>
                  <a:pt x="96" y="18"/>
                </a:lnTo>
                <a:lnTo>
                  <a:pt x="90" y="16"/>
                </a:lnTo>
                <a:lnTo>
                  <a:pt x="80" y="16"/>
                </a:lnTo>
                <a:close/>
                <a:moveTo>
                  <a:pt x="320" y="0"/>
                </a:moveTo>
                <a:lnTo>
                  <a:pt x="344" y="4"/>
                </a:lnTo>
                <a:lnTo>
                  <a:pt x="364" y="14"/>
                </a:lnTo>
                <a:lnTo>
                  <a:pt x="380" y="28"/>
                </a:lnTo>
                <a:lnTo>
                  <a:pt x="390" y="46"/>
                </a:lnTo>
                <a:lnTo>
                  <a:pt x="398" y="64"/>
                </a:lnTo>
                <a:lnTo>
                  <a:pt x="400" y="80"/>
                </a:lnTo>
                <a:lnTo>
                  <a:pt x="398" y="96"/>
                </a:lnTo>
                <a:lnTo>
                  <a:pt x="394" y="110"/>
                </a:lnTo>
                <a:lnTo>
                  <a:pt x="390" y="120"/>
                </a:lnTo>
                <a:lnTo>
                  <a:pt x="388" y="124"/>
                </a:lnTo>
                <a:lnTo>
                  <a:pt x="264" y="20"/>
                </a:lnTo>
                <a:lnTo>
                  <a:pt x="266" y="18"/>
                </a:lnTo>
                <a:lnTo>
                  <a:pt x="274" y="14"/>
                </a:lnTo>
                <a:lnTo>
                  <a:pt x="286" y="8"/>
                </a:lnTo>
                <a:lnTo>
                  <a:pt x="302" y="2"/>
                </a:lnTo>
                <a:lnTo>
                  <a:pt x="320" y="0"/>
                </a:lnTo>
                <a:close/>
                <a:moveTo>
                  <a:pt x="80" y="0"/>
                </a:moveTo>
                <a:lnTo>
                  <a:pt x="98" y="2"/>
                </a:lnTo>
                <a:lnTo>
                  <a:pt x="114" y="8"/>
                </a:lnTo>
                <a:lnTo>
                  <a:pt x="126" y="14"/>
                </a:lnTo>
                <a:lnTo>
                  <a:pt x="132" y="18"/>
                </a:lnTo>
                <a:lnTo>
                  <a:pt x="136" y="20"/>
                </a:lnTo>
                <a:lnTo>
                  <a:pt x="12" y="124"/>
                </a:lnTo>
                <a:lnTo>
                  <a:pt x="10" y="120"/>
                </a:lnTo>
                <a:lnTo>
                  <a:pt x="6" y="110"/>
                </a:lnTo>
                <a:lnTo>
                  <a:pt x="2" y="96"/>
                </a:lnTo>
                <a:lnTo>
                  <a:pt x="0" y="80"/>
                </a:lnTo>
                <a:lnTo>
                  <a:pt x="2" y="64"/>
                </a:lnTo>
                <a:lnTo>
                  <a:pt x="8" y="46"/>
                </a:lnTo>
                <a:lnTo>
                  <a:pt x="18" y="28"/>
                </a:lnTo>
                <a:lnTo>
                  <a:pt x="34" y="14"/>
                </a:lnTo>
                <a:lnTo>
                  <a:pt x="54" y="4"/>
                </a:lnTo>
                <a:lnTo>
                  <a:pt x="8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7"/>
          <p:cNvSpPr>
            <a:spLocks noEditPoints="1"/>
          </p:cNvSpPr>
          <p:nvPr/>
        </p:nvSpPr>
        <p:spPr bwMode="auto">
          <a:xfrm>
            <a:off x="4197350" y="3746073"/>
            <a:ext cx="317500" cy="318294"/>
          </a:xfrm>
          <a:custGeom>
            <a:avLst/>
            <a:gdLst>
              <a:gd name="T0" fmla="*/ 118 w 400"/>
              <a:gd name="T1" fmla="*/ 34 h 401"/>
              <a:gd name="T2" fmla="*/ 34 w 400"/>
              <a:gd name="T3" fmla="*/ 118 h 401"/>
              <a:gd name="T4" fmla="*/ 22 w 400"/>
              <a:gd name="T5" fmla="*/ 243 h 401"/>
              <a:gd name="T6" fmla="*/ 84 w 400"/>
              <a:gd name="T7" fmla="*/ 343 h 401"/>
              <a:gd name="T8" fmla="*/ 88 w 400"/>
              <a:gd name="T9" fmla="*/ 347 h 401"/>
              <a:gd name="T10" fmla="*/ 114 w 400"/>
              <a:gd name="T11" fmla="*/ 363 h 401"/>
              <a:gd name="T12" fmla="*/ 132 w 400"/>
              <a:gd name="T13" fmla="*/ 371 h 401"/>
              <a:gd name="T14" fmla="*/ 132 w 400"/>
              <a:gd name="T15" fmla="*/ 371 h 401"/>
              <a:gd name="T16" fmla="*/ 88 w 400"/>
              <a:gd name="T17" fmla="*/ 345 h 401"/>
              <a:gd name="T18" fmla="*/ 98 w 400"/>
              <a:gd name="T19" fmla="*/ 337 h 401"/>
              <a:gd name="T20" fmla="*/ 150 w 400"/>
              <a:gd name="T21" fmla="*/ 321 h 401"/>
              <a:gd name="T22" fmla="*/ 160 w 400"/>
              <a:gd name="T23" fmla="*/ 287 h 401"/>
              <a:gd name="T24" fmla="*/ 150 w 400"/>
              <a:gd name="T25" fmla="*/ 265 h 401"/>
              <a:gd name="T26" fmla="*/ 150 w 400"/>
              <a:gd name="T27" fmla="*/ 255 h 401"/>
              <a:gd name="T28" fmla="*/ 146 w 400"/>
              <a:gd name="T29" fmla="*/ 241 h 401"/>
              <a:gd name="T30" fmla="*/ 130 w 400"/>
              <a:gd name="T31" fmla="*/ 204 h 401"/>
              <a:gd name="T32" fmla="*/ 126 w 400"/>
              <a:gd name="T33" fmla="*/ 198 h 401"/>
              <a:gd name="T34" fmla="*/ 122 w 400"/>
              <a:gd name="T35" fmla="*/ 184 h 401"/>
              <a:gd name="T36" fmla="*/ 126 w 400"/>
              <a:gd name="T37" fmla="*/ 170 h 401"/>
              <a:gd name="T38" fmla="*/ 128 w 400"/>
              <a:gd name="T39" fmla="*/ 164 h 401"/>
              <a:gd name="T40" fmla="*/ 122 w 400"/>
              <a:gd name="T41" fmla="*/ 120 h 401"/>
              <a:gd name="T42" fmla="*/ 156 w 400"/>
              <a:gd name="T43" fmla="*/ 66 h 401"/>
              <a:gd name="T44" fmla="*/ 228 w 400"/>
              <a:gd name="T45" fmla="*/ 58 h 401"/>
              <a:gd name="T46" fmla="*/ 272 w 400"/>
              <a:gd name="T47" fmla="*/ 98 h 401"/>
              <a:gd name="T48" fmla="*/ 274 w 400"/>
              <a:gd name="T49" fmla="*/ 152 h 401"/>
              <a:gd name="T50" fmla="*/ 274 w 400"/>
              <a:gd name="T51" fmla="*/ 168 h 401"/>
              <a:gd name="T52" fmla="*/ 280 w 400"/>
              <a:gd name="T53" fmla="*/ 178 h 401"/>
              <a:gd name="T54" fmla="*/ 278 w 400"/>
              <a:gd name="T55" fmla="*/ 194 h 401"/>
              <a:gd name="T56" fmla="*/ 274 w 400"/>
              <a:gd name="T57" fmla="*/ 200 h 401"/>
              <a:gd name="T58" fmla="*/ 262 w 400"/>
              <a:gd name="T59" fmla="*/ 229 h 401"/>
              <a:gd name="T60" fmla="*/ 254 w 400"/>
              <a:gd name="T61" fmla="*/ 251 h 401"/>
              <a:gd name="T62" fmla="*/ 252 w 400"/>
              <a:gd name="T63" fmla="*/ 265 h 401"/>
              <a:gd name="T64" fmla="*/ 244 w 400"/>
              <a:gd name="T65" fmla="*/ 277 h 401"/>
              <a:gd name="T66" fmla="*/ 246 w 400"/>
              <a:gd name="T67" fmla="*/ 313 h 401"/>
              <a:gd name="T68" fmla="*/ 284 w 400"/>
              <a:gd name="T69" fmla="*/ 331 h 401"/>
              <a:gd name="T70" fmla="*/ 344 w 400"/>
              <a:gd name="T71" fmla="*/ 313 h 401"/>
              <a:gd name="T72" fmla="*/ 384 w 400"/>
              <a:gd name="T73" fmla="*/ 200 h 401"/>
              <a:gd name="T74" fmla="*/ 344 w 400"/>
              <a:gd name="T75" fmla="*/ 84 h 401"/>
              <a:gd name="T76" fmla="*/ 242 w 400"/>
              <a:gd name="T77" fmla="*/ 20 h 401"/>
              <a:gd name="T78" fmla="*/ 246 w 400"/>
              <a:gd name="T79" fmla="*/ 6 h 401"/>
              <a:gd name="T80" fmla="*/ 356 w 400"/>
              <a:gd name="T81" fmla="*/ 74 h 401"/>
              <a:gd name="T82" fmla="*/ 400 w 400"/>
              <a:gd name="T83" fmla="*/ 200 h 401"/>
              <a:gd name="T84" fmla="*/ 356 w 400"/>
              <a:gd name="T85" fmla="*/ 325 h 401"/>
              <a:gd name="T86" fmla="*/ 246 w 400"/>
              <a:gd name="T87" fmla="*/ 395 h 401"/>
              <a:gd name="T88" fmla="*/ 112 w 400"/>
              <a:gd name="T89" fmla="*/ 381 h 401"/>
              <a:gd name="T90" fmla="*/ 20 w 400"/>
              <a:gd name="T91" fmla="*/ 289 h 401"/>
              <a:gd name="T92" fmla="*/ 6 w 400"/>
              <a:gd name="T93" fmla="*/ 154 h 401"/>
              <a:gd name="T94" fmla="*/ 74 w 400"/>
              <a:gd name="T95" fmla="*/ 44 h 401"/>
              <a:gd name="T96" fmla="*/ 200 w 400"/>
              <a:gd name="T9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401">
                <a:moveTo>
                  <a:pt x="200" y="16"/>
                </a:moveTo>
                <a:lnTo>
                  <a:pt x="158" y="20"/>
                </a:lnTo>
                <a:lnTo>
                  <a:pt x="118" y="34"/>
                </a:lnTo>
                <a:lnTo>
                  <a:pt x="84" y="56"/>
                </a:lnTo>
                <a:lnTo>
                  <a:pt x="56" y="84"/>
                </a:lnTo>
                <a:lnTo>
                  <a:pt x="34" y="118"/>
                </a:lnTo>
                <a:lnTo>
                  <a:pt x="20" y="158"/>
                </a:lnTo>
                <a:lnTo>
                  <a:pt x="16" y="200"/>
                </a:lnTo>
                <a:lnTo>
                  <a:pt x="22" y="243"/>
                </a:lnTo>
                <a:lnTo>
                  <a:pt x="36" y="283"/>
                </a:lnTo>
                <a:lnTo>
                  <a:pt x="58" y="317"/>
                </a:lnTo>
                <a:lnTo>
                  <a:pt x="84" y="343"/>
                </a:lnTo>
                <a:lnTo>
                  <a:pt x="84" y="343"/>
                </a:lnTo>
                <a:lnTo>
                  <a:pt x="86" y="343"/>
                </a:lnTo>
                <a:lnTo>
                  <a:pt x="88" y="347"/>
                </a:lnTo>
                <a:lnTo>
                  <a:pt x="92" y="349"/>
                </a:lnTo>
                <a:lnTo>
                  <a:pt x="98" y="353"/>
                </a:lnTo>
                <a:lnTo>
                  <a:pt x="114" y="363"/>
                </a:lnTo>
                <a:lnTo>
                  <a:pt x="116" y="363"/>
                </a:lnTo>
                <a:lnTo>
                  <a:pt x="124" y="367"/>
                </a:lnTo>
                <a:lnTo>
                  <a:pt x="132" y="371"/>
                </a:lnTo>
                <a:lnTo>
                  <a:pt x="136" y="373"/>
                </a:lnTo>
                <a:lnTo>
                  <a:pt x="164" y="381"/>
                </a:lnTo>
                <a:lnTo>
                  <a:pt x="132" y="371"/>
                </a:lnTo>
                <a:lnTo>
                  <a:pt x="116" y="363"/>
                </a:lnTo>
                <a:lnTo>
                  <a:pt x="92" y="349"/>
                </a:lnTo>
                <a:lnTo>
                  <a:pt x="88" y="345"/>
                </a:lnTo>
                <a:lnTo>
                  <a:pt x="86" y="343"/>
                </a:lnTo>
                <a:lnTo>
                  <a:pt x="84" y="343"/>
                </a:lnTo>
                <a:lnTo>
                  <a:pt x="98" y="337"/>
                </a:lnTo>
                <a:lnTo>
                  <a:pt x="118" y="331"/>
                </a:lnTo>
                <a:lnTo>
                  <a:pt x="138" y="325"/>
                </a:lnTo>
                <a:lnTo>
                  <a:pt x="150" y="321"/>
                </a:lnTo>
                <a:lnTo>
                  <a:pt x="156" y="313"/>
                </a:lnTo>
                <a:lnTo>
                  <a:pt x="158" y="301"/>
                </a:lnTo>
                <a:lnTo>
                  <a:pt x="160" y="287"/>
                </a:lnTo>
                <a:lnTo>
                  <a:pt x="158" y="277"/>
                </a:lnTo>
                <a:lnTo>
                  <a:pt x="158" y="273"/>
                </a:lnTo>
                <a:lnTo>
                  <a:pt x="150" y="265"/>
                </a:lnTo>
                <a:lnTo>
                  <a:pt x="150" y="265"/>
                </a:lnTo>
                <a:lnTo>
                  <a:pt x="150" y="261"/>
                </a:lnTo>
                <a:lnTo>
                  <a:pt x="150" y="255"/>
                </a:lnTo>
                <a:lnTo>
                  <a:pt x="148" y="251"/>
                </a:lnTo>
                <a:lnTo>
                  <a:pt x="146" y="245"/>
                </a:lnTo>
                <a:lnTo>
                  <a:pt x="146" y="241"/>
                </a:lnTo>
                <a:lnTo>
                  <a:pt x="140" y="229"/>
                </a:lnTo>
                <a:lnTo>
                  <a:pt x="134" y="216"/>
                </a:lnTo>
                <a:lnTo>
                  <a:pt x="130" y="204"/>
                </a:lnTo>
                <a:lnTo>
                  <a:pt x="130" y="200"/>
                </a:lnTo>
                <a:lnTo>
                  <a:pt x="128" y="200"/>
                </a:lnTo>
                <a:lnTo>
                  <a:pt x="126" y="198"/>
                </a:lnTo>
                <a:lnTo>
                  <a:pt x="124" y="194"/>
                </a:lnTo>
                <a:lnTo>
                  <a:pt x="122" y="190"/>
                </a:lnTo>
                <a:lnTo>
                  <a:pt x="122" y="184"/>
                </a:lnTo>
                <a:lnTo>
                  <a:pt x="122" y="178"/>
                </a:lnTo>
                <a:lnTo>
                  <a:pt x="124" y="174"/>
                </a:lnTo>
                <a:lnTo>
                  <a:pt x="126" y="170"/>
                </a:lnTo>
                <a:lnTo>
                  <a:pt x="128" y="168"/>
                </a:lnTo>
                <a:lnTo>
                  <a:pt x="130" y="168"/>
                </a:lnTo>
                <a:lnTo>
                  <a:pt x="128" y="164"/>
                </a:lnTo>
                <a:lnTo>
                  <a:pt x="126" y="152"/>
                </a:lnTo>
                <a:lnTo>
                  <a:pt x="124" y="136"/>
                </a:lnTo>
                <a:lnTo>
                  <a:pt x="122" y="120"/>
                </a:lnTo>
                <a:lnTo>
                  <a:pt x="126" y="96"/>
                </a:lnTo>
                <a:lnTo>
                  <a:pt x="138" y="78"/>
                </a:lnTo>
                <a:lnTo>
                  <a:pt x="156" y="66"/>
                </a:lnTo>
                <a:lnTo>
                  <a:pt x="178" y="58"/>
                </a:lnTo>
                <a:lnTo>
                  <a:pt x="204" y="56"/>
                </a:lnTo>
                <a:lnTo>
                  <a:pt x="228" y="58"/>
                </a:lnTo>
                <a:lnTo>
                  <a:pt x="250" y="66"/>
                </a:lnTo>
                <a:lnTo>
                  <a:pt x="264" y="80"/>
                </a:lnTo>
                <a:lnTo>
                  <a:pt x="272" y="98"/>
                </a:lnTo>
                <a:lnTo>
                  <a:pt x="276" y="120"/>
                </a:lnTo>
                <a:lnTo>
                  <a:pt x="276" y="136"/>
                </a:lnTo>
                <a:lnTo>
                  <a:pt x="274" y="152"/>
                </a:lnTo>
                <a:lnTo>
                  <a:pt x="274" y="164"/>
                </a:lnTo>
                <a:lnTo>
                  <a:pt x="274" y="168"/>
                </a:lnTo>
                <a:lnTo>
                  <a:pt x="274" y="168"/>
                </a:lnTo>
                <a:lnTo>
                  <a:pt x="276" y="170"/>
                </a:lnTo>
                <a:lnTo>
                  <a:pt x="278" y="174"/>
                </a:lnTo>
                <a:lnTo>
                  <a:pt x="280" y="178"/>
                </a:lnTo>
                <a:lnTo>
                  <a:pt x="280" y="184"/>
                </a:lnTo>
                <a:lnTo>
                  <a:pt x="280" y="190"/>
                </a:lnTo>
                <a:lnTo>
                  <a:pt x="278" y="194"/>
                </a:lnTo>
                <a:lnTo>
                  <a:pt x="276" y="198"/>
                </a:lnTo>
                <a:lnTo>
                  <a:pt x="274" y="200"/>
                </a:lnTo>
                <a:lnTo>
                  <a:pt x="274" y="200"/>
                </a:lnTo>
                <a:lnTo>
                  <a:pt x="272" y="204"/>
                </a:lnTo>
                <a:lnTo>
                  <a:pt x="268" y="214"/>
                </a:lnTo>
                <a:lnTo>
                  <a:pt x="262" y="229"/>
                </a:lnTo>
                <a:lnTo>
                  <a:pt x="258" y="241"/>
                </a:lnTo>
                <a:lnTo>
                  <a:pt x="256" y="245"/>
                </a:lnTo>
                <a:lnTo>
                  <a:pt x="254" y="251"/>
                </a:lnTo>
                <a:lnTo>
                  <a:pt x="252" y="255"/>
                </a:lnTo>
                <a:lnTo>
                  <a:pt x="252" y="261"/>
                </a:lnTo>
                <a:lnTo>
                  <a:pt x="252" y="265"/>
                </a:lnTo>
                <a:lnTo>
                  <a:pt x="252" y="265"/>
                </a:lnTo>
                <a:lnTo>
                  <a:pt x="244" y="273"/>
                </a:lnTo>
                <a:lnTo>
                  <a:pt x="244" y="277"/>
                </a:lnTo>
                <a:lnTo>
                  <a:pt x="242" y="287"/>
                </a:lnTo>
                <a:lnTo>
                  <a:pt x="244" y="301"/>
                </a:lnTo>
                <a:lnTo>
                  <a:pt x="246" y="313"/>
                </a:lnTo>
                <a:lnTo>
                  <a:pt x="252" y="321"/>
                </a:lnTo>
                <a:lnTo>
                  <a:pt x="264" y="325"/>
                </a:lnTo>
                <a:lnTo>
                  <a:pt x="284" y="331"/>
                </a:lnTo>
                <a:lnTo>
                  <a:pt x="304" y="337"/>
                </a:lnTo>
                <a:lnTo>
                  <a:pt x="318" y="341"/>
                </a:lnTo>
                <a:lnTo>
                  <a:pt x="344" y="313"/>
                </a:lnTo>
                <a:lnTo>
                  <a:pt x="366" y="281"/>
                </a:lnTo>
                <a:lnTo>
                  <a:pt x="378" y="243"/>
                </a:lnTo>
                <a:lnTo>
                  <a:pt x="384" y="200"/>
                </a:lnTo>
                <a:lnTo>
                  <a:pt x="378" y="158"/>
                </a:lnTo>
                <a:lnTo>
                  <a:pt x="364" y="118"/>
                </a:lnTo>
                <a:lnTo>
                  <a:pt x="344" y="84"/>
                </a:lnTo>
                <a:lnTo>
                  <a:pt x="314" y="56"/>
                </a:lnTo>
                <a:lnTo>
                  <a:pt x="280" y="34"/>
                </a:lnTo>
                <a:lnTo>
                  <a:pt x="242" y="20"/>
                </a:lnTo>
                <a:lnTo>
                  <a:pt x="200" y="16"/>
                </a:lnTo>
                <a:close/>
                <a:moveTo>
                  <a:pt x="200" y="0"/>
                </a:moveTo>
                <a:lnTo>
                  <a:pt x="246" y="6"/>
                </a:lnTo>
                <a:lnTo>
                  <a:pt x="288" y="20"/>
                </a:lnTo>
                <a:lnTo>
                  <a:pt x="324" y="44"/>
                </a:lnTo>
                <a:lnTo>
                  <a:pt x="356" y="74"/>
                </a:lnTo>
                <a:lnTo>
                  <a:pt x="380" y="112"/>
                </a:lnTo>
                <a:lnTo>
                  <a:pt x="394" y="154"/>
                </a:lnTo>
                <a:lnTo>
                  <a:pt x="400" y="200"/>
                </a:lnTo>
                <a:lnTo>
                  <a:pt x="394" y="247"/>
                </a:lnTo>
                <a:lnTo>
                  <a:pt x="380" y="289"/>
                </a:lnTo>
                <a:lnTo>
                  <a:pt x="356" y="325"/>
                </a:lnTo>
                <a:lnTo>
                  <a:pt x="324" y="357"/>
                </a:lnTo>
                <a:lnTo>
                  <a:pt x="288" y="381"/>
                </a:lnTo>
                <a:lnTo>
                  <a:pt x="246" y="395"/>
                </a:lnTo>
                <a:lnTo>
                  <a:pt x="200" y="401"/>
                </a:lnTo>
                <a:lnTo>
                  <a:pt x="154" y="395"/>
                </a:lnTo>
                <a:lnTo>
                  <a:pt x="112" y="381"/>
                </a:lnTo>
                <a:lnTo>
                  <a:pt x="74" y="357"/>
                </a:lnTo>
                <a:lnTo>
                  <a:pt x="44" y="325"/>
                </a:lnTo>
                <a:lnTo>
                  <a:pt x="20" y="289"/>
                </a:lnTo>
                <a:lnTo>
                  <a:pt x="6" y="247"/>
                </a:lnTo>
                <a:lnTo>
                  <a:pt x="0" y="200"/>
                </a:lnTo>
                <a:lnTo>
                  <a:pt x="6" y="154"/>
                </a:lnTo>
                <a:lnTo>
                  <a:pt x="20" y="112"/>
                </a:lnTo>
                <a:lnTo>
                  <a:pt x="44" y="74"/>
                </a:lnTo>
                <a:lnTo>
                  <a:pt x="74" y="44"/>
                </a:lnTo>
                <a:lnTo>
                  <a:pt x="112" y="20"/>
                </a:lnTo>
                <a:lnTo>
                  <a:pt x="154" y="6"/>
                </a:lnTo>
                <a:lnTo>
                  <a:pt x="2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42"/>
          <p:cNvSpPr/>
          <p:nvPr/>
        </p:nvSpPr>
        <p:spPr>
          <a:xfrm flipH="1">
            <a:off x="6371332" y="1938024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3" name="Rectangle 42"/>
          <p:cNvSpPr/>
          <p:nvPr/>
        </p:nvSpPr>
        <p:spPr>
          <a:xfrm flipH="1">
            <a:off x="7392144" y="4148191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4" name="Rectangle 42"/>
          <p:cNvSpPr/>
          <p:nvPr/>
        </p:nvSpPr>
        <p:spPr>
          <a:xfrm flipH="1">
            <a:off x="1807096" y="3017043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5" name="Rectangle 42"/>
          <p:cNvSpPr/>
          <p:nvPr/>
        </p:nvSpPr>
        <p:spPr>
          <a:xfrm flipH="1">
            <a:off x="2817540" y="5218957"/>
            <a:ext cx="2880320" cy="54156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529568" y="3618565"/>
            <a:ext cx="970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空心弧 7"/>
          <p:cNvSpPr/>
          <p:nvPr/>
        </p:nvSpPr>
        <p:spPr>
          <a:xfrm rot="350506">
            <a:off x="4894486" y="2749185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空心弧 7"/>
          <p:cNvSpPr/>
          <p:nvPr/>
        </p:nvSpPr>
        <p:spPr>
          <a:xfrm rot="16647790" flipH="1" flipV="1">
            <a:off x="6250783" y="2614208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空心弧 7"/>
          <p:cNvSpPr/>
          <p:nvPr/>
        </p:nvSpPr>
        <p:spPr>
          <a:xfrm rot="308105" flipH="1" flipV="1">
            <a:off x="6367489" y="4006350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空心弧 7"/>
          <p:cNvSpPr/>
          <p:nvPr/>
        </p:nvSpPr>
        <p:spPr>
          <a:xfrm rot="5610603" flipH="1" flipV="1">
            <a:off x="5036569" y="4103149"/>
            <a:ext cx="790946" cy="963770"/>
          </a:xfrm>
          <a:custGeom>
            <a:avLst/>
            <a:gdLst/>
            <a:ahLst/>
            <a:cxnLst/>
            <a:rect l="l" t="t" r="r" b="b"/>
            <a:pathLst>
              <a:path w="790946" h="963770">
                <a:moveTo>
                  <a:pt x="582091" y="8357"/>
                </a:moveTo>
                <a:cubicBezTo>
                  <a:pt x="623974" y="1987"/>
                  <a:pt x="668071" y="-1237"/>
                  <a:pt x="713095" y="439"/>
                </a:cubicBezTo>
                <a:cubicBezTo>
                  <a:pt x="738823" y="1398"/>
                  <a:pt x="764854" y="3955"/>
                  <a:pt x="790946" y="8439"/>
                </a:cubicBezTo>
                <a:cubicBezTo>
                  <a:pt x="601419" y="120008"/>
                  <a:pt x="542027" y="142299"/>
                  <a:pt x="464999" y="276347"/>
                </a:cubicBezTo>
                <a:lnTo>
                  <a:pt x="425247" y="234713"/>
                </a:lnTo>
                <a:cubicBezTo>
                  <a:pt x="233539" y="423736"/>
                  <a:pt x="125812" y="681729"/>
                  <a:pt x="126257" y="950860"/>
                </a:cubicBezTo>
                <a:lnTo>
                  <a:pt x="72" y="963770"/>
                </a:lnTo>
                <a:cubicBezTo>
                  <a:pt x="-3379" y="655666"/>
                  <a:pt x="118741" y="359548"/>
                  <a:pt x="338364" y="143713"/>
                </a:cubicBezTo>
                <a:lnTo>
                  <a:pt x="299758" y="103279"/>
                </a:lnTo>
                <a:cubicBezTo>
                  <a:pt x="350730" y="74890"/>
                  <a:pt x="456442" y="27467"/>
                  <a:pt x="582091" y="8357"/>
                </a:cubicBezTo>
                <a:close/>
              </a:path>
            </a:pathLst>
          </a:custGeom>
          <a:solidFill>
            <a:srgbClr val="EFEFEF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01600" dist="38100" dir="816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76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对角圆角矩形 11"/>
          <p:cNvSpPr/>
          <p:nvPr/>
        </p:nvSpPr>
        <p:spPr>
          <a:xfrm flipH="1">
            <a:off x="6384035" y="1761212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4032" y="1761208"/>
            <a:ext cx="720080" cy="720080"/>
          </a:xfrm>
          <a:prstGeom prst="rect">
            <a:avLst/>
          </a:prstGeom>
          <a:solidFill>
            <a:srgbClr val="D9E021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094276" y="1890419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6816004" y="2631856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6" name="Rectangle 42"/>
          <p:cNvSpPr/>
          <p:nvPr/>
        </p:nvSpPr>
        <p:spPr>
          <a:xfrm flipH="1">
            <a:off x="7637996" y="2024688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79579" y="1761212"/>
            <a:ext cx="3696771" cy="1811807"/>
            <a:chOff x="755576" y="1761209"/>
            <a:chExt cx="3696771" cy="1811807"/>
          </a:xfrm>
        </p:grpSpPr>
        <p:sp>
          <p:nvSpPr>
            <p:cNvPr id="3" name="对角圆角矩形 2"/>
            <p:cNvSpPr/>
            <p:nvPr/>
          </p:nvSpPr>
          <p:spPr>
            <a:xfrm>
              <a:off x="755576" y="1761209"/>
              <a:ext cx="3696771" cy="1811807"/>
            </a:xfrm>
            <a:prstGeom prst="round2DiagRect">
              <a:avLst>
                <a:gd name="adj1" fmla="val 31785"/>
                <a:gd name="adj2" fmla="val 0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732267" y="1761209"/>
              <a:ext cx="720080" cy="720080"/>
            </a:xfrm>
            <a:prstGeom prst="rect">
              <a:avLst/>
            </a:prstGeom>
            <a:solidFill>
              <a:srgbClr val="FF9528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31840" y="1890416"/>
              <a:ext cx="6004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FF952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42"/>
            <p:cNvSpPr/>
            <p:nvPr/>
          </p:nvSpPr>
          <p:spPr>
            <a:xfrm flipH="1">
              <a:off x="1187548" y="2631853"/>
              <a:ext cx="2880320" cy="815079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  <p:sp>
          <p:nvSpPr>
            <p:cNvPr id="9" name="Rectangle 42"/>
            <p:cNvSpPr/>
            <p:nvPr/>
          </p:nvSpPr>
          <p:spPr>
            <a:xfrm flipH="1">
              <a:off x="1217528" y="2024688"/>
              <a:ext cx="2058328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对角圆角矩形 17"/>
          <p:cNvSpPr/>
          <p:nvPr/>
        </p:nvSpPr>
        <p:spPr>
          <a:xfrm>
            <a:off x="6384035" y="4005067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74193" y="5096791"/>
            <a:ext cx="720080" cy="720080"/>
          </a:xfrm>
          <a:prstGeom prst="rect">
            <a:avLst/>
          </a:pr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094275" y="5226001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6816004" y="4365106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2" name="Rectangle 42"/>
          <p:cNvSpPr/>
          <p:nvPr/>
        </p:nvSpPr>
        <p:spPr>
          <a:xfrm flipH="1">
            <a:off x="7621015" y="533022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对角圆角矩形 23"/>
          <p:cNvSpPr/>
          <p:nvPr/>
        </p:nvSpPr>
        <p:spPr>
          <a:xfrm flipV="1">
            <a:off x="2279579" y="4005067"/>
            <a:ext cx="3696771" cy="1811807"/>
          </a:xfrm>
          <a:prstGeom prst="round2DiagRect">
            <a:avLst>
              <a:gd name="adj1" fmla="val 31785"/>
              <a:gd name="adj2" fmla="val 0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56267" y="5096791"/>
            <a:ext cx="720080" cy="720080"/>
          </a:xfrm>
          <a:prstGeom prst="rect">
            <a:avLst/>
          </a:prstGeom>
          <a:solidFill>
            <a:srgbClr val="79CA46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655843" y="5229125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 flipH="1">
            <a:off x="2711548" y="4365105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28" name="Rectangle 42"/>
          <p:cNvSpPr/>
          <p:nvPr/>
        </p:nvSpPr>
        <p:spPr>
          <a:xfrm flipH="1">
            <a:off x="2741528" y="5363394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Freeform 130"/>
          <p:cNvSpPr>
            <a:spLocks noEditPoints="1"/>
          </p:cNvSpPr>
          <p:nvPr/>
        </p:nvSpPr>
        <p:spPr bwMode="auto">
          <a:xfrm>
            <a:off x="6514364" y="5283244"/>
            <a:ext cx="439738" cy="333375"/>
          </a:xfrm>
          <a:custGeom>
            <a:avLst/>
            <a:gdLst>
              <a:gd name="T0" fmla="*/ 138 w 277"/>
              <a:gd name="T1" fmla="*/ 183 h 210"/>
              <a:gd name="T2" fmla="*/ 212 w 277"/>
              <a:gd name="T3" fmla="*/ 156 h 210"/>
              <a:gd name="T4" fmla="*/ 209 w 277"/>
              <a:gd name="T5" fmla="*/ 171 h 210"/>
              <a:gd name="T6" fmla="*/ 200 w 277"/>
              <a:gd name="T7" fmla="*/ 182 h 210"/>
              <a:gd name="T8" fmla="*/ 170 w 277"/>
              <a:gd name="T9" fmla="*/ 196 h 210"/>
              <a:gd name="T10" fmla="*/ 146 w 277"/>
              <a:gd name="T11" fmla="*/ 209 h 210"/>
              <a:gd name="T12" fmla="*/ 129 w 277"/>
              <a:gd name="T13" fmla="*/ 209 h 210"/>
              <a:gd name="T14" fmla="*/ 105 w 277"/>
              <a:gd name="T15" fmla="*/ 194 h 210"/>
              <a:gd name="T16" fmla="*/ 70 w 277"/>
              <a:gd name="T17" fmla="*/ 176 h 210"/>
              <a:gd name="T18" fmla="*/ 51 w 277"/>
              <a:gd name="T19" fmla="*/ 153 h 210"/>
              <a:gd name="T20" fmla="*/ 248 w 277"/>
              <a:gd name="T21" fmla="*/ 98 h 210"/>
              <a:gd name="T22" fmla="*/ 251 w 277"/>
              <a:gd name="T23" fmla="*/ 103 h 210"/>
              <a:gd name="T24" fmla="*/ 255 w 277"/>
              <a:gd name="T25" fmla="*/ 124 h 210"/>
              <a:gd name="T26" fmla="*/ 256 w 277"/>
              <a:gd name="T27" fmla="*/ 161 h 210"/>
              <a:gd name="T28" fmla="*/ 253 w 277"/>
              <a:gd name="T29" fmla="*/ 193 h 210"/>
              <a:gd name="T30" fmla="*/ 248 w 277"/>
              <a:gd name="T31" fmla="*/ 197 h 210"/>
              <a:gd name="T32" fmla="*/ 243 w 277"/>
              <a:gd name="T33" fmla="*/ 197 h 210"/>
              <a:gd name="T34" fmla="*/ 238 w 277"/>
              <a:gd name="T35" fmla="*/ 196 h 210"/>
              <a:gd name="T36" fmla="*/ 234 w 277"/>
              <a:gd name="T37" fmla="*/ 192 h 210"/>
              <a:gd name="T38" fmla="*/ 238 w 277"/>
              <a:gd name="T39" fmla="*/ 165 h 210"/>
              <a:gd name="T40" fmla="*/ 237 w 277"/>
              <a:gd name="T41" fmla="*/ 130 h 210"/>
              <a:gd name="T42" fmla="*/ 232 w 277"/>
              <a:gd name="T43" fmla="*/ 114 h 210"/>
              <a:gd name="T44" fmla="*/ 229 w 277"/>
              <a:gd name="T45" fmla="*/ 109 h 210"/>
              <a:gd name="T46" fmla="*/ 143 w 277"/>
              <a:gd name="T47" fmla="*/ 0 h 210"/>
              <a:gd name="T48" fmla="*/ 270 w 277"/>
              <a:gd name="T49" fmla="*/ 68 h 210"/>
              <a:gd name="T50" fmla="*/ 275 w 277"/>
              <a:gd name="T51" fmla="*/ 74 h 210"/>
              <a:gd name="T52" fmla="*/ 275 w 277"/>
              <a:gd name="T53" fmla="*/ 80 h 210"/>
              <a:gd name="T54" fmla="*/ 270 w 277"/>
              <a:gd name="T55" fmla="*/ 87 h 210"/>
              <a:gd name="T56" fmla="*/ 162 w 277"/>
              <a:gd name="T57" fmla="*/ 70 h 210"/>
              <a:gd name="T58" fmla="*/ 148 w 277"/>
              <a:gd name="T59" fmla="*/ 61 h 210"/>
              <a:gd name="T60" fmla="*/ 124 w 277"/>
              <a:gd name="T61" fmla="*/ 62 h 210"/>
              <a:gd name="T62" fmla="*/ 111 w 277"/>
              <a:gd name="T63" fmla="*/ 75 h 210"/>
              <a:gd name="T64" fmla="*/ 124 w 277"/>
              <a:gd name="T65" fmla="*/ 89 h 210"/>
              <a:gd name="T66" fmla="*/ 143 w 277"/>
              <a:gd name="T67" fmla="*/ 91 h 210"/>
              <a:gd name="T68" fmla="*/ 229 w 277"/>
              <a:gd name="T69" fmla="*/ 109 h 210"/>
              <a:gd name="T70" fmla="*/ 143 w 277"/>
              <a:gd name="T71" fmla="*/ 155 h 210"/>
              <a:gd name="T72" fmla="*/ 121 w 277"/>
              <a:gd name="T73" fmla="*/ 151 h 210"/>
              <a:gd name="T74" fmla="*/ 2 w 277"/>
              <a:gd name="T75" fmla="*/ 83 h 210"/>
              <a:gd name="T76" fmla="*/ 0 w 277"/>
              <a:gd name="T77" fmla="*/ 77 h 210"/>
              <a:gd name="T78" fmla="*/ 2 w 277"/>
              <a:gd name="T79" fmla="*/ 70 h 210"/>
              <a:gd name="T80" fmla="*/ 121 w 277"/>
              <a:gd name="T81" fmla="*/ 3 h 210"/>
              <a:gd name="T82" fmla="*/ 143 w 277"/>
              <a:gd name="T8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7" h="210">
                <a:moveTo>
                  <a:pt x="44" y="135"/>
                </a:moveTo>
                <a:lnTo>
                  <a:pt x="138" y="183"/>
                </a:lnTo>
                <a:lnTo>
                  <a:pt x="215" y="146"/>
                </a:lnTo>
                <a:lnTo>
                  <a:pt x="212" y="156"/>
                </a:lnTo>
                <a:lnTo>
                  <a:pt x="211" y="165"/>
                </a:lnTo>
                <a:lnTo>
                  <a:pt x="209" y="171"/>
                </a:lnTo>
                <a:lnTo>
                  <a:pt x="206" y="176"/>
                </a:lnTo>
                <a:lnTo>
                  <a:pt x="200" y="182"/>
                </a:lnTo>
                <a:lnTo>
                  <a:pt x="188" y="187"/>
                </a:lnTo>
                <a:lnTo>
                  <a:pt x="170" y="196"/>
                </a:lnTo>
                <a:lnTo>
                  <a:pt x="157" y="203"/>
                </a:lnTo>
                <a:lnTo>
                  <a:pt x="146" y="209"/>
                </a:lnTo>
                <a:lnTo>
                  <a:pt x="138" y="210"/>
                </a:lnTo>
                <a:lnTo>
                  <a:pt x="129" y="209"/>
                </a:lnTo>
                <a:lnTo>
                  <a:pt x="119" y="202"/>
                </a:lnTo>
                <a:lnTo>
                  <a:pt x="105" y="194"/>
                </a:lnTo>
                <a:lnTo>
                  <a:pt x="87" y="185"/>
                </a:lnTo>
                <a:lnTo>
                  <a:pt x="70" y="176"/>
                </a:lnTo>
                <a:lnTo>
                  <a:pt x="59" y="166"/>
                </a:lnTo>
                <a:lnTo>
                  <a:pt x="51" y="153"/>
                </a:lnTo>
                <a:lnTo>
                  <a:pt x="44" y="135"/>
                </a:lnTo>
                <a:close/>
                <a:moveTo>
                  <a:pt x="248" y="98"/>
                </a:moveTo>
                <a:lnTo>
                  <a:pt x="250" y="100"/>
                </a:lnTo>
                <a:lnTo>
                  <a:pt x="251" y="103"/>
                </a:lnTo>
                <a:lnTo>
                  <a:pt x="253" y="111"/>
                </a:lnTo>
                <a:lnTo>
                  <a:pt x="255" y="124"/>
                </a:lnTo>
                <a:lnTo>
                  <a:pt x="256" y="141"/>
                </a:lnTo>
                <a:lnTo>
                  <a:pt x="256" y="161"/>
                </a:lnTo>
                <a:lnTo>
                  <a:pt x="253" y="189"/>
                </a:lnTo>
                <a:lnTo>
                  <a:pt x="253" y="193"/>
                </a:lnTo>
                <a:lnTo>
                  <a:pt x="251" y="196"/>
                </a:lnTo>
                <a:lnTo>
                  <a:pt x="248" y="197"/>
                </a:lnTo>
                <a:lnTo>
                  <a:pt x="246" y="197"/>
                </a:lnTo>
                <a:lnTo>
                  <a:pt x="243" y="197"/>
                </a:lnTo>
                <a:lnTo>
                  <a:pt x="241" y="197"/>
                </a:lnTo>
                <a:lnTo>
                  <a:pt x="238" y="196"/>
                </a:lnTo>
                <a:lnTo>
                  <a:pt x="235" y="193"/>
                </a:lnTo>
                <a:lnTo>
                  <a:pt x="234" y="192"/>
                </a:lnTo>
                <a:lnTo>
                  <a:pt x="234" y="191"/>
                </a:lnTo>
                <a:lnTo>
                  <a:pt x="238" y="165"/>
                </a:lnTo>
                <a:lnTo>
                  <a:pt x="238" y="146"/>
                </a:lnTo>
                <a:lnTo>
                  <a:pt x="237" y="130"/>
                </a:lnTo>
                <a:lnTo>
                  <a:pt x="234" y="120"/>
                </a:lnTo>
                <a:lnTo>
                  <a:pt x="232" y="114"/>
                </a:lnTo>
                <a:lnTo>
                  <a:pt x="230" y="110"/>
                </a:lnTo>
                <a:lnTo>
                  <a:pt x="229" y="109"/>
                </a:lnTo>
                <a:lnTo>
                  <a:pt x="248" y="98"/>
                </a:lnTo>
                <a:close/>
                <a:moveTo>
                  <a:pt x="143" y="0"/>
                </a:moveTo>
                <a:lnTo>
                  <a:pt x="155" y="3"/>
                </a:lnTo>
                <a:lnTo>
                  <a:pt x="270" y="68"/>
                </a:lnTo>
                <a:lnTo>
                  <a:pt x="274" y="70"/>
                </a:lnTo>
                <a:lnTo>
                  <a:pt x="275" y="74"/>
                </a:lnTo>
                <a:lnTo>
                  <a:pt x="277" y="77"/>
                </a:lnTo>
                <a:lnTo>
                  <a:pt x="275" y="80"/>
                </a:lnTo>
                <a:lnTo>
                  <a:pt x="274" y="83"/>
                </a:lnTo>
                <a:lnTo>
                  <a:pt x="270" y="87"/>
                </a:lnTo>
                <a:lnTo>
                  <a:pt x="248" y="98"/>
                </a:lnTo>
                <a:lnTo>
                  <a:pt x="162" y="70"/>
                </a:lnTo>
                <a:lnTo>
                  <a:pt x="157" y="65"/>
                </a:lnTo>
                <a:lnTo>
                  <a:pt x="148" y="61"/>
                </a:lnTo>
                <a:lnTo>
                  <a:pt x="138" y="60"/>
                </a:lnTo>
                <a:lnTo>
                  <a:pt x="124" y="62"/>
                </a:lnTo>
                <a:lnTo>
                  <a:pt x="115" y="68"/>
                </a:lnTo>
                <a:lnTo>
                  <a:pt x="111" y="75"/>
                </a:lnTo>
                <a:lnTo>
                  <a:pt x="115" y="83"/>
                </a:lnTo>
                <a:lnTo>
                  <a:pt x="124" y="89"/>
                </a:lnTo>
                <a:lnTo>
                  <a:pt x="138" y="92"/>
                </a:lnTo>
                <a:lnTo>
                  <a:pt x="143" y="91"/>
                </a:lnTo>
                <a:lnTo>
                  <a:pt x="148" y="91"/>
                </a:lnTo>
                <a:lnTo>
                  <a:pt x="229" y="109"/>
                </a:lnTo>
                <a:lnTo>
                  <a:pt x="155" y="151"/>
                </a:lnTo>
                <a:lnTo>
                  <a:pt x="143" y="155"/>
                </a:lnTo>
                <a:lnTo>
                  <a:pt x="132" y="155"/>
                </a:lnTo>
                <a:lnTo>
                  <a:pt x="121" y="151"/>
                </a:lnTo>
                <a:lnTo>
                  <a:pt x="6" y="87"/>
                </a:lnTo>
                <a:lnTo>
                  <a:pt x="2" y="83"/>
                </a:lnTo>
                <a:lnTo>
                  <a:pt x="0" y="80"/>
                </a:lnTo>
                <a:lnTo>
                  <a:pt x="0" y="77"/>
                </a:lnTo>
                <a:lnTo>
                  <a:pt x="0" y="74"/>
                </a:lnTo>
                <a:lnTo>
                  <a:pt x="2" y="70"/>
                </a:lnTo>
                <a:lnTo>
                  <a:pt x="6" y="68"/>
                </a:lnTo>
                <a:lnTo>
                  <a:pt x="121" y="3"/>
                </a:lnTo>
                <a:lnTo>
                  <a:pt x="132" y="0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4"/>
          <p:cNvSpPr>
            <a:spLocks/>
          </p:cNvSpPr>
          <p:nvPr/>
        </p:nvSpPr>
        <p:spPr bwMode="auto">
          <a:xfrm>
            <a:off x="5486383" y="1925043"/>
            <a:ext cx="306388" cy="427038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6619453" y="1890419"/>
            <a:ext cx="249238" cy="447675"/>
          </a:xfrm>
          <a:custGeom>
            <a:avLst/>
            <a:gdLst>
              <a:gd name="T0" fmla="*/ 19 w 157"/>
              <a:gd name="T1" fmla="*/ 72 h 282"/>
              <a:gd name="T2" fmla="*/ 43 w 157"/>
              <a:gd name="T3" fmla="*/ 99 h 282"/>
              <a:gd name="T4" fmla="*/ 69 w 157"/>
              <a:gd name="T5" fmla="*/ 130 h 282"/>
              <a:gd name="T6" fmla="*/ 62 w 157"/>
              <a:gd name="T7" fmla="*/ 163 h 282"/>
              <a:gd name="T8" fmla="*/ 34 w 157"/>
              <a:gd name="T9" fmla="*/ 192 h 282"/>
              <a:gd name="T10" fmla="*/ 16 w 157"/>
              <a:gd name="T11" fmla="*/ 218 h 282"/>
              <a:gd name="T12" fmla="*/ 37 w 157"/>
              <a:gd name="T13" fmla="*/ 229 h 282"/>
              <a:gd name="T14" fmla="*/ 69 w 157"/>
              <a:gd name="T15" fmla="*/ 210 h 282"/>
              <a:gd name="T16" fmla="*/ 74 w 157"/>
              <a:gd name="T17" fmla="*/ 195 h 282"/>
              <a:gd name="T18" fmla="*/ 82 w 157"/>
              <a:gd name="T19" fmla="*/ 194 h 282"/>
              <a:gd name="T20" fmla="*/ 86 w 157"/>
              <a:gd name="T21" fmla="*/ 201 h 282"/>
              <a:gd name="T22" fmla="*/ 109 w 157"/>
              <a:gd name="T23" fmla="*/ 224 h 282"/>
              <a:gd name="T24" fmla="*/ 141 w 157"/>
              <a:gd name="T25" fmla="*/ 236 h 282"/>
              <a:gd name="T26" fmla="*/ 132 w 157"/>
              <a:gd name="T27" fmla="*/ 201 h 282"/>
              <a:gd name="T28" fmla="*/ 104 w 157"/>
              <a:gd name="T29" fmla="*/ 173 h 282"/>
              <a:gd name="T30" fmla="*/ 86 w 157"/>
              <a:gd name="T31" fmla="*/ 141 h 282"/>
              <a:gd name="T32" fmla="*/ 104 w 157"/>
              <a:gd name="T33" fmla="*/ 109 h 282"/>
              <a:gd name="T34" fmla="*/ 132 w 157"/>
              <a:gd name="T35" fmla="*/ 81 h 282"/>
              <a:gd name="T36" fmla="*/ 141 w 157"/>
              <a:gd name="T37" fmla="*/ 50 h 282"/>
              <a:gd name="T38" fmla="*/ 79 w 157"/>
              <a:gd name="T39" fmla="*/ 65 h 282"/>
              <a:gd name="T40" fmla="*/ 16 w 157"/>
              <a:gd name="T41" fmla="*/ 50 h 282"/>
              <a:gd name="T42" fmla="*/ 43 w 157"/>
              <a:gd name="T43" fmla="*/ 23 h 282"/>
              <a:gd name="T44" fmla="*/ 21 w 157"/>
              <a:gd name="T45" fmla="*/ 33 h 282"/>
              <a:gd name="T46" fmla="*/ 16 w 157"/>
              <a:gd name="T47" fmla="*/ 36 h 282"/>
              <a:gd name="T48" fmla="*/ 18 w 157"/>
              <a:gd name="T49" fmla="*/ 41 h 282"/>
              <a:gd name="T50" fmla="*/ 79 w 157"/>
              <a:gd name="T51" fmla="*/ 55 h 282"/>
              <a:gd name="T52" fmla="*/ 141 w 157"/>
              <a:gd name="T53" fmla="*/ 41 h 282"/>
              <a:gd name="T54" fmla="*/ 141 w 157"/>
              <a:gd name="T55" fmla="*/ 36 h 282"/>
              <a:gd name="T56" fmla="*/ 136 w 157"/>
              <a:gd name="T57" fmla="*/ 33 h 282"/>
              <a:gd name="T58" fmla="*/ 113 w 157"/>
              <a:gd name="T59" fmla="*/ 23 h 282"/>
              <a:gd name="T60" fmla="*/ 79 w 157"/>
              <a:gd name="T61" fmla="*/ 0 h 282"/>
              <a:gd name="T62" fmla="*/ 134 w 157"/>
              <a:gd name="T63" fmla="*/ 12 h 282"/>
              <a:gd name="T64" fmla="*/ 157 w 157"/>
              <a:gd name="T65" fmla="*/ 31 h 282"/>
              <a:gd name="T66" fmla="*/ 143 w 157"/>
              <a:gd name="T67" fmla="*/ 94 h 282"/>
              <a:gd name="T68" fmla="*/ 107 w 157"/>
              <a:gd name="T69" fmla="*/ 130 h 282"/>
              <a:gd name="T70" fmla="*/ 118 w 157"/>
              <a:gd name="T71" fmla="*/ 164 h 282"/>
              <a:gd name="T72" fmla="*/ 154 w 157"/>
              <a:gd name="T73" fmla="*/ 203 h 282"/>
              <a:gd name="T74" fmla="*/ 155 w 157"/>
              <a:gd name="T75" fmla="*/ 256 h 282"/>
              <a:gd name="T76" fmla="*/ 119 w 157"/>
              <a:gd name="T77" fmla="*/ 277 h 282"/>
              <a:gd name="T78" fmla="*/ 57 w 157"/>
              <a:gd name="T79" fmla="*/ 281 h 282"/>
              <a:gd name="T80" fmla="*/ 10 w 157"/>
              <a:gd name="T81" fmla="*/ 264 h 282"/>
              <a:gd name="T82" fmla="*/ 0 w 157"/>
              <a:gd name="T83" fmla="*/ 218 h 282"/>
              <a:gd name="T84" fmla="*/ 27 w 157"/>
              <a:gd name="T85" fmla="*/ 176 h 282"/>
              <a:gd name="T86" fmla="*/ 55 w 157"/>
              <a:gd name="T87" fmla="*/ 141 h 282"/>
              <a:gd name="T88" fmla="*/ 27 w 157"/>
              <a:gd name="T89" fmla="*/ 106 h 282"/>
              <a:gd name="T90" fmla="*/ 0 w 157"/>
              <a:gd name="T91" fmla="*/ 64 h 282"/>
              <a:gd name="T92" fmla="*/ 10 w 157"/>
              <a:gd name="T93" fmla="*/ 18 h 282"/>
              <a:gd name="T94" fmla="*/ 57 w 157"/>
              <a:gd name="T95" fmla="*/ 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7" h="282">
                <a:moveTo>
                  <a:pt x="16" y="50"/>
                </a:moveTo>
                <a:lnTo>
                  <a:pt x="16" y="64"/>
                </a:lnTo>
                <a:lnTo>
                  <a:pt x="19" y="72"/>
                </a:lnTo>
                <a:lnTo>
                  <a:pt x="25" y="81"/>
                </a:lnTo>
                <a:lnTo>
                  <a:pt x="34" y="90"/>
                </a:lnTo>
                <a:lnTo>
                  <a:pt x="43" y="99"/>
                </a:lnTo>
                <a:lnTo>
                  <a:pt x="54" y="109"/>
                </a:lnTo>
                <a:lnTo>
                  <a:pt x="62" y="119"/>
                </a:lnTo>
                <a:lnTo>
                  <a:pt x="69" y="130"/>
                </a:lnTo>
                <a:lnTo>
                  <a:pt x="71" y="141"/>
                </a:lnTo>
                <a:lnTo>
                  <a:pt x="69" y="153"/>
                </a:lnTo>
                <a:lnTo>
                  <a:pt x="62" y="163"/>
                </a:lnTo>
                <a:lnTo>
                  <a:pt x="54" y="173"/>
                </a:lnTo>
                <a:lnTo>
                  <a:pt x="43" y="183"/>
                </a:lnTo>
                <a:lnTo>
                  <a:pt x="34" y="192"/>
                </a:lnTo>
                <a:lnTo>
                  <a:pt x="25" y="201"/>
                </a:lnTo>
                <a:lnTo>
                  <a:pt x="19" y="210"/>
                </a:lnTo>
                <a:lnTo>
                  <a:pt x="16" y="218"/>
                </a:lnTo>
                <a:lnTo>
                  <a:pt x="16" y="236"/>
                </a:lnTo>
                <a:lnTo>
                  <a:pt x="25" y="233"/>
                </a:lnTo>
                <a:lnTo>
                  <a:pt x="37" y="229"/>
                </a:lnTo>
                <a:lnTo>
                  <a:pt x="50" y="224"/>
                </a:lnTo>
                <a:lnTo>
                  <a:pt x="60" y="218"/>
                </a:lnTo>
                <a:lnTo>
                  <a:pt x="69" y="210"/>
                </a:lnTo>
                <a:lnTo>
                  <a:pt x="71" y="201"/>
                </a:lnTo>
                <a:lnTo>
                  <a:pt x="73" y="197"/>
                </a:lnTo>
                <a:lnTo>
                  <a:pt x="74" y="195"/>
                </a:lnTo>
                <a:lnTo>
                  <a:pt x="77" y="194"/>
                </a:lnTo>
                <a:lnTo>
                  <a:pt x="79" y="192"/>
                </a:lnTo>
                <a:lnTo>
                  <a:pt x="82" y="194"/>
                </a:lnTo>
                <a:lnTo>
                  <a:pt x="83" y="195"/>
                </a:lnTo>
                <a:lnTo>
                  <a:pt x="86" y="197"/>
                </a:lnTo>
                <a:lnTo>
                  <a:pt x="86" y="201"/>
                </a:lnTo>
                <a:lnTo>
                  <a:pt x="89" y="210"/>
                </a:lnTo>
                <a:lnTo>
                  <a:pt x="97" y="218"/>
                </a:lnTo>
                <a:lnTo>
                  <a:pt x="109" y="224"/>
                </a:lnTo>
                <a:lnTo>
                  <a:pt x="120" y="229"/>
                </a:lnTo>
                <a:lnTo>
                  <a:pt x="132" y="233"/>
                </a:lnTo>
                <a:lnTo>
                  <a:pt x="141" y="236"/>
                </a:lnTo>
                <a:lnTo>
                  <a:pt x="141" y="218"/>
                </a:lnTo>
                <a:lnTo>
                  <a:pt x="138" y="210"/>
                </a:lnTo>
                <a:lnTo>
                  <a:pt x="132" y="201"/>
                </a:lnTo>
                <a:lnTo>
                  <a:pt x="123" y="192"/>
                </a:lnTo>
                <a:lnTo>
                  <a:pt x="115" y="183"/>
                </a:lnTo>
                <a:lnTo>
                  <a:pt x="104" y="173"/>
                </a:lnTo>
                <a:lnTo>
                  <a:pt x="95" y="163"/>
                </a:lnTo>
                <a:lnTo>
                  <a:pt x="88" y="153"/>
                </a:lnTo>
                <a:lnTo>
                  <a:pt x="86" y="141"/>
                </a:lnTo>
                <a:lnTo>
                  <a:pt x="88" y="130"/>
                </a:lnTo>
                <a:lnTo>
                  <a:pt x="95" y="119"/>
                </a:lnTo>
                <a:lnTo>
                  <a:pt x="104" y="109"/>
                </a:lnTo>
                <a:lnTo>
                  <a:pt x="115" y="99"/>
                </a:lnTo>
                <a:lnTo>
                  <a:pt x="123" y="90"/>
                </a:lnTo>
                <a:lnTo>
                  <a:pt x="132" y="81"/>
                </a:lnTo>
                <a:lnTo>
                  <a:pt x="138" y="72"/>
                </a:lnTo>
                <a:lnTo>
                  <a:pt x="141" y="64"/>
                </a:lnTo>
                <a:lnTo>
                  <a:pt x="141" y="50"/>
                </a:lnTo>
                <a:lnTo>
                  <a:pt x="124" y="58"/>
                </a:lnTo>
                <a:lnTo>
                  <a:pt x="102" y="63"/>
                </a:lnTo>
                <a:lnTo>
                  <a:pt x="79" y="65"/>
                </a:lnTo>
                <a:lnTo>
                  <a:pt x="55" y="63"/>
                </a:lnTo>
                <a:lnTo>
                  <a:pt x="33" y="58"/>
                </a:lnTo>
                <a:lnTo>
                  <a:pt x="16" y="50"/>
                </a:lnTo>
                <a:close/>
                <a:moveTo>
                  <a:pt x="79" y="18"/>
                </a:moveTo>
                <a:lnTo>
                  <a:pt x="59" y="19"/>
                </a:lnTo>
                <a:lnTo>
                  <a:pt x="43" y="23"/>
                </a:lnTo>
                <a:lnTo>
                  <a:pt x="30" y="28"/>
                </a:lnTo>
                <a:lnTo>
                  <a:pt x="21" y="33"/>
                </a:lnTo>
                <a:lnTo>
                  <a:pt x="21" y="33"/>
                </a:lnTo>
                <a:lnTo>
                  <a:pt x="20" y="33"/>
                </a:lnTo>
                <a:lnTo>
                  <a:pt x="18" y="35"/>
                </a:lnTo>
                <a:lnTo>
                  <a:pt x="16" y="36"/>
                </a:lnTo>
                <a:lnTo>
                  <a:pt x="16" y="37"/>
                </a:lnTo>
                <a:lnTo>
                  <a:pt x="16" y="40"/>
                </a:lnTo>
                <a:lnTo>
                  <a:pt x="18" y="41"/>
                </a:lnTo>
                <a:lnTo>
                  <a:pt x="33" y="47"/>
                </a:lnTo>
                <a:lnTo>
                  <a:pt x="54" y="54"/>
                </a:lnTo>
                <a:lnTo>
                  <a:pt x="79" y="55"/>
                </a:lnTo>
                <a:lnTo>
                  <a:pt x="104" y="54"/>
                </a:lnTo>
                <a:lnTo>
                  <a:pt x="125" y="49"/>
                </a:lnTo>
                <a:lnTo>
                  <a:pt x="141" y="41"/>
                </a:lnTo>
                <a:lnTo>
                  <a:pt x="142" y="40"/>
                </a:lnTo>
                <a:lnTo>
                  <a:pt x="142" y="39"/>
                </a:lnTo>
                <a:lnTo>
                  <a:pt x="141" y="36"/>
                </a:lnTo>
                <a:lnTo>
                  <a:pt x="139" y="35"/>
                </a:lnTo>
                <a:lnTo>
                  <a:pt x="137" y="33"/>
                </a:lnTo>
                <a:lnTo>
                  <a:pt x="136" y="33"/>
                </a:lnTo>
                <a:lnTo>
                  <a:pt x="133" y="31"/>
                </a:lnTo>
                <a:lnTo>
                  <a:pt x="125" y="27"/>
                </a:lnTo>
                <a:lnTo>
                  <a:pt x="113" y="23"/>
                </a:lnTo>
                <a:lnTo>
                  <a:pt x="97" y="19"/>
                </a:lnTo>
                <a:lnTo>
                  <a:pt x="79" y="18"/>
                </a:lnTo>
                <a:close/>
                <a:moveTo>
                  <a:pt x="79" y="0"/>
                </a:moveTo>
                <a:lnTo>
                  <a:pt x="100" y="1"/>
                </a:lnTo>
                <a:lnTo>
                  <a:pt x="119" y="5"/>
                </a:lnTo>
                <a:lnTo>
                  <a:pt x="134" y="12"/>
                </a:lnTo>
                <a:lnTo>
                  <a:pt x="147" y="18"/>
                </a:lnTo>
                <a:lnTo>
                  <a:pt x="155" y="26"/>
                </a:lnTo>
                <a:lnTo>
                  <a:pt x="157" y="31"/>
                </a:lnTo>
                <a:lnTo>
                  <a:pt x="157" y="64"/>
                </a:lnTo>
                <a:lnTo>
                  <a:pt x="154" y="80"/>
                </a:lnTo>
                <a:lnTo>
                  <a:pt x="143" y="94"/>
                </a:lnTo>
                <a:lnTo>
                  <a:pt x="130" y="106"/>
                </a:lnTo>
                <a:lnTo>
                  <a:pt x="118" y="118"/>
                </a:lnTo>
                <a:lnTo>
                  <a:pt x="107" y="130"/>
                </a:lnTo>
                <a:lnTo>
                  <a:pt x="104" y="141"/>
                </a:lnTo>
                <a:lnTo>
                  <a:pt x="107" y="153"/>
                </a:lnTo>
                <a:lnTo>
                  <a:pt x="118" y="164"/>
                </a:lnTo>
                <a:lnTo>
                  <a:pt x="130" y="176"/>
                </a:lnTo>
                <a:lnTo>
                  <a:pt x="143" y="188"/>
                </a:lnTo>
                <a:lnTo>
                  <a:pt x="154" y="203"/>
                </a:lnTo>
                <a:lnTo>
                  <a:pt x="157" y="218"/>
                </a:lnTo>
                <a:lnTo>
                  <a:pt x="157" y="251"/>
                </a:lnTo>
                <a:lnTo>
                  <a:pt x="155" y="256"/>
                </a:lnTo>
                <a:lnTo>
                  <a:pt x="147" y="264"/>
                </a:lnTo>
                <a:lnTo>
                  <a:pt x="134" y="270"/>
                </a:lnTo>
                <a:lnTo>
                  <a:pt x="119" y="277"/>
                </a:lnTo>
                <a:lnTo>
                  <a:pt x="100" y="281"/>
                </a:lnTo>
                <a:lnTo>
                  <a:pt x="79" y="282"/>
                </a:lnTo>
                <a:lnTo>
                  <a:pt x="57" y="281"/>
                </a:lnTo>
                <a:lnTo>
                  <a:pt x="39" y="277"/>
                </a:lnTo>
                <a:lnTo>
                  <a:pt x="23" y="270"/>
                </a:lnTo>
                <a:lnTo>
                  <a:pt x="10" y="264"/>
                </a:lnTo>
                <a:lnTo>
                  <a:pt x="2" y="256"/>
                </a:lnTo>
                <a:lnTo>
                  <a:pt x="0" y="251"/>
                </a:lnTo>
                <a:lnTo>
                  <a:pt x="0" y="218"/>
                </a:lnTo>
                <a:lnTo>
                  <a:pt x="4" y="203"/>
                </a:lnTo>
                <a:lnTo>
                  <a:pt x="14" y="188"/>
                </a:lnTo>
                <a:lnTo>
                  <a:pt x="27" y="176"/>
                </a:lnTo>
                <a:lnTo>
                  <a:pt x="41" y="164"/>
                </a:lnTo>
                <a:lnTo>
                  <a:pt x="50" y="153"/>
                </a:lnTo>
                <a:lnTo>
                  <a:pt x="55" y="141"/>
                </a:lnTo>
                <a:lnTo>
                  <a:pt x="50" y="130"/>
                </a:lnTo>
                <a:lnTo>
                  <a:pt x="41" y="118"/>
                </a:lnTo>
                <a:lnTo>
                  <a:pt x="27" y="106"/>
                </a:lnTo>
                <a:lnTo>
                  <a:pt x="14" y="94"/>
                </a:lnTo>
                <a:lnTo>
                  <a:pt x="4" y="80"/>
                </a:lnTo>
                <a:lnTo>
                  <a:pt x="0" y="64"/>
                </a:lnTo>
                <a:lnTo>
                  <a:pt x="0" y="31"/>
                </a:lnTo>
                <a:lnTo>
                  <a:pt x="2" y="26"/>
                </a:lnTo>
                <a:lnTo>
                  <a:pt x="10" y="18"/>
                </a:lnTo>
                <a:lnTo>
                  <a:pt x="23" y="12"/>
                </a:lnTo>
                <a:lnTo>
                  <a:pt x="39" y="5"/>
                </a:lnTo>
                <a:lnTo>
                  <a:pt x="57" y="1"/>
                </a:lnTo>
                <a:lnTo>
                  <a:pt x="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2"/>
          <p:cNvSpPr>
            <a:spLocks noEditPoints="1"/>
          </p:cNvSpPr>
          <p:nvPr/>
        </p:nvSpPr>
        <p:spPr bwMode="auto">
          <a:xfrm>
            <a:off x="5407011" y="5262313"/>
            <a:ext cx="385763" cy="395287"/>
          </a:xfrm>
          <a:custGeom>
            <a:avLst/>
            <a:gdLst>
              <a:gd name="T0" fmla="*/ 175 w 243"/>
              <a:gd name="T1" fmla="*/ 40 h 249"/>
              <a:gd name="T2" fmla="*/ 164 w 243"/>
              <a:gd name="T3" fmla="*/ 53 h 249"/>
              <a:gd name="T4" fmla="*/ 164 w 243"/>
              <a:gd name="T5" fmla="*/ 69 h 249"/>
              <a:gd name="T6" fmla="*/ 175 w 243"/>
              <a:gd name="T7" fmla="*/ 82 h 249"/>
              <a:gd name="T8" fmla="*/ 191 w 243"/>
              <a:gd name="T9" fmla="*/ 82 h 249"/>
              <a:gd name="T10" fmla="*/ 204 w 243"/>
              <a:gd name="T11" fmla="*/ 69 h 249"/>
              <a:gd name="T12" fmla="*/ 204 w 243"/>
              <a:gd name="T13" fmla="*/ 53 h 249"/>
              <a:gd name="T14" fmla="*/ 191 w 243"/>
              <a:gd name="T15" fmla="*/ 40 h 249"/>
              <a:gd name="T16" fmla="*/ 216 w 243"/>
              <a:gd name="T17" fmla="*/ 0 h 249"/>
              <a:gd name="T18" fmla="*/ 239 w 243"/>
              <a:gd name="T19" fmla="*/ 1 h 249"/>
              <a:gd name="T20" fmla="*/ 243 w 243"/>
              <a:gd name="T21" fmla="*/ 4 h 249"/>
              <a:gd name="T22" fmla="*/ 243 w 243"/>
              <a:gd name="T23" fmla="*/ 28 h 249"/>
              <a:gd name="T24" fmla="*/ 232 w 243"/>
              <a:gd name="T25" fmla="*/ 69 h 249"/>
              <a:gd name="T26" fmla="*/ 209 w 243"/>
              <a:gd name="T27" fmla="*/ 106 h 249"/>
              <a:gd name="T28" fmla="*/ 184 w 243"/>
              <a:gd name="T29" fmla="*/ 135 h 249"/>
              <a:gd name="T30" fmla="*/ 162 w 243"/>
              <a:gd name="T31" fmla="*/ 154 h 249"/>
              <a:gd name="T32" fmla="*/ 154 w 243"/>
              <a:gd name="T33" fmla="*/ 161 h 249"/>
              <a:gd name="T34" fmla="*/ 155 w 243"/>
              <a:gd name="T35" fmla="*/ 197 h 249"/>
              <a:gd name="T36" fmla="*/ 146 w 243"/>
              <a:gd name="T37" fmla="*/ 217 h 249"/>
              <a:gd name="T38" fmla="*/ 123 w 243"/>
              <a:gd name="T39" fmla="*/ 231 h 249"/>
              <a:gd name="T40" fmla="*/ 83 w 243"/>
              <a:gd name="T41" fmla="*/ 248 h 249"/>
              <a:gd name="T42" fmla="*/ 76 w 243"/>
              <a:gd name="T43" fmla="*/ 249 h 249"/>
              <a:gd name="T44" fmla="*/ 71 w 243"/>
              <a:gd name="T45" fmla="*/ 247 h 249"/>
              <a:gd name="T46" fmla="*/ 69 w 243"/>
              <a:gd name="T47" fmla="*/ 241 h 249"/>
              <a:gd name="T48" fmla="*/ 70 w 243"/>
              <a:gd name="T49" fmla="*/ 234 h 249"/>
              <a:gd name="T50" fmla="*/ 76 w 243"/>
              <a:gd name="T51" fmla="*/ 219 h 249"/>
              <a:gd name="T52" fmla="*/ 80 w 243"/>
              <a:gd name="T53" fmla="*/ 205 h 249"/>
              <a:gd name="T54" fmla="*/ 44 w 243"/>
              <a:gd name="T55" fmla="*/ 165 h 249"/>
              <a:gd name="T56" fmla="*/ 36 w 243"/>
              <a:gd name="T57" fmla="*/ 169 h 249"/>
              <a:gd name="T58" fmla="*/ 21 w 243"/>
              <a:gd name="T59" fmla="*/ 174 h 249"/>
              <a:gd name="T60" fmla="*/ 11 w 243"/>
              <a:gd name="T61" fmla="*/ 178 h 249"/>
              <a:gd name="T62" fmla="*/ 4 w 243"/>
              <a:gd name="T63" fmla="*/ 178 h 249"/>
              <a:gd name="T64" fmla="*/ 1 w 243"/>
              <a:gd name="T65" fmla="*/ 174 h 249"/>
              <a:gd name="T66" fmla="*/ 0 w 243"/>
              <a:gd name="T67" fmla="*/ 168 h 249"/>
              <a:gd name="T68" fmla="*/ 11 w 243"/>
              <a:gd name="T69" fmla="*/ 141 h 249"/>
              <a:gd name="T70" fmla="*/ 24 w 243"/>
              <a:gd name="T71" fmla="*/ 110 h 249"/>
              <a:gd name="T72" fmla="*/ 40 w 243"/>
              <a:gd name="T73" fmla="*/ 93 h 249"/>
              <a:gd name="T74" fmla="*/ 65 w 243"/>
              <a:gd name="T75" fmla="*/ 89 h 249"/>
              <a:gd name="T76" fmla="*/ 88 w 243"/>
              <a:gd name="T77" fmla="*/ 89 h 249"/>
              <a:gd name="T78" fmla="*/ 100 w 243"/>
              <a:gd name="T79" fmla="*/ 73 h 249"/>
              <a:gd name="T80" fmla="*/ 125 w 243"/>
              <a:gd name="T81" fmla="*/ 48 h 249"/>
              <a:gd name="T82" fmla="*/ 156 w 243"/>
              <a:gd name="T83" fmla="*/ 23 h 249"/>
              <a:gd name="T84" fmla="*/ 195 w 243"/>
              <a:gd name="T85" fmla="*/ 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49">
                <a:moveTo>
                  <a:pt x="184" y="39"/>
                </a:moveTo>
                <a:lnTo>
                  <a:pt x="175" y="40"/>
                </a:lnTo>
                <a:lnTo>
                  <a:pt x="168" y="45"/>
                </a:lnTo>
                <a:lnTo>
                  <a:pt x="164" y="53"/>
                </a:lnTo>
                <a:lnTo>
                  <a:pt x="161" y="62"/>
                </a:lnTo>
                <a:lnTo>
                  <a:pt x="164" y="69"/>
                </a:lnTo>
                <a:lnTo>
                  <a:pt x="168" y="77"/>
                </a:lnTo>
                <a:lnTo>
                  <a:pt x="175" y="82"/>
                </a:lnTo>
                <a:lnTo>
                  <a:pt x="184" y="83"/>
                </a:lnTo>
                <a:lnTo>
                  <a:pt x="191" y="82"/>
                </a:lnTo>
                <a:lnTo>
                  <a:pt x="199" y="77"/>
                </a:lnTo>
                <a:lnTo>
                  <a:pt x="204" y="69"/>
                </a:lnTo>
                <a:lnTo>
                  <a:pt x="205" y="62"/>
                </a:lnTo>
                <a:lnTo>
                  <a:pt x="204" y="53"/>
                </a:lnTo>
                <a:lnTo>
                  <a:pt x="199" y="45"/>
                </a:lnTo>
                <a:lnTo>
                  <a:pt x="191" y="40"/>
                </a:lnTo>
                <a:lnTo>
                  <a:pt x="184" y="39"/>
                </a:lnTo>
                <a:close/>
                <a:moveTo>
                  <a:pt x="216" y="0"/>
                </a:moveTo>
                <a:lnTo>
                  <a:pt x="237" y="0"/>
                </a:lnTo>
                <a:lnTo>
                  <a:pt x="239" y="1"/>
                </a:lnTo>
                <a:lnTo>
                  <a:pt x="242" y="1"/>
                </a:lnTo>
                <a:lnTo>
                  <a:pt x="243" y="4"/>
                </a:lnTo>
                <a:lnTo>
                  <a:pt x="243" y="6"/>
                </a:lnTo>
                <a:lnTo>
                  <a:pt x="243" y="28"/>
                </a:lnTo>
                <a:lnTo>
                  <a:pt x="239" y="49"/>
                </a:lnTo>
                <a:lnTo>
                  <a:pt x="232" y="69"/>
                </a:lnTo>
                <a:lnTo>
                  <a:pt x="220" y="88"/>
                </a:lnTo>
                <a:lnTo>
                  <a:pt x="209" y="106"/>
                </a:lnTo>
                <a:lnTo>
                  <a:pt x="196" y="122"/>
                </a:lnTo>
                <a:lnTo>
                  <a:pt x="184" y="135"/>
                </a:lnTo>
                <a:lnTo>
                  <a:pt x="171" y="146"/>
                </a:lnTo>
                <a:lnTo>
                  <a:pt x="162" y="154"/>
                </a:lnTo>
                <a:lnTo>
                  <a:pt x="156" y="159"/>
                </a:lnTo>
                <a:lnTo>
                  <a:pt x="154" y="161"/>
                </a:lnTo>
                <a:lnTo>
                  <a:pt x="156" y="181"/>
                </a:lnTo>
                <a:lnTo>
                  <a:pt x="155" y="197"/>
                </a:lnTo>
                <a:lnTo>
                  <a:pt x="152" y="209"/>
                </a:lnTo>
                <a:lnTo>
                  <a:pt x="146" y="217"/>
                </a:lnTo>
                <a:lnTo>
                  <a:pt x="137" y="224"/>
                </a:lnTo>
                <a:lnTo>
                  <a:pt x="123" y="231"/>
                </a:lnTo>
                <a:lnTo>
                  <a:pt x="106" y="238"/>
                </a:lnTo>
                <a:lnTo>
                  <a:pt x="83" y="248"/>
                </a:lnTo>
                <a:lnTo>
                  <a:pt x="79" y="249"/>
                </a:lnTo>
                <a:lnTo>
                  <a:pt x="76" y="249"/>
                </a:lnTo>
                <a:lnTo>
                  <a:pt x="73" y="248"/>
                </a:lnTo>
                <a:lnTo>
                  <a:pt x="71" y="247"/>
                </a:lnTo>
                <a:lnTo>
                  <a:pt x="70" y="244"/>
                </a:lnTo>
                <a:lnTo>
                  <a:pt x="69" y="241"/>
                </a:lnTo>
                <a:lnTo>
                  <a:pt x="69" y="238"/>
                </a:lnTo>
                <a:lnTo>
                  <a:pt x="70" y="234"/>
                </a:lnTo>
                <a:lnTo>
                  <a:pt x="72" y="228"/>
                </a:lnTo>
                <a:lnTo>
                  <a:pt x="76" y="219"/>
                </a:lnTo>
                <a:lnTo>
                  <a:pt x="79" y="211"/>
                </a:lnTo>
                <a:lnTo>
                  <a:pt x="80" y="205"/>
                </a:lnTo>
                <a:lnTo>
                  <a:pt x="81" y="203"/>
                </a:lnTo>
                <a:lnTo>
                  <a:pt x="44" y="165"/>
                </a:lnTo>
                <a:lnTo>
                  <a:pt x="42" y="166"/>
                </a:lnTo>
                <a:lnTo>
                  <a:pt x="36" y="169"/>
                </a:lnTo>
                <a:lnTo>
                  <a:pt x="29" y="172"/>
                </a:lnTo>
                <a:lnTo>
                  <a:pt x="21" y="174"/>
                </a:lnTo>
                <a:lnTo>
                  <a:pt x="14" y="178"/>
                </a:lnTo>
                <a:lnTo>
                  <a:pt x="11" y="178"/>
                </a:lnTo>
                <a:lnTo>
                  <a:pt x="7" y="179"/>
                </a:lnTo>
                <a:lnTo>
                  <a:pt x="4" y="178"/>
                </a:lnTo>
                <a:lnTo>
                  <a:pt x="2" y="176"/>
                </a:lnTo>
                <a:lnTo>
                  <a:pt x="1" y="174"/>
                </a:lnTo>
                <a:lnTo>
                  <a:pt x="0" y="172"/>
                </a:lnTo>
                <a:lnTo>
                  <a:pt x="0" y="168"/>
                </a:lnTo>
                <a:lnTo>
                  <a:pt x="1" y="163"/>
                </a:lnTo>
                <a:lnTo>
                  <a:pt x="11" y="141"/>
                </a:lnTo>
                <a:lnTo>
                  <a:pt x="18" y="123"/>
                </a:lnTo>
                <a:lnTo>
                  <a:pt x="24" y="110"/>
                </a:lnTo>
                <a:lnTo>
                  <a:pt x="31" y="99"/>
                </a:lnTo>
                <a:lnTo>
                  <a:pt x="40" y="93"/>
                </a:lnTo>
                <a:lnTo>
                  <a:pt x="51" y="91"/>
                </a:lnTo>
                <a:lnTo>
                  <a:pt x="65" y="89"/>
                </a:lnTo>
                <a:lnTo>
                  <a:pt x="86" y="92"/>
                </a:lnTo>
                <a:lnTo>
                  <a:pt x="88" y="89"/>
                </a:lnTo>
                <a:lnTo>
                  <a:pt x="92" y="83"/>
                </a:lnTo>
                <a:lnTo>
                  <a:pt x="100" y="73"/>
                </a:lnTo>
                <a:lnTo>
                  <a:pt x="111" y="62"/>
                </a:lnTo>
                <a:lnTo>
                  <a:pt x="125" y="48"/>
                </a:lnTo>
                <a:lnTo>
                  <a:pt x="139" y="35"/>
                </a:lnTo>
                <a:lnTo>
                  <a:pt x="156" y="23"/>
                </a:lnTo>
                <a:lnTo>
                  <a:pt x="175" y="12"/>
                </a:lnTo>
                <a:lnTo>
                  <a:pt x="195" y="4"/>
                </a:lnTo>
                <a:lnTo>
                  <a:pt x="21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28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rot="800248">
            <a:off x="2163681" y="1746541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2700000">
            <a:off x="2301611" y="1863466"/>
            <a:ext cx="129103" cy="129103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18900000" flipH="1">
            <a:off x="5193338" y="1673426"/>
            <a:ext cx="509176" cy="509176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5138684" y="1789518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14524" y="1919014"/>
            <a:ext cx="2808000" cy="1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800248">
            <a:off x="2164026" y="2791023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rot="2700000">
            <a:off x="2301956" y="2907948"/>
            <a:ext cx="129103" cy="129103"/>
          </a:xfrm>
          <a:prstGeom prst="teardrop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泪滴形 42"/>
          <p:cNvSpPr/>
          <p:nvPr/>
        </p:nvSpPr>
        <p:spPr>
          <a:xfrm rot="18900000" flipH="1">
            <a:off x="7065546" y="2717908"/>
            <a:ext cx="509176" cy="509176"/>
          </a:xfrm>
          <a:prstGeom prst="teardrop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7010892" y="2834000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14869" y="2963496"/>
            <a:ext cx="4680000" cy="18000"/>
          </a:xfrm>
          <a:prstGeom prst="rect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800248">
            <a:off x="2164371" y="3835505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2302298" y="3762390"/>
            <a:ext cx="7538580" cy="509176"/>
            <a:chOff x="778298" y="3675306"/>
            <a:chExt cx="7538580" cy="509176"/>
          </a:xfrm>
        </p:grpSpPr>
        <p:sp>
          <p:nvSpPr>
            <p:cNvPr id="48" name="泪滴形 47"/>
            <p:cNvSpPr/>
            <p:nvPr/>
          </p:nvSpPr>
          <p:spPr>
            <a:xfrm rot="2700000">
              <a:off x="778298" y="3865343"/>
              <a:ext cx="129103" cy="129103"/>
            </a:xfrm>
            <a:prstGeom prst="teardrop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泪滴形 48"/>
            <p:cNvSpPr/>
            <p:nvPr/>
          </p:nvSpPr>
          <p:spPr>
            <a:xfrm rot="18900000" flipH="1">
              <a:off x="7807702" y="3675306"/>
              <a:ext cx="509176" cy="509176"/>
            </a:xfrm>
            <a:prstGeom prst="teardrop">
              <a:avLst/>
            </a:prstGeom>
            <a:solidFill>
              <a:srgbClr val="79CA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91214" y="3920894"/>
              <a:ext cx="6840000" cy="18000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9277048" y="3878482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800248">
            <a:off x="2164716" y="4879988"/>
            <a:ext cx="135906" cy="10123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alpha val="58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泪滴形 53"/>
          <p:cNvSpPr/>
          <p:nvPr/>
        </p:nvSpPr>
        <p:spPr>
          <a:xfrm rot="2700000">
            <a:off x="2302646" y="4996913"/>
            <a:ext cx="129103" cy="129103"/>
          </a:xfrm>
          <a:prstGeom prst="teardrop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泪滴形 54"/>
          <p:cNvSpPr/>
          <p:nvPr/>
        </p:nvSpPr>
        <p:spPr>
          <a:xfrm rot="18900000" flipH="1">
            <a:off x="7912750" y="4806873"/>
            <a:ext cx="509176" cy="509176"/>
          </a:xfrm>
          <a:prstGeom prst="teardrop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7858096" y="4922965"/>
            <a:ext cx="600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415559" y="5052461"/>
            <a:ext cx="5400000" cy="18000"/>
          </a:xfrm>
          <a:prstGeom prst="rect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42"/>
          <p:cNvSpPr/>
          <p:nvPr/>
        </p:nvSpPr>
        <p:spPr>
          <a:xfrm flipH="1">
            <a:off x="2457450" y="2018921"/>
            <a:ext cx="288032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0" name="Rectangle 42"/>
          <p:cNvSpPr/>
          <p:nvPr/>
        </p:nvSpPr>
        <p:spPr>
          <a:xfrm flipH="1">
            <a:off x="2458485" y="165848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42"/>
          <p:cNvSpPr/>
          <p:nvPr/>
        </p:nvSpPr>
        <p:spPr>
          <a:xfrm flipH="1">
            <a:off x="2457450" y="3065798"/>
            <a:ext cx="3281284" cy="59114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2" name="Rectangle 42"/>
          <p:cNvSpPr/>
          <p:nvPr/>
        </p:nvSpPr>
        <p:spPr>
          <a:xfrm flipH="1">
            <a:off x="2458485" y="27053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42"/>
          <p:cNvSpPr/>
          <p:nvPr/>
        </p:nvSpPr>
        <p:spPr>
          <a:xfrm flipH="1">
            <a:off x="2457450" y="4118106"/>
            <a:ext cx="4430638" cy="5833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4" name="Rectangle 42"/>
          <p:cNvSpPr/>
          <p:nvPr/>
        </p:nvSpPr>
        <p:spPr>
          <a:xfrm flipH="1">
            <a:off x="2458485" y="375766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 flipH="1">
            <a:off x="2457450" y="5156792"/>
            <a:ext cx="3782566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6" name="Rectangle 42"/>
          <p:cNvSpPr/>
          <p:nvPr/>
        </p:nvSpPr>
        <p:spPr>
          <a:xfrm flipH="1">
            <a:off x="2458485" y="4796351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05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7608" y="1772819"/>
            <a:ext cx="7704856" cy="1736363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1059639">
            <a:off x="2035677" y="1632651"/>
            <a:ext cx="2111906" cy="2111906"/>
            <a:chOff x="235531" y="1412875"/>
            <a:chExt cx="2232149" cy="2232149"/>
          </a:xfrm>
        </p:grpSpPr>
        <p:sp>
          <p:nvSpPr>
            <p:cNvPr id="27" name="矩形 26"/>
            <p:cNvSpPr/>
            <p:nvPr/>
          </p:nvSpPr>
          <p:spPr>
            <a:xfrm>
              <a:off x="235531" y="1412875"/>
              <a:ext cx="2232149" cy="2232149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flipH="1" flipV="1">
              <a:off x="364309" y="1541653"/>
              <a:ext cx="1974593" cy="1974593"/>
              <a:chOff x="1043608" y="1988840"/>
              <a:chExt cx="2880320" cy="2736304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043608" y="1988840"/>
                <a:ext cx="288032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043608" y="4725144"/>
                <a:ext cx="2880320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104360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92392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矩形 50"/>
          <p:cNvSpPr/>
          <p:nvPr/>
        </p:nvSpPr>
        <p:spPr>
          <a:xfrm>
            <a:off x="1919288" y="4036975"/>
            <a:ext cx="7489080" cy="1736363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 rot="587218">
            <a:off x="7926962" y="3896805"/>
            <a:ext cx="2111908" cy="2111908"/>
            <a:chOff x="235531" y="1412875"/>
            <a:chExt cx="2232149" cy="2232149"/>
          </a:xfrm>
        </p:grpSpPr>
        <p:sp>
          <p:nvSpPr>
            <p:cNvPr id="53" name="矩形 52"/>
            <p:cNvSpPr/>
            <p:nvPr/>
          </p:nvSpPr>
          <p:spPr>
            <a:xfrm>
              <a:off x="235531" y="1412875"/>
              <a:ext cx="2232149" cy="2232149"/>
            </a:xfrm>
            <a:prstGeom prst="rect">
              <a:avLst/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flipH="1" flipV="1">
              <a:off x="364309" y="1541653"/>
              <a:ext cx="1974593" cy="1974593"/>
              <a:chOff x="1043608" y="1988840"/>
              <a:chExt cx="2880320" cy="2736304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1043608" y="1988840"/>
                <a:ext cx="2880320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043608" y="4725144"/>
                <a:ext cx="2880320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104360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3923928" y="1988840"/>
                <a:ext cx="0" cy="2736304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Rectangle 42"/>
          <p:cNvSpPr/>
          <p:nvPr/>
        </p:nvSpPr>
        <p:spPr>
          <a:xfrm flipH="1">
            <a:off x="4727849" y="2282694"/>
            <a:ext cx="5227995" cy="93028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This is a sample text. Insert your desired text here. Again, this is a dummy text, enter your own text here. </a:t>
            </a:r>
          </a:p>
          <a:p>
            <a:pPr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42"/>
          <p:cNvSpPr/>
          <p:nvPr/>
        </p:nvSpPr>
        <p:spPr>
          <a:xfrm flipH="1">
            <a:off x="4727848" y="1958499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42"/>
          <p:cNvSpPr/>
          <p:nvPr/>
        </p:nvSpPr>
        <p:spPr>
          <a:xfrm flipH="1">
            <a:off x="2271055" y="4617291"/>
            <a:ext cx="5227995" cy="93028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This is a sample text. Insert your desired text here. Again, this is a dummy text, enter your own text here. </a:t>
            </a:r>
          </a:p>
          <a:p>
            <a:pPr>
              <a:defRPr/>
            </a:pP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42"/>
          <p:cNvSpPr/>
          <p:nvPr/>
        </p:nvSpPr>
        <p:spPr>
          <a:xfrm flipH="1">
            <a:off x="2271054" y="4293096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D:\我的图片\新建文件夹\tumblr_n5waxesawa1st5lhmo1_12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8"/>
          <a:stretch/>
        </p:blipFill>
        <p:spPr bwMode="auto">
          <a:xfrm rot="21046265">
            <a:off x="2339263" y="2023387"/>
            <a:ext cx="1504730" cy="133041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我的图片\新建文件夹\tumblr_n4vje69pJm1st5lhmo1_12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608581">
            <a:off x="8228700" y="4305343"/>
            <a:ext cx="1504730" cy="1330418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2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梯形 6"/>
          <p:cNvSpPr/>
          <p:nvPr/>
        </p:nvSpPr>
        <p:spPr>
          <a:xfrm flipV="1">
            <a:off x="2711624" y="4870192"/>
            <a:ext cx="664036" cy="590540"/>
          </a:xfrm>
          <a:custGeom>
            <a:avLst/>
            <a:gdLst/>
            <a:ahLst/>
            <a:cxnLst/>
            <a:rect l="l" t="t" r="r" b="b"/>
            <a:pathLst>
              <a:path w="664036" h="590540">
                <a:moveTo>
                  <a:pt x="0" y="590540"/>
                </a:moveTo>
                <a:lnTo>
                  <a:pt x="664036" y="590540"/>
                </a:lnTo>
                <a:lnTo>
                  <a:pt x="664036" y="0"/>
                </a:lnTo>
                <a:lnTo>
                  <a:pt x="234846" y="0"/>
                </a:lnTo>
                <a:close/>
              </a:path>
            </a:pathLst>
          </a:cu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3375660" y="4870192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37AEF4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4411980" y="5159732"/>
            <a:ext cx="5284420" cy="602000"/>
          </a:xfrm>
          <a:prstGeom prst="homePlat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075449" y="4934632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42"/>
          <p:cNvSpPr/>
          <p:nvPr/>
        </p:nvSpPr>
        <p:spPr>
          <a:xfrm flipH="1">
            <a:off x="4411980" y="5480016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6" name="Rectangle 42"/>
          <p:cNvSpPr/>
          <p:nvPr/>
        </p:nvSpPr>
        <p:spPr>
          <a:xfrm flipH="1">
            <a:off x="4411980" y="524523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3375660" y="4030464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79CA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边形 68"/>
          <p:cNvSpPr/>
          <p:nvPr/>
        </p:nvSpPr>
        <p:spPr>
          <a:xfrm>
            <a:off x="4411980" y="4320004"/>
            <a:ext cx="5284420" cy="602000"/>
          </a:xfrm>
          <a:prstGeom prst="homePlate">
            <a:avLst/>
          </a:pr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2379487" y="4030466"/>
            <a:ext cx="1052216" cy="590541"/>
          </a:xfrm>
          <a:custGeom>
            <a:avLst/>
            <a:gdLst/>
            <a:ahLst/>
            <a:cxnLst/>
            <a:rect l="l" t="t" r="r" b="b"/>
            <a:pathLst>
              <a:path w="1052216" h="590541">
                <a:moveTo>
                  <a:pt x="528119" y="0"/>
                </a:moveTo>
                <a:lnTo>
                  <a:pt x="1052216" y="0"/>
                </a:lnTo>
                <a:lnTo>
                  <a:pt x="1052216" y="590540"/>
                </a:lnTo>
                <a:lnTo>
                  <a:pt x="664036" y="590540"/>
                </a:lnTo>
                <a:lnTo>
                  <a:pt x="664036" y="590541"/>
                </a:lnTo>
                <a:lnTo>
                  <a:pt x="234846" y="590541"/>
                </a:lnTo>
                <a:lnTo>
                  <a:pt x="0" y="1"/>
                </a:lnTo>
                <a:lnTo>
                  <a:pt x="528119" y="1"/>
                </a:lnTo>
                <a:close/>
              </a:path>
            </a:pathLst>
          </a:cu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3075449" y="4094904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42"/>
          <p:cNvSpPr/>
          <p:nvPr/>
        </p:nvSpPr>
        <p:spPr>
          <a:xfrm flipH="1">
            <a:off x="4411980" y="4640288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2" name="Rectangle 42"/>
          <p:cNvSpPr/>
          <p:nvPr/>
        </p:nvSpPr>
        <p:spPr>
          <a:xfrm flipH="1">
            <a:off x="4411980" y="440550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3375660" y="3190736"/>
            <a:ext cx="1036320" cy="891540"/>
          </a:xfrm>
          <a:custGeom>
            <a:avLst/>
            <a:gdLst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24 h 891564"/>
              <a:gd name="connsiteX1" fmla="*/ 0 w 1036320"/>
              <a:gd name="connsiteY1" fmla="*/ 594384 h 891564"/>
              <a:gd name="connsiteX2" fmla="*/ 1036320 w 1036320"/>
              <a:gd name="connsiteY2" fmla="*/ 891564 h 891564"/>
              <a:gd name="connsiteX3" fmla="*/ 1036320 w 1036320"/>
              <a:gd name="connsiteY3" fmla="*/ 289584 h 891564"/>
              <a:gd name="connsiteX4" fmla="*/ 0 w 1036320"/>
              <a:gd name="connsiteY4" fmla="*/ 24 h 891564"/>
              <a:gd name="connsiteX0" fmla="*/ 0 w 1036320"/>
              <a:gd name="connsiteY0" fmla="*/ 18 h 891558"/>
              <a:gd name="connsiteX1" fmla="*/ 0 w 1036320"/>
              <a:gd name="connsiteY1" fmla="*/ 594378 h 891558"/>
              <a:gd name="connsiteX2" fmla="*/ 1036320 w 1036320"/>
              <a:gd name="connsiteY2" fmla="*/ 891558 h 891558"/>
              <a:gd name="connsiteX3" fmla="*/ 1036320 w 1036320"/>
              <a:gd name="connsiteY3" fmla="*/ 289578 h 891558"/>
              <a:gd name="connsiteX4" fmla="*/ 0 w 1036320"/>
              <a:gd name="connsiteY4" fmla="*/ 18 h 891558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  <a:gd name="connsiteX0" fmla="*/ 0 w 1036320"/>
              <a:gd name="connsiteY0" fmla="*/ 0 h 891540"/>
              <a:gd name="connsiteX1" fmla="*/ 0 w 1036320"/>
              <a:gd name="connsiteY1" fmla="*/ 594360 h 891540"/>
              <a:gd name="connsiteX2" fmla="*/ 1036320 w 1036320"/>
              <a:gd name="connsiteY2" fmla="*/ 891540 h 891540"/>
              <a:gd name="connsiteX3" fmla="*/ 1036320 w 1036320"/>
              <a:gd name="connsiteY3" fmla="*/ 289560 h 891540"/>
              <a:gd name="connsiteX4" fmla="*/ 0 w 1036320"/>
              <a:gd name="connsiteY4" fmla="*/ 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891540">
                <a:moveTo>
                  <a:pt x="0" y="0"/>
                </a:moveTo>
                <a:lnTo>
                  <a:pt x="0" y="594360"/>
                </a:lnTo>
                <a:cubicBezTo>
                  <a:pt x="947420" y="609600"/>
                  <a:pt x="5080" y="891540"/>
                  <a:pt x="1036320" y="891540"/>
                </a:cubicBezTo>
                <a:lnTo>
                  <a:pt x="1036320" y="289560"/>
                </a:lnTo>
                <a:cubicBezTo>
                  <a:pt x="20320" y="269240"/>
                  <a:pt x="947420" y="5080"/>
                  <a:pt x="0" y="0"/>
                </a:cubicBezTo>
                <a:close/>
              </a:path>
            </a:pathLst>
          </a:custGeom>
          <a:solidFill>
            <a:srgbClr val="D9E02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五边形 75"/>
          <p:cNvSpPr/>
          <p:nvPr/>
        </p:nvSpPr>
        <p:spPr>
          <a:xfrm>
            <a:off x="4411980" y="3480276"/>
            <a:ext cx="5284420" cy="602000"/>
          </a:xfrm>
          <a:prstGeom prst="homePlate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43980" y="3190736"/>
            <a:ext cx="1387724" cy="590540"/>
          </a:xfrm>
          <a:custGeom>
            <a:avLst/>
            <a:gdLst/>
            <a:ahLst/>
            <a:cxnLst/>
            <a:rect l="l" t="t" r="r" b="b"/>
            <a:pathLst>
              <a:path w="1387724" h="590540">
                <a:moveTo>
                  <a:pt x="0" y="0"/>
                </a:moveTo>
                <a:lnTo>
                  <a:pt x="451620" y="0"/>
                </a:lnTo>
                <a:lnTo>
                  <a:pt x="664036" y="0"/>
                </a:lnTo>
                <a:lnTo>
                  <a:pt x="1387724" y="0"/>
                </a:lnTo>
                <a:lnTo>
                  <a:pt x="1387724" y="590540"/>
                </a:lnTo>
                <a:lnTo>
                  <a:pt x="664036" y="590540"/>
                </a:lnTo>
                <a:lnTo>
                  <a:pt x="451620" y="590540"/>
                </a:lnTo>
                <a:lnTo>
                  <a:pt x="234846" y="590540"/>
                </a:lnTo>
                <a:close/>
              </a:path>
            </a:pathLst>
          </a:cu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3075449" y="3255176"/>
            <a:ext cx="600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Rectangle 42"/>
          <p:cNvSpPr/>
          <p:nvPr/>
        </p:nvSpPr>
        <p:spPr>
          <a:xfrm flipH="1">
            <a:off x="4411980" y="3800560"/>
            <a:ext cx="4060284" cy="2817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9" name="Rectangle 42"/>
          <p:cNvSpPr/>
          <p:nvPr/>
        </p:nvSpPr>
        <p:spPr>
          <a:xfrm flipH="1">
            <a:off x="4411980" y="3565779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4099492">
            <a:off x="597600" y="4234324"/>
            <a:ext cx="4045647" cy="21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830320" y="0"/>
            <a:ext cx="518160" cy="6858000"/>
          </a:xfrm>
          <a:prstGeom prst="rect">
            <a:avLst/>
          </a:prstGeom>
          <a:gradFill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3" name="Rectangle 42"/>
          <p:cNvSpPr/>
          <p:nvPr/>
        </p:nvSpPr>
        <p:spPr>
          <a:xfrm flipH="1">
            <a:off x="4223792" y="1604512"/>
            <a:ext cx="5832648" cy="12635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50000"/>
              </a:lnSpc>
              <a:defRPr/>
            </a:pPr>
            <a:r>
              <a:rPr 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223773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4680365" y="2020512"/>
            <a:ext cx="3072899" cy="2664296"/>
          </a:xfrm>
          <a:custGeom>
            <a:avLst/>
            <a:gdLst/>
            <a:ahLst/>
            <a:cxnLst/>
            <a:rect l="l" t="t" r="r" b="b"/>
            <a:pathLst>
              <a:path w="3072899" h="2664296">
                <a:moveTo>
                  <a:pt x="1332148" y="519245"/>
                </a:moveTo>
                <a:cubicBezTo>
                  <a:pt x="883194" y="519245"/>
                  <a:pt x="519245" y="883194"/>
                  <a:pt x="519245" y="1332148"/>
                </a:cubicBezTo>
                <a:cubicBezTo>
                  <a:pt x="519245" y="1781102"/>
                  <a:pt x="883194" y="2145051"/>
                  <a:pt x="1332148" y="2145051"/>
                </a:cubicBezTo>
                <a:cubicBezTo>
                  <a:pt x="1781102" y="2145051"/>
                  <a:pt x="2145051" y="1781102"/>
                  <a:pt x="2145051" y="1332148"/>
                </a:cubicBezTo>
                <a:cubicBezTo>
                  <a:pt x="2145051" y="883194"/>
                  <a:pt x="1781102" y="519245"/>
                  <a:pt x="1332148" y="519245"/>
                </a:cubicBezTo>
                <a:close/>
                <a:moveTo>
                  <a:pt x="1332148" y="0"/>
                </a:moveTo>
                <a:cubicBezTo>
                  <a:pt x="1986337" y="0"/>
                  <a:pt x="2530389" y="471552"/>
                  <a:pt x="2640529" y="1093700"/>
                </a:cubicBezTo>
                <a:lnTo>
                  <a:pt x="2999366" y="1093700"/>
                </a:lnTo>
                <a:cubicBezTo>
                  <a:pt x="3039977" y="1093700"/>
                  <a:pt x="3072899" y="1126622"/>
                  <a:pt x="3072899" y="1167233"/>
                </a:cubicBezTo>
                <a:lnTo>
                  <a:pt x="3072899" y="1461359"/>
                </a:lnTo>
                <a:cubicBezTo>
                  <a:pt x="3072899" y="1482717"/>
                  <a:pt x="3063792" y="1501949"/>
                  <a:pt x="3048905" y="1515010"/>
                </a:cubicBezTo>
                <a:cubicBezTo>
                  <a:pt x="3037085" y="1534375"/>
                  <a:pt x="3015569" y="1546566"/>
                  <a:pt x="2991204" y="1546566"/>
                </a:cubicBezTo>
                <a:lnTo>
                  <a:pt x="2645482" y="1546566"/>
                </a:lnTo>
                <a:cubicBezTo>
                  <a:pt x="2544430" y="2180480"/>
                  <a:pt x="1994790" y="2664296"/>
                  <a:pt x="1332148" y="2664296"/>
                </a:cubicBezTo>
                <a:cubicBezTo>
                  <a:pt x="596423" y="2664296"/>
                  <a:pt x="0" y="2067873"/>
                  <a:pt x="0" y="1332148"/>
                </a:cubicBezTo>
                <a:cubicBezTo>
                  <a:pt x="0" y="596423"/>
                  <a:pt x="596423" y="0"/>
                  <a:pt x="1332148" y="0"/>
                </a:cubicBezTo>
                <a:close/>
              </a:path>
            </a:pathLst>
          </a:custGeom>
          <a:solidFill>
            <a:srgbClr val="37AEF4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心圆 2"/>
          <p:cNvSpPr/>
          <p:nvPr/>
        </p:nvSpPr>
        <p:spPr>
          <a:xfrm rot="19139693">
            <a:off x="4868567" y="2123189"/>
            <a:ext cx="2578933" cy="2188589"/>
          </a:xfrm>
          <a:custGeom>
            <a:avLst/>
            <a:gdLst/>
            <a:ahLst/>
            <a:cxnLst/>
            <a:rect l="l" t="t" r="r" b="b"/>
            <a:pathLst>
              <a:path w="2578933" h="2188589">
                <a:moveTo>
                  <a:pt x="1566472" y="622117"/>
                </a:moveTo>
                <a:cubicBezTo>
                  <a:pt x="1445631" y="501276"/>
                  <a:pt x="1278691" y="426534"/>
                  <a:pt x="1094295" y="426534"/>
                </a:cubicBezTo>
                <a:cubicBezTo>
                  <a:pt x="725501" y="426534"/>
                  <a:pt x="426535" y="725501"/>
                  <a:pt x="426535" y="1094295"/>
                </a:cubicBezTo>
                <a:cubicBezTo>
                  <a:pt x="426535" y="1463088"/>
                  <a:pt x="725501" y="1762055"/>
                  <a:pt x="1094295" y="1762055"/>
                </a:cubicBezTo>
                <a:cubicBezTo>
                  <a:pt x="1463088" y="1762055"/>
                  <a:pt x="1762055" y="1463089"/>
                  <a:pt x="1762055" y="1094295"/>
                </a:cubicBezTo>
                <a:cubicBezTo>
                  <a:pt x="1762055" y="909898"/>
                  <a:pt x="1687313" y="742957"/>
                  <a:pt x="1566472" y="622117"/>
                </a:cubicBezTo>
                <a:close/>
                <a:moveTo>
                  <a:pt x="2525214" y="849967"/>
                </a:moveTo>
                <a:cubicBezTo>
                  <a:pt x="2539692" y="861988"/>
                  <a:pt x="2549584" y="879533"/>
                  <a:pt x="2551459" y="899752"/>
                </a:cubicBezTo>
                <a:lnTo>
                  <a:pt x="2578614" y="1192622"/>
                </a:lnTo>
                <a:cubicBezTo>
                  <a:pt x="2582364" y="1233060"/>
                  <a:pt x="2552622" y="1268880"/>
                  <a:pt x="2512184" y="1272630"/>
                </a:cubicBezTo>
                <a:lnTo>
                  <a:pt x="2166065" y="1304722"/>
                </a:lnTo>
                <a:cubicBezTo>
                  <a:pt x="2070038" y="1808603"/>
                  <a:pt x="1626542" y="2188589"/>
                  <a:pt x="1094295" y="2188589"/>
                </a:cubicBezTo>
                <a:cubicBezTo>
                  <a:pt x="489932" y="2188589"/>
                  <a:pt x="0" y="1698657"/>
                  <a:pt x="0" y="1094295"/>
                </a:cubicBezTo>
                <a:cubicBezTo>
                  <a:pt x="0" y="489932"/>
                  <a:pt x="489933" y="0"/>
                  <a:pt x="1094295" y="0"/>
                </a:cubicBezTo>
                <a:cubicBezTo>
                  <a:pt x="1618819" y="0"/>
                  <a:pt x="2057150" y="369040"/>
                  <a:pt x="2161569" y="862055"/>
                </a:cubicBezTo>
                <a:lnTo>
                  <a:pt x="2471451" y="833322"/>
                </a:lnTo>
                <a:cubicBezTo>
                  <a:pt x="2491671" y="831447"/>
                  <a:pt x="2510735" y="837945"/>
                  <a:pt x="2525214" y="849967"/>
                </a:cubicBezTo>
                <a:close/>
              </a:path>
            </a:pathLst>
          </a:custGeom>
          <a:solidFill>
            <a:srgbClr val="79CA46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心圆 2"/>
          <p:cNvSpPr/>
          <p:nvPr/>
        </p:nvSpPr>
        <p:spPr>
          <a:xfrm rot="13622480">
            <a:off x="4924516" y="2399036"/>
            <a:ext cx="1974433" cy="1633283"/>
          </a:xfrm>
          <a:custGeom>
            <a:avLst/>
            <a:gdLst/>
            <a:ahLst/>
            <a:cxnLst/>
            <a:rect l="l" t="t" r="r" b="b"/>
            <a:pathLst>
              <a:path w="1974433" h="1633283">
                <a:moveTo>
                  <a:pt x="1169015" y="1169015"/>
                </a:moveTo>
                <a:cubicBezTo>
                  <a:pt x="1259195" y="1078835"/>
                  <a:pt x="1314972" y="954252"/>
                  <a:pt x="1314972" y="816642"/>
                </a:cubicBezTo>
                <a:cubicBezTo>
                  <a:pt x="1314972" y="541421"/>
                  <a:pt x="1091862" y="318311"/>
                  <a:pt x="816641" y="318311"/>
                </a:cubicBezTo>
                <a:cubicBezTo>
                  <a:pt x="541421" y="318311"/>
                  <a:pt x="318311" y="541421"/>
                  <a:pt x="318311" y="816642"/>
                </a:cubicBezTo>
                <a:cubicBezTo>
                  <a:pt x="318311" y="1091862"/>
                  <a:pt x="541421" y="1314972"/>
                  <a:pt x="816641" y="1314973"/>
                </a:cubicBezTo>
                <a:cubicBezTo>
                  <a:pt x="954252" y="1314972"/>
                  <a:pt x="1078834" y="1259195"/>
                  <a:pt x="1169015" y="1169015"/>
                </a:cubicBezTo>
                <a:close/>
                <a:moveTo>
                  <a:pt x="1955250" y="921882"/>
                </a:moveTo>
                <a:cubicBezTo>
                  <a:pt x="1942574" y="935792"/>
                  <a:pt x="1924592" y="944866"/>
                  <a:pt x="1904309" y="945808"/>
                </a:cubicBezTo>
                <a:lnTo>
                  <a:pt x="1618971" y="959054"/>
                </a:lnTo>
                <a:cubicBezTo>
                  <a:pt x="1553348" y="1342340"/>
                  <a:pt x="1218971" y="1633284"/>
                  <a:pt x="816642" y="1633283"/>
                </a:cubicBezTo>
                <a:cubicBezTo>
                  <a:pt x="365623" y="1633283"/>
                  <a:pt x="0" y="1267660"/>
                  <a:pt x="0" y="816641"/>
                </a:cubicBezTo>
                <a:cubicBezTo>
                  <a:pt x="0" y="365623"/>
                  <a:pt x="365623" y="0"/>
                  <a:pt x="816641" y="0"/>
                </a:cubicBezTo>
                <a:cubicBezTo>
                  <a:pt x="1162497" y="0"/>
                  <a:pt x="1458137" y="214998"/>
                  <a:pt x="1574782" y="519438"/>
                </a:cubicBezTo>
                <a:lnTo>
                  <a:pt x="1883850" y="505091"/>
                </a:lnTo>
                <a:cubicBezTo>
                  <a:pt x="1924417" y="503207"/>
                  <a:pt x="1958830" y="534567"/>
                  <a:pt x="1960714" y="575134"/>
                </a:cubicBezTo>
                <a:lnTo>
                  <a:pt x="1974353" y="868944"/>
                </a:lnTo>
                <a:cubicBezTo>
                  <a:pt x="1975294" y="889228"/>
                  <a:pt x="1967925" y="907973"/>
                  <a:pt x="1955250" y="921882"/>
                </a:cubicBezTo>
                <a:close/>
              </a:path>
            </a:pathLst>
          </a:custGeom>
          <a:solidFill>
            <a:srgbClr val="FFC000"/>
          </a:solidFill>
          <a:ln w="19050">
            <a:noFill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466937" y="3150320"/>
            <a:ext cx="593812" cy="404685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8"/>
          <p:cNvSpPr/>
          <p:nvPr/>
        </p:nvSpPr>
        <p:spPr>
          <a:xfrm>
            <a:off x="5946170" y="1818172"/>
            <a:ext cx="593812" cy="404685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8"/>
          <p:cNvSpPr/>
          <p:nvPr/>
        </p:nvSpPr>
        <p:spPr>
          <a:xfrm>
            <a:off x="6767962" y="3697073"/>
            <a:ext cx="828364" cy="564533"/>
          </a:xfrm>
          <a:custGeom>
            <a:avLst/>
            <a:gdLst/>
            <a:ahLst/>
            <a:cxnLst/>
            <a:rect l="l" t="t" r="r" b="b"/>
            <a:pathLst>
              <a:path w="2339752" h="1594551">
                <a:moveTo>
                  <a:pt x="1110200" y="0"/>
                </a:moveTo>
                <a:cubicBezTo>
                  <a:pt x="1207016" y="0"/>
                  <a:pt x="1296176" y="32780"/>
                  <a:pt x="1366124" y="89219"/>
                </a:cubicBezTo>
                <a:cubicBezTo>
                  <a:pt x="1442626" y="32731"/>
                  <a:pt x="1537333" y="1"/>
                  <a:pt x="1639684" y="1"/>
                </a:cubicBezTo>
                <a:cubicBezTo>
                  <a:pt x="1899152" y="1"/>
                  <a:pt x="2109492" y="210341"/>
                  <a:pt x="2109492" y="469809"/>
                </a:cubicBezTo>
                <a:cubicBezTo>
                  <a:pt x="2109492" y="555170"/>
                  <a:pt x="2086727" y="635213"/>
                  <a:pt x="2045164" y="703177"/>
                </a:cubicBezTo>
                <a:cubicBezTo>
                  <a:pt x="2217750" y="769270"/>
                  <a:pt x="2339752" y="936713"/>
                  <a:pt x="2339752" y="1132652"/>
                </a:cubicBezTo>
                <a:cubicBezTo>
                  <a:pt x="2339752" y="1387752"/>
                  <a:pt x="2132953" y="1594551"/>
                  <a:pt x="1877853" y="1594551"/>
                </a:cubicBezTo>
                <a:lnTo>
                  <a:pt x="461899" y="1594551"/>
                </a:lnTo>
                <a:cubicBezTo>
                  <a:pt x="206799" y="1594551"/>
                  <a:pt x="0" y="1387752"/>
                  <a:pt x="0" y="1132652"/>
                </a:cubicBezTo>
                <a:cubicBezTo>
                  <a:pt x="0" y="912982"/>
                  <a:pt x="153345" y="729128"/>
                  <a:pt x="359029" y="683174"/>
                </a:cubicBezTo>
                <a:cubicBezTo>
                  <a:pt x="355873" y="670541"/>
                  <a:pt x="355107" y="657494"/>
                  <a:pt x="355107" y="644269"/>
                </a:cubicBezTo>
                <a:cubicBezTo>
                  <a:pt x="355107" y="459045"/>
                  <a:pt x="505260" y="308892"/>
                  <a:pt x="690484" y="308892"/>
                </a:cubicBezTo>
                <a:lnTo>
                  <a:pt x="706649" y="310521"/>
                </a:lnTo>
                <a:cubicBezTo>
                  <a:pt x="753167" y="131439"/>
                  <a:pt x="916334" y="0"/>
                  <a:pt x="1110200" y="0"/>
                </a:cubicBezTo>
                <a:close/>
              </a:path>
            </a:pathLst>
          </a:cu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 descr="http://static.wixstatic.com/media/41d000_84798281acee280790477c4e0ac9c6e0.png_srz_859_602_75_22_0.50_1.20_0.00_png_sr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902" y="3584547"/>
            <a:ext cx="1932196" cy="13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145"/>
          <p:cNvSpPr>
            <a:spLocks noEditPoints="1"/>
          </p:cNvSpPr>
          <p:nvPr/>
        </p:nvSpPr>
        <p:spPr bwMode="auto">
          <a:xfrm>
            <a:off x="7404918" y="3217480"/>
            <a:ext cx="221180" cy="248286"/>
          </a:xfrm>
          <a:custGeom>
            <a:avLst/>
            <a:gdLst>
              <a:gd name="T0" fmla="*/ 10 w 204"/>
              <a:gd name="T1" fmla="*/ 152 h 229"/>
              <a:gd name="T2" fmla="*/ 38 w 204"/>
              <a:gd name="T3" fmla="*/ 152 h 229"/>
              <a:gd name="T4" fmla="*/ 42 w 204"/>
              <a:gd name="T5" fmla="*/ 154 h 229"/>
              <a:gd name="T6" fmla="*/ 46 w 204"/>
              <a:gd name="T7" fmla="*/ 155 h 229"/>
              <a:gd name="T8" fmla="*/ 49 w 204"/>
              <a:gd name="T9" fmla="*/ 158 h 229"/>
              <a:gd name="T10" fmla="*/ 51 w 204"/>
              <a:gd name="T11" fmla="*/ 161 h 229"/>
              <a:gd name="T12" fmla="*/ 51 w 204"/>
              <a:gd name="T13" fmla="*/ 165 h 229"/>
              <a:gd name="T14" fmla="*/ 51 w 204"/>
              <a:gd name="T15" fmla="*/ 229 h 229"/>
              <a:gd name="T16" fmla="*/ 0 w 204"/>
              <a:gd name="T17" fmla="*/ 229 h 229"/>
              <a:gd name="T18" fmla="*/ 0 w 204"/>
              <a:gd name="T19" fmla="*/ 165 h 229"/>
              <a:gd name="T20" fmla="*/ 1 w 204"/>
              <a:gd name="T21" fmla="*/ 161 h 229"/>
              <a:gd name="T22" fmla="*/ 2 w 204"/>
              <a:gd name="T23" fmla="*/ 158 h 229"/>
              <a:gd name="T24" fmla="*/ 4 w 204"/>
              <a:gd name="T25" fmla="*/ 155 h 229"/>
              <a:gd name="T26" fmla="*/ 6 w 204"/>
              <a:gd name="T27" fmla="*/ 154 h 229"/>
              <a:gd name="T28" fmla="*/ 10 w 204"/>
              <a:gd name="T29" fmla="*/ 152 h 229"/>
              <a:gd name="T30" fmla="*/ 87 w 204"/>
              <a:gd name="T31" fmla="*/ 77 h 229"/>
              <a:gd name="T32" fmla="*/ 115 w 204"/>
              <a:gd name="T33" fmla="*/ 77 h 229"/>
              <a:gd name="T34" fmla="*/ 119 w 204"/>
              <a:gd name="T35" fmla="*/ 77 h 229"/>
              <a:gd name="T36" fmla="*/ 122 w 204"/>
              <a:gd name="T37" fmla="*/ 79 h 229"/>
              <a:gd name="T38" fmla="*/ 126 w 204"/>
              <a:gd name="T39" fmla="*/ 82 h 229"/>
              <a:gd name="T40" fmla="*/ 127 w 204"/>
              <a:gd name="T41" fmla="*/ 86 h 229"/>
              <a:gd name="T42" fmla="*/ 127 w 204"/>
              <a:gd name="T43" fmla="*/ 90 h 229"/>
              <a:gd name="T44" fmla="*/ 127 w 204"/>
              <a:gd name="T45" fmla="*/ 229 h 229"/>
              <a:gd name="T46" fmla="*/ 77 w 204"/>
              <a:gd name="T47" fmla="*/ 229 h 229"/>
              <a:gd name="T48" fmla="*/ 77 w 204"/>
              <a:gd name="T49" fmla="*/ 90 h 229"/>
              <a:gd name="T50" fmla="*/ 77 w 204"/>
              <a:gd name="T51" fmla="*/ 86 h 229"/>
              <a:gd name="T52" fmla="*/ 78 w 204"/>
              <a:gd name="T53" fmla="*/ 82 h 229"/>
              <a:gd name="T54" fmla="*/ 81 w 204"/>
              <a:gd name="T55" fmla="*/ 79 h 229"/>
              <a:gd name="T56" fmla="*/ 83 w 204"/>
              <a:gd name="T57" fmla="*/ 77 h 229"/>
              <a:gd name="T58" fmla="*/ 87 w 204"/>
              <a:gd name="T59" fmla="*/ 77 h 229"/>
              <a:gd name="T60" fmla="*/ 163 w 204"/>
              <a:gd name="T61" fmla="*/ 0 h 229"/>
              <a:gd name="T62" fmla="*/ 191 w 204"/>
              <a:gd name="T63" fmla="*/ 0 h 229"/>
              <a:gd name="T64" fmla="*/ 195 w 204"/>
              <a:gd name="T65" fmla="*/ 1 h 229"/>
              <a:gd name="T66" fmla="*/ 199 w 204"/>
              <a:gd name="T67" fmla="*/ 2 h 229"/>
              <a:gd name="T68" fmla="*/ 201 w 204"/>
              <a:gd name="T69" fmla="*/ 6 h 229"/>
              <a:gd name="T70" fmla="*/ 202 w 204"/>
              <a:gd name="T71" fmla="*/ 9 h 229"/>
              <a:gd name="T72" fmla="*/ 204 w 204"/>
              <a:gd name="T73" fmla="*/ 13 h 229"/>
              <a:gd name="T74" fmla="*/ 204 w 204"/>
              <a:gd name="T75" fmla="*/ 229 h 229"/>
              <a:gd name="T76" fmla="*/ 152 w 204"/>
              <a:gd name="T77" fmla="*/ 229 h 229"/>
              <a:gd name="T78" fmla="*/ 152 w 204"/>
              <a:gd name="T79" fmla="*/ 13 h 229"/>
              <a:gd name="T80" fmla="*/ 154 w 204"/>
              <a:gd name="T81" fmla="*/ 9 h 229"/>
              <a:gd name="T82" fmla="*/ 154 w 204"/>
              <a:gd name="T83" fmla="*/ 6 h 229"/>
              <a:gd name="T84" fmla="*/ 156 w 204"/>
              <a:gd name="T85" fmla="*/ 2 h 229"/>
              <a:gd name="T86" fmla="*/ 159 w 204"/>
              <a:gd name="T87" fmla="*/ 1 h 229"/>
              <a:gd name="T88" fmla="*/ 163 w 204"/>
              <a:gd name="T8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4" h="229">
                <a:moveTo>
                  <a:pt x="10" y="152"/>
                </a:moveTo>
                <a:lnTo>
                  <a:pt x="38" y="152"/>
                </a:lnTo>
                <a:lnTo>
                  <a:pt x="42" y="154"/>
                </a:lnTo>
                <a:lnTo>
                  <a:pt x="46" y="155"/>
                </a:lnTo>
                <a:lnTo>
                  <a:pt x="49" y="158"/>
                </a:lnTo>
                <a:lnTo>
                  <a:pt x="51" y="161"/>
                </a:lnTo>
                <a:lnTo>
                  <a:pt x="51" y="165"/>
                </a:lnTo>
                <a:lnTo>
                  <a:pt x="51" y="229"/>
                </a:lnTo>
                <a:lnTo>
                  <a:pt x="0" y="229"/>
                </a:lnTo>
                <a:lnTo>
                  <a:pt x="0" y="165"/>
                </a:lnTo>
                <a:lnTo>
                  <a:pt x="1" y="161"/>
                </a:lnTo>
                <a:lnTo>
                  <a:pt x="2" y="158"/>
                </a:lnTo>
                <a:lnTo>
                  <a:pt x="4" y="155"/>
                </a:lnTo>
                <a:lnTo>
                  <a:pt x="6" y="154"/>
                </a:lnTo>
                <a:lnTo>
                  <a:pt x="10" y="152"/>
                </a:lnTo>
                <a:close/>
                <a:moveTo>
                  <a:pt x="87" y="77"/>
                </a:moveTo>
                <a:lnTo>
                  <a:pt x="115" y="77"/>
                </a:lnTo>
                <a:lnTo>
                  <a:pt x="119" y="77"/>
                </a:lnTo>
                <a:lnTo>
                  <a:pt x="122" y="79"/>
                </a:lnTo>
                <a:lnTo>
                  <a:pt x="126" y="82"/>
                </a:lnTo>
                <a:lnTo>
                  <a:pt x="127" y="86"/>
                </a:lnTo>
                <a:lnTo>
                  <a:pt x="127" y="90"/>
                </a:lnTo>
                <a:lnTo>
                  <a:pt x="127" y="229"/>
                </a:lnTo>
                <a:lnTo>
                  <a:pt x="77" y="229"/>
                </a:lnTo>
                <a:lnTo>
                  <a:pt x="77" y="90"/>
                </a:lnTo>
                <a:lnTo>
                  <a:pt x="77" y="86"/>
                </a:lnTo>
                <a:lnTo>
                  <a:pt x="78" y="82"/>
                </a:lnTo>
                <a:lnTo>
                  <a:pt x="81" y="79"/>
                </a:lnTo>
                <a:lnTo>
                  <a:pt x="83" y="77"/>
                </a:lnTo>
                <a:lnTo>
                  <a:pt x="87" y="77"/>
                </a:lnTo>
                <a:close/>
                <a:moveTo>
                  <a:pt x="163" y="0"/>
                </a:moveTo>
                <a:lnTo>
                  <a:pt x="191" y="0"/>
                </a:lnTo>
                <a:lnTo>
                  <a:pt x="195" y="1"/>
                </a:lnTo>
                <a:lnTo>
                  <a:pt x="199" y="2"/>
                </a:lnTo>
                <a:lnTo>
                  <a:pt x="201" y="6"/>
                </a:lnTo>
                <a:lnTo>
                  <a:pt x="202" y="9"/>
                </a:lnTo>
                <a:lnTo>
                  <a:pt x="204" y="13"/>
                </a:lnTo>
                <a:lnTo>
                  <a:pt x="204" y="229"/>
                </a:lnTo>
                <a:lnTo>
                  <a:pt x="152" y="229"/>
                </a:lnTo>
                <a:lnTo>
                  <a:pt x="152" y="13"/>
                </a:lnTo>
                <a:lnTo>
                  <a:pt x="154" y="9"/>
                </a:lnTo>
                <a:lnTo>
                  <a:pt x="154" y="6"/>
                </a:lnTo>
                <a:lnTo>
                  <a:pt x="156" y="2"/>
                </a:lnTo>
                <a:lnTo>
                  <a:pt x="159" y="1"/>
                </a:lnTo>
                <a:lnTo>
                  <a:pt x="1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1"/>
          <p:cNvSpPr>
            <a:spLocks noEditPoints="1"/>
          </p:cNvSpPr>
          <p:nvPr/>
        </p:nvSpPr>
        <p:spPr bwMode="auto">
          <a:xfrm rot="18786598">
            <a:off x="5208000" y="2612223"/>
            <a:ext cx="169979" cy="153221"/>
          </a:xfrm>
          <a:custGeom>
            <a:avLst/>
            <a:gdLst>
              <a:gd name="T0" fmla="*/ 242 w 284"/>
              <a:gd name="T1" fmla="*/ 43 h 256"/>
              <a:gd name="T2" fmla="*/ 255 w 284"/>
              <a:gd name="T3" fmla="*/ 43 h 256"/>
              <a:gd name="T4" fmla="*/ 266 w 284"/>
              <a:gd name="T5" fmla="*/ 45 h 256"/>
              <a:gd name="T6" fmla="*/ 275 w 284"/>
              <a:gd name="T7" fmla="*/ 51 h 256"/>
              <a:gd name="T8" fmla="*/ 282 w 284"/>
              <a:gd name="T9" fmla="*/ 61 h 256"/>
              <a:gd name="T10" fmla="*/ 284 w 284"/>
              <a:gd name="T11" fmla="*/ 71 h 256"/>
              <a:gd name="T12" fmla="*/ 284 w 284"/>
              <a:gd name="T13" fmla="*/ 227 h 256"/>
              <a:gd name="T14" fmla="*/ 282 w 284"/>
              <a:gd name="T15" fmla="*/ 238 h 256"/>
              <a:gd name="T16" fmla="*/ 275 w 284"/>
              <a:gd name="T17" fmla="*/ 247 h 256"/>
              <a:gd name="T18" fmla="*/ 266 w 284"/>
              <a:gd name="T19" fmla="*/ 254 h 256"/>
              <a:gd name="T20" fmla="*/ 255 w 284"/>
              <a:gd name="T21" fmla="*/ 256 h 256"/>
              <a:gd name="T22" fmla="*/ 242 w 284"/>
              <a:gd name="T23" fmla="*/ 256 h 256"/>
              <a:gd name="T24" fmla="*/ 242 w 284"/>
              <a:gd name="T25" fmla="*/ 43 h 256"/>
              <a:gd name="T26" fmla="*/ 29 w 284"/>
              <a:gd name="T27" fmla="*/ 43 h 256"/>
              <a:gd name="T28" fmla="*/ 43 w 284"/>
              <a:gd name="T29" fmla="*/ 43 h 256"/>
              <a:gd name="T30" fmla="*/ 43 w 284"/>
              <a:gd name="T31" fmla="*/ 256 h 256"/>
              <a:gd name="T32" fmla="*/ 29 w 284"/>
              <a:gd name="T33" fmla="*/ 256 h 256"/>
              <a:gd name="T34" fmla="*/ 18 w 284"/>
              <a:gd name="T35" fmla="*/ 254 h 256"/>
              <a:gd name="T36" fmla="*/ 9 w 284"/>
              <a:gd name="T37" fmla="*/ 247 h 256"/>
              <a:gd name="T38" fmla="*/ 2 w 284"/>
              <a:gd name="T39" fmla="*/ 238 h 256"/>
              <a:gd name="T40" fmla="*/ 0 w 284"/>
              <a:gd name="T41" fmla="*/ 227 h 256"/>
              <a:gd name="T42" fmla="*/ 0 w 284"/>
              <a:gd name="T43" fmla="*/ 71 h 256"/>
              <a:gd name="T44" fmla="*/ 2 w 284"/>
              <a:gd name="T45" fmla="*/ 61 h 256"/>
              <a:gd name="T46" fmla="*/ 9 w 284"/>
              <a:gd name="T47" fmla="*/ 51 h 256"/>
              <a:gd name="T48" fmla="*/ 18 w 284"/>
              <a:gd name="T49" fmla="*/ 45 h 256"/>
              <a:gd name="T50" fmla="*/ 29 w 284"/>
              <a:gd name="T51" fmla="*/ 43 h 256"/>
              <a:gd name="T52" fmla="*/ 143 w 284"/>
              <a:gd name="T53" fmla="*/ 17 h 256"/>
              <a:gd name="T54" fmla="*/ 125 w 284"/>
              <a:gd name="T55" fmla="*/ 19 h 256"/>
              <a:gd name="T56" fmla="*/ 111 w 284"/>
              <a:gd name="T57" fmla="*/ 24 h 256"/>
              <a:gd name="T58" fmla="*/ 111 w 284"/>
              <a:gd name="T59" fmla="*/ 43 h 256"/>
              <a:gd name="T60" fmla="*/ 174 w 284"/>
              <a:gd name="T61" fmla="*/ 43 h 256"/>
              <a:gd name="T62" fmla="*/ 174 w 284"/>
              <a:gd name="T63" fmla="*/ 24 h 256"/>
              <a:gd name="T64" fmla="*/ 159 w 284"/>
              <a:gd name="T65" fmla="*/ 19 h 256"/>
              <a:gd name="T66" fmla="*/ 143 w 284"/>
              <a:gd name="T67" fmla="*/ 17 h 256"/>
              <a:gd name="T68" fmla="*/ 143 w 284"/>
              <a:gd name="T69" fmla="*/ 0 h 256"/>
              <a:gd name="T70" fmla="*/ 158 w 284"/>
              <a:gd name="T71" fmla="*/ 1 h 256"/>
              <a:gd name="T72" fmla="*/ 172 w 284"/>
              <a:gd name="T73" fmla="*/ 5 h 256"/>
              <a:gd name="T74" fmla="*/ 182 w 284"/>
              <a:gd name="T75" fmla="*/ 9 h 256"/>
              <a:gd name="T76" fmla="*/ 191 w 284"/>
              <a:gd name="T77" fmla="*/ 13 h 256"/>
              <a:gd name="T78" fmla="*/ 191 w 284"/>
              <a:gd name="T79" fmla="*/ 43 h 256"/>
              <a:gd name="T80" fmla="*/ 222 w 284"/>
              <a:gd name="T81" fmla="*/ 43 h 256"/>
              <a:gd name="T82" fmla="*/ 222 w 284"/>
              <a:gd name="T83" fmla="*/ 256 h 256"/>
              <a:gd name="T84" fmla="*/ 62 w 284"/>
              <a:gd name="T85" fmla="*/ 256 h 256"/>
              <a:gd name="T86" fmla="*/ 62 w 284"/>
              <a:gd name="T87" fmla="*/ 43 h 256"/>
              <a:gd name="T88" fmla="*/ 94 w 284"/>
              <a:gd name="T89" fmla="*/ 43 h 256"/>
              <a:gd name="T90" fmla="*/ 94 w 284"/>
              <a:gd name="T91" fmla="*/ 13 h 256"/>
              <a:gd name="T92" fmla="*/ 102 w 284"/>
              <a:gd name="T93" fmla="*/ 9 h 256"/>
              <a:gd name="T94" fmla="*/ 112 w 284"/>
              <a:gd name="T95" fmla="*/ 5 h 256"/>
              <a:gd name="T96" fmla="*/ 126 w 284"/>
              <a:gd name="T97" fmla="*/ 1 h 256"/>
              <a:gd name="T98" fmla="*/ 143 w 284"/>
              <a:gd name="T9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" h="256">
                <a:moveTo>
                  <a:pt x="242" y="43"/>
                </a:moveTo>
                <a:lnTo>
                  <a:pt x="255" y="43"/>
                </a:lnTo>
                <a:lnTo>
                  <a:pt x="266" y="45"/>
                </a:lnTo>
                <a:lnTo>
                  <a:pt x="275" y="51"/>
                </a:lnTo>
                <a:lnTo>
                  <a:pt x="282" y="61"/>
                </a:lnTo>
                <a:lnTo>
                  <a:pt x="284" y="71"/>
                </a:lnTo>
                <a:lnTo>
                  <a:pt x="284" y="227"/>
                </a:lnTo>
                <a:lnTo>
                  <a:pt x="282" y="238"/>
                </a:lnTo>
                <a:lnTo>
                  <a:pt x="275" y="247"/>
                </a:lnTo>
                <a:lnTo>
                  <a:pt x="266" y="254"/>
                </a:lnTo>
                <a:lnTo>
                  <a:pt x="255" y="256"/>
                </a:lnTo>
                <a:lnTo>
                  <a:pt x="242" y="256"/>
                </a:lnTo>
                <a:lnTo>
                  <a:pt x="242" y="43"/>
                </a:lnTo>
                <a:close/>
                <a:moveTo>
                  <a:pt x="29" y="43"/>
                </a:moveTo>
                <a:lnTo>
                  <a:pt x="43" y="43"/>
                </a:lnTo>
                <a:lnTo>
                  <a:pt x="43" y="256"/>
                </a:lnTo>
                <a:lnTo>
                  <a:pt x="29" y="256"/>
                </a:lnTo>
                <a:lnTo>
                  <a:pt x="18" y="254"/>
                </a:lnTo>
                <a:lnTo>
                  <a:pt x="9" y="247"/>
                </a:lnTo>
                <a:lnTo>
                  <a:pt x="2" y="238"/>
                </a:lnTo>
                <a:lnTo>
                  <a:pt x="0" y="227"/>
                </a:lnTo>
                <a:lnTo>
                  <a:pt x="0" y="71"/>
                </a:lnTo>
                <a:lnTo>
                  <a:pt x="2" y="61"/>
                </a:lnTo>
                <a:lnTo>
                  <a:pt x="9" y="51"/>
                </a:lnTo>
                <a:lnTo>
                  <a:pt x="18" y="45"/>
                </a:lnTo>
                <a:lnTo>
                  <a:pt x="29" y="43"/>
                </a:lnTo>
                <a:close/>
                <a:moveTo>
                  <a:pt x="143" y="17"/>
                </a:moveTo>
                <a:lnTo>
                  <a:pt x="125" y="19"/>
                </a:lnTo>
                <a:lnTo>
                  <a:pt x="111" y="24"/>
                </a:lnTo>
                <a:lnTo>
                  <a:pt x="111" y="43"/>
                </a:lnTo>
                <a:lnTo>
                  <a:pt x="174" y="43"/>
                </a:lnTo>
                <a:lnTo>
                  <a:pt x="174" y="24"/>
                </a:lnTo>
                <a:lnTo>
                  <a:pt x="159" y="19"/>
                </a:lnTo>
                <a:lnTo>
                  <a:pt x="143" y="17"/>
                </a:lnTo>
                <a:close/>
                <a:moveTo>
                  <a:pt x="143" y="0"/>
                </a:moveTo>
                <a:lnTo>
                  <a:pt x="158" y="1"/>
                </a:lnTo>
                <a:lnTo>
                  <a:pt x="172" y="5"/>
                </a:lnTo>
                <a:lnTo>
                  <a:pt x="182" y="9"/>
                </a:lnTo>
                <a:lnTo>
                  <a:pt x="191" y="13"/>
                </a:lnTo>
                <a:lnTo>
                  <a:pt x="191" y="43"/>
                </a:lnTo>
                <a:lnTo>
                  <a:pt x="222" y="43"/>
                </a:lnTo>
                <a:lnTo>
                  <a:pt x="222" y="256"/>
                </a:lnTo>
                <a:lnTo>
                  <a:pt x="62" y="256"/>
                </a:lnTo>
                <a:lnTo>
                  <a:pt x="62" y="43"/>
                </a:lnTo>
                <a:lnTo>
                  <a:pt x="94" y="43"/>
                </a:lnTo>
                <a:lnTo>
                  <a:pt x="94" y="13"/>
                </a:lnTo>
                <a:lnTo>
                  <a:pt x="102" y="9"/>
                </a:lnTo>
                <a:lnTo>
                  <a:pt x="112" y="5"/>
                </a:lnTo>
                <a:lnTo>
                  <a:pt x="126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87"/>
          <p:cNvSpPr>
            <a:spLocks noEditPoints="1"/>
          </p:cNvSpPr>
          <p:nvPr/>
        </p:nvSpPr>
        <p:spPr bwMode="auto">
          <a:xfrm rot="2779271">
            <a:off x="6823862" y="2395375"/>
            <a:ext cx="223256" cy="195838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48174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91"/>
          <p:cNvSpPr>
            <a:spLocks noEditPoints="1"/>
          </p:cNvSpPr>
          <p:nvPr/>
        </p:nvSpPr>
        <p:spPr bwMode="auto">
          <a:xfrm>
            <a:off x="2278012" y="5577431"/>
            <a:ext cx="244385" cy="220291"/>
          </a:xfrm>
          <a:custGeom>
            <a:avLst/>
            <a:gdLst>
              <a:gd name="T0" fmla="*/ 242 w 284"/>
              <a:gd name="T1" fmla="*/ 43 h 256"/>
              <a:gd name="T2" fmla="*/ 255 w 284"/>
              <a:gd name="T3" fmla="*/ 43 h 256"/>
              <a:gd name="T4" fmla="*/ 266 w 284"/>
              <a:gd name="T5" fmla="*/ 45 h 256"/>
              <a:gd name="T6" fmla="*/ 275 w 284"/>
              <a:gd name="T7" fmla="*/ 51 h 256"/>
              <a:gd name="T8" fmla="*/ 282 w 284"/>
              <a:gd name="T9" fmla="*/ 61 h 256"/>
              <a:gd name="T10" fmla="*/ 284 w 284"/>
              <a:gd name="T11" fmla="*/ 71 h 256"/>
              <a:gd name="T12" fmla="*/ 284 w 284"/>
              <a:gd name="T13" fmla="*/ 227 h 256"/>
              <a:gd name="T14" fmla="*/ 282 w 284"/>
              <a:gd name="T15" fmla="*/ 238 h 256"/>
              <a:gd name="T16" fmla="*/ 275 w 284"/>
              <a:gd name="T17" fmla="*/ 247 h 256"/>
              <a:gd name="T18" fmla="*/ 266 w 284"/>
              <a:gd name="T19" fmla="*/ 254 h 256"/>
              <a:gd name="T20" fmla="*/ 255 w 284"/>
              <a:gd name="T21" fmla="*/ 256 h 256"/>
              <a:gd name="T22" fmla="*/ 242 w 284"/>
              <a:gd name="T23" fmla="*/ 256 h 256"/>
              <a:gd name="T24" fmla="*/ 242 w 284"/>
              <a:gd name="T25" fmla="*/ 43 h 256"/>
              <a:gd name="T26" fmla="*/ 29 w 284"/>
              <a:gd name="T27" fmla="*/ 43 h 256"/>
              <a:gd name="T28" fmla="*/ 43 w 284"/>
              <a:gd name="T29" fmla="*/ 43 h 256"/>
              <a:gd name="T30" fmla="*/ 43 w 284"/>
              <a:gd name="T31" fmla="*/ 256 h 256"/>
              <a:gd name="T32" fmla="*/ 29 w 284"/>
              <a:gd name="T33" fmla="*/ 256 h 256"/>
              <a:gd name="T34" fmla="*/ 18 w 284"/>
              <a:gd name="T35" fmla="*/ 254 h 256"/>
              <a:gd name="T36" fmla="*/ 9 w 284"/>
              <a:gd name="T37" fmla="*/ 247 h 256"/>
              <a:gd name="T38" fmla="*/ 2 w 284"/>
              <a:gd name="T39" fmla="*/ 238 h 256"/>
              <a:gd name="T40" fmla="*/ 0 w 284"/>
              <a:gd name="T41" fmla="*/ 227 h 256"/>
              <a:gd name="T42" fmla="*/ 0 w 284"/>
              <a:gd name="T43" fmla="*/ 71 h 256"/>
              <a:gd name="T44" fmla="*/ 2 w 284"/>
              <a:gd name="T45" fmla="*/ 61 h 256"/>
              <a:gd name="T46" fmla="*/ 9 w 284"/>
              <a:gd name="T47" fmla="*/ 51 h 256"/>
              <a:gd name="T48" fmla="*/ 18 w 284"/>
              <a:gd name="T49" fmla="*/ 45 h 256"/>
              <a:gd name="T50" fmla="*/ 29 w 284"/>
              <a:gd name="T51" fmla="*/ 43 h 256"/>
              <a:gd name="T52" fmla="*/ 143 w 284"/>
              <a:gd name="T53" fmla="*/ 17 h 256"/>
              <a:gd name="T54" fmla="*/ 125 w 284"/>
              <a:gd name="T55" fmla="*/ 19 h 256"/>
              <a:gd name="T56" fmla="*/ 111 w 284"/>
              <a:gd name="T57" fmla="*/ 24 h 256"/>
              <a:gd name="T58" fmla="*/ 111 w 284"/>
              <a:gd name="T59" fmla="*/ 43 h 256"/>
              <a:gd name="T60" fmla="*/ 174 w 284"/>
              <a:gd name="T61" fmla="*/ 43 h 256"/>
              <a:gd name="T62" fmla="*/ 174 w 284"/>
              <a:gd name="T63" fmla="*/ 24 h 256"/>
              <a:gd name="T64" fmla="*/ 159 w 284"/>
              <a:gd name="T65" fmla="*/ 19 h 256"/>
              <a:gd name="T66" fmla="*/ 143 w 284"/>
              <a:gd name="T67" fmla="*/ 17 h 256"/>
              <a:gd name="T68" fmla="*/ 143 w 284"/>
              <a:gd name="T69" fmla="*/ 0 h 256"/>
              <a:gd name="T70" fmla="*/ 158 w 284"/>
              <a:gd name="T71" fmla="*/ 1 h 256"/>
              <a:gd name="T72" fmla="*/ 172 w 284"/>
              <a:gd name="T73" fmla="*/ 5 h 256"/>
              <a:gd name="T74" fmla="*/ 182 w 284"/>
              <a:gd name="T75" fmla="*/ 9 h 256"/>
              <a:gd name="T76" fmla="*/ 191 w 284"/>
              <a:gd name="T77" fmla="*/ 13 h 256"/>
              <a:gd name="T78" fmla="*/ 191 w 284"/>
              <a:gd name="T79" fmla="*/ 43 h 256"/>
              <a:gd name="T80" fmla="*/ 222 w 284"/>
              <a:gd name="T81" fmla="*/ 43 h 256"/>
              <a:gd name="T82" fmla="*/ 222 w 284"/>
              <a:gd name="T83" fmla="*/ 256 h 256"/>
              <a:gd name="T84" fmla="*/ 62 w 284"/>
              <a:gd name="T85" fmla="*/ 256 h 256"/>
              <a:gd name="T86" fmla="*/ 62 w 284"/>
              <a:gd name="T87" fmla="*/ 43 h 256"/>
              <a:gd name="T88" fmla="*/ 94 w 284"/>
              <a:gd name="T89" fmla="*/ 43 h 256"/>
              <a:gd name="T90" fmla="*/ 94 w 284"/>
              <a:gd name="T91" fmla="*/ 13 h 256"/>
              <a:gd name="T92" fmla="*/ 102 w 284"/>
              <a:gd name="T93" fmla="*/ 9 h 256"/>
              <a:gd name="T94" fmla="*/ 112 w 284"/>
              <a:gd name="T95" fmla="*/ 5 h 256"/>
              <a:gd name="T96" fmla="*/ 126 w 284"/>
              <a:gd name="T97" fmla="*/ 1 h 256"/>
              <a:gd name="T98" fmla="*/ 143 w 284"/>
              <a:gd name="T9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" h="256">
                <a:moveTo>
                  <a:pt x="242" y="43"/>
                </a:moveTo>
                <a:lnTo>
                  <a:pt x="255" y="43"/>
                </a:lnTo>
                <a:lnTo>
                  <a:pt x="266" y="45"/>
                </a:lnTo>
                <a:lnTo>
                  <a:pt x="275" y="51"/>
                </a:lnTo>
                <a:lnTo>
                  <a:pt x="282" y="61"/>
                </a:lnTo>
                <a:lnTo>
                  <a:pt x="284" y="71"/>
                </a:lnTo>
                <a:lnTo>
                  <a:pt x="284" y="227"/>
                </a:lnTo>
                <a:lnTo>
                  <a:pt x="282" y="238"/>
                </a:lnTo>
                <a:lnTo>
                  <a:pt x="275" y="247"/>
                </a:lnTo>
                <a:lnTo>
                  <a:pt x="266" y="254"/>
                </a:lnTo>
                <a:lnTo>
                  <a:pt x="255" y="256"/>
                </a:lnTo>
                <a:lnTo>
                  <a:pt x="242" y="256"/>
                </a:lnTo>
                <a:lnTo>
                  <a:pt x="242" y="43"/>
                </a:lnTo>
                <a:close/>
                <a:moveTo>
                  <a:pt x="29" y="43"/>
                </a:moveTo>
                <a:lnTo>
                  <a:pt x="43" y="43"/>
                </a:lnTo>
                <a:lnTo>
                  <a:pt x="43" y="256"/>
                </a:lnTo>
                <a:lnTo>
                  <a:pt x="29" y="256"/>
                </a:lnTo>
                <a:lnTo>
                  <a:pt x="18" y="254"/>
                </a:lnTo>
                <a:lnTo>
                  <a:pt x="9" y="247"/>
                </a:lnTo>
                <a:lnTo>
                  <a:pt x="2" y="238"/>
                </a:lnTo>
                <a:lnTo>
                  <a:pt x="0" y="227"/>
                </a:lnTo>
                <a:lnTo>
                  <a:pt x="0" y="71"/>
                </a:lnTo>
                <a:lnTo>
                  <a:pt x="2" y="61"/>
                </a:lnTo>
                <a:lnTo>
                  <a:pt x="9" y="51"/>
                </a:lnTo>
                <a:lnTo>
                  <a:pt x="18" y="45"/>
                </a:lnTo>
                <a:lnTo>
                  <a:pt x="29" y="43"/>
                </a:lnTo>
                <a:close/>
                <a:moveTo>
                  <a:pt x="143" y="17"/>
                </a:moveTo>
                <a:lnTo>
                  <a:pt x="125" y="19"/>
                </a:lnTo>
                <a:lnTo>
                  <a:pt x="111" y="24"/>
                </a:lnTo>
                <a:lnTo>
                  <a:pt x="111" y="43"/>
                </a:lnTo>
                <a:lnTo>
                  <a:pt x="174" y="43"/>
                </a:lnTo>
                <a:lnTo>
                  <a:pt x="174" y="24"/>
                </a:lnTo>
                <a:lnTo>
                  <a:pt x="159" y="19"/>
                </a:lnTo>
                <a:lnTo>
                  <a:pt x="143" y="17"/>
                </a:lnTo>
                <a:close/>
                <a:moveTo>
                  <a:pt x="143" y="0"/>
                </a:moveTo>
                <a:lnTo>
                  <a:pt x="158" y="1"/>
                </a:lnTo>
                <a:lnTo>
                  <a:pt x="172" y="5"/>
                </a:lnTo>
                <a:lnTo>
                  <a:pt x="182" y="9"/>
                </a:lnTo>
                <a:lnTo>
                  <a:pt x="191" y="13"/>
                </a:lnTo>
                <a:lnTo>
                  <a:pt x="191" y="43"/>
                </a:lnTo>
                <a:lnTo>
                  <a:pt x="222" y="43"/>
                </a:lnTo>
                <a:lnTo>
                  <a:pt x="222" y="256"/>
                </a:lnTo>
                <a:lnTo>
                  <a:pt x="62" y="256"/>
                </a:lnTo>
                <a:lnTo>
                  <a:pt x="62" y="43"/>
                </a:lnTo>
                <a:lnTo>
                  <a:pt x="94" y="43"/>
                </a:lnTo>
                <a:lnTo>
                  <a:pt x="94" y="13"/>
                </a:lnTo>
                <a:lnTo>
                  <a:pt x="102" y="9"/>
                </a:lnTo>
                <a:lnTo>
                  <a:pt x="112" y="5"/>
                </a:lnTo>
                <a:lnTo>
                  <a:pt x="126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42"/>
          <p:cNvSpPr/>
          <p:nvPr/>
        </p:nvSpPr>
        <p:spPr>
          <a:xfrm flipH="1">
            <a:off x="2769107" y="5536609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5" name="椭圆 24"/>
          <p:cNvSpPr/>
          <p:nvPr/>
        </p:nvSpPr>
        <p:spPr>
          <a:xfrm>
            <a:off x="4788931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Rectangle 42"/>
          <p:cNvSpPr/>
          <p:nvPr/>
        </p:nvSpPr>
        <p:spPr>
          <a:xfrm flipH="1">
            <a:off x="5409864" y="5536609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8" name="椭圆 27"/>
          <p:cNvSpPr/>
          <p:nvPr/>
        </p:nvSpPr>
        <p:spPr>
          <a:xfrm>
            <a:off x="7452518" y="5435563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Rectangle 42"/>
          <p:cNvSpPr/>
          <p:nvPr/>
        </p:nvSpPr>
        <p:spPr>
          <a:xfrm flipH="1">
            <a:off x="8073451" y="5536609"/>
            <a:ext cx="1872208" cy="32141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1" name="Freeform 87"/>
          <p:cNvSpPr>
            <a:spLocks noEditPoints="1"/>
          </p:cNvSpPr>
          <p:nvPr/>
        </p:nvSpPr>
        <p:spPr bwMode="auto">
          <a:xfrm>
            <a:off x="4929331" y="5599396"/>
            <a:ext cx="223256" cy="195838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5"/>
          <p:cNvSpPr>
            <a:spLocks noEditPoints="1"/>
          </p:cNvSpPr>
          <p:nvPr/>
        </p:nvSpPr>
        <p:spPr bwMode="auto">
          <a:xfrm>
            <a:off x="7593956" y="5546948"/>
            <a:ext cx="221180" cy="248286"/>
          </a:xfrm>
          <a:custGeom>
            <a:avLst/>
            <a:gdLst>
              <a:gd name="T0" fmla="*/ 10 w 204"/>
              <a:gd name="T1" fmla="*/ 152 h 229"/>
              <a:gd name="T2" fmla="*/ 38 w 204"/>
              <a:gd name="T3" fmla="*/ 152 h 229"/>
              <a:gd name="T4" fmla="*/ 42 w 204"/>
              <a:gd name="T5" fmla="*/ 154 h 229"/>
              <a:gd name="T6" fmla="*/ 46 w 204"/>
              <a:gd name="T7" fmla="*/ 155 h 229"/>
              <a:gd name="T8" fmla="*/ 49 w 204"/>
              <a:gd name="T9" fmla="*/ 158 h 229"/>
              <a:gd name="T10" fmla="*/ 51 w 204"/>
              <a:gd name="T11" fmla="*/ 161 h 229"/>
              <a:gd name="T12" fmla="*/ 51 w 204"/>
              <a:gd name="T13" fmla="*/ 165 h 229"/>
              <a:gd name="T14" fmla="*/ 51 w 204"/>
              <a:gd name="T15" fmla="*/ 229 h 229"/>
              <a:gd name="T16" fmla="*/ 0 w 204"/>
              <a:gd name="T17" fmla="*/ 229 h 229"/>
              <a:gd name="T18" fmla="*/ 0 w 204"/>
              <a:gd name="T19" fmla="*/ 165 h 229"/>
              <a:gd name="T20" fmla="*/ 1 w 204"/>
              <a:gd name="T21" fmla="*/ 161 h 229"/>
              <a:gd name="T22" fmla="*/ 2 w 204"/>
              <a:gd name="T23" fmla="*/ 158 h 229"/>
              <a:gd name="T24" fmla="*/ 4 w 204"/>
              <a:gd name="T25" fmla="*/ 155 h 229"/>
              <a:gd name="T26" fmla="*/ 6 w 204"/>
              <a:gd name="T27" fmla="*/ 154 h 229"/>
              <a:gd name="T28" fmla="*/ 10 w 204"/>
              <a:gd name="T29" fmla="*/ 152 h 229"/>
              <a:gd name="T30" fmla="*/ 87 w 204"/>
              <a:gd name="T31" fmla="*/ 77 h 229"/>
              <a:gd name="T32" fmla="*/ 115 w 204"/>
              <a:gd name="T33" fmla="*/ 77 h 229"/>
              <a:gd name="T34" fmla="*/ 119 w 204"/>
              <a:gd name="T35" fmla="*/ 77 h 229"/>
              <a:gd name="T36" fmla="*/ 122 w 204"/>
              <a:gd name="T37" fmla="*/ 79 h 229"/>
              <a:gd name="T38" fmla="*/ 126 w 204"/>
              <a:gd name="T39" fmla="*/ 82 h 229"/>
              <a:gd name="T40" fmla="*/ 127 w 204"/>
              <a:gd name="T41" fmla="*/ 86 h 229"/>
              <a:gd name="T42" fmla="*/ 127 w 204"/>
              <a:gd name="T43" fmla="*/ 90 h 229"/>
              <a:gd name="T44" fmla="*/ 127 w 204"/>
              <a:gd name="T45" fmla="*/ 229 h 229"/>
              <a:gd name="T46" fmla="*/ 77 w 204"/>
              <a:gd name="T47" fmla="*/ 229 h 229"/>
              <a:gd name="T48" fmla="*/ 77 w 204"/>
              <a:gd name="T49" fmla="*/ 90 h 229"/>
              <a:gd name="T50" fmla="*/ 77 w 204"/>
              <a:gd name="T51" fmla="*/ 86 h 229"/>
              <a:gd name="T52" fmla="*/ 78 w 204"/>
              <a:gd name="T53" fmla="*/ 82 h 229"/>
              <a:gd name="T54" fmla="*/ 81 w 204"/>
              <a:gd name="T55" fmla="*/ 79 h 229"/>
              <a:gd name="T56" fmla="*/ 83 w 204"/>
              <a:gd name="T57" fmla="*/ 77 h 229"/>
              <a:gd name="T58" fmla="*/ 87 w 204"/>
              <a:gd name="T59" fmla="*/ 77 h 229"/>
              <a:gd name="T60" fmla="*/ 163 w 204"/>
              <a:gd name="T61" fmla="*/ 0 h 229"/>
              <a:gd name="T62" fmla="*/ 191 w 204"/>
              <a:gd name="T63" fmla="*/ 0 h 229"/>
              <a:gd name="T64" fmla="*/ 195 w 204"/>
              <a:gd name="T65" fmla="*/ 1 h 229"/>
              <a:gd name="T66" fmla="*/ 199 w 204"/>
              <a:gd name="T67" fmla="*/ 2 h 229"/>
              <a:gd name="T68" fmla="*/ 201 w 204"/>
              <a:gd name="T69" fmla="*/ 6 h 229"/>
              <a:gd name="T70" fmla="*/ 202 w 204"/>
              <a:gd name="T71" fmla="*/ 9 h 229"/>
              <a:gd name="T72" fmla="*/ 204 w 204"/>
              <a:gd name="T73" fmla="*/ 13 h 229"/>
              <a:gd name="T74" fmla="*/ 204 w 204"/>
              <a:gd name="T75" fmla="*/ 229 h 229"/>
              <a:gd name="T76" fmla="*/ 152 w 204"/>
              <a:gd name="T77" fmla="*/ 229 h 229"/>
              <a:gd name="T78" fmla="*/ 152 w 204"/>
              <a:gd name="T79" fmla="*/ 13 h 229"/>
              <a:gd name="T80" fmla="*/ 154 w 204"/>
              <a:gd name="T81" fmla="*/ 9 h 229"/>
              <a:gd name="T82" fmla="*/ 154 w 204"/>
              <a:gd name="T83" fmla="*/ 6 h 229"/>
              <a:gd name="T84" fmla="*/ 156 w 204"/>
              <a:gd name="T85" fmla="*/ 2 h 229"/>
              <a:gd name="T86" fmla="*/ 159 w 204"/>
              <a:gd name="T87" fmla="*/ 1 h 229"/>
              <a:gd name="T88" fmla="*/ 163 w 204"/>
              <a:gd name="T89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4" h="229">
                <a:moveTo>
                  <a:pt x="10" y="152"/>
                </a:moveTo>
                <a:lnTo>
                  <a:pt x="38" y="152"/>
                </a:lnTo>
                <a:lnTo>
                  <a:pt x="42" y="154"/>
                </a:lnTo>
                <a:lnTo>
                  <a:pt x="46" y="155"/>
                </a:lnTo>
                <a:lnTo>
                  <a:pt x="49" y="158"/>
                </a:lnTo>
                <a:lnTo>
                  <a:pt x="51" y="161"/>
                </a:lnTo>
                <a:lnTo>
                  <a:pt x="51" y="165"/>
                </a:lnTo>
                <a:lnTo>
                  <a:pt x="51" y="229"/>
                </a:lnTo>
                <a:lnTo>
                  <a:pt x="0" y="229"/>
                </a:lnTo>
                <a:lnTo>
                  <a:pt x="0" y="165"/>
                </a:lnTo>
                <a:lnTo>
                  <a:pt x="1" y="161"/>
                </a:lnTo>
                <a:lnTo>
                  <a:pt x="2" y="158"/>
                </a:lnTo>
                <a:lnTo>
                  <a:pt x="4" y="155"/>
                </a:lnTo>
                <a:lnTo>
                  <a:pt x="6" y="154"/>
                </a:lnTo>
                <a:lnTo>
                  <a:pt x="10" y="152"/>
                </a:lnTo>
                <a:close/>
                <a:moveTo>
                  <a:pt x="87" y="77"/>
                </a:moveTo>
                <a:lnTo>
                  <a:pt x="115" y="77"/>
                </a:lnTo>
                <a:lnTo>
                  <a:pt x="119" y="77"/>
                </a:lnTo>
                <a:lnTo>
                  <a:pt x="122" y="79"/>
                </a:lnTo>
                <a:lnTo>
                  <a:pt x="126" y="82"/>
                </a:lnTo>
                <a:lnTo>
                  <a:pt x="127" y="86"/>
                </a:lnTo>
                <a:lnTo>
                  <a:pt x="127" y="90"/>
                </a:lnTo>
                <a:lnTo>
                  <a:pt x="127" y="229"/>
                </a:lnTo>
                <a:lnTo>
                  <a:pt x="77" y="229"/>
                </a:lnTo>
                <a:lnTo>
                  <a:pt x="77" y="90"/>
                </a:lnTo>
                <a:lnTo>
                  <a:pt x="77" y="86"/>
                </a:lnTo>
                <a:lnTo>
                  <a:pt x="78" y="82"/>
                </a:lnTo>
                <a:lnTo>
                  <a:pt x="81" y="79"/>
                </a:lnTo>
                <a:lnTo>
                  <a:pt x="83" y="77"/>
                </a:lnTo>
                <a:lnTo>
                  <a:pt x="87" y="77"/>
                </a:lnTo>
                <a:close/>
                <a:moveTo>
                  <a:pt x="163" y="0"/>
                </a:moveTo>
                <a:lnTo>
                  <a:pt x="191" y="0"/>
                </a:lnTo>
                <a:lnTo>
                  <a:pt x="195" y="1"/>
                </a:lnTo>
                <a:lnTo>
                  <a:pt x="199" y="2"/>
                </a:lnTo>
                <a:lnTo>
                  <a:pt x="201" y="6"/>
                </a:lnTo>
                <a:lnTo>
                  <a:pt x="202" y="9"/>
                </a:lnTo>
                <a:lnTo>
                  <a:pt x="204" y="13"/>
                </a:lnTo>
                <a:lnTo>
                  <a:pt x="204" y="229"/>
                </a:lnTo>
                <a:lnTo>
                  <a:pt x="152" y="229"/>
                </a:lnTo>
                <a:lnTo>
                  <a:pt x="152" y="13"/>
                </a:lnTo>
                <a:lnTo>
                  <a:pt x="154" y="9"/>
                </a:lnTo>
                <a:lnTo>
                  <a:pt x="154" y="6"/>
                </a:lnTo>
                <a:lnTo>
                  <a:pt x="156" y="2"/>
                </a:lnTo>
                <a:lnTo>
                  <a:pt x="159" y="1"/>
                </a:lnTo>
                <a:lnTo>
                  <a:pt x="16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42"/>
          <p:cNvSpPr/>
          <p:nvPr/>
        </p:nvSpPr>
        <p:spPr>
          <a:xfrm flipH="1">
            <a:off x="5209968" y="3979336"/>
            <a:ext cx="1725522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14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8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69592" y="1326254"/>
            <a:ext cx="3586448" cy="1958730"/>
            <a:chOff x="1345592" y="1326254"/>
            <a:chExt cx="3586448" cy="1958730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5" name="TextBox 4"/>
            <p:cNvSpPr txBox="1"/>
            <p:nvPr/>
          </p:nvSpPr>
          <p:spPr>
            <a:xfrm>
              <a:off x="1345592" y="1326254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37AEF4"/>
                  </a:solidFill>
                  <a:latin typeface="Impact" panose="020B0806030902050204" pitchFamily="34" charset="0"/>
                </a:rPr>
                <a:t>1</a:t>
              </a:r>
              <a:endParaRPr lang="zh-CN" altLang="en-US" sz="9600" dirty="0">
                <a:solidFill>
                  <a:srgbClr val="37AEF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835696" y="1628800"/>
              <a:ext cx="3096344" cy="1656184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6020" y="2011126"/>
            <a:ext cx="4068452" cy="1946464"/>
            <a:chOff x="4752020" y="2011126"/>
            <a:chExt cx="4068452" cy="1946464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4752020" y="2301406"/>
              <a:ext cx="3096344" cy="1656184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668344" y="2011126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D9E02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9600" dirty="0">
                <a:solidFill>
                  <a:srgbClr val="D9E02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79976" y="3501008"/>
            <a:ext cx="4053938" cy="1944216"/>
            <a:chOff x="4355976" y="3501008"/>
            <a:chExt cx="4053938" cy="1944216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35" name="矩形 34"/>
            <p:cNvSpPr/>
            <p:nvPr/>
          </p:nvSpPr>
          <p:spPr>
            <a:xfrm>
              <a:off x="4355976" y="3789040"/>
              <a:ext cx="3096344" cy="1656184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257786" y="3501008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79CA46"/>
                  </a:solidFill>
                  <a:latin typeface="Impact" panose="020B0806030902050204" pitchFamily="34" charset="0"/>
                </a:rPr>
                <a:t>3</a:t>
              </a:r>
              <a:endParaRPr lang="zh-CN" altLang="en-US" sz="9600" dirty="0">
                <a:solidFill>
                  <a:srgbClr val="79CA46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37070" y="4005064"/>
            <a:ext cx="3755764" cy="1936958"/>
            <a:chOff x="813070" y="4005064"/>
            <a:chExt cx="3755764" cy="1936958"/>
          </a:xfrm>
          <a:effectLst>
            <a:outerShdw blurRad="228600" dist="88900" dir="8100000" algn="tr" rotWithShape="0">
              <a:prstClr val="black">
                <a:alpha val="27000"/>
              </a:prstClr>
            </a:outerShdw>
          </a:effectLst>
        </p:grpSpPr>
        <p:sp>
          <p:nvSpPr>
            <p:cNvPr id="37" name="矩形 36"/>
            <p:cNvSpPr/>
            <p:nvPr/>
          </p:nvSpPr>
          <p:spPr>
            <a:xfrm>
              <a:off x="1472490" y="4285838"/>
              <a:ext cx="3096344" cy="1656184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3070" y="4005064"/>
              <a:ext cx="1152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FF9528"/>
                  </a:solidFill>
                  <a:latin typeface="Impact" panose="020B0806030902050204" pitchFamily="34" charset="0"/>
                </a:rPr>
                <a:t>4</a:t>
              </a:r>
              <a:endParaRPr lang="zh-CN" altLang="en-US" sz="9600" dirty="0">
                <a:solidFill>
                  <a:srgbClr val="FF9528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9" name="Freeform 127"/>
          <p:cNvSpPr>
            <a:spLocks/>
          </p:cNvSpPr>
          <p:nvPr/>
        </p:nvSpPr>
        <p:spPr bwMode="auto">
          <a:xfrm>
            <a:off x="3340212" y="4536202"/>
            <a:ext cx="599180" cy="534469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7"/>
          <p:cNvSpPr>
            <a:spLocks noEditPoints="1"/>
          </p:cNvSpPr>
          <p:nvPr/>
        </p:nvSpPr>
        <p:spPr bwMode="auto">
          <a:xfrm>
            <a:off x="8156083" y="4005064"/>
            <a:ext cx="657349" cy="662078"/>
          </a:xfrm>
          <a:custGeom>
            <a:avLst/>
            <a:gdLst>
              <a:gd name="T0" fmla="*/ 172 w 278"/>
              <a:gd name="T1" fmla="*/ 98 h 280"/>
              <a:gd name="T2" fmla="*/ 192 w 278"/>
              <a:gd name="T3" fmla="*/ 177 h 280"/>
              <a:gd name="T4" fmla="*/ 192 w 278"/>
              <a:gd name="T5" fmla="*/ 181 h 280"/>
              <a:gd name="T6" fmla="*/ 191 w 278"/>
              <a:gd name="T7" fmla="*/ 184 h 280"/>
              <a:gd name="T8" fmla="*/ 189 w 278"/>
              <a:gd name="T9" fmla="*/ 188 h 280"/>
              <a:gd name="T10" fmla="*/ 185 w 278"/>
              <a:gd name="T11" fmla="*/ 190 h 280"/>
              <a:gd name="T12" fmla="*/ 130 w 278"/>
              <a:gd name="T13" fmla="*/ 205 h 280"/>
              <a:gd name="T14" fmla="*/ 123 w 278"/>
              <a:gd name="T15" fmla="*/ 233 h 280"/>
              <a:gd name="T16" fmla="*/ 218 w 278"/>
              <a:gd name="T17" fmla="*/ 258 h 280"/>
              <a:gd name="T18" fmla="*/ 255 w 278"/>
              <a:gd name="T19" fmla="*/ 121 h 280"/>
              <a:gd name="T20" fmla="*/ 172 w 278"/>
              <a:gd name="T21" fmla="*/ 98 h 280"/>
              <a:gd name="T22" fmla="*/ 132 w 278"/>
              <a:gd name="T23" fmla="*/ 22 h 280"/>
              <a:gd name="T24" fmla="*/ 22 w 278"/>
              <a:gd name="T25" fmla="*/ 51 h 280"/>
              <a:gd name="T26" fmla="*/ 62 w 278"/>
              <a:gd name="T27" fmla="*/ 202 h 280"/>
              <a:gd name="T28" fmla="*/ 171 w 278"/>
              <a:gd name="T29" fmla="*/ 173 h 280"/>
              <a:gd name="T30" fmla="*/ 132 w 278"/>
              <a:gd name="T31" fmla="*/ 22 h 280"/>
              <a:gd name="T32" fmla="*/ 138 w 278"/>
              <a:gd name="T33" fmla="*/ 0 h 280"/>
              <a:gd name="T34" fmla="*/ 140 w 278"/>
              <a:gd name="T35" fmla="*/ 2 h 280"/>
              <a:gd name="T36" fmla="*/ 144 w 278"/>
              <a:gd name="T37" fmla="*/ 3 h 280"/>
              <a:gd name="T38" fmla="*/ 147 w 278"/>
              <a:gd name="T39" fmla="*/ 5 h 280"/>
              <a:gd name="T40" fmla="*/ 148 w 278"/>
              <a:gd name="T41" fmla="*/ 8 h 280"/>
              <a:gd name="T42" fmla="*/ 166 w 278"/>
              <a:gd name="T43" fmla="*/ 77 h 280"/>
              <a:gd name="T44" fmla="*/ 270 w 278"/>
              <a:gd name="T45" fmla="*/ 104 h 280"/>
              <a:gd name="T46" fmla="*/ 274 w 278"/>
              <a:gd name="T47" fmla="*/ 106 h 280"/>
              <a:gd name="T48" fmla="*/ 276 w 278"/>
              <a:gd name="T49" fmla="*/ 110 h 280"/>
              <a:gd name="T50" fmla="*/ 278 w 278"/>
              <a:gd name="T51" fmla="*/ 113 h 280"/>
              <a:gd name="T52" fmla="*/ 278 w 278"/>
              <a:gd name="T53" fmla="*/ 117 h 280"/>
              <a:gd name="T54" fmla="*/ 236 w 278"/>
              <a:gd name="T55" fmla="*/ 272 h 280"/>
              <a:gd name="T56" fmla="*/ 234 w 278"/>
              <a:gd name="T57" fmla="*/ 275 h 280"/>
              <a:gd name="T58" fmla="*/ 233 w 278"/>
              <a:gd name="T59" fmla="*/ 277 h 280"/>
              <a:gd name="T60" fmla="*/ 229 w 278"/>
              <a:gd name="T61" fmla="*/ 278 h 280"/>
              <a:gd name="T62" fmla="*/ 227 w 278"/>
              <a:gd name="T63" fmla="*/ 280 h 280"/>
              <a:gd name="T64" fmla="*/ 223 w 278"/>
              <a:gd name="T65" fmla="*/ 280 h 280"/>
              <a:gd name="T66" fmla="*/ 110 w 278"/>
              <a:gd name="T67" fmla="*/ 249 h 280"/>
              <a:gd name="T68" fmla="*/ 106 w 278"/>
              <a:gd name="T69" fmla="*/ 247 h 280"/>
              <a:gd name="T70" fmla="*/ 102 w 278"/>
              <a:gd name="T71" fmla="*/ 244 h 280"/>
              <a:gd name="T72" fmla="*/ 101 w 278"/>
              <a:gd name="T73" fmla="*/ 240 h 280"/>
              <a:gd name="T74" fmla="*/ 101 w 278"/>
              <a:gd name="T75" fmla="*/ 235 h 280"/>
              <a:gd name="T76" fmla="*/ 109 w 278"/>
              <a:gd name="T77" fmla="*/ 210 h 280"/>
              <a:gd name="T78" fmla="*/ 58 w 278"/>
              <a:gd name="T79" fmla="*/ 224 h 280"/>
              <a:gd name="T80" fmla="*/ 54 w 278"/>
              <a:gd name="T81" fmla="*/ 224 h 280"/>
              <a:gd name="T82" fmla="*/ 52 w 278"/>
              <a:gd name="T83" fmla="*/ 224 h 280"/>
              <a:gd name="T84" fmla="*/ 48 w 278"/>
              <a:gd name="T85" fmla="*/ 221 h 280"/>
              <a:gd name="T86" fmla="*/ 45 w 278"/>
              <a:gd name="T87" fmla="*/ 219 h 280"/>
              <a:gd name="T88" fmla="*/ 44 w 278"/>
              <a:gd name="T89" fmla="*/ 216 h 280"/>
              <a:gd name="T90" fmla="*/ 0 w 278"/>
              <a:gd name="T91" fmla="*/ 49 h 280"/>
              <a:gd name="T92" fmla="*/ 0 w 278"/>
              <a:gd name="T93" fmla="*/ 44 h 280"/>
              <a:gd name="T94" fmla="*/ 1 w 278"/>
              <a:gd name="T95" fmla="*/ 40 h 280"/>
              <a:gd name="T96" fmla="*/ 3 w 278"/>
              <a:gd name="T97" fmla="*/ 37 h 280"/>
              <a:gd name="T98" fmla="*/ 7 w 278"/>
              <a:gd name="T99" fmla="*/ 35 h 280"/>
              <a:gd name="T100" fmla="*/ 134 w 278"/>
              <a:gd name="T101" fmla="*/ 2 h 280"/>
              <a:gd name="T102" fmla="*/ 138 w 278"/>
              <a:gd name="T10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8" h="280">
                <a:moveTo>
                  <a:pt x="172" y="98"/>
                </a:moveTo>
                <a:lnTo>
                  <a:pt x="192" y="177"/>
                </a:lnTo>
                <a:lnTo>
                  <a:pt x="192" y="181"/>
                </a:lnTo>
                <a:lnTo>
                  <a:pt x="191" y="184"/>
                </a:lnTo>
                <a:lnTo>
                  <a:pt x="189" y="188"/>
                </a:lnTo>
                <a:lnTo>
                  <a:pt x="185" y="190"/>
                </a:lnTo>
                <a:lnTo>
                  <a:pt x="130" y="205"/>
                </a:lnTo>
                <a:lnTo>
                  <a:pt x="123" y="233"/>
                </a:lnTo>
                <a:lnTo>
                  <a:pt x="218" y="258"/>
                </a:lnTo>
                <a:lnTo>
                  <a:pt x="255" y="121"/>
                </a:lnTo>
                <a:lnTo>
                  <a:pt x="172" y="98"/>
                </a:lnTo>
                <a:close/>
                <a:moveTo>
                  <a:pt x="132" y="22"/>
                </a:moveTo>
                <a:lnTo>
                  <a:pt x="22" y="51"/>
                </a:lnTo>
                <a:lnTo>
                  <a:pt x="62" y="202"/>
                </a:lnTo>
                <a:lnTo>
                  <a:pt x="171" y="173"/>
                </a:lnTo>
                <a:lnTo>
                  <a:pt x="132" y="22"/>
                </a:lnTo>
                <a:close/>
                <a:moveTo>
                  <a:pt x="138" y="0"/>
                </a:moveTo>
                <a:lnTo>
                  <a:pt x="140" y="2"/>
                </a:lnTo>
                <a:lnTo>
                  <a:pt x="144" y="3"/>
                </a:lnTo>
                <a:lnTo>
                  <a:pt x="147" y="5"/>
                </a:lnTo>
                <a:lnTo>
                  <a:pt x="148" y="8"/>
                </a:lnTo>
                <a:lnTo>
                  <a:pt x="166" y="77"/>
                </a:lnTo>
                <a:lnTo>
                  <a:pt x="270" y="104"/>
                </a:lnTo>
                <a:lnTo>
                  <a:pt x="274" y="106"/>
                </a:lnTo>
                <a:lnTo>
                  <a:pt x="276" y="110"/>
                </a:lnTo>
                <a:lnTo>
                  <a:pt x="278" y="113"/>
                </a:lnTo>
                <a:lnTo>
                  <a:pt x="278" y="117"/>
                </a:lnTo>
                <a:lnTo>
                  <a:pt x="236" y="272"/>
                </a:lnTo>
                <a:lnTo>
                  <a:pt x="234" y="275"/>
                </a:lnTo>
                <a:lnTo>
                  <a:pt x="233" y="277"/>
                </a:lnTo>
                <a:lnTo>
                  <a:pt x="229" y="278"/>
                </a:lnTo>
                <a:lnTo>
                  <a:pt x="227" y="280"/>
                </a:lnTo>
                <a:lnTo>
                  <a:pt x="223" y="280"/>
                </a:lnTo>
                <a:lnTo>
                  <a:pt x="110" y="249"/>
                </a:lnTo>
                <a:lnTo>
                  <a:pt x="106" y="247"/>
                </a:lnTo>
                <a:lnTo>
                  <a:pt x="102" y="244"/>
                </a:lnTo>
                <a:lnTo>
                  <a:pt x="101" y="240"/>
                </a:lnTo>
                <a:lnTo>
                  <a:pt x="101" y="235"/>
                </a:lnTo>
                <a:lnTo>
                  <a:pt x="109" y="210"/>
                </a:lnTo>
                <a:lnTo>
                  <a:pt x="58" y="224"/>
                </a:lnTo>
                <a:lnTo>
                  <a:pt x="54" y="224"/>
                </a:lnTo>
                <a:lnTo>
                  <a:pt x="52" y="224"/>
                </a:lnTo>
                <a:lnTo>
                  <a:pt x="48" y="221"/>
                </a:lnTo>
                <a:lnTo>
                  <a:pt x="45" y="219"/>
                </a:lnTo>
                <a:lnTo>
                  <a:pt x="44" y="216"/>
                </a:lnTo>
                <a:lnTo>
                  <a:pt x="0" y="49"/>
                </a:lnTo>
                <a:lnTo>
                  <a:pt x="0" y="44"/>
                </a:lnTo>
                <a:lnTo>
                  <a:pt x="1" y="40"/>
                </a:lnTo>
                <a:lnTo>
                  <a:pt x="3" y="37"/>
                </a:lnTo>
                <a:lnTo>
                  <a:pt x="7" y="35"/>
                </a:lnTo>
                <a:lnTo>
                  <a:pt x="134" y="2"/>
                </a:lnTo>
                <a:lnTo>
                  <a:pt x="1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7"/>
          <p:cNvSpPr>
            <a:spLocks noEditPoints="1"/>
          </p:cNvSpPr>
          <p:nvPr/>
        </p:nvSpPr>
        <p:spPr bwMode="auto">
          <a:xfrm>
            <a:off x="8633776" y="2564907"/>
            <a:ext cx="359631" cy="610693"/>
          </a:xfrm>
          <a:custGeom>
            <a:avLst/>
            <a:gdLst>
              <a:gd name="T0" fmla="*/ 80 w 159"/>
              <a:gd name="T1" fmla="*/ 231 h 270"/>
              <a:gd name="T2" fmla="*/ 74 w 159"/>
              <a:gd name="T3" fmla="*/ 232 h 270"/>
              <a:gd name="T4" fmla="*/ 68 w 159"/>
              <a:gd name="T5" fmla="*/ 233 h 270"/>
              <a:gd name="T6" fmla="*/ 65 w 159"/>
              <a:gd name="T7" fmla="*/ 237 h 270"/>
              <a:gd name="T8" fmla="*/ 61 w 159"/>
              <a:gd name="T9" fmla="*/ 241 h 270"/>
              <a:gd name="T10" fmla="*/ 61 w 159"/>
              <a:gd name="T11" fmla="*/ 245 h 270"/>
              <a:gd name="T12" fmla="*/ 61 w 159"/>
              <a:gd name="T13" fmla="*/ 250 h 270"/>
              <a:gd name="T14" fmla="*/ 65 w 159"/>
              <a:gd name="T15" fmla="*/ 254 h 270"/>
              <a:gd name="T16" fmla="*/ 68 w 159"/>
              <a:gd name="T17" fmla="*/ 256 h 270"/>
              <a:gd name="T18" fmla="*/ 74 w 159"/>
              <a:gd name="T19" fmla="*/ 258 h 270"/>
              <a:gd name="T20" fmla="*/ 80 w 159"/>
              <a:gd name="T21" fmla="*/ 259 h 270"/>
              <a:gd name="T22" fmla="*/ 86 w 159"/>
              <a:gd name="T23" fmla="*/ 258 h 270"/>
              <a:gd name="T24" fmla="*/ 91 w 159"/>
              <a:gd name="T25" fmla="*/ 256 h 270"/>
              <a:gd name="T26" fmla="*/ 95 w 159"/>
              <a:gd name="T27" fmla="*/ 254 h 270"/>
              <a:gd name="T28" fmla="*/ 98 w 159"/>
              <a:gd name="T29" fmla="*/ 250 h 270"/>
              <a:gd name="T30" fmla="*/ 99 w 159"/>
              <a:gd name="T31" fmla="*/ 245 h 270"/>
              <a:gd name="T32" fmla="*/ 98 w 159"/>
              <a:gd name="T33" fmla="*/ 241 h 270"/>
              <a:gd name="T34" fmla="*/ 95 w 159"/>
              <a:gd name="T35" fmla="*/ 237 h 270"/>
              <a:gd name="T36" fmla="*/ 91 w 159"/>
              <a:gd name="T37" fmla="*/ 233 h 270"/>
              <a:gd name="T38" fmla="*/ 86 w 159"/>
              <a:gd name="T39" fmla="*/ 232 h 270"/>
              <a:gd name="T40" fmla="*/ 80 w 159"/>
              <a:gd name="T41" fmla="*/ 231 h 270"/>
              <a:gd name="T42" fmla="*/ 23 w 159"/>
              <a:gd name="T43" fmla="*/ 36 h 270"/>
              <a:gd name="T44" fmla="*/ 23 w 159"/>
              <a:gd name="T45" fmla="*/ 218 h 270"/>
              <a:gd name="T46" fmla="*/ 137 w 159"/>
              <a:gd name="T47" fmla="*/ 218 h 270"/>
              <a:gd name="T48" fmla="*/ 137 w 159"/>
              <a:gd name="T49" fmla="*/ 36 h 270"/>
              <a:gd name="T50" fmla="*/ 23 w 159"/>
              <a:gd name="T51" fmla="*/ 36 h 270"/>
              <a:gd name="T52" fmla="*/ 28 w 159"/>
              <a:gd name="T53" fmla="*/ 0 h 270"/>
              <a:gd name="T54" fmla="*/ 132 w 159"/>
              <a:gd name="T55" fmla="*/ 0 h 270"/>
              <a:gd name="T56" fmla="*/ 146 w 159"/>
              <a:gd name="T57" fmla="*/ 4 h 270"/>
              <a:gd name="T58" fmla="*/ 155 w 159"/>
              <a:gd name="T59" fmla="*/ 14 h 270"/>
              <a:gd name="T60" fmla="*/ 159 w 159"/>
              <a:gd name="T61" fmla="*/ 28 h 270"/>
              <a:gd name="T62" fmla="*/ 159 w 159"/>
              <a:gd name="T63" fmla="*/ 242 h 270"/>
              <a:gd name="T64" fmla="*/ 155 w 159"/>
              <a:gd name="T65" fmla="*/ 256 h 270"/>
              <a:gd name="T66" fmla="*/ 146 w 159"/>
              <a:gd name="T67" fmla="*/ 267 h 270"/>
              <a:gd name="T68" fmla="*/ 132 w 159"/>
              <a:gd name="T69" fmla="*/ 270 h 270"/>
              <a:gd name="T70" fmla="*/ 28 w 159"/>
              <a:gd name="T71" fmla="*/ 270 h 270"/>
              <a:gd name="T72" fmla="*/ 14 w 159"/>
              <a:gd name="T73" fmla="*/ 267 h 270"/>
              <a:gd name="T74" fmla="*/ 3 w 159"/>
              <a:gd name="T75" fmla="*/ 256 h 270"/>
              <a:gd name="T76" fmla="*/ 0 w 159"/>
              <a:gd name="T77" fmla="*/ 242 h 270"/>
              <a:gd name="T78" fmla="*/ 0 w 159"/>
              <a:gd name="T79" fmla="*/ 28 h 270"/>
              <a:gd name="T80" fmla="*/ 3 w 159"/>
              <a:gd name="T81" fmla="*/ 14 h 270"/>
              <a:gd name="T82" fmla="*/ 14 w 159"/>
              <a:gd name="T83" fmla="*/ 4 h 270"/>
              <a:gd name="T84" fmla="*/ 28 w 159"/>
              <a:gd name="T85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270">
                <a:moveTo>
                  <a:pt x="80" y="231"/>
                </a:moveTo>
                <a:lnTo>
                  <a:pt x="74" y="232"/>
                </a:lnTo>
                <a:lnTo>
                  <a:pt x="68" y="233"/>
                </a:lnTo>
                <a:lnTo>
                  <a:pt x="65" y="237"/>
                </a:lnTo>
                <a:lnTo>
                  <a:pt x="61" y="241"/>
                </a:lnTo>
                <a:lnTo>
                  <a:pt x="61" y="245"/>
                </a:lnTo>
                <a:lnTo>
                  <a:pt x="61" y="250"/>
                </a:lnTo>
                <a:lnTo>
                  <a:pt x="65" y="254"/>
                </a:lnTo>
                <a:lnTo>
                  <a:pt x="68" y="256"/>
                </a:lnTo>
                <a:lnTo>
                  <a:pt x="74" y="258"/>
                </a:lnTo>
                <a:lnTo>
                  <a:pt x="80" y="259"/>
                </a:lnTo>
                <a:lnTo>
                  <a:pt x="86" y="258"/>
                </a:lnTo>
                <a:lnTo>
                  <a:pt x="91" y="256"/>
                </a:lnTo>
                <a:lnTo>
                  <a:pt x="95" y="254"/>
                </a:lnTo>
                <a:lnTo>
                  <a:pt x="98" y="250"/>
                </a:lnTo>
                <a:lnTo>
                  <a:pt x="99" y="245"/>
                </a:lnTo>
                <a:lnTo>
                  <a:pt x="98" y="241"/>
                </a:lnTo>
                <a:lnTo>
                  <a:pt x="95" y="237"/>
                </a:lnTo>
                <a:lnTo>
                  <a:pt x="91" y="233"/>
                </a:lnTo>
                <a:lnTo>
                  <a:pt x="86" y="232"/>
                </a:lnTo>
                <a:lnTo>
                  <a:pt x="80" y="231"/>
                </a:lnTo>
                <a:close/>
                <a:moveTo>
                  <a:pt x="23" y="36"/>
                </a:moveTo>
                <a:lnTo>
                  <a:pt x="23" y="218"/>
                </a:lnTo>
                <a:lnTo>
                  <a:pt x="137" y="218"/>
                </a:lnTo>
                <a:lnTo>
                  <a:pt x="137" y="36"/>
                </a:lnTo>
                <a:lnTo>
                  <a:pt x="23" y="36"/>
                </a:lnTo>
                <a:close/>
                <a:moveTo>
                  <a:pt x="28" y="0"/>
                </a:moveTo>
                <a:lnTo>
                  <a:pt x="132" y="0"/>
                </a:lnTo>
                <a:lnTo>
                  <a:pt x="146" y="4"/>
                </a:lnTo>
                <a:lnTo>
                  <a:pt x="155" y="14"/>
                </a:lnTo>
                <a:lnTo>
                  <a:pt x="159" y="28"/>
                </a:lnTo>
                <a:lnTo>
                  <a:pt x="159" y="242"/>
                </a:lnTo>
                <a:lnTo>
                  <a:pt x="155" y="256"/>
                </a:lnTo>
                <a:lnTo>
                  <a:pt x="146" y="267"/>
                </a:lnTo>
                <a:lnTo>
                  <a:pt x="132" y="270"/>
                </a:lnTo>
                <a:lnTo>
                  <a:pt x="28" y="270"/>
                </a:lnTo>
                <a:lnTo>
                  <a:pt x="14" y="267"/>
                </a:lnTo>
                <a:lnTo>
                  <a:pt x="3" y="256"/>
                </a:lnTo>
                <a:lnTo>
                  <a:pt x="0" y="242"/>
                </a:lnTo>
                <a:lnTo>
                  <a:pt x="0" y="28"/>
                </a:lnTo>
                <a:lnTo>
                  <a:pt x="3" y="14"/>
                </a:lnTo>
                <a:lnTo>
                  <a:pt x="14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2"/>
          <p:cNvSpPr>
            <a:spLocks/>
          </p:cNvSpPr>
          <p:nvPr/>
        </p:nvSpPr>
        <p:spPr bwMode="auto">
          <a:xfrm>
            <a:off x="3639802" y="1934700"/>
            <a:ext cx="484188" cy="463550"/>
          </a:xfrm>
          <a:custGeom>
            <a:avLst/>
            <a:gdLst>
              <a:gd name="T0" fmla="*/ 171 w 305"/>
              <a:gd name="T1" fmla="*/ 1 h 292"/>
              <a:gd name="T2" fmla="*/ 198 w 305"/>
              <a:gd name="T3" fmla="*/ 14 h 292"/>
              <a:gd name="T4" fmla="*/ 212 w 305"/>
              <a:gd name="T5" fmla="*/ 31 h 292"/>
              <a:gd name="T6" fmla="*/ 217 w 305"/>
              <a:gd name="T7" fmla="*/ 49 h 292"/>
              <a:gd name="T8" fmla="*/ 216 w 305"/>
              <a:gd name="T9" fmla="*/ 65 h 292"/>
              <a:gd name="T10" fmla="*/ 213 w 305"/>
              <a:gd name="T11" fmla="*/ 82 h 292"/>
              <a:gd name="T12" fmla="*/ 213 w 305"/>
              <a:gd name="T13" fmla="*/ 84 h 292"/>
              <a:gd name="T14" fmla="*/ 216 w 305"/>
              <a:gd name="T15" fmla="*/ 87 h 292"/>
              <a:gd name="T16" fmla="*/ 218 w 305"/>
              <a:gd name="T17" fmla="*/ 93 h 292"/>
              <a:gd name="T18" fmla="*/ 217 w 305"/>
              <a:gd name="T19" fmla="*/ 108 h 292"/>
              <a:gd name="T20" fmla="*/ 210 w 305"/>
              <a:gd name="T21" fmla="*/ 117 h 292"/>
              <a:gd name="T22" fmla="*/ 205 w 305"/>
              <a:gd name="T23" fmla="*/ 121 h 292"/>
              <a:gd name="T24" fmla="*/ 199 w 305"/>
              <a:gd name="T25" fmla="*/ 139 h 292"/>
              <a:gd name="T26" fmla="*/ 190 w 305"/>
              <a:gd name="T27" fmla="*/ 153 h 292"/>
              <a:gd name="T28" fmla="*/ 186 w 305"/>
              <a:gd name="T29" fmla="*/ 165 h 292"/>
              <a:gd name="T30" fmla="*/ 193 w 305"/>
              <a:gd name="T31" fmla="*/ 191 h 292"/>
              <a:gd name="T32" fmla="*/ 218 w 305"/>
              <a:gd name="T33" fmla="*/ 209 h 292"/>
              <a:gd name="T34" fmla="*/ 260 w 305"/>
              <a:gd name="T35" fmla="*/ 227 h 292"/>
              <a:gd name="T36" fmla="*/ 293 w 305"/>
              <a:gd name="T37" fmla="*/ 244 h 292"/>
              <a:gd name="T38" fmla="*/ 305 w 305"/>
              <a:gd name="T39" fmla="*/ 258 h 292"/>
              <a:gd name="T40" fmla="*/ 0 w 305"/>
              <a:gd name="T41" fmla="*/ 292 h 292"/>
              <a:gd name="T42" fmla="*/ 0 w 305"/>
              <a:gd name="T43" fmla="*/ 268 h 292"/>
              <a:gd name="T44" fmla="*/ 3 w 305"/>
              <a:gd name="T45" fmla="*/ 251 h 292"/>
              <a:gd name="T46" fmla="*/ 26 w 305"/>
              <a:gd name="T47" fmla="*/ 236 h 292"/>
              <a:gd name="T48" fmla="*/ 66 w 305"/>
              <a:gd name="T49" fmla="*/ 218 h 292"/>
              <a:gd name="T50" fmla="*/ 102 w 305"/>
              <a:gd name="T51" fmla="*/ 200 h 292"/>
              <a:gd name="T52" fmla="*/ 117 w 305"/>
              <a:gd name="T53" fmla="*/ 180 h 292"/>
              <a:gd name="T54" fmla="*/ 117 w 305"/>
              <a:gd name="T55" fmla="*/ 158 h 292"/>
              <a:gd name="T56" fmla="*/ 110 w 305"/>
              <a:gd name="T57" fmla="*/ 148 h 292"/>
              <a:gd name="T58" fmla="*/ 101 w 305"/>
              <a:gd name="T59" fmla="*/ 125 h 292"/>
              <a:gd name="T60" fmla="*/ 97 w 305"/>
              <a:gd name="T61" fmla="*/ 119 h 292"/>
              <a:gd name="T62" fmla="*/ 91 w 305"/>
              <a:gd name="T63" fmla="*/ 115 h 292"/>
              <a:gd name="T64" fmla="*/ 86 w 305"/>
              <a:gd name="T65" fmla="*/ 98 h 292"/>
              <a:gd name="T66" fmla="*/ 88 w 305"/>
              <a:gd name="T67" fmla="*/ 89 h 292"/>
              <a:gd name="T68" fmla="*/ 91 w 305"/>
              <a:gd name="T69" fmla="*/ 85 h 292"/>
              <a:gd name="T70" fmla="*/ 92 w 305"/>
              <a:gd name="T71" fmla="*/ 84 h 292"/>
              <a:gd name="T72" fmla="*/ 91 w 305"/>
              <a:gd name="T73" fmla="*/ 74 h 292"/>
              <a:gd name="T74" fmla="*/ 88 w 305"/>
              <a:gd name="T75" fmla="*/ 56 h 292"/>
              <a:gd name="T76" fmla="*/ 89 w 305"/>
              <a:gd name="T77" fmla="*/ 41 h 292"/>
              <a:gd name="T78" fmla="*/ 98 w 305"/>
              <a:gd name="T79" fmla="*/ 22 h 292"/>
              <a:gd name="T80" fmla="*/ 119 w 305"/>
              <a:gd name="T81" fmla="*/ 6 h 292"/>
              <a:gd name="T82" fmla="*/ 152 w 305"/>
              <a:gd name="T8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5" h="292">
                <a:moveTo>
                  <a:pt x="152" y="0"/>
                </a:moveTo>
                <a:lnTo>
                  <a:pt x="171" y="1"/>
                </a:lnTo>
                <a:lnTo>
                  <a:pt x="186" y="6"/>
                </a:lnTo>
                <a:lnTo>
                  <a:pt x="198" y="14"/>
                </a:lnTo>
                <a:lnTo>
                  <a:pt x="205" y="22"/>
                </a:lnTo>
                <a:lnTo>
                  <a:pt x="212" y="31"/>
                </a:lnTo>
                <a:lnTo>
                  <a:pt x="214" y="41"/>
                </a:lnTo>
                <a:lnTo>
                  <a:pt x="217" y="49"/>
                </a:lnTo>
                <a:lnTo>
                  <a:pt x="217" y="56"/>
                </a:lnTo>
                <a:lnTo>
                  <a:pt x="216" y="65"/>
                </a:lnTo>
                <a:lnTo>
                  <a:pt x="214" y="74"/>
                </a:lnTo>
                <a:lnTo>
                  <a:pt x="213" y="82"/>
                </a:lnTo>
                <a:lnTo>
                  <a:pt x="213" y="84"/>
                </a:lnTo>
                <a:lnTo>
                  <a:pt x="213" y="84"/>
                </a:lnTo>
                <a:lnTo>
                  <a:pt x="214" y="85"/>
                </a:lnTo>
                <a:lnTo>
                  <a:pt x="216" y="87"/>
                </a:lnTo>
                <a:lnTo>
                  <a:pt x="217" y="89"/>
                </a:lnTo>
                <a:lnTo>
                  <a:pt x="218" y="93"/>
                </a:lnTo>
                <a:lnTo>
                  <a:pt x="218" y="98"/>
                </a:lnTo>
                <a:lnTo>
                  <a:pt x="217" y="108"/>
                </a:lnTo>
                <a:lnTo>
                  <a:pt x="214" y="115"/>
                </a:lnTo>
                <a:lnTo>
                  <a:pt x="210" y="117"/>
                </a:lnTo>
                <a:lnTo>
                  <a:pt x="208" y="119"/>
                </a:lnTo>
                <a:lnTo>
                  <a:pt x="205" y="121"/>
                </a:lnTo>
                <a:lnTo>
                  <a:pt x="203" y="125"/>
                </a:lnTo>
                <a:lnTo>
                  <a:pt x="199" y="139"/>
                </a:lnTo>
                <a:lnTo>
                  <a:pt x="195" y="148"/>
                </a:lnTo>
                <a:lnTo>
                  <a:pt x="190" y="153"/>
                </a:lnTo>
                <a:lnTo>
                  <a:pt x="188" y="158"/>
                </a:lnTo>
                <a:lnTo>
                  <a:pt x="186" y="165"/>
                </a:lnTo>
                <a:lnTo>
                  <a:pt x="188" y="180"/>
                </a:lnTo>
                <a:lnTo>
                  <a:pt x="193" y="191"/>
                </a:lnTo>
                <a:lnTo>
                  <a:pt x="203" y="200"/>
                </a:lnTo>
                <a:lnTo>
                  <a:pt x="218" y="209"/>
                </a:lnTo>
                <a:lnTo>
                  <a:pt x="239" y="218"/>
                </a:lnTo>
                <a:lnTo>
                  <a:pt x="260" y="227"/>
                </a:lnTo>
                <a:lnTo>
                  <a:pt x="279" y="236"/>
                </a:lnTo>
                <a:lnTo>
                  <a:pt x="293" y="244"/>
                </a:lnTo>
                <a:lnTo>
                  <a:pt x="301" y="251"/>
                </a:lnTo>
                <a:lnTo>
                  <a:pt x="305" y="258"/>
                </a:lnTo>
                <a:lnTo>
                  <a:pt x="305" y="292"/>
                </a:lnTo>
                <a:lnTo>
                  <a:pt x="0" y="292"/>
                </a:lnTo>
                <a:lnTo>
                  <a:pt x="0" y="279"/>
                </a:lnTo>
                <a:lnTo>
                  <a:pt x="0" y="268"/>
                </a:lnTo>
                <a:lnTo>
                  <a:pt x="0" y="258"/>
                </a:lnTo>
                <a:lnTo>
                  <a:pt x="3" y="251"/>
                </a:lnTo>
                <a:lnTo>
                  <a:pt x="12" y="244"/>
                </a:lnTo>
                <a:lnTo>
                  <a:pt x="26" y="236"/>
                </a:lnTo>
                <a:lnTo>
                  <a:pt x="44" y="227"/>
                </a:lnTo>
                <a:lnTo>
                  <a:pt x="66" y="218"/>
                </a:lnTo>
                <a:lnTo>
                  <a:pt x="87" y="209"/>
                </a:lnTo>
                <a:lnTo>
                  <a:pt x="102" y="200"/>
                </a:lnTo>
                <a:lnTo>
                  <a:pt x="111" y="191"/>
                </a:lnTo>
                <a:lnTo>
                  <a:pt x="117" y="180"/>
                </a:lnTo>
                <a:lnTo>
                  <a:pt x="119" y="165"/>
                </a:lnTo>
                <a:lnTo>
                  <a:pt x="117" y="158"/>
                </a:lnTo>
                <a:lnTo>
                  <a:pt x="114" y="153"/>
                </a:lnTo>
                <a:lnTo>
                  <a:pt x="110" y="148"/>
                </a:lnTo>
                <a:lnTo>
                  <a:pt x="105" y="139"/>
                </a:lnTo>
                <a:lnTo>
                  <a:pt x="101" y="125"/>
                </a:lnTo>
                <a:lnTo>
                  <a:pt x="100" y="121"/>
                </a:lnTo>
                <a:lnTo>
                  <a:pt x="97" y="119"/>
                </a:lnTo>
                <a:lnTo>
                  <a:pt x="93" y="117"/>
                </a:lnTo>
                <a:lnTo>
                  <a:pt x="91" y="115"/>
                </a:lnTo>
                <a:lnTo>
                  <a:pt x="88" y="108"/>
                </a:lnTo>
                <a:lnTo>
                  <a:pt x="86" y="98"/>
                </a:lnTo>
                <a:lnTo>
                  <a:pt x="87" y="93"/>
                </a:lnTo>
                <a:lnTo>
                  <a:pt x="88" y="89"/>
                </a:lnTo>
                <a:lnTo>
                  <a:pt x="89" y="87"/>
                </a:lnTo>
                <a:lnTo>
                  <a:pt x="91" y="85"/>
                </a:lnTo>
                <a:lnTo>
                  <a:pt x="92" y="84"/>
                </a:lnTo>
                <a:lnTo>
                  <a:pt x="92" y="84"/>
                </a:lnTo>
                <a:lnTo>
                  <a:pt x="92" y="82"/>
                </a:lnTo>
                <a:lnTo>
                  <a:pt x="91" y="74"/>
                </a:lnTo>
                <a:lnTo>
                  <a:pt x="89" y="65"/>
                </a:lnTo>
                <a:lnTo>
                  <a:pt x="88" y="56"/>
                </a:lnTo>
                <a:lnTo>
                  <a:pt x="88" y="49"/>
                </a:lnTo>
                <a:lnTo>
                  <a:pt x="89" y="41"/>
                </a:lnTo>
                <a:lnTo>
                  <a:pt x="93" y="31"/>
                </a:lnTo>
                <a:lnTo>
                  <a:pt x="98" y="22"/>
                </a:lnTo>
                <a:lnTo>
                  <a:pt x="107" y="14"/>
                </a:lnTo>
                <a:lnTo>
                  <a:pt x="119" y="6"/>
                </a:lnTo>
                <a:lnTo>
                  <a:pt x="134" y="1"/>
                </a:lnTo>
                <a:lnTo>
                  <a:pt x="15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42"/>
          <p:cNvSpPr/>
          <p:nvPr/>
        </p:nvSpPr>
        <p:spPr>
          <a:xfrm flipH="1">
            <a:off x="3616408" y="2575459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4" name="Rectangle 42"/>
          <p:cNvSpPr/>
          <p:nvPr/>
        </p:nvSpPr>
        <p:spPr>
          <a:xfrm flipH="1">
            <a:off x="4188664" y="217980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2"/>
          <p:cNvSpPr/>
          <p:nvPr/>
        </p:nvSpPr>
        <p:spPr>
          <a:xfrm flipH="1">
            <a:off x="3362380" y="5256367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6" name="Rectangle 42"/>
          <p:cNvSpPr/>
          <p:nvPr/>
        </p:nvSpPr>
        <p:spPr>
          <a:xfrm flipH="1">
            <a:off x="3934636" y="4860708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2"/>
          <p:cNvSpPr/>
          <p:nvPr/>
        </p:nvSpPr>
        <p:spPr>
          <a:xfrm flipH="1">
            <a:off x="6133209" y="4678636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8" name="Rectangle 42"/>
          <p:cNvSpPr/>
          <p:nvPr/>
        </p:nvSpPr>
        <p:spPr>
          <a:xfrm flipH="1">
            <a:off x="6141294" y="428297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2"/>
          <p:cNvSpPr/>
          <p:nvPr/>
        </p:nvSpPr>
        <p:spPr>
          <a:xfrm flipH="1">
            <a:off x="6447955" y="3264185"/>
            <a:ext cx="2630584" cy="50857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50" name="Rectangle 42"/>
          <p:cNvSpPr/>
          <p:nvPr/>
        </p:nvSpPr>
        <p:spPr>
          <a:xfrm flipH="1">
            <a:off x="6456040" y="2868526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4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494397" y="4725144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同心圆 2"/>
          <p:cNvSpPr/>
          <p:nvPr/>
        </p:nvSpPr>
        <p:spPr>
          <a:xfrm>
            <a:off x="2091456" y="4869160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451496" y="5085184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451499" y="5164435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42"/>
          <p:cNvSpPr/>
          <p:nvPr/>
        </p:nvSpPr>
        <p:spPr>
          <a:xfrm flipH="1">
            <a:off x="1974573" y="3766052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1974573" y="34418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平行四边形 51"/>
          <p:cNvSpPr/>
          <p:nvPr/>
        </p:nvSpPr>
        <p:spPr>
          <a:xfrm>
            <a:off x="4383074" y="4113076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同心圆 52"/>
          <p:cNvSpPr/>
          <p:nvPr/>
        </p:nvSpPr>
        <p:spPr>
          <a:xfrm>
            <a:off x="4910873" y="3550466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270913" y="3766490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5270916" y="384574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42"/>
          <p:cNvSpPr/>
          <p:nvPr/>
        </p:nvSpPr>
        <p:spPr>
          <a:xfrm flipH="1">
            <a:off x="3846265" y="5278220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7" name="Rectangle 42"/>
          <p:cNvSpPr/>
          <p:nvPr/>
        </p:nvSpPr>
        <p:spPr>
          <a:xfrm flipH="1">
            <a:off x="3846265" y="495402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平行四边形 57"/>
          <p:cNvSpPr/>
          <p:nvPr/>
        </p:nvSpPr>
        <p:spPr>
          <a:xfrm>
            <a:off x="6683110" y="4725144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同心圆 58"/>
          <p:cNvSpPr/>
          <p:nvPr/>
        </p:nvSpPr>
        <p:spPr>
          <a:xfrm>
            <a:off x="6280169" y="4869160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640209" y="5085184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6640212" y="5164435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42"/>
          <p:cNvSpPr/>
          <p:nvPr/>
        </p:nvSpPr>
        <p:spPr>
          <a:xfrm flipH="1">
            <a:off x="6163286" y="3766052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3" name="Rectangle 42"/>
          <p:cNvSpPr/>
          <p:nvPr/>
        </p:nvSpPr>
        <p:spPr>
          <a:xfrm flipH="1">
            <a:off x="6163286" y="3441857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8571787" y="4113076"/>
            <a:ext cx="1332148" cy="612068"/>
          </a:xfrm>
          <a:prstGeom prst="parallelogram">
            <a:avLst>
              <a:gd name="adj" fmla="val 14441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同心圆 64"/>
          <p:cNvSpPr/>
          <p:nvPr/>
        </p:nvSpPr>
        <p:spPr>
          <a:xfrm>
            <a:off x="9099586" y="3550466"/>
            <a:ext cx="936104" cy="936104"/>
          </a:xfrm>
          <a:prstGeom prst="donut">
            <a:avLst>
              <a:gd name="adj" fmla="val 4359"/>
            </a:avLst>
          </a:prstGeom>
          <a:solidFill>
            <a:srgbClr val="EFEFEF"/>
          </a:solidFill>
          <a:ln w="19050">
            <a:noFill/>
          </a:ln>
          <a:effectLst>
            <a:outerShdw blurRad="1524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459626" y="3766490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9459629" y="384574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angle 42"/>
          <p:cNvSpPr/>
          <p:nvPr/>
        </p:nvSpPr>
        <p:spPr>
          <a:xfrm flipH="1">
            <a:off x="8034978" y="5278220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69" name="Rectangle 42"/>
          <p:cNvSpPr/>
          <p:nvPr/>
        </p:nvSpPr>
        <p:spPr>
          <a:xfrm flipH="1">
            <a:off x="8034978" y="4954025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805516092"/>
              </p:ext>
            </p:extLst>
          </p:nvPr>
        </p:nvGraphicFramePr>
        <p:xfrm>
          <a:off x="3048000" y="1397000"/>
          <a:ext cx="6096000" cy="1815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39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同心圆 4"/>
          <p:cNvSpPr/>
          <p:nvPr/>
        </p:nvSpPr>
        <p:spPr>
          <a:xfrm>
            <a:off x="3006017" y="1541716"/>
            <a:ext cx="1656184" cy="1656184"/>
          </a:xfrm>
          <a:prstGeom prst="donut">
            <a:avLst>
              <a:gd name="adj" fmla="val 9948"/>
            </a:avLst>
          </a:prstGeom>
          <a:solidFill>
            <a:srgbClr val="D9E02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24346" y="1785287"/>
            <a:ext cx="2219526" cy="1169049"/>
            <a:chOff x="611560" y="2370062"/>
            <a:chExt cx="2219526" cy="1169049"/>
          </a:xfrm>
        </p:grpSpPr>
        <p:sp>
          <p:nvSpPr>
            <p:cNvPr id="7" name="椭圆 6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03712" y="1988828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49587" y="2366784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87"/>
          <p:cNvSpPr>
            <a:spLocks noEditPoints="1"/>
          </p:cNvSpPr>
          <p:nvPr/>
        </p:nvSpPr>
        <p:spPr bwMode="auto">
          <a:xfrm>
            <a:off x="2601287" y="3387270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2"/>
          <p:cNvSpPr/>
          <p:nvPr/>
        </p:nvSpPr>
        <p:spPr>
          <a:xfrm>
            <a:off x="3114032" y="3390518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17" name="同心圆 16"/>
          <p:cNvSpPr/>
          <p:nvPr/>
        </p:nvSpPr>
        <p:spPr>
          <a:xfrm>
            <a:off x="7076794" y="1541716"/>
            <a:ext cx="1656184" cy="1656184"/>
          </a:xfrm>
          <a:prstGeom prst="donut">
            <a:avLst>
              <a:gd name="adj" fmla="val 9948"/>
            </a:avLst>
          </a:prstGeom>
          <a:solidFill>
            <a:srgbClr val="79CA4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795123" y="1785287"/>
            <a:ext cx="2219526" cy="1169049"/>
            <a:chOff x="611560" y="2370062"/>
            <a:chExt cx="2219526" cy="1169049"/>
          </a:xfrm>
        </p:grpSpPr>
        <p:sp>
          <p:nvSpPr>
            <p:cNvPr id="23" name="椭圆 2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574489" y="1988828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0364" y="2366784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87"/>
          <p:cNvSpPr>
            <a:spLocks noEditPoints="1"/>
          </p:cNvSpPr>
          <p:nvPr/>
        </p:nvSpPr>
        <p:spPr bwMode="auto">
          <a:xfrm>
            <a:off x="6672064" y="3387270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42"/>
          <p:cNvSpPr/>
          <p:nvPr/>
        </p:nvSpPr>
        <p:spPr>
          <a:xfrm>
            <a:off x="7184809" y="3390518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7" name="同心圆 26"/>
          <p:cNvSpPr/>
          <p:nvPr/>
        </p:nvSpPr>
        <p:spPr>
          <a:xfrm>
            <a:off x="3006017" y="3929794"/>
            <a:ext cx="1656184" cy="1656184"/>
          </a:xfrm>
          <a:prstGeom prst="donut">
            <a:avLst>
              <a:gd name="adj" fmla="val 9948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24346" y="4173365"/>
            <a:ext cx="2219526" cy="1169049"/>
            <a:chOff x="611560" y="2370062"/>
            <a:chExt cx="2219526" cy="1169049"/>
          </a:xfrm>
        </p:grpSpPr>
        <p:sp>
          <p:nvSpPr>
            <p:cNvPr id="33" name="椭圆 3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503712" y="4376906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49587" y="4754862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reeform 87"/>
          <p:cNvSpPr>
            <a:spLocks noEditPoints="1"/>
          </p:cNvSpPr>
          <p:nvPr/>
        </p:nvSpPr>
        <p:spPr bwMode="auto">
          <a:xfrm>
            <a:off x="2601287" y="5775348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42"/>
          <p:cNvSpPr/>
          <p:nvPr/>
        </p:nvSpPr>
        <p:spPr>
          <a:xfrm>
            <a:off x="3114032" y="5778596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7" name="同心圆 36"/>
          <p:cNvSpPr/>
          <p:nvPr/>
        </p:nvSpPr>
        <p:spPr>
          <a:xfrm>
            <a:off x="7076794" y="3929794"/>
            <a:ext cx="1656184" cy="1656184"/>
          </a:xfrm>
          <a:prstGeom prst="donut">
            <a:avLst>
              <a:gd name="adj" fmla="val 9948"/>
            </a:avLst>
          </a:prstGeom>
          <a:solidFill>
            <a:srgbClr val="FF952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795123" y="4173365"/>
            <a:ext cx="2219526" cy="1169049"/>
            <a:chOff x="611560" y="2370062"/>
            <a:chExt cx="2219526" cy="1169049"/>
          </a:xfrm>
        </p:grpSpPr>
        <p:sp>
          <p:nvSpPr>
            <p:cNvPr id="43" name="椭圆 42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574489" y="4376906"/>
            <a:ext cx="660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20364" y="4754862"/>
            <a:ext cx="11690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87"/>
          <p:cNvSpPr>
            <a:spLocks noEditPoints="1"/>
          </p:cNvSpPr>
          <p:nvPr/>
        </p:nvSpPr>
        <p:spPr bwMode="auto">
          <a:xfrm>
            <a:off x="6672064" y="5775348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42"/>
          <p:cNvSpPr/>
          <p:nvPr/>
        </p:nvSpPr>
        <p:spPr>
          <a:xfrm>
            <a:off x="7184809" y="5778596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305851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35760" y="1772816"/>
            <a:ext cx="4320480" cy="432048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343647" y="1388605"/>
            <a:ext cx="2385031" cy="238503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071667" y="3284987"/>
            <a:ext cx="2385031" cy="2385031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760842" y="1805801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88862" y="3702182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935763" y="1556795"/>
            <a:ext cx="1550639" cy="155063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60096" y="4149104"/>
            <a:ext cx="1944192" cy="1944192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55840" y="2492896"/>
            <a:ext cx="2880320" cy="28803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285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50"/>
          <p:cNvSpPr>
            <a:spLocks noEditPoints="1"/>
          </p:cNvSpPr>
          <p:nvPr/>
        </p:nvSpPr>
        <p:spPr bwMode="auto">
          <a:xfrm>
            <a:off x="5714206" y="2953990"/>
            <a:ext cx="763588" cy="661988"/>
          </a:xfrm>
          <a:custGeom>
            <a:avLst/>
            <a:gdLst>
              <a:gd name="T0" fmla="*/ 195 w 481"/>
              <a:gd name="T1" fmla="*/ 117 h 417"/>
              <a:gd name="T2" fmla="*/ 164 w 481"/>
              <a:gd name="T3" fmla="*/ 147 h 417"/>
              <a:gd name="T4" fmla="*/ 160 w 481"/>
              <a:gd name="T5" fmla="*/ 265 h 417"/>
              <a:gd name="T6" fmla="*/ 176 w 481"/>
              <a:gd name="T7" fmla="*/ 305 h 417"/>
              <a:gd name="T8" fmla="*/ 217 w 481"/>
              <a:gd name="T9" fmla="*/ 321 h 417"/>
              <a:gd name="T10" fmla="*/ 401 w 481"/>
              <a:gd name="T11" fmla="*/ 377 h 417"/>
              <a:gd name="T12" fmla="*/ 409 w 481"/>
              <a:gd name="T13" fmla="*/ 321 h 417"/>
              <a:gd name="T14" fmla="*/ 447 w 481"/>
              <a:gd name="T15" fmla="*/ 305 h 417"/>
              <a:gd name="T16" fmla="*/ 465 w 481"/>
              <a:gd name="T17" fmla="*/ 265 h 417"/>
              <a:gd name="T18" fmla="*/ 459 w 481"/>
              <a:gd name="T19" fmla="*/ 147 h 417"/>
              <a:gd name="T20" fmla="*/ 431 w 481"/>
              <a:gd name="T21" fmla="*/ 117 h 417"/>
              <a:gd name="T22" fmla="*/ 217 w 481"/>
              <a:gd name="T23" fmla="*/ 113 h 417"/>
              <a:gd name="T24" fmla="*/ 409 w 481"/>
              <a:gd name="T25" fmla="*/ 97 h 417"/>
              <a:gd name="T26" fmla="*/ 459 w 481"/>
              <a:gd name="T27" fmla="*/ 117 h 417"/>
              <a:gd name="T28" fmla="*/ 481 w 481"/>
              <a:gd name="T29" fmla="*/ 169 h 417"/>
              <a:gd name="T30" fmla="*/ 475 w 481"/>
              <a:gd name="T31" fmla="*/ 293 h 417"/>
              <a:gd name="T32" fmla="*/ 437 w 481"/>
              <a:gd name="T33" fmla="*/ 331 h 417"/>
              <a:gd name="T34" fmla="*/ 401 w 481"/>
              <a:gd name="T35" fmla="*/ 337 h 417"/>
              <a:gd name="T36" fmla="*/ 305 w 481"/>
              <a:gd name="T37" fmla="*/ 337 h 417"/>
              <a:gd name="T38" fmla="*/ 189 w 481"/>
              <a:gd name="T39" fmla="*/ 331 h 417"/>
              <a:gd name="T40" fmla="*/ 150 w 481"/>
              <a:gd name="T41" fmla="*/ 293 h 417"/>
              <a:gd name="T42" fmla="*/ 144 w 481"/>
              <a:gd name="T43" fmla="*/ 169 h 417"/>
              <a:gd name="T44" fmla="*/ 164 w 481"/>
              <a:gd name="T45" fmla="*/ 117 h 417"/>
              <a:gd name="T46" fmla="*/ 217 w 481"/>
              <a:gd name="T47" fmla="*/ 97 h 417"/>
              <a:gd name="T48" fmla="*/ 281 w 481"/>
              <a:gd name="T49" fmla="*/ 0 h 417"/>
              <a:gd name="T50" fmla="*/ 331 w 481"/>
              <a:gd name="T51" fmla="*/ 22 h 417"/>
              <a:gd name="T52" fmla="*/ 353 w 481"/>
              <a:gd name="T53" fmla="*/ 73 h 417"/>
              <a:gd name="T54" fmla="*/ 337 w 481"/>
              <a:gd name="T55" fmla="*/ 81 h 417"/>
              <a:gd name="T56" fmla="*/ 317 w 481"/>
              <a:gd name="T57" fmla="*/ 34 h 417"/>
              <a:gd name="T58" fmla="*/ 273 w 481"/>
              <a:gd name="T59" fmla="*/ 16 h 417"/>
              <a:gd name="T60" fmla="*/ 54 w 481"/>
              <a:gd name="T61" fmla="*/ 20 h 417"/>
              <a:gd name="T62" fmla="*/ 20 w 481"/>
              <a:gd name="T63" fmla="*/ 54 h 417"/>
              <a:gd name="T64" fmla="*/ 16 w 481"/>
              <a:gd name="T65" fmla="*/ 161 h 417"/>
              <a:gd name="T66" fmla="*/ 34 w 481"/>
              <a:gd name="T67" fmla="*/ 205 h 417"/>
              <a:gd name="T68" fmla="*/ 80 w 481"/>
              <a:gd name="T69" fmla="*/ 225 h 417"/>
              <a:gd name="T70" fmla="*/ 72 w 481"/>
              <a:gd name="T71" fmla="*/ 281 h 417"/>
              <a:gd name="T72" fmla="*/ 128 w 481"/>
              <a:gd name="T73" fmla="*/ 265 h 417"/>
              <a:gd name="T74" fmla="*/ 72 w 481"/>
              <a:gd name="T75" fmla="*/ 241 h 417"/>
              <a:gd name="T76" fmla="*/ 20 w 481"/>
              <a:gd name="T77" fmla="*/ 219 h 417"/>
              <a:gd name="T78" fmla="*/ 0 w 481"/>
              <a:gd name="T79" fmla="*/ 169 h 417"/>
              <a:gd name="T80" fmla="*/ 6 w 481"/>
              <a:gd name="T81" fmla="*/ 44 h 417"/>
              <a:gd name="T82" fmla="*/ 44 w 481"/>
              <a:gd name="T83" fmla="*/ 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17">
                <a:moveTo>
                  <a:pt x="217" y="113"/>
                </a:moveTo>
                <a:lnTo>
                  <a:pt x="195" y="117"/>
                </a:lnTo>
                <a:lnTo>
                  <a:pt x="176" y="129"/>
                </a:lnTo>
                <a:lnTo>
                  <a:pt x="164" y="147"/>
                </a:lnTo>
                <a:lnTo>
                  <a:pt x="160" y="169"/>
                </a:lnTo>
                <a:lnTo>
                  <a:pt x="160" y="265"/>
                </a:lnTo>
                <a:lnTo>
                  <a:pt x="164" y="287"/>
                </a:lnTo>
                <a:lnTo>
                  <a:pt x="176" y="305"/>
                </a:lnTo>
                <a:lnTo>
                  <a:pt x="195" y="317"/>
                </a:lnTo>
                <a:lnTo>
                  <a:pt x="217" y="321"/>
                </a:lnTo>
                <a:lnTo>
                  <a:pt x="311" y="321"/>
                </a:lnTo>
                <a:lnTo>
                  <a:pt x="401" y="377"/>
                </a:lnTo>
                <a:lnTo>
                  <a:pt x="377" y="321"/>
                </a:lnTo>
                <a:lnTo>
                  <a:pt x="409" y="321"/>
                </a:lnTo>
                <a:lnTo>
                  <a:pt x="431" y="317"/>
                </a:lnTo>
                <a:lnTo>
                  <a:pt x="447" y="305"/>
                </a:lnTo>
                <a:lnTo>
                  <a:pt x="459" y="287"/>
                </a:lnTo>
                <a:lnTo>
                  <a:pt x="465" y="265"/>
                </a:lnTo>
                <a:lnTo>
                  <a:pt x="465" y="169"/>
                </a:lnTo>
                <a:lnTo>
                  <a:pt x="459" y="147"/>
                </a:lnTo>
                <a:lnTo>
                  <a:pt x="447" y="129"/>
                </a:lnTo>
                <a:lnTo>
                  <a:pt x="431" y="117"/>
                </a:lnTo>
                <a:lnTo>
                  <a:pt x="409" y="113"/>
                </a:lnTo>
                <a:lnTo>
                  <a:pt x="217" y="113"/>
                </a:lnTo>
                <a:close/>
                <a:moveTo>
                  <a:pt x="217" y="97"/>
                </a:moveTo>
                <a:lnTo>
                  <a:pt x="409" y="97"/>
                </a:lnTo>
                <a:lnTo>
                  <a:pt x="437" y="103"/>
                </a:lnTo>
                <a:lnTo>
                  <a:pt x="459" y="117"/>
                </a:lnTo>
                <a:lnTo>
                  <a:pt x="475" y="141"/>
                </a:lnTo>
                <a:lnTo>
                  <a:pt x="481" y="169"/>
                </a:lnTo>
                <a:lnTo>
                  <a:pt x="481" y="265"/>
                </a:lnTo>
                <a:lnTo>
                  <a:pt x="475" y="293"/>
                </a:lnTo>
                <a:lnTo>
                  <a:pt x="459" y="315"/>
                </a:lnTo>
                <a:lnTo>
                  <a:pt x="437" y="331"/>
                </a:lnTo>
                <a:lnTo>
                  <a:pt x="409" y="337"/>
                </a:lnTo>
                <a:lnTo>
                  <a:pt x="401" y="337"/>
                </a:lnTo>
                <a:lnTo>
                  <a:pt x="433" y="417"/>
                </a:lnTo>
                <a:lnTo>
                  <a:pt x="305" y="337"/>
                </a:lnTo>
                <a:lnTo>
                  <a:pt x="217" y="337"/>
                </a:lnTo>
                <a:lnTo>
                  <a:pt x="189" y="331"/>
                </a:lnTo>
                <a:lnTo>
                  <a:pt x="164" y="315"/>
                </a:lnTo>
                <a:lnTo>
                  <a:pt x="150" y="293"/>
                </a:lnTo>
                <a:lnTo>
                  <a:pt x="144" y="265"/>
                </a:lnTo>
                <a:lnTo>
                  <a:pt x="144" y="169"/>
                </a:lnTo>
                <a:lnTo>
                  <a:pt x="150" y="141"/>
                </a:lnTo>
                <a:lnTo>
                  <a:pt x="164" y="117"/>
                </a:lnTo>
                <a:lnTo>
                  <a:pt x="189" y="103"/>
                </a:lnTo>
                <a:lnTo>
                  <a:pt x="217" y="97"/>
                </a:lnTo>
                <a:close/>
                <a:moveTo>
                  <a:pt x="72" y="0"/>
                </a:moveTo>
                <a:lnTo>
                  <a:pt x="281" y="0"/>
                </a:lnTo>
                <a:lnTo>
                  <a:pt x="309" y="6"/>
                </a:lnTo>
                <a:lnTo>
                  <a:pt x="331" y="22"/>
                </a:lnTo>
                <a:lnTo>
                  <a:pt x="347" y="44"/>
                </a:lnTo>
                <a:lnTo>
                  <a:pt x="353" y="73"/>
                </a:lnTo>
                <a:lnTo>
                  <a:pt x="353" y="81"/>
                </a:lnTo>
                <a:lnTo>
                  <a:pt x="337" y="81"/>
                </a:lnTo>
                <a:lnTo>
                  <a:pt x="331" y="54"/>
                </a:lnTo>
                <a:lnTo>
                  <a:pt x="317" y="34"/>
                </a:lnTo>
                <a:lnTo>
                  <a:pt x="297" y="20"/>
                </a:lnTo>
                <a:lnTo>
                  <a:pt x="273" y="16"/>
                </a:lnTo>
                <a:lnTo>
                  <a:pt x="80" y="16"/>
                </a:lnTo>
                <a:lnTo>
                  <a:pt x="54" y="20"/>
                </a:lnTo>
                <a:lnTo>
                  <a:pt x="34" y="34"/>
                </a:lnTo>
                <a:lnTo>
                  <a:pt x="20" y="54"/>
                </a:lnTo>
                <a:lnTo>
                  <a:pt x="16" y="81"/>
                </a:lnTo>
                <a:lnTo>
                  <a:pt x="16" y="161"/>
                </a:lnTo>
                <a:lnTo>
                  <a:pt x="20" y="185"/>
                </a:lnTo>
                <a:lnTo>
                  <a:pt x="34" y="205"/>
                </a:lnTo>
                <a:lnTo>
                  <a:pt x="54" y="219"/>
                </a:lnTo>
                <a:lnTo>
                  <a:pt x="80" y="225"/>
                </a:lnTo>
                <a:lnTo>
                  <a:pt x="96" y="225"/>
                </a:lnTo>
                <a:lnTo>
                  <a:pt x="72" y="281"/>
                </a:lnTo>
                <a:lnTo>
                  <a:pt x="128" y="245"/>
                </a:lnTo>
                <a:lnTo>
                  <a:pt x="128" y="265"/>
                </a:lnTo>
                <a:lnTo>
                  <a:pt x="40" y="321"/>
                </a:lnTo>
                <a:lnTo>
                  <a:pt x="72" y="241"/>
                </a:lnTo>
                <a:lnTo>
                  <a:pt x="44" y="235"/>
                </a:lnTo>
                <a:lnTo>
                  <a:pt x="20" y="219"/>
                </a:lnTo>
                <a:lnTo>
                  <a:pt x="6" y="197"/>
                </a:lnTo>
                <a:lnTo>
                  <a:pt x="0" y="169"/>
                </a:lnTo>
                <a:lnTo>
                  <a:pt x="0" y="73"/>
                </a:lnTo>
                <a:lnTo>
                  <a:pt x="6" y="44"/>
                </a:lnTo>
                <a:lnTo>
                  <a:pt x="20" y="22"/>
                </a:lnTo>
                <a:lnTo>
                  <a:pt x="44" y="6"/>
                </a:lnTo>
                <a:lnTo>
                  <a:pt x="72" y="0"/>
                </a:lnTo>
                <a:close/>
              </a:path>
            </a:pathLst>
          </a:custGeom>
          <a:solidFill>
            <a:srgbClr val="FF9528"/>
          </a:solidFill>
          <a:ln w="0">
            <a:solidFill>
              <a:srgbClr val="FF9528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42"/>
          <p:cNvSpPr/>
          <p:nvPr/>
        </p:nvSpPr>
        <p:spPr>
          <a:xfrm flipH="1">
            <a:off x="5020777" y="3971217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1" name="Rectangle 42"/>
          <p:cNvSpPr/>
          <p:nvPr/>
        </p:nvSpPr>
        <p:spPr>
          <a:xfrm flipH="1">
            <a:off x="5020777" y="3647022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7624418" y="4477502"/>
            <a:ext cx="631825" cy="481013"/>
          </a:xfrm>
          <a:custGeom>
            <a:avLst/>
            <a:gdLst>
              <a:gd name="T0" fmla="*/ 226 w 398"/>
              <a:gd name="T1" fmla="*/ 101 h 303"/>
              <a:gd name="T2" fmla="*/ 266 w 398"/>
              <a:gd name="T3" fmla="*/ 141 h 303"/>
              <a:gd name="T4" fmla="*/ 266 w 398"/>
              <a:gd name="T5" fmla="*/ 197 h 303"/>
              <a:gd name="T6" fmla="*/ 226 w 398"/>
              <a:gd name="T7" fmla="*/ 235 h 303"/>
              <a:gd name="T8" fmla="*/ 170 w 398"/>
              <a:gd name="T9" fmla="*/ 235 h 303"/>
              <a:gd name="T10" fmla="*/ 132 w 398"/>
              <a:gd name="T11" fmla="*/ 197 h 303"/>
              <a:gd name="T12" fmla="*/ 132 w 398"/>
              <a:gd name="T13" fmla="*/ 141 h 303"/>
              <a:gd name="T14" fmla="*/ 170 w 398"/>
              <a:gd name="T15" fmla="*/ 101 h 303"/>
              <a:gd name="T16" fmla="*/ 314 w 398"/>
              <a:gd name="T17" fmla="*/ 73 h 303"/>
              <a:gd name="T18" fmla="*/ 306 w 398"/>
              <a:gd name="T19" fmla="*/ 75 h 303"/>
              <a:gd name="T20" fmla="*/ 302 w 398"/>
              <a:gd name="T21" fmla="*/ 85 h 303"/>
              <a:gd name="T22" fmla="*/ 306 w 398"/>
              <a:gd name="T23" fmla="*/ 93 h 303"/>
              <a:gd name="T24" fmla="*/ 314 w 398"/>
              <a:gd name="T25" fmla="*/ 97 h 303"/>
              <a:gd name="T26" fmla="*/ 324 w 398"/>
              <a:gd name="T27" fmla="*/ 93 h 303"/>
              <a:gd name="T28" fmla="*/ 326 w 398"/>
              <a:gd name="T29" fmla="*/ 85 h 303"/>
              <a:gd name="T30" fmla="*/ 324 w 398"/>
              <a:gd name="T31" fmla="*/ 75 h 303"/>
              <a:gd name="T32" fmla="*/ 314 w 398"/>
              <a:gd name="T33" fmla="*/ 73 h 303"/>
              <a:gd name="T34" fmla="*/ 168 w 398"/>
              <a:gd name="T35" fmla="*/ 77 h 303"/>
              <a:gd name="T36" fmla="*/ 122 w 398"/>
              <a:gd name="T37" fmla="*/ 111 h 303"/>
              <a:gd name="T38" fmla="*/ 104 w 398"/>
              <a:gd name="T39" fmla="*/ 169 h 303"/>
              <a:gd name="T40" fmla="*/ 122 w 398"/>
              <a:gd name="T41" fmla="*/ 225 h 303"/>
              <a:gd name="T42" fmla="*/ 168 w 398"/>
              <a:gd name="T43" fmla="*/ 259 h 303"/>
              <a:gd name="T44" fmla="*/ 230 w 398"/>
              <a:gd name="T45" fmla="*/ 259 h 303"/>
              <a:gd name="T46" fmla="*/ 276 w 398"/>
              <a:gd name="T47" fmla="*/ 225 h 303"/>
              <a:gd name="T48" fmla="*/ 294 w 398"/>
              <a:gd name="T49" fmla="*/ 169 h 303"/>
              <a:gd name="T50" fmla="*/ 276 w 398"/>
              <a:gd name="T51" fmla="*/ 111 h 303"/>
              <a:gd name="T52" fmla="*/ 230 w 398"/>
              <a:gd name="T53" fmla="*/ 77 h 303"/>
              <a:gd name="T54" fmla="*/ 48 w 398"/>
              <a:gd name="T55" fmla="*/ 16 h 303"/>
              <a:gd name="T56" fmla="*/ 76 w 398"/>
              <a:gd name="T57" fmla="*/ 16 h 303"/>
              <a:gd name="T58" fmla="*/ 80 w 398"/>
              <a:gd name="T59" fmla="*/ 24 h 303"/>
              <a:gd name="T60" fmla="*/ 80 w 398"/>
              <a:gd name="T61" fmla="*/ 30 h 303"/>
              <a:gd name="T62" fmla="*/ 40 w 398"/>
              <a:gd name="T63" fmla="*/ 32 h 303"/>
              <a:gd name="T64" fmla="*/ 40 w 398"/>
              <a:gd name="T65" fmla="*/ 20 h 303"/>
              <a:gd name="T66" fmla="*/ 48 w 398"/>
              <a:gd name="T67" fmla="*/ 16 h 303"/>
              <a:gd name="T68" fmla="*/ 246 w 398"/>
              <a:gd name="T69" fmla="*/ 0 h 303"/>
              <a:gd name="T70" fmla="*/ 270 w 398"/>
              <a:gd name="T71" fmla="*/ 16 h 303"/>
              <a:gd name="T72" fmla="*/ 290 w 398"/>
              <a:gd name="T73" fmla="*/ 42 h 303"/>
              <a:gd name="T74" fmla="*/ 374 w 398"/>
              <a:gd name="T75" fmla="*/ 48 h 303"/>
              <a:gd name="T76" fmla="*/ 388 w 398"/>
              <a:gd name="T77" fmla="*/ 52 h 303"/>
              <a:gd name="T78" fmla="*/ 398 w 398"/>
              <a:gd name="T79" fmla="*/ 65 h 303"/>
              <a:gd name="T80" fmla="*/ 398 w 398"/>
              <a:gd name="T81" fmla="*/ 281 h 303"/>
              <a:gd name="T82" fmla="*/ 394 w 398"/>
              <a:gd name="T83" fmla="*/ 295 h 303"/>
              <a:gd name="T84" fmla="*/ 382 w 398"/>
              <a:gd name="T85" fmla="*/ 303 h 303"/>
              <a:gd name="T86" fmla="*/ 24 w 398"/>
              <a:gd name="T87" fmla="*/ 303 h 303"/>
              <a:gd name="T88" fmla="*/ 8 w 398"/>
              <a:gd name="T89" fmla="*/ 299 h 303"/>
              <a:gd name="T90" fmla="*/ 0 w 398"/>
              <a:gd name="T91" fmla="*/ 287 h 303"/>
              <a:gd name="T92" fmla="*/ 0 w 398"/>
              <a:gd name="T93" fmla="*/ 73 h 303"/>
              <a:gd name="T94" fmla="*/ 4 w 398"/>
              <a:gd name="T95" fmla="*/ 59 h 303"/>
              <a:gd name="T96" fmla="*/ 16 w 398"/>
              <a:gd name="T97" fmla="*/ 48 h 303"/>
              <a:gd name="T98" fmla="*/ 96 w 398"/>
              <a:gd name="T99" fmla="*/ 48 h 303"/>
              <a:gd name="T100" fmla="*/ 118 w 398"/>
              <a:gd name="T101" fmla="*/ 30 h 303"/>
              <a:gd name="T102" fmla="*/ 134 w 398"/>
              <a:gd name="T103" fmla="*/ 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98" h="303">
                <a:moveTo>
                  <a:pt x="198" y="97"/>
                </a:moveTo>
                <a:lnTo>
                  <a:pt x="226" y="101"/>
                </a:lnTo>
                <a:lnTo>
                  <a:pt x="250" y="117"/>
                </a:lnTo>
                <a:lnTo>
                  <a:pt x="266" y="141"/>
                </a:lnTo>
                <a:lnTo>
                  <a:pt x="270" y="169"/>
                </a:lnTo>
                <a:lnTo>
                  <a:pt x="266" y="197"/>
                </a:lnTo>
                <a:lnTo>
                  <a:pt x="250" y="219"/>
                </a:lnTo>
                <a:lnTo>
                  <a:pt x="226" y="235"/>
                </a:lnTo>
                <a:lnTo>
                  <a:pt x="198" y="241"/>
                </a:lnTo>
                <a:lnTo>
                  <a:pt x="170" y="235"/>
                </a:lnTo>
                <a:lnTo>
                  <a:pt x="148" y="219"/>
                </a:lnTo>
                <a:lnTo>
                  <a:pt x="132" y="197"/>
                </a:lnTo>
                <a:lnTo>
                  <a:pt x="128" y="169"/>
                </a:lnTo>
                <a:lnTo>
                  <a:pt x="132" y="141"/>
                </a:lnTo>
                <a:lnTo>
                  <a:pt x="148" y="117"/>
                </a:lnTo>
                <a:lnTo>
                  <a:pt x="170" y="101"/>
                </a:lnTo>
                <a:lnTo>
                  <a:pt x="198" y="97"/>
                </a:lnTo>
                <a:close/>
                <a:moveTo>
                  <a:pt x="314" y="73"/>
                </a:moveTo>
                <a:lnTo>
                  <a:pt x="310" y="73"/>
                </a:lnTo>
                <a:lnTo>
                  <a:pt x="306" y="75"/>
                </a:lnTo>
                <a:lnTo>
                  <a:pt x="304" y="79"/>
                </a:lnTo>
                <a:lnTo>
                  <a:pt x="302" y="85"/>
                </a:lnTo>
                <a:lnTo>
                  <a:pt x="304" y="89"/>
                </a:lnTo>
                <a:lnTo>
                  <a:pt x="306" y="93"/>
                </a:lnTo>
                <a:lnTo>
                  <a:pt x="310" y="95"/>
                </a:lnTo>
                <a:lnTo>
                  <a:pt x="314" y="97"/>
                </a:lnTo>
                <a:lnTo>
                  <a:pt x="320" y="95"/>
                </a:lnTo>
                <a:lnTo>
                  <a:pt x="324" y="93"/>
                </a:lnTo>
                <a:lnTo>
                  <a:pt x="326" y="89"/>
                </a:lnTo>
                <a:lnTo>
                  <a:pt x="326" y="85"/>
                </a:lnTo>
                <a:lnTo>
                  <a:pt x="326" y="79"/>
                </a:lnTo>
                <a:lnTo>
                  <a:pt x="324" y="75"/>
                </a:lnTo>
                <a:lnTo>
                  <a:pt x="320" y="73"/>
                </a:lnTo>
                <a:lnTo>
                  <a:pt x="314" y="73"/>
                </a:lnTo>
                <a:close/>
                <a:moveTo>
                  <a:pt x="198" y="73"/>
                </a:moveTo>
                <a:lnTo>
                  <a:pt x="168" y="77"/>
                </a:lnTo>
                <a:lnTo>
                  <a:pt x="142" y="91"/>
                </a:lnTo>
                <a:lnTo>
                  <a:pt x="122" y="111"/>
                </a:lnTo>
                <a:lnTo>
                  <a:pt x="108" y="137"/>
                </a:lnTo>
                <a:lnTo>
                  <a:pt x="104" y="169"/>
                </a:lnTo>
                <a:lnTo>
                  <a:pt x="108" y="199"/>
                </a:lnTo>
                <a:lnTo>
                  <a:pt x="122" y="225"/>
                </a:lnTo>
                <a:lnTo>
                  <a:pt x="142" y="245"/>
                </a:lnTo>
                <a:lnTo>
                  <a:pt x="168" y="259"/>
                </a:lnTo>
                <a:lnTo>
                  <a:pt x="198" y="265"/>
                </a:lnTo>
                <a:lnTo>
                  <a:pt x="230" y="259"/>
                </a:lnTo>
                <a:lnTo>
                  <a:pt x="256" y="245"/>
                </a:lnTo>
                <a:lnTo>
                  <a:pt x="276" y="225"/>
                </a:lnTo>
                <a:lnTo>
                  <a:pt x="290" y="199"/>
                </a:lnTo>
                <a:lnTo>
                  <a:pt x="294" y="169"/>
                </a:lnTo>
                <a:lnTo>
                  <a:pt x="290" y="137"/>
                </a:lnTo>
                <a:lnTo>
                  <a:pt x="276" y="111"/>
                </a:lnTo>
                <a:lnTo>
                  <a:pt x="256" y="91"/>
                </a:lnTo>
                <a:lnTo>
                  <a:pt x="230" y="77"/>
                </a:lnTo>
                <a:lnTo>
                  <a:pt x="198" y="73"/>
                </a:lnTo>
                <a:close/>
                <a:moveTo>
                  <a:pt x="48" y="16"/>
                </a:moveTo>
                <a:lnTo>
                  <a:pt x="72" y="16"/>
                </a:lnTo>
                <a:lnTo>
                  <a:pt x="76" y="16"/>
                </a:lnTo>
                <a:lnTo>
                  <a:pt x="78" y="20"/>
                </a:lnTo>
                <a:lnTo>
                  <a:pt x="80" y="24"/>
                </a:lnTo>
                <a:lnTo>
                  <a:pt x="80" y="28"/>
                </a:lnTo>
                <a:lnTo>
                  <a:pt x="80" y="30"/>
                </a:lnTo>
                <a:lnTo>
                  <a:pt x="80" y="32"/>
                </a:lnTo>
                <a:lnTo>
                  <a:pt x="40" y="32"/>
                </a:lnTo>
                <a:lnTo>
                  <a:pt x="40" y="24"/>
                </a:lnTo>
                <a:lnTo>
                  <a:pt x="40" y="20"/>
                </a:lnTo>
                <a:lnTo>
                  <a:pt x="44" y="16"/>
                </a:lnTo>
                <a:lnTo>
                  <a:pt x="48" y="16"/>
                </a:lnTo>
                <a:close/>
                <a:moveTo>
                  <a:pt x="144" y="0"/>
                </a:moveTo>
                <a:lnTo>
                  <a:pt x="246" y="0"/>
                </a:lnTo>
                <a:lnTo>
                  <a:pt x="260" y="4"/>
                </a:lnTo>
                <a:lnTo>
                  <a:pt x="270" y="16"/>
                </a:lnTo>
                <a:lnTo>
                  <a:pt x="280" y="30"/>
                </a:lnTo>
                <a:lnTo>
                  <a:pt x="290" y="42"/>
                </a:lnTo>
                <a:lnTo>
                  <a:pt x="302" y="48"/>
                </a:lnTo>
                <a:lnTo>
                  <a:pt x="374" y="48"/>
                </a:lnTo>
                <a:lnTo>
                  <a:pt x="382" y="48"/>
                </a:lnTo>
                <a:lnTo>
                  <a:pt x="388" y="52"/>
                </a:lnTo>
                <a:lnTo>
                  <a:pt x="394" y="59"/>
                </a:lnTo>
                <a:lnTo>
                  <a:pt x="398" y="65"/>
                </a:lnTo>
                <a:lnTo>
                  <a:pt x="398" y="73"/>
                </a:lnTo>
                <a:lnTo>
                  <a:pt x="398" y="281"/>
                </a:lnTo>
                <a:lnTo>
                  <a:pt x="398" y="287"/>
                </a:lnTo>
                <a:lnTo>
                  <a:pt x="394" y="295"/>
                </a:lnTo>
                <a:lnTo>
                  <a:pt x="388" y="299"/>
                </a:lnTo>
                <a:lnTo>
                  <a:pt x="382" y="303"/>
                </a:lnTo>
                <a:lnTo>
                  <a:pt x="374" y="303"/>
                </a:lnTo>
                <a:lnTo>
                  <a:pt x="24" y="303"/>
                </a:lnTo>
                <a:lnTo>
                  <a:pt x="16" y="303"/>
                </a:lnTo>
                <a:lnTo>
                  <a:pt x="8" y="299"/>
                </a:lnTo>
                <a:lnTo>
                  <a:pt x="4" y="295"/>
                </a:lnTo>
                <a:lnTo>
                  <a:pt x="0" y="287"/>
                </a:lnTo>
                <a:lnTo>
                  <a:pt x="0" y="281"/>
                </a:lnTo>
                <a:lnTo>
                  <a:pt x="0" y="73"/>
                </a:lnTo>
                <a:lnTo>
                  <a:pt x="0" y="65"/>
                </a:lnTo>
                <a:lnTo>
                  <a:pt x="4" y="59"/>
                </a:lnTo>
                <a:lnTo>
                  <a:pt x="8" y="52"/>
                </a:lnTo>
                <a:lnTo>
                  <a:pt x="16" y="48"/>
                </a:lnTo>
                <a:lnTo>
                  <a:pt x="24" y="48"/>
                </a:lnTo>
                <a:lnTo>
                  <a:pt x="96" y="48"/>
                </a:lnTo>
                <a:lnTo>
                  <a:pt x="108" y="42"/>
                </a:lnTo>
                <a:lnTo>
                  <a:pt x="118" y="30"/>
                </a:lnTo>
                <a:lnTo>
                  <a:pt x="126" y="16"/>
                </a:lnTo>
                <a:lnTo>
                  <a:pt x="134" y="4"/>
                </a:lnTo>
                <a:lnTo>
                  <a:pt x="144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42"/>
          <p:cNvSpPr/>
          <p:nvPr/>
        </p:nvSpPr>
        <p:spPr>
          <a:xfrm flipH="1">
            <a:off x="7101721" y="5089003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7117763" y="5373218"/>
            <a:ext cx="1661170" cy="29679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</a:t>
            </a:r>
          </a:p>
        </p:txBody>
      </p:sp>
      <p:sp>
        <p:nvSpPr>
          <p:cNvPr id="45" name="Freeform 20"/>
          <p:cNvSpPr>
            <a:spLocks noEditPoints="1"/>
          </p:cNvSpPr>
          <p:nvPr/>
        </p:nvSpPr>
        <p:spPr bwMode="auto">
          <a:xfrm>
            <a:off x="4495891" y="1806111"/>
            <a:ext cx="524886" cy="526313"/>
          </a:xfrm>
          <a:custGeom>
            <a:avLst/>
            <a:gdLst>
              <a:gd name="T0" fmla="*/ 0 w 368"/>
              <a:gd name="T1" fmla="*/ 65 h 369"/>
              <a:gd name="T2" fmla="*/ 248 w 368"/>
              <a:gd name="T3" fmla="*/ 65 h 369"/>
              <a:gd name="T4" fmla="*/ 232 w 368"/>
              <a:gd name="T5" fmla="*/ 81 h 369"/>
              <a:gd name="T6" fmla="*/ 16 w 368"/>
              <a:gd name="T7" fmla="*/ 81 h 369"/>
              <a:gd name="T8" fmla="*/ 16 w 368"/>
              <a:gd name="T9" fmla="*/ 353 h 369"/>
              <a:gd name="T10" fmla="*/ 288 w 368"/>
              <a:gd name="T11" fmla="*/ 353 h 369"/>
              <a:gd name="T12" fmla="*/ 288 w 368"/>
              <a:gd name="T13" fmla="*/ 137 h 369"/>
              <a:gd name="T14" fmla="*/ 304 w 368"/>
              <a:gd name="T15" fmla="*/ 121 h 369"/>
              <a:gd name="T16" fmla="*/ 304 w 368"/>
              <a:gd name="T17" fmla="*/ 369 h 369"/>
              <a:gd name="T18" fmla="*/ 0 w 368"/>
              <a:gd name="T19" fmla="*/ 369 h 369"/>
              <a:gd name="T20" fmla="*/ 0 w 368"/>
              <a:gd name="T21" fmla="*/ 65 h 369"/>
              <a:gd name="T22" fmla="*/ 308 w 368"/>
              <a:gd name="T23" fmla="*/ 29 h 369"/>
              <a:gd name="T24" fmla="*/ 318 w 368"/>
              <a:gd name="T25" fmla="*/ 39 h 369"/>
              <a:gd name="T26" fmla="*/ 152 w 368"/>
              <a:gd name="T27" fmla="*/ 201 h 369"/>
              <a:gd name="T28" fmla="*/ 152 w 368"/>
              <a:gd name="T29" fmla="*/ 217 h 369"/>
              <a:gd name="T30" fmla="*/ 160 w 368"/>
              <a:gd name="T31" fmla="*/ 217 h 369"/>
              <a:gd name="T32" fmla="*/ 330 w 368"/>
              <a:gd name="T33" fmla="*/ 51 h 369"/>
              <a:gd name="T34" fmla="*/ 340 w 368"/>
              <a:gd name="T35" fmla="*/ 61 h 369"/>
              <a:gd name="T36" fmla="*/ 164 w 368"/>
              <a:gd name="T37" fmla="*/ 237 h 369"/>
              <a:gd name="T38" fmla="*/ 132 w 368"/>
              <a:gd name="T39" fmla="*/ 241 h 369"/>
              <a:gd name="T40" fmla="*/ 132 w 368"/>
              <a:gd name="T41" fmla="*/ 245 h 369"/>
              <a:gd name="T42" fmla="*/ 124 w 368"/>
              <a:gd name="T43" fmla="*/ 245 h 369"/>
              <a:gd name="T44" fmla="*/ 124 w 368"/>
              <a:gd name="T45" fmla="*/ 237 h 369"/>
              <a:gd name="T46" fmla="*/ 128 w 368"/>
              <a:gd name="T47" fmla="*/ 237 h 369"/>
              <a:gd name="T48" fmla="*/ 132 w 368"/>
              <a:gd name="T49" fmla="*/ 205 h 369"/>
              <a:gd name="T50" fmla="*/ 308 w 368"/>
              <a:gd name="T51" fmla="*/ 29 h 369"/>
              <a:gd name="T52" fmla="*/ 340 w 368"/>
              <a:gd name="T53" fmla="*/ 0 h 369"/>
              <a:gd name="T54" fmla="*/ 368 w 368"/>
              <a:gd name="T55" fmla="*/ 29 h 369"/>
              <a:gd name="T56" fmla="*/ 352 w 368"/>
              <a:gd name="T57" fmla="*/ 49 h 369"/>
              <a:gd name="T58" fmla="*/ 320 w 368"/>
              <a:gd name="T59" fmla="*/ 16 h 369"/>
              <a:gd name="T60" fmla="*/ 340 w 368"/>
              <a:gd name="T61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8" h="369">
                <a:moveTo>
                  <a:pt x="0" y="65"/>
                </a:moveTo>
                <a:lnTo>
                  <a:pt x="248" y="65"/>
                </a:lnTo>
                <a:lnTo>
                  <a:pt x="232" y="81"/>
                </a:lnTo>
                <a:lnTo>
                  <a:pt x="16" y="81"/>
                </a:lnTo>
                <a:lnTo>
                  <a:pt x="16" y="353"/>
                </a:lnTo>
                <a:lnTo>
                  <a:pt x="288" y="353"/>
                </a:lnTo>
                <a:lnTo>
                  <a:pt x="288" y="137"/>
                </a:lnTo>
                <a:lnTo>
                  <a:pt x="304" y="121"/>
                </a:lnTo>
                <a:lnTo>
                  <a:pt x="304" y="369"/>
                </a:lnTo>
                <a:lnTo>
                  <a:pt x="0" y="369"/>
                </a:lnTo>
                <a:lnTo>
                  <a:pt x="0" y="65"/>
                </a:lnTo>
                <a:close/>
                <a:moveTo>
                  <a:pt x="308" y="29"/>
                </a:moveTo>
                <a:lnTo>
                  <a:pt x="318" y="39"/>
                </a:lnTo>
                <a:lnTo>
                  <a:pt x="152" y="201"/>
                </a:lnTo>
                <a:lnTo>
                  <a:pt x="152" y="217"/>
                </a:lnTo>
                <a:lnTo>
                  <a:pt x="160" y="217"/>
                </a:lnTo>
                <a:lnTo>
                  <a:pt x="330" y="51"/>
                </a:lnTo>
                <a:lnTo>
                  <a:pt x="340" y="61"/>
                </a:lnTo>
                <a:lnTo>
                  <a:pt x="164" y="237"/>
                </a:lnTo>
                <a:lnTo>
                  <a:pt x="132" y="241"/>
                </a:lnTo>
                <a:lnTo>
                  <a:pt x="132" y="245"/>
                </a:lnTo>
                <a:lnTo>
                  <a:pt x="124" y="245"/>
                </a:lnTo>
                <a:lnTo>
                  <a:pt x="124" y="237"/>
                </a:lnTo>
                <a:lnTo>
                  <a:pt x="128" y="237"/>
                </a:lnTo>
                <a:lnTo>
                  <a:pt x="132" y="205"/>
                </a:lnTo>
                <a:lnTo>
                  <a:pt x="308" y="29"/>
                </a:lnTo>
                <a:close/>
                <a:moveTo>
                  <a:pt x="340" y="0"/>
                </a:moveTo>
                <a:lnTo>
                  <a:pt x="368" y="29"/>
                </a:lnTo>
                <a:lnTo>
                  <a:pt x="352" y="49"/>
                </a:lnTo>
                <a:lnTo>
                  <a:pt x="320" y="16"/>
                </a:lnTo>
                <a:lnTo>
                  <a:pt x="340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42"/>
          <p:cNvSpPr/>
          <p:nvPr/>
        </p:nvSpPr>
        <p:spPr>
          <a:xfrm flipH="1">
            <a:off x="3935763" y="2477262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2"/>
          <p:cNvSpPr/>
          <p:nvPr/>
        </p:nvSpPr>
        <p:spPr>
          <a:xfrm flipH="1">
            <a:off x="6754367" y="2644961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473872" y="4614150"/>
            <a:ext cx="1520935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任意多边形 48"/>
          <p:cNvSpPr>
            <a:spLocks/>
          </p:cNvSpPr>
          <p:nvPr/>
        </p:nvSpPr>
        <p:spPr bwMode="auto">
          <a:xfrm>
            <a:off x="3967687" y="3942639"/>
            <a:ext cx="533298" cy="534863"/>
          </a:xfrm>
          <a:custGeom>
            <a:avLst/>
            <a:gdLst>
              <a:gd name="connsiteX0" fmla="*/ 136061 w 533298"/>
              <a:gd name="connsiteY0" fmla="*/ 64121 h 534863"/>
              <a:gd name="connsiteX1" fmla="*/ 114166 w 533298"/>
              <a:gd name="connsiteY1" fmla="*/ 93836 h 534863"/>
              <a:gd name="connsiteX2" fmla="*/ 103219 w 533298"/>
              <a:gd name="connsiteY2" fmla="*/ 128242 h 534863"/>
              <a:gd name="connsiteX3" fmla="*/ 101655 w 533298"/>
              <a:gd name="connsiteY3" fmla="*/ 167340 h 534863"/>
              <a:gd name="connsiteX4" fmla="*/ 107910 w 533298"/>
              <a:gd name="connsiteY4" fmla="*/ 197055 h 534863"/>
              <a:gd name="connsiteX5" fmla="*/ 123550 w 533298"/>
              <a:gd name="connsiteY5" fmla="*/ 223642 h 534863"/>
              <a:gd name="connsiteX6" fmla="*/ 143881 w 533298"/>
              <a:gd name="connsiteY6" fmla="*/ 248665 h 534863"/>
              <a:gd name="connsiteX7" fmla="*/ 170467 w 533298"/>
              <a:gd name="connsiteY7" fmla="*/ 270560 h 534863"/>
              <a:gd name="connsiteX8" fmla="*/ 203310 w 533298"/>
              <a:gd name="connsiteY8" fmla="*/ 287763 h 534863"/>
              <a:gd name="connsiteX9" fmla="*/ 236153 w 533298"/>
              <a:gd name="connsiteY9" fmla="*/ 303402 h 534863"/>
              <a:gd name="connsiteX10" fmla="*/ 275251 w 533298"/>
              <a:gd name="connsiteY10" fmla="*/ 322169 h 534863"/>
              <a:gd name="connsiteX11" fmla="*/ 301838 w 533298"/>
              <a:gd name="connsiteY11" fmla="*/ 340936 h 534863"/>
              <a:gd name="connsiteX12" fmla="*/ 320605 w 533298"/>
              <a:gd name="connsiteY12" fmla="*/ 361267 h 534863"/>
              <a:gd name="connsiteX13" fmla="*/ 328424 w 533298"/>
              <a:gd name="connsiteY13" fmla="*/ 381598 h 534863"/>
              <a:gd name="connsiteX14" fmla="*/ 328424 w 533298"/>
              <a:gd name="connsiteY14" fmla="*/ 398802 h 534863"/>
              <a:gd name="connsiteX15" fmla="*/ 320605 w 533298"/>
              <a:gd name="connsiteY15" fmla="*/ 414441 h 534863"/>
              <a:gd name="connsiteX16" fmla="*/ 308093 w 533298"/>
              <a:gd name="connsiteY16" fmla="*/ 426952 h 534863"/>
              <a:gd name="connsiteX17" fmla="*/ 287762 w 533298"/>
              <a:gd name="connsiteY17" fmla="*/ 434772 h 534863"/>
              <a:gd name="connsiteX18" fmla="*/ 265867 w 533298"/>
              <a:gd name="connsiteY18" fmla="*/ 439464 h 534863"/>
              <a:gd name="connsiteX19" fmla="*/ 233025 w 533298"/>
              <a:gd name="connsiteY19" fmla="*/ 434772 h 534863"/>
              <a:gd name="connsiteX20" fmla="*/ 204874 w 533298"/>
              <a:gd name="connsiteY20" fmla="*/ 426952 h 534863"/>
              <a:gd name="connsiteX21" fmla="*/ 179851 w 533298"/>
              <a:gd name="connsiteY21" fmla="*/ 414441 h 534863"/>
              <a:gd name="connsiteX22" fmla="*/ 161084 w 533298"/>
              <a:gd name="connsiteY22" fmla="*/ 405057 h 534863"/>
              <a:gd name="connsiteX23" fmla="*/ 150136 w 533298"/>
              <a:gd name="connsiteY23" fmla="*/ 397238 h 534863"/>
              <a:gd name="connsiteX24" fmla="*/ 145445 w 533298"/>
              <a:gd name="connsiteY24" fmla="*/ 392546 h 534863"/>
              <a:gd name="connsiteX25" fmla="*/ 103219 w 533298"/>
              <a:gd name="connsiteY25" fmla="*/ 491073 h 534863"/>
              <a:gd name="connsiteX26" fmla="*/ 132933 w 533298"/>
              <a:gd name="connsiteY26" fmla="*/ 503585 h 534863"/>
              <a:gd name="connsiteX27" fmla="*/ 159520 w 533298"/>
              <a:gd name="connsiteY27" fmla="*/ 514532 h 534863"/>
              <a:gd name="connsiteX28" fmla="*/ 181415 w 533298"/>
              <a:gd name="connsiteY28" fmla="*/ 522352 h 534863"/>
              <a:gd name="connsiteX29" fmla="*/ 136061 w 533298"/>
              <a:gd name="connsiteY29" fmla="*/ 531735 h 534863"/>
              <a:gd name="connsiteX30" fmla="*/ 118858 w 533298"/>
              <a:gd name="connsiteY30" fmla="*/ 534863 h 534863"/>
              <a:gd name="connsiteX31" fmla="*/ 106347 w 533298"/>
              <a:gd name="connsiteY31" fmla="*/ 528608 h 534863"/>
              <a:gd name="connsiteX32" fmla="*/ 95399 w 533298"/>
              <a:gd name="connsiteY32" fmla="*/ 517660 h 534863"/>
              <a:gd name="connsiteX33" fmla="*/ 87579 w 533298"/>
              <a:gd name="connsiteY33" fmla="*/ 503585 h 534863"/>
              <a:gd name="connsiteX34" fmla="*/ 0 w 533298"/>
              <a:gd name="connsiteY34" fmla="*/ 134498 h 534863"/>
              <a:gd name="connsiteX35" fmla="*/ 0 w 533298"/>
              <a:gd name="connsiteY35" fmla="*/ 120423 h 534863"/>
              <a:gd name="connsiteX36" fmla="*/ 4692 w 533298"/>
              <a:gd name="connsiteY36" fmla="*/ 104783 h 534863"/>
              <a:gd name="connsiteX37" fmla="*/ 15639 w 533298"/>
              <a:gd name="connsiteY37" fmla="*/ 95400 h 534863"/>
              <a:gd name="connsiteX38" fmla="*/ 29714 w 533298"/>
              <a:gd name="connsiteY38" fmla="*/ 89144 h 534863"/>
              <a:gd name="connsiteX39" fmla="*/ 397237 w 533298"/>
              <a:gd name="connsiteY39" fmla="*/ 0 h 534863"/>
              <a:gd name="connsiteX40" fmla="*/ 412876 w 533298"/>
              <a:gd name="connsiteY40" fmla="*/ 0 h 534863"/>
              <a:gd name="connsiteX41" fmla="*/ 426951 w 533298"/>
              <a:gd name="connsiteY41" fmla="*/ 6256 h 534863"/>
              <a:gd name="connsiteX42" fmla="*/ 437899 w 533298"/>
              <a:gd name="connsiteY42" fmla="*/ 15640 h 534863"/>
              <a:gd name="connsiteX43" fmla="*/ 445719 w 533298"/>
              <a:gd name="connsiteY43" fmla="*/ 29715 h 534863"/>
              <a:gd name="connsiteX44" fmla="*/ 533298 w 533298"/>
              <a:gd name="connsiteY44" fmla="*/ 397237 h 534863"/>
              <a:gd name="connsiteX45" fmla="*/ 533298 w 533298"/>
              <a:gd name="connsiteY45" fmla="*/ 412877 h 534863"/>
              <a:gd name="connsiteX46" fmla="*/ 528606 w 533298"/>
              <a:gd name="connsiteY46" fmla="*/ 426952 h 534863"/>
              <a:gd name="connsiteX47" fmla="*/ 516095 w 533298"/>
              <a:gd name="connsiteY47" fmla="*/ 439463 h 534863"/>
              <a:gd name="connsiteX48" fmla="*/ 502020 w 533298"/>
              <a:gd name="connsiteY48" fmla="*/ 444155 h 534863"/>
              <a:gd name="connsiteX49" fmla="*/ 425387 w 533298"/>
              <a:gd name="connsiteY49" fmla="*/ 462922 h 534863"/>
              <a:gd name="connsiteX50" fmla="*/ 437899 w 533298"/>
              <a:gd name="connsiteY50" fmla="*/ 442591 h 534863"/>
              <a:gd name="connsiteX51" fmla="*/ 447282 w 533298"/>
              <a:gd name="connsiteY51" fmla="*/ 417568 h 534863"/>
              <a:gd name="connsiteX52" fmla="*/ 450410 w 533298"/>
              <a:gd name="connsiteY52" fmla="*/ 387854 h 534863"/>
              <a:gd name="connsiteX53" fmla="*/ 448846 w 533298"/>
              <a:gd name="connsiteY53" fmla="*/ 359703 h 534863"/>
              <a:gd name="connsiteX54" fmla="*/ 442591 w 533298"/>
              <a:gd name="connsiteY54" fmla="*/ 333116 h 534863"/>
              <a:gd name="connsiteX55" fmla="*/ 431643 w 533298"/>
              <a:gd name="connsiteY55" fmla="*/ 308094 h 534863"/>
              <a:gd name="connsiteX56" fmla="*/ 412876 w 533298"/>
              <a:gd name="connsiteY56" fmla="*/ 284635 h 534863"/>
              <a:gd name="connsiteX57" fmla="*/ 387853 w 533298"/>
              <a:gd name="connsiteY57" fmla="*/ 262740 h 534863"/>
              <a:gd name="connsiteX58" fmla="*/ 356575 w 533298"/>
              <a:gd name="connsiteY58" fmla="*/ 242409 h 534863"/>
              <a:gd name="connsiteX59" fmla="*/ 314349 w 533298"/>
              <a:gd name="connsiteY59" fmla="*/ 226769 h 534863"/>
              <a:gd name="connsiteX60" fmla="*/ 276815 w 533298"/>
              <a:gd name="connsiteY60" fmla="*/ 211130 h 534863"/>
              <a:gd name="connsiteX61" fmla="*/ 248664 w 533298"/>
              <a:gd name="connsiteY61" fmla="*/ 192363 h 534863"/>
              <a:gd name="connsiteX62" fmla="*/ 231461 w 533298"/>
              <a:gd name="connsiteY62" fmla="*/ 175160 h 534863"/>
              <a:gd name="connsiteX63" fmla="*/ 225205 w 533298"/>
              <a:gd name="connsiteY63" fmla="*/ 156393 h 534863"/>
              <a:gd name="connsiteX64" fmla="*/ 225205 w 533298"/>
              <a:gd name="connsiteY64" fmla="*/ 140754 h 534863"/>
              <a:gd name="connsiteX65" fmla="*/ 233025 w 533298"/>
              <a:gd name="connsiteY65" fmla="*/ 126678 h 534863"/>
              <a:gd name="connsiteX66" fmla="*/ 247100 w 533298"/>
              <a:gd name="connsiteY66" fmla="*/ 117295 h 534863"/>
              <a:gd name="connsiteX67" fmla="*/ 264303 w 533298"/>
              <a:gd name="connsiteY67" fmla="*/ 111039 h 534863"/>
              <a:gd name="connsiteX68" fmla="*/ 286198 w 533298"/>
              <a:gd name="connsiteY68" fmla="*/ 109475 h 534863"/>
              <a:gd name="connsiteX69" fmla="*/ 320605 w 533298"/>
              <a:gd name="connsiteY69" fmla="*/ 112603 h 534863"/>
              <a:gd name="connsiteX70" fmla="*/ 345627 w 533298"/>
              <a:gd name="connsiteY70" fmla="*/ 118859 h 534863"/>
              <a:gd name="connsiteX71" fmla="*/ 365958 w 533298"/>
              <a:gd name="connsiteY71" fmla="*/ 126678 h 534863"/>
              <a:gd name="connsiteX72" fmla="*/ 378470 w 533298"/>
              <a:gd name="connsiteY72" fmla="*/ 134498 h 534863"/>
              <a:gd name="connsiteX73" fmla="*/ 386289 w 533298"/>
              <a:gd name="connsiteY73" fmla="*/ 140754 h 534863"/>
              <a:gd name="connsiteX74" fmla="*/ 387853 w 533298"/>
              <a:gd name="connsiteY74" fmla="*/ 142317 h 534863"/>
              <a:gd name="connsiteX75" fmla="*/ 420696 w 533298"/>
              <a:gd name="connsiteY75" fmla="*/ 51610 h 534863"/>
              <a:gd name="connsiteX76" fmla="*/ 389417 w 533298"/>
              <a:gd name="connsiteY76" fmla="*/ 37534 h 534863"/>
              <a:gd name="connsiteX77" fmla="*/ 361267 w 533298"/>
              <a:gd name="connsiteY77" fmla="*/ 28151 h 534863"/>
              <a:gd name="connsiteX78" fmla="*/ 339372 w 533298"/>
              <a:gd name="connsiteY78" fmla="*/ 21895 h 534863"/>
              <a:gd name="connsiteX79" fmla="*/ 322169 w 533298"/>
              <a:gd name="connsiteY79" fmla="*/ 17203 h 53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33298" h="534863">
                <a:moveTo>
                  <a:pt x="136061" y="64121"/>
                </a:moveTo>
                <a:lnTo>
                  <a:pt x="114166" y="93836"/>
                </a:lnTo>
                <a:lnTo>
                  <a:pt x="103219" y="128242"/>
                </a:lnTo>
                <a:lnTo>
                  <a:pt x="101655" y="167340"/>
                </a:lnTo>
                <a:lnTo>
                  <a:pt x="107910" y="197055"/>
                </a:lnTo>
                <a:lnTo>
                  <a:pt x="123550" y="223642"/>
                </a:lnTo>
                <a:lnTo>
                  <a:pt x="143881" y="248665"/>
                </a:lnTo>
                <a:lnTo>
                  <a:pt x="170467" y="270560"/>
                </a:lnTo>
                <a:lnTo>
                  <a:pt x="203310" y="287763"/>
                </a:lnTo>
                <a:lnTo>
                  <a:pt x="236153" y="303402"/>
                </a:lnTo>
                <a:lnTo>
                  <a:pt x="275251" y="322169"/>
                </a:lnTo>
                <a:lnTo>
                  <a:pt x="301838" y="340936"/>
                </a:lnTo>
                <a:lnTo>
                  <a:pt x="320605" y="361267"/>
                </a:lnTo>
                <a:lnTo>
                  <a:pt x="328424" y="381598"/>
                </a:lnTo>
                <a:lnTo>
                  <a:pt x="328424" y="398802"/>
                </a:lnTo>
                <a:lnTo>
                  <a:pt x="320605" y="414441"/>
                </a:lnTo>
                <a:lnTo>
                  <a:pt x="308093" y="426952"/>
                </a:lnTo>
                <a:lnTo>
                  <a:pt x="287762" y="434772"/>
                </a:lnTo>
                <a:lnTo>
                  <a:pt x="265867" y="439464"/>
                </a:lnTo>
                <a:lnTo>
                  <a:pt x="233025" y="434772"/>
                </a:lnTo>
                <a:lnTo>
                  <a:pt x="204874" y="426952"/>
                </a:lnTo>
                <a:lnTo>
                  <a:pt x="179851" y="414441"/>
                </a:lnTo>
                <a:lnTo>
                  <a:pt x="161084" y="405057"/>
                </a:lnTo>
                <a:lnTo>
                  <a:pt x="150136" y="397238"/>
                </a:lnTo>
                <a:lnTo>
                  <a:pt x="145445" y="392546"/>
                </a:lnTo>
                <a:lnTo>
                  <a:pt x="103219" y="491073"/>
                </a:lnTo>
                <a:lnTo>
                  <a:pt x="132933" y="503585"/>
                </a:lnTo>
                <a:lnTo>
                  <a:pt x="159520" y="514532"/>
                </a:lnTo>
                <a:lnTo>
                  <a:pt x="181415" y="522352"/>
                </a:lnTo>
                <a:lnTo>
                  <a:pt x="136061" y="531735"/>
                </a:lnTo>
                <a:lnTo>
                  <a:pt x="118858" y="534863"/>
                </a:lnTo>
                <a:lnTo>
                  <a:pt x="106347" y="528608"/>
                </a:lnTo>
                <a:lnTo>
                  <a:pt x="95399" y="517660"/>
                </a:lnTo>
                <a:lnTo>
                  <a:pt x="87579" y="503585"/>
                </a:lnTo>
                <a:lnTo>
                  <a:pt x="0" y="134498"/>
                </a:lnTo>
                <a:lnTo>
                  <a:pt x="0" y="120423"/>
                </a:lnTo>
                <a:lnTo>
                  <a:pt x="4692" y="104783"/>
                </a:lnTo>
                <a:lnTo>
                  <a:pt x="15639" y="95400"/>
                </a:lnTo>
                <a:lnTo>
                  <a:pt x="29714" y="89144"/>
                </a:lnTo>
                <a:close/>
                <a:moveTo>
                  <a:pt x="397237" y="0"/>
                </a:moveTo>
                <a:lnTo>
                  <a:pt x="412876" y="0"/>
                </a:lnTo>
                <a:lnTo>
                  <a:pt x="426951" y="6256"/>
                </a:lnTo>
                <a:lnTo>
                  <a:pt x="437899" y="15640"/>
                </a:lnTo>
                <a:lnTo>
                  <a:pt x="445719" y="29715"/>
                </a:lnTo>
                <a:lnTo>
                  <a:pt x="533298" y="397237"/>
                </a:lnTo>
                <a:lnTo>
                  <a:pt x="533298" y="412877"/>
                </a:lnTo>
                <a:lnTo>
                  <a:pt x="528606" y="426952"/>
                </a:lnTo>
                <a:lnTo>
                  <a:pt x="516095" y="439463"/>
                </a:lnTo>
                <a:lnTo>
                  <a:pt x="502020" y="444155"/>
                </a:lnTo>
                <a:lnTo>
                  <a:pt x="425387" y="462922"/>
                </a:lnTo>
                <a:lnTo>
                  <a:pt x="437899" y="442591"/>
                </a:lnTo>
                <a:lnTo>
                  <a:pt x="447282" y="417568"/>
                </a:lnTo>
                <a:lnTo>
                  <a:pt x="450410" y="387854"/>
                </a:lnTo>
                <a:lnTo>
                  <a:pt x="448846" y="359703"/>
                </a:lnTo>
                <a:lnTo>
                  <a:pt x="442591" y="333116"/>
                </a:lnTo>
                <a:lnTo>
                  <a:pt x="431643" y="308094"/>
                </a:lnTo>
                <a:lnTo>
                  <a:pt x="412876" y="284635"/>
                </a:lnTo>
                <a:lnTo>
                  <a:pt x="387853" y="262740"/>
                </a:lnTo>
                <a:lnTo>
                  <a:pt x="356575" y="242409"/>
                </a:lnTo>
                <a:lnTo>
                  <a:pt x="314349" y="226769"/>
                </a:lnTo>
                <a:lnTo>
                  <a:pt x="276815" y="211130"/>
                </a:lnTo>
                <a:lnTo>
                  <a:pt x="248664" y="192363"/>
                </a:lnTo>
                <a:lnTo>
                  <a:pt x="231461" y="175160"/>
                </a:lnTo>
                <a:lnTo>
                  <a:pt x="225205" y="156393"/>
                </a:lnTo>
                <a:lnTo>
                  <a:pt x="225205" y="140754"/>
                </a:lnTo>
                <a:lnTo>
                  <a:pt x="233025" y="126678"/>
                </a:lnTo>
                <a:lnTo>
                  <a:pt x="247100" y="117295"/>
                </a:lnTo>
                <a:lnTo>
                  <a:pt x="264303" y="111039"/>
                </a:lnTo>
                <a:lnTo>
                  <a:pt x="286198" y="109475"/>
                </a:lnTo>
                <a:lnTo>
                  <a:pt x="320605" y="112603"/>
                </a:lnTo>
                <a:lnTo>
                  <a:pt x="345627" y="118859"/>
                </a:lnTo>
                <a:lnTo>
                  <a:pt x="365958" y="126678"/>
                </a:lnTo>
                <a:lnTo>
                  <a:pt x="378470" y="134498"/>
                </a:lnTo>
                <a:lnTo>
                  <a:pt x="386289" y="140754"/>
                </a:lnTo>
                <a:lnTo>
                  <a:pt x="387853" y="142317"/>
                </a:lnTo>
                <a:lnTo>
                  <a:pt x="420696" y="51610"/>
                </a:lnTo>
                <a:lnTo>
                  <a:pt x="389417" y="37534"/>
                </a:lnTo>
                <a:lnTo>
                  <a:pt x="361267" y="28151"/>
                </a:lnTo>
                <a:lnTo>
                  <a:pt x="339372" y="21895"/>
                </a:lnTo>
                <a:lnTo>
                  <a:pt x="322169" y="1720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 noEditPoints="1"/>
          </p:cNvSpPr>
          <p:nvPr/>
        </p:nvSpPr>
        <p:spPr bwMode="auto">
          <a:xfrm>
            <a:off x="7314806" y="2095610"/>
            <a:ext cx="400050" cy="400050"/>
          </a:xfrm>
          <a:custGeom>
            <a:avLst/>
            <a:gdLst>
              <a:gd name="T0" fmla="*/ 179 w 252"/>
              <a:gd name="T1" fmla="*/ 184 h 252"/>
              <a:gd name="T2" fmla="*/ 184 w 252"/>
              <a:gd name="T3" fmla="*/ 201 h 252"/>
              <a:gd name="T4" fmla="*/ 180 w 252"/>
              <a:gd name="T5" fmla="*/ 240 h 252"/>
              <a:gd name="T6" fmla="*/ 126 w 252"/>
              <a:gd name="T7" fmla="*/ 252 h 252"/>
              <a:gd name="T8" fmla="*/ 117 w 252"/>
              <a:gd name="T9" fmla="*/ 221 h 252"/>
              <a:gd name="T10" fmla="*/ 175 w 252"/>
              <a:gd name="T11" fmla="*/ 182 h 252"/>
              <a:gd name="T12" fmla="*/ 236 w 252"/>
              <a:gd name="T13" fmla="*/ 188 h 252"/>
              <a:gd name="T14" fmla="*/ 201 w 252"/>
              <a:gd name="T15" fmla="*/ 228 h 252"/>
              <a:gd name="T16" fmla="*/ 201 w 252"/>
              <a:gd name="T17" fmla="*/ 186 h 252"/>
              <a:gd name="T18" fmla="*/ 212 w 252"/>
              <a:gd name="T19" fmla="*/ 179 h 252"/>
              <a:gd name="T20" fmla="*/ 217 w 252"/>
              <a:gd name="T21" fmla="*/ 169 h 252"/>
              <a:gd name="T22" fmla="*/ 75 w 252"/>
              <a:gd name="T23" fmla="*/ 133 h 252"/>
              <a:gd name="T24" fmla="*/ 130 w 252"/>
              <a:gd name="T25" fmla="*/ 160 h 252"/>
              <a:gd name="T26" fmla="*/ 129 w 252"/>
              <a:gd name="T27" fmla="*/ 187 h 252"/>
              <a:gd name="T28" fmla="*/ 77 w 252"/>
              <a:gd name="T29" fmla="*/ 242 h 252"/>
              <a:gd name="T30" fmla="*/ 35 w 252"/>
              <a:gd name="T31" fmla="*/ 212 h 252"/>
              <a:gd name="T32" fmla="*/ 45 w 252"/>
              <a:gd name="T33" fmla="*/ 160 h 252"/>
              <a:gd name="T34" fmla="*/ 61 w 252"/>
              <a:gd name="T35" fmla="*/ 137 h 252"/>
              <a:gd name="T36" fmla="*/ 71 w 252"/>
              <a:gd name="T37" fmla="*/ 136 h 252"/>
              <a:gd name="T38" fmla="*/ 111 w 252"/>
              <a:gd name="T39" fmla="*/ 71 h 252"/>
              <a:gd name="T40" fmla="*/ 121 w 252"/>
              <a:gd name="T41" fmla="*/ 76 h 252"/>
              <a:gd name="T42" fmla="*/ 133 w 252"/>
              <a:gd name="T43" fmla="*/ 76 h 252"/>
              <a:gd name="T44" fmla="*/ 159 w 252"/>
              <a:gd name="T45" fmla="*/ 105 h 252"/>
              <a:gd name="T46" fmla="*/ 170 w 252"/>
              <a:gd name="T47" fmla="*/ 145 h 252"/>
              <a:gd name="T48" fmla="*/ 139 w 252"/>
              <a:gd name="T49" fmla="*/ 142 h 252"/>
              <a:gd name="T50" fmla="*/ 87 w 252"/>
              <a:gd name="T51" fmla="*/ 118 h 252"/>
              <a:gd name="T52" fmla="*/ 88 w 252"/>
              <a:gd name="T53" fmla="*/ 110 h 252"/>
              <a:gd name="T54" fmla="*/ 87 w 252"/>
              <a:gd name="T55" fmla="*/ 100 h 252"/>
              <a:gd name="T56" fmla="*/ 111 w 252"/>
              <a:gd name="T57" fmla="*/ 71 h 252"/>
              <a:gd name="T58" fmla="*/ 37 w 252"/>
              <a:gd name="T59" fmla="*/ 100 h 252"/>
              <a:gd name="T60" fmla="*/ 35 w 252"/>
              <a:gd name="T61" fmla="*/ 110 h 252"/>
              <a:gd name="T62" fmla="*/ 37 w 252"/>
              <a:gd name="T63" fmla="*/ 122 h 252"/>
              <a:gd name="T64" fmla="*/ 27 w 252"/>
              <a:gd name="T65" fmla="*/ 158 h 252"/>
              <a:gd name="T66" fmla="*/ 8 w 252"/>
              <a:gd name="T67" fmla="*/ 170 h 252"/>
              <a:gd name="T68" fmla="*/ 0 w 252"/>
              <a:gd name="T69" fmla="*/ 126 h 252"/>
              <a:gd name="T70" fmla="*/ 13 w 252"/>
              <a:gd name="T71" fmla="*/ 68 h 252"/>
              <a:gd name="T72" fmla="*/ 228 w 252"/>
              <a:gd name="T73" fmla="*/ 52 h 252"/>
              <a:gd name="T74" fmla="*/ 250 w 252"/>
              <a:gd name="T75" fmla="*/ 99 h 252"/>
              <a:gd name="T76" fmla="*/ 252 w 252"/>
              <a:gd name="T77" fmla="*/ 135 h 252"/>
              <a:gd name="T78" fmla="*/ 217 w 252"/>
              <a:gd name="T79" fmla="*/ 150 h 252"/>
              <a:gd name="T80" fmla="*/ 201 w 252"/>
              <a:gd name="T81" fmla="*/ 136 h 252"/>
              <a:gd name="T82" fmla="*/ 181 w 252"/>
              <a:gd name="T83" fmla="*/ 108 h 252"/>
              <a:gd name="T84" fmla="*/ 150 w 252"/>
              <a:gd name="T85" fmla="*/ 61 h 252"/>
              <a:gd name="T86" fmla="*/ 154 w 252"/>
              <a:gd name="T87" fmla="*/ 49 h 252"/>
              <a:gd name="T88" fmla="*/ 181 w 252"/>
              <a:gd name="T89" fmla="*/ 38 h 252"/>
              <a:gd name="T90" fmla="*/ 60 w 252"/>
              <a:gd name="T91" fmla="*/ 19 h 252"/>
              <a:gd name="T92" fmla="*/ 101 w 252"/>
              <a:gd name="T93" fmla="*/ 40 h 252"/>
              <a:gd name="T94" fmla="*/ 100 w 252"/>
              <a:gd name="T95" fmla="*/ 49 h 252"/>
              <a:gd name="T96" fmla="*/ 84 w 252"/>
              <a:gd name="T97" fmla="*/ 70 h 252"/>
              <a:gd name="T98" fmla="*/ 65 w 252"/>
              <a:gd name="T99" fmla="*/ 84 h 252"/>
              <a:gd name="T100" fmla="*/ 55 w 252"/>
              <a:gd name="T101" fmla="*/ 84 h 252"/>
              <a:gd name="T102" fmla="*/ 36 w 252"/>
              <a:gd name="T103" fmla="*/ 70 h 252"/>
              <a:gd name="T104" fmla="*/ 41 w 252"/>
              <a:gd name="T105" fmla="*/ 33 h 252"/>
              <a:gd name="T106" fmla="*/ 126 w 252"/>
              <a:gd name="T107" fmla="*/ 0 h 252"/>
              <a:gd name="T108" fmla="*/ 170 w 252"/>
              <a:gd name="T109" fmla="*/ 7 h 252"/>
              <a:gd name="T110" fmla="*/ 167 w 252"/>
              <a:gd name="T111" fmla="*/ 21 h 252"/>
              <a:gd name="T112" fmla="*/ 140 w 252"/>
              <a:gd name="T113" fmla="*/ 26 h 252"/>
              <a:gd name="T114" fmla="*/ 126 w 252"/>
              <a:gd name="T115" fmla="*/ 22 h 252"/>
              <a:gd name="T116" fmla="*/ 117 w 252"/>
              <a:gd name="T117" fmla="*/ 24 h 252"/>
              <a:gd name="T118" fmla="*/ 82 w 252"/>
              <a:gd name="T119" fmla="*/ 7 h 252"/>
              <a:gd name="T120" fmla="*/ 126 w 252"/>
              <a:gd name="T121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2" h="252">
                <a:moveTo>
                  <a:pt x="175" y="182"/>
                </a:moveTo>
                <a:lnTo>
                  <a:pt x="179" y="184"/>
                </a:lnTo>
                <a:lnTo>
                  <a:pt x="184" y="187"/>
                </a:lnTo>
                <a:lnTo>
                  <a:pt x="184" y="201"/>
                </a:lnTo>
                <a:lnTo>
                  <a:pt x="182" y="221"/>
                </a:lnTo>
                <a:lnTo>
                  <a:pt x="180" y="240"/>
                </a:lnTo>
                <a:lnTo>
                  <a:pt x="154" y="249"/>
                </a:lnTo>
                <a:lnTo>
                  <a:pt x="126" y="252"/>
                </a:lnTo>
                <a:lnTo>
                  <a:pt x="96" y="248"/>
                </a:lnTo>
                <a:lnTo>
                  <a:pt x="117" y="221"/>
                </a:lnTo>
                <a:lnTo>
                  <a:pt x="144" y="200"/>
                </a:lnTo>
                <a:lnTo>
                  <a:pt x="175" y="182"/>
                </a:lnTo>
                <a:close/>
                <a:moveTo>
                  <a:pt x="247" y="164"/>
                </a:moveTo>
                <a:lnTo>
                  <a:pt x="236" y="188"/>
                </a:lnTo>
                <a:lnTo>
                  <a:pt x="221" y="210"/>
                </a:lnTo>
                <a:lnTo>
                  <a:pt x="201" y="228"/>
                </a:lnTo>
                <a:lnTo>
                  <a:pt x="203" y="201"/>
                </a:lnTo>
                <a:lnTo>
                  <a:pt x="201" y="186"/>
                </a:lnTo>
                <a:lnTo>
                  <a:pt x="207" y="183"/>
                </a:lnTo>
                <a:lnTo>
                  <a:pt x="212" y="179"/>
                </a:lnTo>
                <a:lnTo>
                  <a:pt x="214" y="174"/>
                </a:lnTo>
                <a:lnTo>
                  <a:pt x="217" y="169"/>
                </a:lnTo>
                <a:lnTo>
                  <a:pt x="247" y="164"/>
                </a:lnTo>
                <a:close/>
                <a:moveTo>
                  <a:pt x="75" y="133"/>
                </a:moveTo>
                <a:lnTo>
                  <a:pt x="102" y="149"/>
                </a:lnTo>
                <a:lnTo>
                  <a:pt x="130" y="160"/>
                </a:lnTo>
                <a:lnTo>
                  <a:pt x="161" y="168"/>
                </a:lnTo>
                <a:lnTo>
                  <a:pt x="129" y="187"/>
                </a:lnTo>
                <a:lnTo>
                  <a:pt x="101" y="212"/>
                </a:lnTo>
                <a:lnTo>
                  <a:pt x="77" y="242"/>
                </a:lnTo>
                <a:lnTo>
                  <a:pt x="54" y="229"/>
                </a:lnTo>
                <a:lnTo>
                  <a:pt x="35" y="212"/>
                </a:lnTo>
                <a:lnTo>
                  <a:pt x="38" y="186"/>
                </a:lnTo>
                <a:lnTo>
                  <a:pt x="45" y="160"/>
                </a:lnTo>
                <a:lnTo>
                  <a:pt x="56" y="137"/>
                </a:lnTo>
                <a:lnTo>
                  <a:pt x="61" y="137"/>
                </a:lnTo>
                <a:lnTo>
                  <a:pt x="66" y="137"/>
                </a:lnTo>
                <a:lnTo>
                  <a:pt x="71" y="136"/>
                </a:lnTo>
                <a:lnTo>
                  <a:pt x="75" y="133"/>
                </a:lnTo>
                <a:close/>
                <a:moveTo>
                  <a:pt x="111" y="71"/>
                </a:moveTo>
                <a:lnTo>
                  <a:pt x="116" y="73"/>
                </a:lnTo>
                <a:lnTo>
                  <a:pt x="121" y="76"/>
                </a:lnTo>
                <a:lnTo>
                  <a:pt x="126" y="76"/>
                </a:lnTo>
                <a:lnTo>
                  <a:pt x="133" y="76"/>
                </a:lnTo>
                <a:lnTo>
                  <a:pt x="138" y="75"/>
                </a:lnTo>
                <a:lnTo>
                  <a:pt x="159" y="105"/>
                </a:lnTo>
                <a:lnTo>
                  <a:pt x="175" y="140"/>
                </a:lnTo>
                <a:lnTo>
                  <a:pt x="170" y="145"/>
                </a:lnTo>
                <a:lnTo>
                  <a:pt x="167" y="149"/>
                </a:lnTo>
                <a:lnTo>
                  <a:pt x="139" y="142"/>
                </a:lnTo>
                <a:lnTo>
                  <a:pt x="112" y="132"/>
                </a:lnTo>
                <a:lnTo>
                  <a:pt x="87" y="118"/>
                </a:lnTo>
                <a:lnTo>
                  <a:pt x="88" y="114"/>
                </a:lnTo>
                <a:lnTo>
                  <a:pt x="88" y="110"/>
                </a:lnTo>
                <a:lnTo>
                  <a:pt x="88" y="105"/>
                </a:lnTo>
                <a:lnTo>
                  <a:pt x="87" y="100"/>
                </a:lnTo>
                <a:lnTo>
                  <a:pt x="84" y="96"/>
                </a:lnTo>
                <a:lnTo>
                  <a:pt x="111" y="71"/>
                </a:lnTo>
                <a:close/>
                <a:moveTo>
                  <a:pt x="13" y="68"/>
                </a:moveTo>
                <a:lnTo>
                  <a:pt x="37" y="100"/>
                </a:lnTo>
                <a:lnTo>
                  <a:pt x="35" y="105"/>
                </a:lnTo>
                <a:lnTo>
                  <a:pt x="35" y="110"/>
                </a:lnTo>
                <a:lnTo>
                  <a:pt x="36" y="117"/>
                </a:lnTo>
                <a:lnTo>
                  <a:pt x="37" y="122"/>
                </a:lnTo>
                <a:lnTo>
                  <a:pt x="40" y="127"/>
                </a:lnTo>
                <a:lnTo>
                  <a:pt x="27" y="158"/>
                </a:lnTo>
                <a:lnTo>
                  <a:pt x="18" y="191"/>
                </a:lnTo>
                <a:lnTo>
                  <a:pt x="8" y="170"/>
                </a:lnTo>
                <a:lnTo>
                  <a:pt x="3" y="149"/>
                </a:lnTo>
                <a:lnTo>
                  <a:pt x="0" y="126"/>
                </a:lnTo>
                <a:lnTo>
                  <a:pt x="4" y="96"/>
                </a:lnTo>
                <a:lnTo>
                  <a:pt x="13" y="68"/>
                </a:lnTo>
                <a:close/>
                <a:moveTo>
                  <a:pt x="212" y="31"/>
                </a:moveTo>
                <a:lnTo>
                  <a:pt x="228" y="52"/>
                </a:lnTo>
                <a:lnTo>
                  <a:pt x="242" y="73"/>
                </a:lnTo>
                <a:lnTo>
                  <a:pt x="250" y="99"/>
                </a:lnTo>
                <a:lnTo>
                  <a:pt x="252" y="126"/>
                </a:lnTo>
                <a:lnTo>
                  <a:pt x="252" y="135"/>
                </a:lnTo>
                <a:lnTo>
                  <a:pt x="251" y="144"/>
                </a:lnTo>
                <a:lnTo>
                  <a:pt x="217" y="150"/>
                </a:lnTo>
                <a:lnTo>
                  <a:pt x="210" y="142"/>
                </a:lnTo>
                <a:lnTo>
                  <a:pt x="201" y="136"/>
                </a:lnTo>
                <a:lnTo>
                  <a:pt x="191" y="133"/>
                </a:lnTo>
                <a:lnTo>
                  <a:pt x="181" y="108"/>
                </a:lnTo>
                <a:lnTo>
                  <a:pt x="167" y="84"/>
                </a:lnTo>
                <a:lnTo>
                  <a:pt x="150" y="61"/>
                </a:lnTo>
                <a:lnTo>
                  <a:pt x="153" y="56"/>
                </a:lnTo>
                <a:lnTo>
                  <a:pt x="154" y="49"/>
                </a:lnTo>
                <a:lnTo>
                  <a:pt x="153" y="47"/>
                </a:lnTo>
                <a:lnTo>
                  <a:pt x="181" y="38"/>
                </a:lnTo>
                <a:lnTo>
                  <a:pt x="212" y="31"/>
                </a:lnTo>
                <a:close/>
                <a:moveTo>
                  <a:pt x="60" y="19"/>
                </a:moveTo>
                <a:lnTo>
                  <a:pt x="82" y="29"/>
                </a:lnTo>
                <a:lnTo>
                  <a:pt x="101" y="40"/>
                </a:lnTo>
                <a:lnTo>
                  <a:pt x="101" y="45"/>
                </a:lnTo>
                <a:lnTo>
                  <a:pt x="100" y="49"/>
                </a:lnTo>
                <a:lnTo>
                  <a:pt x="101" y="56"/>
                </a:lnTo>
                <a:lnTo>
                  <a:pt x="84" y="70"/>
                </a:lnTo>
                <a:lnTo>
                  <a:pt x="69" y="85"/>
                </a:lnTo>
                <a:lnTo>
                  <a:pt x="65" y="84"/>
                </a:lnTo>
                <a:lnTo>
                  <a:pt x="61" y="84"/>
                </a:lnTo>
                <a:lnTo>
                  <a:pt x="55" y="84"/>
                </a:lnTo>
                <a:lnTo>
                  <a:pt x="50" y="86"/>
                </a:lnTo>
                <a:lnTo>
                  <a:pt x="36" y="70"/>
                </a:lnTo>
                <a:lnTo>
                  <a:pt x="24" y="51"/>
                </a:lnTo>
                <a:lnTo>
                  <a:pt x="41" y="33"/>
                </a:lnTo>
                <a:lnTo>
                  <a:pt x="60" y="19"/>
                </a:lnTo>
                <a:close/>
                <a:moveTo>
                  <a:pt x="126" y="0"/>
                </a:moveTo>
                <a:lnTo>
                  <a:pt x="149" y="1"/>
                </a:lnTo>
                <a:lnTo>
                  <a:pt x="170" y="7"/>
                </a:lnTo>
                <a:lnTo>
                  <a:pt x="190" y="16"/>
                </a:lnTo>
                <a:lnTo>
                  <a:pt x="167" y="21"/>
                </a:lnTo>
                <a:lnTo>
                  <a:pt x="145" y="30"/>
                </a:lnTo>
                <a:lnTo>
                  <a:pt x="140" y="26"/>
                </a:lnTo>
                <a:lnTo>
                  <a:pt x="134" y="24"/>
                </a:lnTo>
                <a:lnTo>
                  <a:pt x="126" y="22"/>
                </a:lnTo>
                <a:lnTo>
                  <a:pt x="122" y="22"/>
                </a:lnTo>
                <a:lnTo>
                  <a:pt x="117" y="24"/>
                </a:lnTo>
                <a:lnTo>
                  <a:pt x="114" y="26"/>
                </a:lnTo>
                <a:lnTo>
                  <a:pt x="82" y="7"/>
                </a:lnTo>
                <a:lnTo>
                  <a:pt x="103" y="1"/>
                </a:lnTo>
                <a:lnTo>
                  <a:pt x="126" y="0"/>
                </a:lnTo>
                <a:close/>
              </a:path>
            </a:pathLst>
          </a:custGeom>
          <a:solidFill>
            <a:srgbClr val="79CA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8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134"/>
          <p:cNvSpPr>
            <a:spLocks/>
          </p:cNvSpPr>
          <p:nvPr/>
        </p:nvSpPr>
        <p:spPr bwMode="auto">
          <a:xfrm>
            <a:off x="2639616" y="1955126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42"/>
          <p:cNvSpPr/>
          <p:nvPr/>
        </p:nvSpPr>
        <p:spPr>
          <a:xfrm flipH="1">
            <a:off x="2236037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42"/>
          <p:cNvSpPr/>
          <p:nvPr/>
        </p:nvSpPr>
        <p:spPr>
          <a:xfrm flipH="1">
            <a:off x="2495600" y="4086489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2686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80%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 flipH="1">
            <a:off x="2495600" y="4630148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495600" y="4437114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565625410"/>
              </p:ext>
            </p:extLst>
          </p:nvPr>
        </p:nvGraphicFramePr>
        <p:xfrm>
          <a:off x="695400" y="3661302"/>
          <a:ext cx="8616788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Freeform 134"/>
          <p:cNvSpPr>
            <a:spLocks/>
          </p:cNvSpPr>
          <p:nvPr/>
        </p:nvSpPr>
        <p:spPr bwMode="auto">
          <a:xfrm>
            <a:off x="5375920" y="1955126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42"/>
          <p:cNvSpPr/>
          <p:nvPr/>
        </p:nvSpPr>
        <p:spPr>
          <a:xfrm flipH="1">
            <a:off x="4972341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42"/>
          <p:cNvSpPr/>
          <p:nvPr/>
        </p:nvSpPr>
        <p:spPr>
          <a:xfrm flipH="1">
            <a:off x="5231904" y="4086489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8990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</a:t>
            </a:r>
            <a:endParaRPr lang="zh-CN" altLang="en-US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42"/>
          <p:cNvSpPr/>
          <p:nvPr/>
        </p:nvSpPr>
        <p:spPr>
          <a:xfrm flipH="1">
            <a:off x="5231904" y="4630148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231904" y="4437114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34"/>
          <p:cNvSpPr>
            <a:spLocks/>
          </p:cNvSpPr>
          <p:nvPr/>
        </p:nvSpPr>
        <p:spPr bwMode="auto">
          <a:xfrm>
            <a:off x="8218229" y="1955126"/>
            <a:ext cx="1224136" cy="1706179"/>
          </a:xfrm>
          <a:custGeom>
            <a:avLst/>
            <a:gdLst>
              <a:gd name="T0" fmla="*/ 64 w 193"/>
              <a:gd name="T1" fmla="*/ 3 h 269"/>
              <a:gd name="T2" fmla="*/ 192 w 193"/>
              <a:gd name="T3" fmla="*/ 69 h 269"/>
              <a:gd name="T4" fmla="*/ 193 w 193"/>
              <a:gd name="T5" fmla="*/ 75 h 269"/>
              <a:gd name="T6" fmla="*/ 193 w 193"/>
              <a:gd name="T7" fmla="*/ 235 h 269"/>
              <a:gd name="T8" fmla="*/ 187 w 193"/>
              <a:gd name="T9" fmla="*/ 240 h 269"/>
              <a:gd name="T10" fmla="*/ 181 w 193"/>
              <a:gd name="T11" fmla="*/ 241 h 269"/>
              <a:gd name="T12" fmla="*/ 174 w 193"/>
              <a:gd name="T13" fmla="*/ 239 h 269"/>
              <a:gd name="T14" fmla="*/ 170 w 193"/>
              <a:gd name="T15" fmla="*/ 235 h 269"/>
              <a:gd name="T16" fmla="*/ 170 w 193"/>
              <a:gd name="T17" fmla="*/ 139 h 269"/>
              <a:gd name="T18" fmla="*/ 170 w 193"/>
              <a:gd name="T19" fmla="*/ 103 h 269"/>
              <a:gd name="T20" fmla="*/ 170 w 193"/>
              <a:gd name="T21" fmla="*/ 86 h 269"/>
              <a:gd name="T22" fmla="*/ 169 w 193"/>
              <a:gd name="T23" fmla="*/ 83 h 269"/>
              <a:gd name="T24" fmla="*/ 166 w 193"/>
              <a:gd name="T25" fmla="*/ 81 h 269"/>
              <a:gd name="T26" fmla="*/ 154 w 193"/>
              <a:gd name="T27" fmla="*/ 75 h 269"/>
              <a:gd name="T28" fmla="*/ 125 w 193"/>
              <a:gd name="T29" fmla="*/ 59 h 269"/>
              <a:gd name="T30" fmla="*/ 93 w 193"/>
              <a:gd name="T31" fmla="*/ 42 h 269"/>
              <a:gd name="T32" fmla="*/ 65 w 193"/>
              <a:gd name="T33" fmla="*/ 27 h 269"/>
              <a:gd name="T34" fmla="*/ 55 w 193"/>
              <a:gd name="T35" fmla="*/ 21 h 269"/>
              <a:gd name="T36" fmla="*/ 50 w 193"/>
              <a:gd name="T37" fmla="*/ 21 h 269"/>
              <a:gd name="T38" fmla="*/ 41 w 193"/>
              <a:gd name="T39" fmla="*/ 22 h 269"/>
              <a:gd name="T40" fmla="*/ 29 w 193"/>
              <a:gd name="T41" fmla="*/ 27 h 269"/>
              <a:gd name="T42" fmla="*/ 22 w 193"/>
              <a:gd name="T43" fmla="*/ 33 h 269"/>
              <a:gd name="T44" fmla="*/ 133 w 193"/>
              <a:gd name="T45" fmla="*/ 100 h 269"/>
              <a:gd name="T46" fmla="*/ 138 w 193"/>
              <a:gd name="T47" fmla="*/ 104 h 269"/>
              <a:gd name="T48" fmla="*/ 138 w 193"/>
              <a:gd name="T49" fmla="*/ 260 h 269"/>
              <a:gd name="T50" fmla="*/ 136 w 193"/>
              <a:gd name="T51" fmla="*/ 265 h 269"/>
              <a:gd name="T52" fmla="*/ 131 w 193"/>
              <a:gd name="T53" fmla="*/ 268 h 269"/>
              <a:gd name="T54" fmla="*/ 125 w 193"/>
              <a:gd name="T55" fmla="*/ 268 h 269"/>
              <a:gd name="T56" fmla="*/ 119 w 193"/>
              <a:gd name="T57" fmla="*/ 265 h 269"/>
              <a:gd name="T58" fmla="*/ 98 w 193"/>
              <a:gd name="T59" fmla="*/ 251 h 269"/>
              <a:gd name="T60" fmla="*/ 68 w 193"/>
              <a:gd name="T61" fmla="*/ 232 h 269"/>
              <a:gd name="T62" fmla="*/ 36 w 193"/>
              <a:gd name="T63" fmla="*/ 213 h 269"/>
              <a:gd name="T64" fmla="*/ 14 w 193"/>
              <a:gd name="T65" fmla="*/ 199 h 269"/>
              <a:gd name="T66" fmla="*/ 6 w 193"/>
              <a:gd name="T67" fmla="*/ 194 h 269"/>
              <a:gd name="T68" fmla="*/ 2 w 193"/>
              <a:gd name="T69" fmla="*/ 189 h 269"/>
              <a:gd name="T70" fmla="*/ 0 w 193"/>
              <a:gd name="T71" fmla="*/ 41 h 269"/>
              <a:gd name="T72" fmla="*/ 0 w 193"/>
              <a:gd name="T73" fmla="*/ 36 h 269"/>
              <a:gd name="T74" fmla="*/ 4 w 193"/>
              <a:gd name="T75" fmla="*/ 27 h 269"/>
              <a:gd name="T76" fmla="*/ 20 w 193"/>
              <a:gd name="T77" fmla="*/ 12 h 269"/>
              <a:gd name="T78" fmla="*/ 43 w 193"/>
              <a:gd name="T79" fmla="*/ 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3" h="269">
                <a:moveTo>
                  <a:pt x="55" y="0"/>
                </a:moveTo>
                <a:lnTo>
                  <a:pt x="64" y="3"/>
                </a:lnTo>
                <a:lnTo>
                  <a:pt x="190" y="67"/>
                </a:lnTo>
                <a:lnTo>
                  <a:pt x="192" y="69"/>
                </a:lnTo>
                <a:lnTo>
                  <a:pt x="193" y="72"/>
                </a:lnTo>
                <a:lnTo>
                  <a:pt x="193" y="75"/>
                </a:lnTo>
                <a:lnTo>
                  <a:pt x="193" y="231"/>
                </a:lnTo>
                <a:lnTo>
                  <a:pt x="193" y="235"/>
                </a:lnTo>
                <a:lnTo>
                  <a:pt x="191" y="239"/>
                </a:lnTo>
                <a:lnTo>
                  <a:pt x="187" y="240"/>
                </a:lnTo>
                <a:lnTo>
                  <a:pt x="183" y="241"/>
                </a:lnTo>
                <a:lnTo>
                  <a:pt x="181" y="241"/>
                </a:lnTo>
                <a:lnTo>
                  <a:pt x="177" y="240"/>
                </a:lnTo>
                <a:lnTo>
                  <a:pt x="174" y="239"/>
                </a:lnTo>
                <a:lnTo>
                  <a:pt x="172" y="237"/>
                </a:lnTo>
                <a:lnTo>
                  <a:pt x="170" y="235"/>
                </a:lnTo>
                <a:lnTo>
                  <a:pt x="170" y="231"/>
                </a:lnTo>
                <a:lnTo>
                  <a:pt x="170" y="139"/>
                </a:lnTo>
                <a:lnTo>
                  <a:pt x="170" y="119"/>
                </a:lnTo>
                <a:lnTo>
                  <a:pt x="170" y="103"/>
                </a:lnTo>
                <a:lnTo>
                  <a:pt x="170" y="91"/>
                </a:lnTo>
                <a:lnTo>
                  <a:pt x="170" y="86"/>
                </a:lnTo>
                <a:lnTo>
                  <a:pt x="170" y="85"/>
                </a:lnTo>
                <a:lnTo>
                  <a:pt x="169" y="83"/>
                </a:lnTo>
                <a:lnTo>
                  <a:pt x="169" y="82"/>
                </a:lnTo>
                <a:lnTo>
                  <a:pt x="166" y="81"/>
                </a:lnTo>
                <a:lnTo>
                  <a:pt x="163" y="80"/>
                </a:lnTo>
                <a:lnTo>
                  <a:pt x="154" y="75"/>
                </a:lnTo>
                <a:lnTo>
                  <a:pt x="141" y="68"/>
                </a:lnTo>
                <a:lnTo>
                  <a:pt x="125" y="59"/>
                </a:lnTo>
                <a:lnTo>
                  <a:pt x="109" y="50"/>
                </a:lnTo>
                <a:lnTo>
                  <a:pt x="93" y="42"/>
                </a:lnTo>
                <a:lnTo>
                  <a:pt x="78" y="33"/>
                </a:lnTo>
                <a:lnTo>
                  <a:pt x="65" y="27"/>
                </a:lnTo>
                <a:lnTo>
                  <a:pt x="57" y="23"/>
                </a:lnTo>
                <a:lnTo>
                  <a:pt x="55" y="21"/>
                </a:lnTo>
                <a:lnTo>
                  <a:pt x="52" y="21"/>
                </a:lnTo>
                <a:lnTo>
                  <a:pt x="50" y="21"/>
                </a:lnTo>
                <a:lnTo>
                  <a:pt x="46" y="21"/>
                </a:lnTo>
                <a:lnTo>
                  <a:pt x="41" y="22"/>
                </a:lnTo>
                <a:lnTo>
                  <a:pt x="36" y="23"/>
                </a:lnTo>
                <a:lnTo>
                  <a:pt x="29" y="27"/>
                </a:lnTo>
                <a:lnTo>
                  <a:pt x="25" y="31"/>
                </a:lnTo>
                <a:lnTo>
                  <a:pt x="22" y="33"/>
                </a:lnTo>
                <a:lnTo>
                  <a:pt x="20" y="36"/>
                </a:lnTo>
                <a:lnTo>
                  <a:pt x="133" y="100"/>
                </a:lnTo>
                <a:lnTo>
                  <a:pt x="136" y="101"/>
                </a:lnTo>
                <a:lnTo>
                  <a:pt x="138" y="104"/>
                </a:lnTo>
                <a:lnTo>
                  <a:pt x="138" y="108"/>
                </a:lnTo>
                <a:lnTo>
                  <a:pt x="138" y="260"/>
                </a:lnTo>
                <a:lnTo>
                  <a:pt x="138" y="263"/>
                </a:lnTo>
                <a:lnTo>
                  <a:pt x="136" y="265"/>
                </a:lnTo>
                <a:lnTo>
                  <a:pt x="133" y="268"/>
                </a:lnTo>
                <a:lnTo>
                  <a:pt x="131" y="268"/>
                </a:lnTo>
                <a:lnTo>
                  <a:pt x="128" y="269"/>
                </a:lnTo>
                <a:lnTo>
                  <a:pt x="125" y="268"/>
                </a:lnTo>
                <a:lnTo>
                  <a:pt x="123" y="268"/>
                </a:lnTo>
                <a:lnTo>
                  <a:pt x="119" y="265"/>
                </a:lnTo>
                <a:lnTo>
                  <a:pt x="111" y="260"/>
                </a:lnTo>
                <a:lnTo>
                  <a:pt x="98" y="251"/>
                </a:lnTo>
                <a:lnTo>
                  <a:pt x="83" y="242"/>
                </a:lnTo>
                <a:lnTo>
                  <a:pt x="68" y="232"/>
                </a:lnTo>
                <a:lnTo>
                  <a:pt x="51" y="222"/>
                </a:lnTo>
                <a:lnTo>
                  <a:pt x="36" y="213"/>
                </a:lnTo>
                <a:lnTo>
                  <a:pt x="23" y="205"/>
                </a:lnTo>
                <a:lnTo>
                  <a:pt x="14" y="199"/>
                </a:lnTo>
                <a:lnTo>
                  <a:pt x="9" y="196"/>
                </a:lnTo>
                <a:lnTo>
                  <a:pt x="6" y="194"/>
                </a:lnTo>
                <a:lnTo>
                  <a:pt x="4" y="191"/>
                </a:lnTo>
                <a:lnTo>
                  <a:pt x="2" y="189"/>
                </a:lnTo>
                <a:lnTo>
                  <a:pt x="1" y="186"/>
                </a:lnTo>
                <a:lnTo>
                  <a:pt x="0" y="41"/>
                </a:lnTo>
                <a:lnTo>
                  <a:pt x="0" y="39"/>
                </a:lnTo>
                <a:lnTo>
                  <a:pt x="0" y="36"/>
                </a:lnTo>
                <a:lnTo>
                  <a:pt x="1" y="31"/>
                </a:lnTo>
                <a:lnTo>
                  <a:pt x="4" y="27"/>
                </a:lnTo>
                <a:lnTo>
                  <a:pt x="10" y="19"/>
                </a:lnTo>
                <a:lnTo>
                  <a:pt x="20" y="12"/>
                </a:lnTo>
                <a:lnTo>
                  <a:pt x="31" y="5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rgbClr val="FF952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42"/>
          <p:cNvSpPr/>
          <p:nvPr/>
        </p:nvSpPr>
        <p:spPr>
          <a:xfrm flipH="1">
            <a:off x="7814650" y="2632674"/>
            <a:ext cx="1699725" cy="56858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8074213" y="4086489"/>
            <a:ext cx="1677212" cy="32763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</a:t>
            </a:r>
            <a:endParaRPr lang="zh-CN" altLang="en-US" sz="14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31299" y="40048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zh-CN" altLang="en-US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42"/>
          <p:cNvSpPr/>
          <p:nvPr/>
        </p:nvSpPr>
        <p:spPr>
          <a:xfrm flipH="1">
            <a:off x="8074213" y="4630148"/>
            <a:ext cx="20882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8074213" y="4437114"/>
            <a:ext cx="2088232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7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7542014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边形 5"/>
          <p:cNvSpPr/>
          <p:nvPr/>
        </p:nvSpPr>
        <p:spPr>
          <a:xfrm>
            <a:off x="7542014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D9E021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303" y="4218995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Rectangle 42"/>
          <p:cNvSpPr/>
          <p:nvPr/>
        </p:nvSpPr>
        <p:spPr>
          <a:xfrm flipH="1">
            <a:off x="7658303" y="2996955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7904307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26794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边形 5"/>
          <p:cNvSpPr/>
          <p:nvPr/>
        </p:nvSpPr>
        <p:spPr>
          <a:xfrm>
            <a:off x="4826794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083" y="4218995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42"/>
          <p:cNvSpPr/>
          <p:nvPr/>
        </p:nvSpPr>
        <p:spPr>
          <a:xfrm flipH="1">
            <a:off x="4943083" y="2996955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1" name="Rectangle 42"/>
          <p:cNvSpPr/>
          <p:nvPr/>
        </p:nvSpPr>
        <p:spPr>
          <a:xfrm flipH="1">
            <a:off x="5189087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0738" y="2708920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2090738" y="1916832"/>
            <a:ext cx="2736056" cy="576064"/>
          </a:xfrm>
          <a:custGeom>
            <a:avLst/>
            <a:gdLst/>
            <a:ahLst/>
            <a:cxnLst/>
            <a:rect l="l" t="t" r="r" b="b"/>
            <a:pathLst>
              <a:path w="2736056" h="576064">
                <a:moveTo>
                  <a:pt x="0" y="0"/>
                </a:moveTo>
                <a:lnTo>
                  <a:pt x="2448024" y="0"/>
                </a:lnTo>
                <a:lnTo>
                  <a:pt x="2736056" y="288032"/>
                </a:lnTo>
                <a:lnTo>
                  <a:pt x="2448024" y="576064"/>
                </a:lnTo>
                <a:lnTo>
                  <a:pt x="0" y="576064"/>
                </a:lnTo>
                <a:lnTo>
                  <a:pt x="288032" y="288032"/>
                </a:lnTo>
                <a:close/>
              </a:path>
            </a:pathLst>
          </a:custGeom>
          <a:solidFill>
            <a:srgbClr val="37AEF4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 descr="D:\我的图片\新建文件夹\tumblr_n21ltnVLtz1st5lhm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027" y="4218995"/>
            <a:ext cx="2215942" cy="147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42"/>
          <p:cNvSpPr/>
          <p:nvPr/>
        </p:nvSpPr>
        <p:spPr>
          <a:xfrm flipH="1">
            <a:off x="2207027" y="2996955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35" name="Rectangle 42"/>
          <p:cNvSpPr/>
          <p:nvPr/>
        </p:nvSpPr>
        <p:spPr>
          <a:xfrm flipH="1">
            <a:off x="2453031" y="2078253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26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19288" y="3779406"/>
            <a:ext cx="8281168" cy="45719"/>
            <a:chOff x="395288" y="3519294"/>
            <a:chExt cx="7926776" cy="53722"/>
          </a:xfrm>
        </p:grpSpPr>
        <p:sp>
          <p:nvSpPr>
            <p:cNvPr id="8" name="矩形 7"/>
            <p:cNvSpPr/>
            <p:nvPr/>
          </p:nvSpPr>
          <p:spPr>
            <a:xfrm>
              <a:off x="395288" y="3519294"/>
              <a:ext cx="1584424" cy="53722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80876" y="3519294"/>
              <a:ext cx="1584424" cy="53722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66464" y="3519294"/>
              <a:ext cx="1584424" cy="53722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52052" y="3519294"/>
              <a:ext cx="1584424" cy="5372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37640" y="3519294"/>
              <a:ext cx="1584424" cy="53722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 flipV="1">
            <a:off x="3575765" y="2024923"/>
            <a:ext cx="0" cy="1777340"/>
          </a:xfrm>
          <a:prstGeom prst="line">
            <a:avLst/>
          </a:prstGeom>
          <a:ln w="19050">
            <a:solidFill>
              <a:srgbClr val="37AE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231026" y="3802262"/>
            <a:ext cx="0" cy="1777340"/>
          </a:xfrm>
          <a:prstGeom prst="line">
            <a:avLst/>
          </a:prstGeom>
          <a:ln w="19050">
            <a:solidFill>
              <a:srgbClr val="79C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886287" y="2024923"/>
            <a:ext cx="0" cy="1777340"/>
          </a:xfrm>
          <a:prstGeom prst="line">
            <a:avLst/>
          </a:prstGeom>
          <a:ln w="19050">
            <a:solidFill>
              <a:srgbClr val="D9E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541548" y="3802262"/>
            <a:ext cx="0" cy="177734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196809" y="2024923"/>
            <a:ext cx="0" cy="1777340"/>
          </a:xfrm>
          <a:prstGeom prst="line">
            <a:avLst/>
          </a:prstGeom>
          <a:ln w="19050">
            <a:solidFill>
              <a:srgbClr val="FF9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TextBox 2047"/>
          <p:cNvSpPr txBox="1"/>
          <p:nvPr/>
        </p:nvSpPr>
        <p:spPr>
          <a:xfrm>
            <a:off x="1920507" y="3247593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32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6984" y="3779406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32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31029" y="3247593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32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9072" y="3779406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32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34333" y="3247593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32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 flipH="1">
            <a:off x="1937644" y="2338540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3" name="Rectangle 42"/>
          <p:cNvSpPr/>
          <p:nvPr/>
        </p:nvSpPr>
        <p:spPr>
          <a:xfrm flipH="1">
            <a:off x="1937647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5231026" y="2338540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5" name="Rectangle 42"/>
          <p:cNvSpPr/>
          <p:nvPr/>
        </p:nvSpPr>
        <p:spPr>
          <a:xfrm flipH="1">
            <a:off x="5231029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2"/>
          <p:cNvSpPr/>
          <p:nvPr/>
        </p:nvSpPr>
        <p:spPr>
          <a:xfrm flipH="1">
            <a:off x="8534330" y="2338540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8534333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592905" y="4774164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9" name="Rectangle 42"/>
          <p:cNvSpPr/>
          <p:nvPr/>
        </p:nvSpPr>
        <p:spPr>
          <a:xfrm flipH="1">
            <a:off x="3592908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2"/>
          <p:cNvSpPr/>
          <p:nvPr/>
        </p:nvSpPr>
        <p:spPr>
          <a:xfrm flipH="1">
            <a:off x="6896209" y="4774164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6896212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5131648" y="5489862"/>
            <a:ext cx="198756" cy="198756"/>
            <a:chOff x="3607648" y="5489862"/>
            <a:chExt cx="198756" cy="198756"/>
          </a:xfrm>
        </p:grpSpPr>
        <p:sp>
          <p:nvSpPr>
            <p:cNvPr id="52" name="椭圆 5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椭圆 2048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75171" y="1866389"/>
            <a:ext cx="198756" cy="198756"/>
            <a:chOff x="3607648" y="5489862"/>
            <a:chExt cx="198756" cy="198756"/>
          </a:xfrm>
        </p:grpSpPr>
        <p:sp>
          <p:nvSpPr>
            <p:cNvPr id="56" name="椭圆 55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70985" y="1866389"/>
            <a:ext cx="198756" cy="198756"/>
            <a:chOff x="3607648" y="5489862"/>
            <a:chExt cx="198756" cy="198756"/>
          </a:xfrm>
        </p:grpSpPr>
        <p:sp>
          <p:nvSpPr>
            <p:cNvPr id="59" name="椭圆 58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01078" y="1866389"/>
            <a:ext cx="198756" cy="198756"/>
            <a:chOff x="3607648" y="5489862"/>
            <a:chExt cx="198756" cy="198756"/>
          </a:xfrm>
        </p:grpSpPr>
        <p:sp>
          <p:nvSpPr>
            <p:cNvPr id="62" name="椭圆 6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34952" y="5489862"/>
            <a:ext cx="198756" cy="198756"/>
            <a:chOff x="3607648" y="5489862"/>
            <a:chExt cx="198756" cy="198756"/>
          </a:xfrm>
        </p:grpSpPr>
        <p:sp>
          <p:nvSpPr>
            <p:cNvPr id="65" name="椭圆 64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75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540572" y="1620768"/>
            <a:ext cx="5184577" cy="4393001"/>
          </a:xfrm>
          <a:custGeom>
            <a:avLst/>
            <a:gdLst/>
            <a:ahLst/>
            <a:cxnLst/>
            <a:rect l="l" t="t" r="r" b="b"/>
            <a:pathLst>
              <a:path w="5184577" h="4393001">
                <a:moveTo>
                  <a:pt x="4403506" y="0"/>
                </a:moveTo>
                <a:lnTo>
                  <a:pt x="5124711" y="0"/>
                </a:lnTo>
                <a:cubicBezTo>
                  <a:pt x="5157774" y="0"/>
                  <a:pt x="5184577" y="26803"/>
                  <a:pt x="5184577" y="59866"/>
                </a:cubicBezTo>
                <a:lnTo>
                  <a:pt x="5184577" y="781071"/>
                </a:lnTo>
                <a:cubicBezTo>
                  <a:pt x="5184577" y="814134"/>
                  <a:pt x="5157774" y="840937"/>
                  <a:pt x="5124711" y="840937"/>
                </a:cubicBezTo>
                <a:lnTo>
                  <a:pt x="4664938" y="840937"/>
                </a:lnTo>
                <a:cubicBezTo>
                  <a:pt x="4185839" y="895314"/>
                  <a:pt x="4145316" y="1091500"/>
                  <a:pt x="4089942" y="1309197"/>
                </a:cubicBezTo>
                <a:lnTo>
                  <a:pt x="4089942" y="1853568"/>
                </a:lnTo>
                <a:cubicBezTo>
                  <a:pt x="4170377" y="2163348"/>
                  <a:pt x="4313555" y="2364450"/>
                  <a:pt x="4678179" y="2410673"/>
                </a:cubicBezTo>
                <a:lnTo>
                  <a:pt x="5110624" y="2410673"/>
                </a:lnTo>
                <a:cubicBezTo>
                  <a:pt x="5143687" y="2410673"/>
                  <a:pt x="5170490" y="2437476"/>
                  <a:pt x="5170490" y="2470539"/>
                </a:cubicBezTo>
                <a:lnTo>
                  <a:pt x="5170490" y="3191744"/>
                </a:lnTo>
                <a:cubicBezTo>
                  <a:pt x="5170490" y="3224807"/>
                  <a:pt x="5143687" y="3251610"/>
                  <a:pt x="5110624" y="3251610"/>
                </a:cubicBezTo>
                <a:lnTo>
                  <a:pt x="4389419" y="3251610"/>
                </a:lnTo>
                <a:cubicBezTo>
                  <a:pt x="4356356" y="3251610"/>
                  <a:pt x="4329553" y="3224807"/>
                  <a:pt x="4329553" y="3191744"/>
                </a:cubicBezTo>
                <a:lnTo>
                  <a:pt x="4329553" y="2772506"/>
                </a:lnTo>
                <a:cubicBezTo>
                  <a:pt x="4256602" y="2282831"/>
                  <a:pt x="3986395" y="2079206"/>
                  <a:pt x="3740179" y="2062445"/>
                </a:cubicBezTo>
                <a:lnTo>
                  <a:pt x="3357903" y="2062445"/>
                </a:lnTo>
                <a:cubicBezTo>
                  <a:pt x="3019306" y="2153584"/>
                  <a:pt x="2902030" y="2383129"/>
                  <a:pt x="2850730" y="2570508"/>
                </a:cubicBezTo>
                <a:lnTo>
                  <a:pt x="2850730" y="3050226"/>
                </a:lnTo>
                <a:lnTo>
                  <a:pt x="2851893" y="3048315"/>
                </a:lnTo>
                <a:cubicBezTo>
                  <a:pt x="2985393" y="3377292"/>
                  <a:pt x="3166461" y="3537242"/>
                  <a:pt x="3516064" y="3552064"/>
                </a:cubicBezTo>
                <a:lnTo>
                  <a:pt x="3934932" y="3552064"/>
                </a:lnTo>
                <a:cubicBezTo>
                  <a:pt x="3967995" y="3552064"/>
                  <a:pt x="3994798" y="3578867"/>
                  <a:pt x="3994798" y="3611930"/>
                </a:cubicBezTo>
                <a:lnTo>
                  <a:pt x="3994798" y="4333135"/>
                </a:lnTo>
                <a:cubicBezTo>
                  <a:pt x="3994798" y="4366198"/>
                  <a:pt x="3967995" y="4393001"/>
                  <a:pt x="3934932" y="4393001"/>
                </a:cubicBezTo>
                <a:lnTo>
                  <a:pt x="3213727" y="4393001"/>
                </a:lnTo>
                <a:cubicBezTo>
                  <a:pt x="3180664" y="4393001"/>
                  <a:pt x="3153861" y="4366198"/>
                  <a:pt x="3153861" y="4333135"/>
                </a:cubicBezTo>
                <a:lnTo>
                  <a:pt x="3153861" y="3960529"/>
                </a:lnTo>
                <a:cubicBezTo>
                  <a:pt x="3090810" y="3564784"/>
                  <a:pt x="2926264" y="3476650"/>
                  <a:pt x="2730976" y="3450465"/>
                </a:cubicBezTo>
                <a:lnTo>
                  <a:pt x="1781144" y="3450465"/>
                </a:lnTo>
                <a:cubicBezTo>
                  <a:pt x="1735868" y="3450465"/>
                  <a:pt x="1699164" y="3413761"/>
                  <a:pt x="1699164" y="3368485"/>
                </a:cubicBezTo>
                <a:lnTo>
                  <a:pt x="1699164" y="2779756"/>
                </a:lnTo>
                <a:cubicBezTo>
                  <a:pt x="1615849" y="2517843"/>
                  <a:pt x="1570079" y="2309549"/>
                  <a:pt x="1276826" y="2240843"/>
                </a:cubicBezTo>
                <a:lnTo>
                  <a:pt x="107651" y="2240843"/>
                </a:lnTo>
                <a:cubicBezTo>
                  <a:pt x="48197" y="2240843"/>
                  <a:pt x="0" y="2192646"/>
                  <a:pt x="0" y="2133192"/>
                </a:cubicBezTo>
                <a:lnTo>
                  <a:pt x="0" y="836326"/>
                </a:lnTo>
                <a:cubicBezTo>
                  <a:pt x="0" y="776872"/>
                  <a:pt x="48197" y="728675"/>
                  <a:pt x="107651" y="728675"/>
                </a:cubicBezTo>
                <a:lnTo>
                  <a:pt x="1404517" y="728675"/>
                </a:lnTo>
                <a:cubicBezTo>
                  <a:pt x="1463971" y="728675"/>
                  <a:pt x="1512168" y="776872"/>
                  <a:pt x="1512168" y="836326"/>
                </a:cubicBezTo>
                <a:lnTo>
                  <a:pt x="1512168" y="1827522"/>
                </a:lnTo>
                <a:cubicBezTo>
                  <a:pt x="1604420" y="2199887"/>
                  <a:pt x="1771219" y="2228626"/>
                  <a:pt x="1978744" y="2298090"/>
                </a:cubicBezTo>
                <a:lnTo>
                  <a:pt x="1978292" y="2298899"/>
                </a:lnTo>
                <a:lnTo>
                  <a:pt x="2543225" y="2298899"/>
                </a:lnTo>
                <a:cubicBezTo>
                  <a:pt x="2797103" y="2193307"/>
                  <a:pt x="3017493" y="2049585"/>
                  <a:pt x="3058719" y="1733395"/>
                </a:cubicBezTo>
                <a:lnTo>
                  <a:pt x="3058719" y="1104635"/>
                </a:lnTo>
                <a:cubicBezTo>
                  <a:pt x="3058719" y="1064090"/>
                  <a:pt x="3091587" y="1031222"/>
                  <a:pt x="3132132" y="1031222"/>
                </a:cubicBezTo>
                <a:lnTo>
                  <a:pt x="3766965" y="1031222"/>
                </a:lnTo>
                <a:lnTo>
                  <a:pt x="3761504" y="1026514"/>
                </a:lnTo>
                <a:cubicBezTo>
                  <a:pt x="4071764" y="957577"/>
                  <a:pt x="4317808" y="800290"/>
                  <a:pt x="4343640" y="435501"/>
                </a:cubicBezTo>
                <a:lnTo>
                  <a:pt x="4343640" y="59866"/>
                </a:lnTo>
                <a:cubicBezTo>
                  <a:pt x="4343640" y="26803"/>
                  <a:pt x="4370443" y="0"/>
                  <a:pt x="4403506" y="0"/>
                </a:cubicBezTo>
                <a:close/>
              </a:path>
            </a:pathLst>
          </a:custGeom>
          <a:solidFill>
            <a:srgbClr val="37AEF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2626533" y="2450481"/>
            <a:ext cx="1316855" cy="1316855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>
            <a:off x="4312304" y="4005627"/>
            <a:ext cx="991478" cy="991478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5680456" y="2753217"/>
            <a:ext cx="847462" cy="8474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6963215" y="1700246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6948701" y="4127566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/>
        </p:nvSpPr>
        <p:spPr>
          <a:xfrm>
            <a:off x="5773675" y="5265471"/>
            <a:ext cx="677662" cy="677662"/>
          </a:xfrm>
          <a:prstGeom prst="roundRect">
            <a:avLst>
              <a:gd name="adj" fmla="val 711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Rectangle 42"/>
          <p:cNvSpPr/>
          <p:nvPr/>
        </p:nvSpPr>
        <p:spPr>
          <a:xfrm flipH="1">
            <a:off x="2626531" y="2994051"/>
            <a:ext cx="1316855" cy="3240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4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</a:t>
            </a:r>
            <a:endParaRPr lang="zh-CN" altLang="en-US" sz="14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Freeform 126"/>
          <p:cNvSpPr>
            <a:spLocks noEditPoints="1"/>
          </p:cNvSpPr>
          <p:nvPr/>
        </p:nvSpPr>
        <p:spPr bwMode="auto">
          <a:xfrm>
            <a:off x="7111321" y="1863658"/>
            <a:ext cx="352425" cy="350838"/>
          </a:xfrm>
          <a:custGeom>
            <a:avLst/>
            <a:gdLst>
              <a:gd name="T0" fmla="*/ 0 w 222"/>
              <a:gd name="T1" fmla="*/ 110 h 221"/>
              <a:gd name="T2" fmla="*/ 28 w 222"/>
              <a:gd name="T3" fmla="*/ 110 h 221"/>
              <a:gd name="T4" fmla="*/ 28 w 222"/>
              <a:gd name="T5" fmla="*/ 193 h 221"/>
              <a:gd name="T6" fmla="*/ 112 w 222"/>
              <a:gd name="T7" fmla="*/ 193 h 221"/>
              <a:gd name="T8" fmla="*/ 112 w 222"/>
              <a:gd name="T9" fmla="*/ 221 h 221"/>
              <a:gd name="T10" fmla="*/ 28 w 222"/>
              <a:gd name="T11" fmla="*/ 221 h 221"/>
              <a:gd name="T12" fmla="*/ 14 w 222"/>
              <a:gd name="T13" fmla="*/ 217 h 221"/>
              <a:gd name="T14" fmla="*/ 4 w 222"/>
              <a:gd name="T15" fmla="*/ 207 h 221"/>
              <a:gd name="T16" fmla="*/ 0 w 222"/>
              <a:gd name="T17" fmla="*/ 193 h 221"/>
              <a:gd name="T18" fmla="*/ 0 w 222"/>
              <a:gd name="T19" fmla="*/ 110 h 221"/>
              <a:gd name="T20" fmla="*/ 83 w 222"/>
              <a:gd name="T21" fmla="*/ 27 h 221"/>
              <a:gd name="T22" fmla="*/ 83 w 222"/>
              <a:gd name="T23" fmla="*/ 138 h 221"/>
              <a:gd name="T24" fmla="*/ 195 w 222"/>
              <a:gd name="T25" fmla="*/ 138 h 221"/>
              <a:gd name="T26" fmla="*/ 195 w 222"/>
              <a:gd name="T27" fmla="*/ 27 h 221"/>
              <a:gd name="T28" fmla="*/ 83 w 222"/>
              <a:gd name="T29" fmla="*/ 27 h 221"/>
              <a:gd name="T30" fmla="*/ 83 w 222"/>
              <a:gd name="T31" fmla="*/ 0 h 221"/>
              <a:gd name="T32" fmla="*/ 195 w 222"/>
              <a:gd name="T33" fmla="*/ 0 h 221"/>
              <a:gd name="T34" fmla="*/ 208 w 222"/>
              <a:gd name="T35" fmla="*/ 3 h 221"/>
              <a:gd name="T36" fmla="*/ 218 w 222"/>
              <a:gd name="T37" fmla="*/ 12 h 221"/>
              <a:gd name="T38" fmla="*/ 222 w 222"/>
              <a:gd name="T39" fmla="*/ 27 h 221"/>
              <a:gd name="T40" fmla="*/ 222 w 222"/>
              <a:gd name="T41" fmla="*/ 138 h 221"/>
              <a:gd name="T42" fmla="*/ 218 w 222"/>
              <a:gd name="T43" fmla="*/ 152 h 221"/>
              <a:gd name="T44" fmla="*/ 208 w 222"/>
              <a:gd name="T45" fmla="*/ 162 h 221"/>
              <a:gd name="T46" fmla="*/ 195 w 222"/>
              <a:gd name="T47" fmla="*/ 165 h 221"/>
              <a:gd name="T48" fmla="*/ 83 w 222"/>
              <a:gd name="T49" fmla="*/ 165 h 221"/>
              <a:gd name="T50" fmla="*/ 69 w 222"/>
              <a:gd name="T51" fmla="*/ 162 h 221"/>
              <a:gd name="T52" fmla="*/ 59 w 222"/>
              <a:gd name="T53" fmla="*/ 152 h 221"/>
              <a:gd name="T54" fmla="*/ 55 w 222"/>
              <a:gd name="T55" fmla="*/ 138 h 221"/>
              <a:gd name="T56" fmla="*/ 55 w 222"/>
              <a:gd name="T57" fmla="*/ 27 h 221"/>
              <a:gd name="T58" fmla="*/ 59 w 222"/>
              <a:gd name="T59" fmla="*/ 12 h 221"/>
              <a:gd name="T60" fmla="*/ 69 w 222"/>
              <a:gd name="T61" fmla="*/ 3 h 221"/>
              <a:gd name="T62" fmla="*/ 83 w 222"/>
              <a:gd name="T6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21">
                <a:moveTo>
                  <a:pt x="0" y="110"/>
                </a:moveTo>
                <a:lnTo>
                  <a:pt x="28" y="110"/>
                </a:lnTo>
                <a:lnTo>
                  <a:pt x="28" y="193"/>
                </a:lnTo>
                <a:lnTo>
                  <a:pt x="112" y="193"/>
                </a:lnTo>
                <a:lnTo>
                  <a:pt x="112" y="221"/>
                </a:lnTo>
                <a:lnTo>
                  <a:pt x="28" y="221"/>
                </a:lnTo>
                <a:lnTo>
                  <a:pt x="14" y="217"/>
                </a:lnTo>
                <a:lnTo>
                  <a:pt x="4" y="207"/>
                </a:lnTo>
                <a:lnTo>
                  <a:pt x="0" y="193"/>
                </a:lnTo>
                <a:lnTo>
                  <a:pt x="0" y="110"/>
                </a:lnTo>
                <a:close/>
                <a:moveTo>
                  <a:pt x="83" y="27"/>
                </a:moveTo>
                <a:lnTo>
                  <a:pt x="83" y="138"/>
                </a:lnTo>
                <a:lnTo>
                  <a:pt x="195" y="138"/>
                </a:lnTo>
                <a:lnTo>
                  <a:pt x="195" y="27"/>
                </a:lnTo>
                <a:lnTo>
                  <a:pt x="83" y="27"/>
                </a:lnTo>
                <a:close/>
                <a:moveTo>
                  <a:pt x="83" y="0"/>
                </a:moveTo>
                <a:lnTo>
                  <a:pt x="195" y="0"/>
                </a:lnTo>
                <a:lnTo>
                  <a:pt x="208" y="3"/>
                </a:lnTo>
                <a:lnTo>
                  <a:pt x="218" y="12"/>
                </a:lnTo>
                <a:lnTo>
                  <a:pt x="222" y="27"/>
                </a:lnTo>
                <a:lnTo>
                  <a:pt x="222" y="138"/>
                </a:lnTo>
                <a:lnTo>
                  <a:pt x="218" y="152"/>
                </a:lnTo>
                <a:lnTo>
                  <a:pt x="208" y="162"/>
                </a:lnTo>
                <a:lnTo>
                  <a:pt x="195" y="165"/>
                </a:lnTo>
                <a:lnTo>
                  <a:pt x="83" y="165"/>
                </a:lnTo>
                <a:lnTo>
                  <a:pt x="69" y="162"/>
                </a:lnTo>
                <a:lnTo>
                  <a:pt x="59" y="152"/>
                </a:lnTo>
                <a:lnTo>
                  <a:pt x="55" y="138"/>
                </a:lnTo>
                <a:lnTo>
                  <a:pt x="55" y="27"/>
                </a:lnTo>
                <a:lnTo>
                  <a:pt x="59" y="12"/>
                </a:lnTo>
                <a:lnTo>
                  <a:pt x="69" y="3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27"/>
          <p:cNvSpPr>
            <a:spLocks/>
          </p:cNvSpPr>
          <p:nvPr/>
        </p:nvSpPr>
        <p:spPr bwMode="auto">
          <a:xfrm>
            <a:off x="4616154" y="4324362"/>
            <a:ext cx="396875" cy="354013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28"/>
          <p:cNvSpPr>
            <a:spLocks noEditPoints="1"/>
          </p:cNvSpPr>
          <p:nvPr/>
        </p:nvSpPr>
        <p:spPr bwMode="auto">
          <a:xfrm>
            <a:off x="5938677" y="5430473"/>
            <a:ext cx="347663" cy="347663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40"/>
          <p:cNvSpPr>
            <a:spLocks noEditPoints="1"/>
          </p:cNvSpPr>
          <p:nvPr/>
        </p:nvSpPr>
        <p:spPr bwMode="auto">
          <a:xfrm>
            <a:off x="7162122" y="4250497"/>
            <a:ext cx="250825" cy="431800"/>
          </a:xfrm>
          <a:custGeom>
            <a:avLst/>
            <a:gdLst>
              <a:gd name="T0" fmla="*/ 63 w 158"/>
              <a:gd name="T1" fmla="*/ 108 h 272"/>
              <a:gd name="T2" fmla="*/ 56 w 158"/>
              <a:gd name="T3" fmla="*/ 118 h 272"/>
              <a:gd name="T4" fmla="*/ 40 w 158"/>
              <a:gd name="T5" fmla="*/ 140 h 272"/>
              <a:gd name="T6" fmla="*/ 24 w 158"/>
              <a:gd name="T7" fmla="*/ 174 h 272"/>
              <a:gd name="T8" fmla="*/ 23 w 158"/>
              <a:gd name="T9" fmla="*/ 200 h 272"/>
              <a:gd name="T10" fmla="*/ 28 w 158"/>
              <a:gd name="T11" fmla="*/ 209 h 272"/>
              <a:gd name="T12" fmla="*/ 38 w 158"/>
              <a:gd name="T13" fmla="*/ 212 h 272"/>
              <a:gd name="T14" fmla="*/ 45 w 158"/>
              <a:gd name="T15" fmla="*/ 210 h 272"/>
              <a:gd name="T16" fmla="*/ 51 w 158"/>
              <a:gd name="T17" fmla="*/ 207 h 272"/>
              <a:gd name="T18" fmla="*/ 54 w 158"/>
              <a:gd name="T19" fmla="*/ 198 h 272"/>
              <a:gd name="T20" fmla="*/ 56 w 158"/>
              <a:gd name="T21" fmla="*/ 167 h 272"/>
              <a:gd name="T22" fmla="*/ 67 w 158"/>
              <a:gd name="T23" fmla="*/ 123 h 272"/>
              <a:gd name="T24" fmla="*/ 69 w 158"/>
              <a:gd name="T25" fmla="*/ 112 h 272"/>
              <a:gd name="T26" fmla="*/ 67 w 158"/>
              <a:gd name="T27" fmla="*/ 109 h 272"/>
              <a:gd name="T28" fmla="*/ 78 w 158"/>
              <a:gd name="T29" fmla="*/ 0 h 272"/>
              <a:gd name="T30" fmla="*/ 81 w 158"/>
              <a:gd name="T31" fmla="*/ 1 h 272"/>
              <a:gd name="T32" fmla="*/ 87 w 158"/>
              <a:gd name="T33" fmla="*/ 34 h 272"/>
              <a:gd name="T34" fmla="*/ 106 w 158"/>
              <a:gd name="T35" fmla="*/ 81 h 272"/>
              <a:gd name="T36" fmla="*/ 129 w 158"/>
              <a:gd name="T37" fmla="*/ 118 h 272"/>
              <a:gd name="T38" fmla="*/ 150 w 158"/>
              <a:gd name="T39" fmla="*/ 153 h 272"/>
              <a:gd name="T40" fmla="*/ 158 w 158"/>
              <a:gd name="T41" fmla="*/ 194 h 272"/>
              <a:gd name="T42" fmla="*/ 146 w 158"/>
              <a:gd name="T43" fmla="*/ 233 h 272"/>
              <a:gd name="T44" fmla="*/ 118 w 158"/>
              <a:gd name="T45" fmla="*/ 260 h 272"/>
              <a:gd name="T46" fmla="*/ 78 w 158"/>
              <a:gd name="T47" fmla="*/ 272 h 272"/>
              <a:gd name="T48" fmla="*/ 40 w 158"/>
              <a:gd name="T49" fmla="*/ 260 h 272"/>
              <a:gd name="T50" fmla="*/ 10 w 158"/>
              <a:gd name="T51" fmla="*/ 233 h 272"/>
              <a:gd name="T52" fmla="*/ 0 w 158"/>
              <a:gd name="T53" fmla="*/ 194 h 272"/>
              <a:gd name="T54" fmla="*/ 8 w 158"/>
              <a:gd name="T55" fmla="*/ 153 h 272"/>
              <a:gd name="T56" fmla="*/ 27 w 158"/>
              <a:gd name="T57" fmla="*/ 118 h 272"/>
              <a:gd name="T58" fmla="*/ 50 w 158"/>
              <a:gd name="T59" fmla="*/ 81 h 272"/>
              <a:gd name="T60" fmla="*/ 70 w 158"/>
              <a:gd name="T61" fmla="*/ 34 h 272"/>
              <a:gd name="T62" fmla="*/ 77 w 158"/>
              <a:gd name="T63" fmla="*/ 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8" h="272">
                <a:moveTo>
                  <a:pt x="65" y="108"/>
                </a:moveTo>
                <a:lnTo>
                  <a:pt x="63" y="108"/>
                </a:lnTo>
                <a:lnTo>
                  <a:pt x="61" y="110"/>
                </a:lnTo>
                <a:lnTo>
                  <a:pt x="56" y="118"/>
                </a:lnTo>
                <a:lnTo>
                  <a:pt x="50" y="126"/>
                </a:lnTo>
                <a:lnTo>
                  <a:pt x="40" y="140"/>
                </a:lnTo>
                <a:lnTo>
                  <a:pt x="31" y="155"/>
                </a:lnTo>
                <a:lnTo>
                  <a:pt x="24" y="174"/>
                </a:lnTo>
                <a:lnTo>
                  <a:pt x="22" y="195"/>
                </a:lnTo>
                <a:lnTo>
                  <a:pt x="23" y="200"/>
                </a:lnTo>
                <a:lnTo>
                  <a:pt x="26" y="205"/>
                </a:lnTo>
                <a:lnTo>
                  <a:pt x="28" y="209"/>
                </a:lnTo>
                <a:lnTo>
                  <a:pt x="33" y="212"/>
                </a:lnTo>
                <a:lnTo>
                  <a:pt x="38" y="212"/>
                </a:lnTo>
                <a:lnTo>
                  <a:pt x="42" y="212"/>
                </a:lnTo>
                <a:lnTo>
                  <a:pt x="45" y="210"/>
                </a:lnTo>
                <a:lnTo>
                  <a:pt x="49" y="209"/>
                </a:lnTo>
                <a:lnTo>
                  <a:pt x="51" y="207"/>
                </a:lnTo>
                <a:lnTo>
                  <a:pt x="52" y="203"/>
                </a:lnTo>
                <a:lnTo>
                  <a:pt x="54" y="198"/>
                </a:lnTo>
                <a:lnTo>
                  <a:pt x="55" y="192"/>
                </a:lnTo>
                <a:lnTo>
                  <a:pt x="56" y="167"/>
                </a:lnTo>
                <a:lnTo>
                  <a:pt x="61" y="144"/>
                </a:lnTo>
                <a:lnTo>
                  <a:pt x="67" y="123"/>
                </a:lnTo>
                <a:lnTo>
                  <a:pt x="69" y="114"/>
                </a:lnTo>
                <a:lnTo>
                  <a:pt x="69" y="112"/>
                </a:lnTo>
                <a:lnTo>
                  <a:pt x="69" y="110"/>
                </a:lnTo>
                <a:lnTo>
                  <a:pt x="67" y="109"/>
                </a:lnTo>
                <a:lnTo>
                  <a:pt x="65" y="108"/>
                </a:lnTo>
                <a:close/>
                <a:moveTo>
                  <a:pt x="78" y="0"/>
                </a:moveTo>
                <a:lnTo>
                  <a:pt x="79" y="0"/>
                </a:lnTo>
                <a:lnTo>
                  <a:pt x="81" y="1"/>
                </a:lnTo>
                <a:lnTo>
                  <a:pt x="82" y="3"/>
                </a:lnTo>
                <a:lnTo>
                  <a:pt x="87" y="34"/>
                </a:lnTo>
                <a:lnTo>
                  <a:pt x="96" y="59"/>
                </a:lnTo>
                <a:lnTo>
                  <a:pt x="106" y="81"/>
                </a:lnTo>
                <a:lnTo>
                  <a:pt x="118" y="100"/>
                </a:lnTo>
                <a:lnTo>
                  <a:pt x="129" y="118"/>
                </a:lnTo>
                <a:lnTo>
                  <a:pt x="141" y="136"/>
                </a:lnTo>
                <a:lnTo>
                  <a:pt x="150" y="153"/>
                </a:lnTo>
                <a:lnTo>
                  <a:pt x="155" y="172"/>
                </a:lnTo>
                <a:lnTo>
                  <a:pt x="158" y="194"/>
                </a:lnTo>
                <a:lnTo>
                  <a:pt x="155" y="214"/>
                </a:lnTo>
                <a:lnTo>
                  <a:pt x="146" y="233"/>
                </a:lnTo>
                <a:lnTo>
                  <a:pt x="134" y="249"/>
                </a:lnTo>
                <a:lnTo>
                  <a:pt x="118" y="260"/>
                </a:lnTo>
                <a:lnTo>
                  <a:pt x="100" y="269"/>
                </a:lnTo>
                <a:lnTo>
                  <a:pt x="78" y="272"/>
                </a:lnTo>
                <a:lnTo>
                  <a:pt x="58" y="269"/>
                </a:lnTo>
                <a:lnTo>
                  <a:pt x="40" y="260"/>
                </a:lnTo>
                <a:lnTo>
                  <a:pt x="23" y="249"/>
                </a:lnTo>
                <a:lnTo>
                  <a:pt x="10" y="233"/>
                </a:lnTo>
                <a:lnTo>
                  <a:pt x="2" y="214"/>
                </a:lnTo>
                <a:lnTo>
                  <a:pt x="0" y="194"/>
                </a:lnTo>
                <a:lnTo>
                  <a:pt x="1" y="172"/>
                </a:lnTo>
                <a:lnTo>
                  <a:pt x="8" y="153"/>
                </a:lnTo>
                <a:lnTo>
                  <a:pt x="17" y="136"/>
                </a:lnTo>
                <a:lnTo>
                  <a:pt x="27" y="118"/>
                </a:lnTo>
                <a:lnTo>
                  <a:pt x="38" y="100"/>
                </a:lnTo>
                <a:lnTo>
                  <a:pt x="50" y="81"/>
                </a:lnTo>
                <a:lnTo>
                  <a:pt x="61" y="59"/>
                </a:lnTo>
                <a:lnTo>
                  <a:pt x="70" y="34"/>
                </a:lnTo>
                <a:lnTo>
                  <a:pt x="76" y="3"/>
                </a:lnTo>
                <a:lnTo>
                  <a:pt x="77" y="1"/>
                </a:lnTo>
                <a:lnTo>
                  <a:pt x="7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16"/>
          <p:cNvSpPr>
            <a:spLocks/>
          </p:cNvSpPr>
          <p:nvPr/>
        </p:nvSpPr>
        <p:spPr bwMode="auto">
          <a:xfrm>
            <a:off x="5898949" y="3019632"/>
            <a:ext cx="352425" cy="393700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943386" y="4805228"/>
            <a:ext cx="541403" cy="62524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64509" y="5430470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19539" y="4941218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42"/>
          <p:cNvSpPr/>
          <p:nvPr/>
        </p:nvSpPr>
        <p:spPr>
          <a:xfrm flipH="1">
            <a:off x="2404354" y="5037688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89" name="直接连接符 88"/>
          <p:cNvCxnSpPr/>
          <p:nvPr/>
        </p:nvCxnSpPr>
        <p:spPr>
          <a:xfrm flipH="1" flipV="1">
            <a:off x="5636914" y="2188546"/>
            <a:ext cx="152988" cy="7153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3626714" y="2188546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3592499" y="1708860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42"/>
          <p:cNvSpPr/>
          <p:nvPr/>
        </p:nvSpPr>
        <p:spPr>
          <a:xfrm flipH="1">
            <a:off x="4077314" y="1805330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7565932" y="2251187"/>
            <a:ext cx="519254" cy="50203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085189" y="2753217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997364" y="2249211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42"/>
          <p:cNvSpPr/>
          <p:nvPr/>
        </p:nvSpPr>
        <p:spPr>
          <a:xfrm flipH="1">
            <a:off x="8482179" y="2345681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7523162" y="3767333"/>
            <a:ext cx="562027" cy="48316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8085189" y="3767333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7997364" y="3263327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42"/>
          <p:cNvSpPr/>
          <p:nvPr/>
        </p:nvSpPr>
        <p:spPr>
          <a:xfrm flipH="1">
            <a:off x="8482179" y="3359797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6366254" y="5569078"/>
            <a:ext cx="562027" cy="40753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6928281" y="5976614"/>
            <a:ext cx="197887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6840456" y="5472608"/>
            <a:ext cx="55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42"/>
          <p:cNvSpPr/>
          <p:nvPr/>
        </p:nvSpPr>
        <p:spPr>
          <a:xfrm flipH="1">
            <a:off x="7325271" y="5569078"/>
            <a:ext cx="1603415" cy="40753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</a:p>
        </p:txBody>
      </p:sp>
    </p:spTree>
    <p:extLst>
      <p:ext uri="{BB962C8B-B14F-4D97-AF65-F5344CB8AC3E}">
        <p14:creationId xmlns:p14="http://schemas.microsoft.com/office/powerpoint/2010/main" val="289162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76532" y="1916835"/>
            <a:ext cx="2907901" cy="1512169"/>
            <a:chOff x="5552529" y="2132856"/>
            <a:chExt cx="2907901" cy="1512169"/>
          </a:xfrm>
        </p:grpSpPr>
        <p:sp>
          <p:nvSpPr>
            <p:cNvPr id="6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06401" y="2573291"/>
            <a:ext cx="2907901" cy="1512169"/>
            <a:chOff x="5552529" y="2132856"/>
            <a:chExt cx="2907901" cy="1512169"/>
          </a:xfrm>
        </p:grpSpPr>
        <p:sp>
          <p:nvSpPr>
            <p:cNvPr id="46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36272" y="3229747"/>
            <a:ext cx="2907901" cy="1512169"/>
            <a:chOff x="5552529" y="2132856"/>
            <a:chExt cx="2907901" cy="1512169"/>
          </a:xfrm>
        </p:grpSpPr>
        <p:sp>
          <p:nvSpPr>
            <p:cNvPr id="50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66143" y="3886203"/>
            <a:ext cx="2907901" cy="1512169"/>
            <a:chOff x="5552529" y="2132856"/>
            <a:chExt cx="2907901" cy="1512169"/>
          </a:xfrm>
        </p:grpSpPr>
        <p:sp>
          <p:nvSpPr>
            <p:cNvPr id="54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96014" y="4542659"/>
            <a:ext cx="2907901" cy="1512169"/>
            <a:chOff x="5552529" y="2132856"/>
            <a:chExt cx="2907901" cy="1512169"/>
          </a:xfrm>
        </p:grpSpPr>
        <p:sp>
          <p:nvSpPr>
            <p:cNvPr id="58" name="矩形 5"/>
            <p:cNvSpPr/>
            <p:nvPr/>
          </p:nvSpPr>
          <p:spPr>
            <a:xfrm>
              <a:off x="5580112" y="2132856"/>
              <a:ext cx="1584176" cy="1008112"/>
            </a:xfrm>
            <a:custGeom>
              <a:avLst/>
              <a:gdLst/>
              <a:ahLst/>
              <a:cxnLst/>
              <a:rect l="l" t="t" r="r" b="b"/>
              <a:pathLst>
                <a:path w="1584176" h="1008112">
                  <a:moveTo>
                    <a:pt x="0" y="0"/>
                  </a:moveTo>
                  <a:lnTo>
                    <a:pt x="1584176" y="0"/>
                  </a:lnTo>
                  <a:lnTo>
                    <a:pt x="1584176" y="576064"/>
                  </a:lnTo>
                  <a:lnTo>
                    <a:pt x="918102" y="576064"/>
                  </a:lnTo>
                  <a:lnTo>
                    <a:pt x="648072" y="1008112"/>
                  </a:lnTo>
                  <a:lnTo>
                    <a:pt x="648072" y="576064"/>
                  </a:lnTo>
                  <a:lnTo>
                    <a:pt x="0" y="576064"/>
                  </a:lnTo>
                  <a:close/>
                </a:path>
              </a:pathLst>
            </a:cu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Rectangle 42"/>
            <p:cNvSpPr/>
            <p:nvPr/>
          </p:nvSpPr>
          <p:spPr>
            <a:xfrm flipH="1">
              <a:off x="5552529" y="2383690"/>
              <a:ext cx="1611757" cy="253222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angle 42"/>
            <p:cNvSpPr/>
            <p:nvPr/>
          </p:nvSpPr>
          <p:spPr>
            <a:xfrm flipH="1">
              <a:off x="6177663" y="3140969"/>
              <a:ext cx="2282767" cy="504056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2293257" y="1741717"/>
            <a:ext cx="4644572" cy="3367315"/>
          </a:xfrm>
          <a:custGeom>
            <a:avLst/>
            <a:gdLst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  <a:gd name="connsiteX0" fmla="*/ 0 w 4644572"/>
              <a:gd name="connsiteY0" fmla="*/ 3367315 h 3367315"/>
              <a:gd name="connsiteX1" fmla="*/ 0 w 4644572"/>
              <a:gd name="connsiteY1" fmla="*/ 2786743 h 3367315"/>
              <a:gd name="connsiteX2" fmla="*/ 145143 w 4644572"/>
              <a:gd name="connsiteY2" fmla="*/ 2641600 h 3367315"/>
              <a:gd name="connsiteX3" fmla="*/ 1161143 w 4644572"/>
              <a:gd name="connsiteY3" fmla="*/ 2641600 h 3367315"/>
              <a:gd name="connsiteX4" fmla="*/ 1161143 w 4644572"/>
              <a:gd name="connsiteY4" fmla="*/ 2133600 h 3367315"/>
              <a:gd name="connsiteX5" fmla="*/ 1320800 w 4644572"/>
              <a:gd name="connsiteY5" fmla="*/ 1973943 h 3367315"/>
              <a:gd name="connsiteX6" fmla="*/ 2307772 w 4644572"/>
              <a:gd name="connsiteY6" fmla="*/ 1973943 h 3367315"/>
              <a:gd name="connsiteX7" fmla="*/ 2307772 w 4644572"/>
              <a:gd name="connsiteY7" fmla="*/ 1509486 h 3367315"/>
              <a:gd name="connsiteX8" fmla="*/ 2452915 w 4644572"/>
              <a:gd name="connsiteY8" fmla="*/ 1364343 h 3367315"/>
              <a:gd name="connsiteX9" fmla="*/ 3468914 w 4644572"/>
              <a:gd name="connsiteY9" fmla="*/ 1364343 h 3367315"/>
              <a:gd name="connsiteX10" fmla="*/ 3468914 w 4644572"/>
              <a:gd name="connsiteY10" fmla="*/ 841829 h 3367315"/>
              <a:gd name="connsiteX11" fmla="*/ 3628571 w 4644572"/>
              <a:gd name="connsiteY11" fmla="*/ 682172 h 3367315"/>
              <a:gd name="connsiteX12" fmla="*/ 4644572 w 4644572"/>
              <a:gd name="connsiteY12" fmla="*/ 682172 h 3367315"/>
              <a:gd name="connsiteX13" fmla="*/ 4644572 w 4644572"/>
              <a:gd name="connsiteY13" fmla="*/ 0 h 3367315"/>
              <a:gd name="connsiteX14" fmla="*/ 4630057 w 4644572"/>
              <a:gd name="connsiteY14" fmla="*/ 29029 h 336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44572" h="3367315">
                <a:moveTo>
                  <a:pt x="0" y="3367315"/>
                </a:moveTo>
                <a:lnTo>
                  <a:pt x="0" y="2786743"/>
                </a:lnTo>
                <a:cubicBezTo>
                  <a:pt x="10281" y="2669782"/>
                  <a:pt x="35802" y="2644261"/>
                  <a:pt x="145143" y="2641600"/>
                </a:cubicBezTo>
                <a:lnTo>
                  <a:pt x="1161143" y="2641600"/>
                </a:lnTo>
                <a:lnTo>
                  <a:pt x="1161143" y="2133600"/>
                </a:lnTo>
                <a:cubicBezTo>
                  <a:pt x="1168642" y="2057521"/>
                  <a:pt x="1214241" y="1981442"/>
                  <a:pt x="1320800" y="1973943"/>
                </a:cubicBezTo>
                <a:lnTo>
                  <a:pt x="2307772" y="1973943"/>
                </a:lnTo>
                <a:lnTo>
                  <a:pt x="2307772" y="1509486"/>
                </a:lnTo>
                <a:cubicBezTo>
                  <a:pt x="2318053" y="1400145"/>
                  <a:pt x="2343574" y="1367004"/>
                  <a:pt x="2452915" y="1364343"/>
                </a:cubicBezTo>
                <a:lnTo>
                  <a:pt x="3468914" y="1364343"/>
                </a:lnTo>
                <a:lnTo>
                  <a:pt x="3468914" y="841829"/>
                </a:lnTo>
                <a:cubicBezTo>
                  <a:pt x="3468793" y="712410"/>
                  <a:pt x="3537252" y="682051"/>
                  <a:pt x="3628571" y="682172"/>
                </a:cubicBezTo>
                <a:lnTo>
                  <a:pt x="4644572" y="682172"/>
                </a:lnTo>
                <a:lnTo>
                  <a:pt x="4644572" y="0"/>
                </a:lnTo>
                <a:lnTo>
                  <a:pt x="4630057" y="29029"/>
                </a:ln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865258" y="1628800"/>
            <a:ext cx="138700" cy="2880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AutoShape 2" descr="World Map with Infographic Elements - Infographics 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838081" y="2319936"/>
            <a:ext cx="6280839" cy="3335415"/>
            <a:chOff x="714375" y="785813"/>
            <a:chExt cx="7767638" cy="3827463"/>
          </a:xfrm>
          <a:solidFill>
            <a:schemeClr val="bg1"/>
          </a:solidFill>
          <a:effectLst>
            <a:outerShdw blurRad="190500" dist="889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48305" y="1921301"/>
            <a:ext cx="614834" cy="876150"/>
            <a:chOff x="6801629" y="1844824"/>
            <a:chExt cx="614834" cy="876150"/>
          </a:xfrm>
        </p:grpSpPr>
        <p:sp>
          <p:nvSpPr>
            <p:cNvPr id="5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326366866"/>
              </p:ext>
            </p:extLst>
          </p:nvPr>
        </p:nvGraphicFramePr>
        <p:xfrm>
          <a:off x="7383481" y="1916832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198996" y="1993309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37AEF4"/>
                </a:solidFill>
              </a:rPr>
              <a:t>25%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18" name="Rectangle 42"/>
          <p:cNvSpPr/>
          <p:nvPr/>
        </p:nvSpPr>
        <p:spPr>
          <a:xfrm flipH="1">
            <a:off x="8198996" y="2484088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19" name="Rectangle 42"/>
          <p:cNvSpPr/>
          <p:nvPr/>
        </p:nvSpPr>
        <p:spPr>
          <a:xfrm flipH="1">
            <a:off x="8198999" y="228326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0" name="组合 219"/>
          <p:cNvGrpSpPr/>
          <p:nvPr/>
        </p:nvGrpSpPr>
        <p:grpSpPr>
          <a:xfrm>
            <a:off x="4631524" y="1533726"/>
            <a:ext cx="614834" cy="876150"/>
            <a:chOff x="6801629" y="1844824"/>
            <a:chExt cx="614834" cy="876150"/>
          </a:xfrm>
        </p:grpSpPr>
        <p:sp>
          <p:nvSpPr>
            <p:cNvPr id="221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23" name="图表 222"/>
          <p:cNvGraphicFramePr/>
          <p:nvPr>
            <p:extLst>
              <p:ext uri="{D42A27DB-BD31-4B8C-83A1-F6EECF244321}">
                <p14:modId xmlns:p14="http://schemas.microsoft.com/office/powerpoint/2010/main" val="1450294644"/>
              </p:ext>
            </p:extLst>
          </p:nvPr>
        </p:nvGraphicFramePr>
        <p:xfrm>
          <a:off x="4466700" y="1529257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7" name="TextBox 226"/>
          <p:cNvSpPr txBox="1"/>
          <p:nvPr/>
        </p:nvSpPr>
        <p:spPr>
          <a:xfrm>
            <a:off x="3905971" y="160573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AEF4"/>
                </a:solidFill>
              </a:rPr>
              <a:t>36%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28" name="Rectangle 42"/>
          <p:cNvSpPr/>
          <p:nvPr/>
        </p:nvSpPr>
        <p:spPr>
          <a:xfrm flipH="1">
            <a:off x="2465811" y="2096513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29" name="Rectangle 42"/>
          <p:cNvSpPr/>
          <p:nvPr/>
        </p:nvSpPr>
        <p:spPr>
          <a:xfrm flipH="1">
            <a:off x="2914709" y="1895690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4287304" y="4276774"/>
            <a:ext cx="614834" cy="876150"/>
            <a:chOff x="6801629" y="1844824"/>
            <a:chExt cx="614834" cy="876150"/>
          </a:xfrm>
        </p:grpSpPr>
        <p:sp>
          <p:nvSpPr>
            <p:cNvPr id="231" name="椭圆 4"/>
            <p:cNvSpPr/>
            <p:nvPr/>
          </p:nvSpPr>
          <p:spPr>
            <a:xfrm>
              <a:off x="6801629" y="1844824"/>
              <a:ext cx="614834" cy="876150"/>
            </a:xfrm>
            <a:custGeom>
              <a:avLst/>
              <a:gdLst/>
              <a:ahLst/>
              <a:cxnLst/>
              <a:rect l="l" t="t" r="r" b="b"/>
              <a:pathLst>
                <a:path w="614834" h="876150">
                  <a:moveTo>
                    <a:pt x="307417" y="0"/>
                  </a:moveTo>
                  <a:cubicBezTo>
                    <a:pt x="477199" y="0"/>
                    <a:pt x="614834" y="137635"/>
                    <a:pt x="614834" y="307417"/>
                  </a:cubicBezTo>
                  <a:cubicBezTo>
                    <a:pt x="614834" y="351691"/>
                    <a:pt x="605475" y="393778"/>
                    <a:pt x="588208" y="431624"/>
                  </a:cubicBezTo>
                  <a:lnTo>
                    <a:pt x="589770" y="431650"/>
                  </a:lnTo>
                  <a:cubicBezTo>
                    <a:pt x="549553" y="556533"/>
                    <a:pt x="420437" y="732217"/>
                    <a:pt x="300845" y="876150"/>
                  </a:cubicBezTo>
                  <a:cubicBezTo>
                    <a:pt x="190778" y="734333"/>
                    <a:pt x="74362" y="579817"/>
                    <a:pt x="21445" y="422125"/>
                  </a:cubicBezTo>
                  <a:lnTo>
                    <a:pt x="22627" y="422145"/>
                  </a:lnTo>
                  <a:cubicBezTo>
                    <a:pt x="7880" y="386823"/>
                    <a:pt x="0" y="348040"/>
                    <a:pt x="0" y="307417"/>
                  </a:cubicBezTo>
                  <a:cubicBezTo>
                    <a:pt x="0" y="137635"/>
                    <a:pt x="137635" y="0"/>
                    <a:pt x="307417" y="0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CFCFC"/>
                </a:gs>
                <a:gs pos="10000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6848008" y="1896078"/>
              <a:ext cx="522077" cy="522077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33" name="图表 232"/>
          <p:cNvGraphicFramePr/>
          <p:nvPr>
            <p:extLst>
              <p:ext uri="{D42A27DB-BD31-4B8C-83A1-F6EECF244321}">
                <p14:modId xmlns:p14="http://schemas.microsoft.com/office/powerpoint/2010/main" val="3404752795"/>
              </p:ext>
            </p:extLst>
          </p:nvPr>
        </p:nvGraphicFramePr>
        <p:xfrm>
          <a:off x="4122480" y="4272305"/>
          <a:ext cx="947886" cy="63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4" name="TextBox 233"/>
          <p:cNvSpPr txBox="1"/>
          <p:nvPr/>
        </p:nvSpPr>
        <p:spPr>
          <a:xfrm>
            <a:off x="3561751" y="434878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solidFill>
                  <a:srgbClr val="37AEF4"/>
                </a:solidFill>
              </a:rPr>
              <a:t>76%</a:t>
            </a:r>
            <a:endParaRPr lang="zh-CN" altLang="en-US" sz="1600" b="1" dirty="0">
              <a:solidFill>
                <a:srgbClr val="37AEF4"/>
              </a:solidFill>
            </a:endParaRPr>
          </a:p>
        </p:txBody>
      </p:sp>
      <p:sp>
        <p:nvSpPr>
          <p:cNvPr id="235" name="Rectangle 42"/>
          <p:cNvSpPr/>
          <p:nvPr/>
        </p:nvSpPr>
        <p:spPr>
          <a:xfrm flipH="1">
            <a:off x="2121591" y="4839561"/>
            <a:ext cx="2088232" cy="28908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36" name="Rectangle 42"/>
          <p:cNvSpPr/>
          <p:nvPr/>
        </p:nvSpPr>
        <p:spPr>
          <a:xfrm flipH="1">
            <a:off x="2570489" y="4638738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60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5" name="对角圆角矩形 114"/>
          <p:cNvSpPr/>
          <p:nvPr/>
        </p:nvSpPr>
        <p:spPr>
          <a:xfrm>
            <a:off x="2999655" y="3580223"/>
            <a:ext cx="6192690" cy="1174765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89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7200000" scaled="0"/>
          </a:gra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对角圆角矩形 98"/>
          <p:cNvSpPr/>
          <p:nvPr/>
        </p:nvSpPr>
        <p:spPr>
          <a:xfrm>
            <a:off x="1514223" y="2841617"/>
            <a:ext cx="9163553" cy="1174765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89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7200000" scaled="0"/>
          </a:gra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29810" y="3105833"/>
            <a:ext cx="3732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1902093" y="3189592"/>
            <a:ext cx="484467" cy="484467"/>
          </a:xfrm>
          <a:prstGeom prst="donut">
            <a:avLst>
              <a:gd name="adj" fmla="val 22657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9837126" y="3189592"/>
            <a:ext cx="484467" cy="484467"/>
          </a:xfrm>
          <a:prstGeom prst="donut">
            <a:avLst>
              <a:gd name="adj" fmla="val 22657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432369" y="1986561"/>
            <a:ext cx="703831" cy="703832"/>
          </a:xfrm>
          <a:prstGeom prst="ellipse">
            <a:avLst/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4079776" y="419861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汇报人：张某某   时间：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15949" y="988799"/>
            <a:ext cx="1560099" cy="1560100"/>
            <a:chOff x="4990003" y="1413625"/>
            <a:chExt cx="1560099" cy="1560100"/>
          </a:xfrm>
        </p:grpSpPr>
        <p:sp>
          <p:nvSpPr>
            <p:cNvPr id="107" name="椭圆 106"/>
            <p:cNvSpPr/>
            <p:nvPr/>
          </p:nvSpPr>
          <p:spPr>
            <a:xfrm>
              <a:off x="4990003" y="1413625"/>
              <a:ext cx="1560099" cy="15601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8" name="TextBox 46"/>
            <p:cNvSpPr txBox="1"/>
            <p:nvPr/>
          </p:nvSpPr>
          <p:spPr>
            <a:xfrm>
              <a:off x="5173531" y="2008443"/>
              <a:ext cx="119304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LOGO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28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76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新建文件夹 (2)\ppt\PPT模板\图片\Music-Headphones-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6872"/>
            <a:ext cx="12192000" cy="686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9174419" h="6858000">
                <a:moveTo>
                  <a:pt x="6674445" y="0"/>
                </a:moveTo>
                <a:lnTo>
                  <a:pt x="9174419" y="0"/>
                </a:lnTo>
                <a:lnTo>
                  <a:pt x="9174419" y="2560908"/>
                </a:lnTo>
                <a:cubicBezTo>
                  <a:pt x="9034688" y="2544820"/>
                  <a:pt x="8892624" y="2536912"/>
                  <a:pt x="8748713" y="2536912"/>
                </a:cubicBezTo>
                <a:cubicBezTo>
                  <a:pt x="6625501" y="2536912"/>
                  <a:pt x="4904297" y="4258116"/>
                  <a:pt x="4904297" y="6381328"/>
                </a:cubicBezTo>
                <a:cubicBezTo>
                  <a:pt x="4904297" y="6542786"/>
                  <a:pt x="4914250" y="6701919"/>
                  <a:pt x="4934769" y="6858000"/>
                </a:cubicBezTo>
                <a:lnTo>
                  <a:pt x="0" y="6858000"/>
                </a:lnTo>
                <a:lnTo>
                  <a:pt x="0" y="1870958"/>
                </a:lnTo>
                <a:cubicBezTo>
                  <a:pt x="701741" y="2676451"/>
                  <a:pt x="1735585" y="3183361"/>
                  <a:pt x="2887824" y="3183361"/>
                </a:cubicBezTo>
                <a:cubicBezTo>
                  <a:pt x="4785558" y="3183361"/>
                  <a:pt x="6362134" y="1808318"/>
                  <a:pt x="6674445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2032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9174419" h="6858000">
                <a:moveTo>
                  <a:pt x="6670085" y="0"/>
                </a:moveTo>
                <a:lnTo>
                  <a:pt x="9174419" y="0"/>
                </a:lnTo>
                <a:lnTo>
                  <a:pt x="9174419" y="2799436"/>
                </a:lnTo>
                <a:cubicBezTo>
                  <a:pt x="8908785" y="2745625"/>
                  <a:pt x="8633883" y="2717540"/>
                  <a:pt x="8352421" y="2717540"/>
                </a:cubicBezTo>
                <a:cubicBezTo>
                  <a:pt x="6065708" y="2717540"/>
                  <a:pt x="4211961" y="4571287"/>
                  <a:pt x="4211961" y="6858000"/>
                </a:cubicBezTo>
                <a:lnTo>
                  <a:pt x="0" y="6858000"/>
                </a:lnTo>
                <a:lnTo>
                  <a:pt x="0" y="2516476"/>
                </a:lnTo>
                <a:cubicBezTo>
                  <a:pt x="708963" y="3087645"/>
                  <a:pt x="1610508" y="3429000"/>
                  <a:pt x="2591781" y="3429000"/>
                </a:cubicBezTo>
                <a:cubicBezTo>
                  <a:pt x="4635828" y="3429000"/>
                  <a:pt x="6333926" y="1947816"/>
                  <a:pt x="6670085" y="0"/>
                </a:cubicBezTo>
                <a:close/>
              </a:path>
            </a:pathLst>
          </a:custGeom>
          <a:solidFill>
            <a:srgbClr val="C21920"/>
          </a:solidFill>
          <a:ln>
            <a:noFill/>
          </a:ln>
          <a:effectLst>
            <a:outerShdw blurRad="203200" sx="102000" sy="102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36360" y="980728"/>
            <a:ext cx="2026568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62025696"/>
              </p:ext>
            </p:extLst>
          </p:nvPr>
        </p:nvGraphicFramePr>
        <p:xfrm>
          <a:off x="911424" y="3683362"/>
          <a:ext cx="1296144" cy="86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Rectangle 42"/>
          <p:cNvSpPr/>
          <p:nvPr/>
        </p:nvSpPr>
        <p:spPr>
          <a:xfrm flipH="1">
            <a:off x="2279576" y="4077072"/>
            <a:ext cx="2448272" cy="3548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5" name="Rectangle 42"/>
          <p:cNvSpPr/>
          <p:nvPr/>
        </p:nvSpPr>
        <p:spPr>
          <a:xfrm flipH="1">
            <a:off x="2279576" y="3823850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3326565355"/>
              </p:ext>
            </p:extLst>
          </p:nvPr>
        </p:nvGraphicFramePr>
        <p:xfrm>
          <a:off x="911424" y="4475450"/>
          <a:ext cx="1296144" cy="86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1" name="Rectangle 42"/>
          <p:cNvSpPr/>
          <p:nvPr/>
        </p:nvSpPr>
        <p:spPr>
          <a:xfrm flipH="1">
            <a:off x="2279576" y="4869160"/>
            <a:ext cx="2448272" cy="3548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2" name="Rectangle 42"/>
          <p:cNvSpPr/>
          <p:nvPr/>
        </p:nvSpPr>
        <p:spPr>
          <a:xfrm flipH="1">
            <a:off x="2279576" y="4615938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642079165"/>
              </p:ext>
            </p:extLst>
          </p:nvPr>
        </p:nvGraphicFramePr>
        <p:xfrm>
          <a:off x="911424" y="5267538"/>
          <a:ext cx="1296144" cy="86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Rectangle 42"/>
          <p:cNvSpPr/>
          <p:nvPr/>
        </p:nvSpPr>
        <p:spPr>
          <a:xfrm flipH="1">
            <a:off x="2279576" y="5661248"/>
            <a:ext cx="2448272" cy="35483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2279576" y="5408026"/>
            <a:ext cx="2058328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7528" y="3757175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25</a:t>
            </a: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47528" y="4557883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46</a:t>
            </a: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47528" y="5349971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72</a:t>
            </a: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92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042319" y="1772816"/>
            <a:ext cx="1086317" cy="864096"/>
            <a:chOff x="4398956" y="1772816"/>
            <a:chExt cx="1086317" cy="864096"/>
          </a:xfrm>
        </p:grpSpPr>
        <p:sp>
          <p:nvSpPr>
            <p:cNvPr id="3" name="椭圆 2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56002" y="2852936"/>
            <a:ext cx="1086317" cy="864096"/>
            <a:chOff x="4398956" y="1772816"/>
            <a:chExt cx="1086317" cy="864096"/>
          </a:xfrm>
        </p:grpSpPr>
        <p:sp>
          <p:nvSpPr>
            <p:cNvPr id="49" name="椭圆 48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42319" y="3933056"/>
            <a:ext cx="1086317" cy="864096"/>
            <a:chOff x="4398956" y="1772816"/>
            <a:chExt cx="1086317" cy="864096"/>
          </a:xfrm>
        </p:grpSpPr>
        <p:sp>
          <p:nvSpPr>
            <p:cNvPr id="53" name="椭圆 52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56002" y="5013176"/>
            <a:ext cx="1086317" cy="864096"/>
            <a:chOff x="4398956" y="1772816"/>
            <a:chExt cx="1086317" cy="864096"/>
          </a:xfrm>
        </p:grpSpPr>
        <p:sp>
          <p:nvSpPr>
            <p:cNvPr id="57" name="椭圆 56"/>
            <p:cNvSpPr/>
            <p:nvPr/>
          </p:nvSpPr>
          <p:spPr>
            <a:xfrm>
              <a:off x="4621177" y="1772816"/>
              <a:ext cx="864096" cy="864096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398956" y="1772816"/>
              <a:ext cx="864096" cy="86409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500607" y="1943254"/>
              <a:ext cx="6607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圆角右箭头 14"/>
          <p:cNvSpPr/>
          <p:nvPr/>
        </p:nvSpPr>
        <p:spPr>
          <a:xfrm rot="16200000" flipH="1">
            <a:off x="5261816" y="2096422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圆角右箭头 59"/>
          <p:cNvSpPr/>
          <p:nvPr/>
        </p:nvSpPr>
        <p:spPr>
          <a:xfrm rot="16200000" flipH="1">
            <a:off x="5261816" y="4267859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圆角右箭头 60"/>
          <p:cNvSpPr/>
          <p:nvPr/>
        </p:nvSpPr>
        <p:spPr>
          <a:xfrm rot="5400000">
            <a:off x="6252117" y="3192322"/>
            <a:ext cx="550172" cy="566117"/>
          </a:xfrm>
          <a:prstGeom prst="bentArrow">
            <a:avLst>
              <a:gd name="adj1" fmla="val 27164"/>
              <a:gd name="adj2" fmla="val 30194"/>
              <a:gd name="adj3" fmla="val 24567"/>
              <a:gd name="adj4" fmla="val 3985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320139" y="1826705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42"/>
          <p:cNvSpPr/>
          <p:nvPr/>
        </p:nvSpPr>
        <p:spPr>
          <a:xfrm>
            <a:off x="7320139" y="2105963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320139" y="3968054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 42"/>
          <p:cNvSpPr/>
          <p:nvPr/>
        </p:nvSpPr>
        <p:spPr>
          <a:xfrm>
            <a:off x="7320139" y="4247312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408519" y="2977186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42"/>
          <p:cNvSpPr/>
          <p:nvPr/>
        </p:nvSpPr>
        <p:spPr>
          <a:xfrm>
            <a:off x="2408519" y="3256444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08519" y="5118535"/>
            <a:ext cx="230773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42"/>
          <p:cNvSpPr/>
          <p:nvPr/>
        </p:nvSpPr>
        <p:spPr>
          <a:xfrm>
            <a:off x="2408519" y="5397793"/>
            <a:ext cx="2307739" cy="41940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226388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87888" y="4898750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9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2"/>
          <p:cNvSpPr/>
          <p:nvPr/>
        </p:nvSpPr>
        <p:spPr>
          <a:xfrm>
            <a:off x="5116357" y="4921130"/>
            <a:ext cx="4751759" cy="1936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2495600" y="2276872"/>
            <a:ext cx="3456384" cy="2304256"/>
          </a:xfrm>
          <a:prstGeom prst="wedgeEllipseCallout">
            <a:avLst>
              <a:gd name="adj1" fmla="val 44256"/>
              <a:gd name="adj2" fmla="val 6061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53568" y="2474018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  <a:endParaRPr lang="zh-CN" altLang="en-US" sz="12000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2"/>
          <p:cNvSpPr/>
          <p:nvPr/>
        </p:nvSpPr>
        <p:spPr>
          <a:xfrm>
            <a:off x="3631758" y="2852939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42"/>
          <p:cNvSpPr/>
          <p:nvPr/>
        </p:nvSpPr>
        <p:spPr>
          <a:xfrm>
            <a:off x="3631758" y="3142516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0" name="椭圆形标注 39"/>
          <p:cNvSpPr/>
          <p:nvPr/>
        </p:nvSpPr>
        <p:spPr>
          <a:xfrm>
            <a:off x="6105015" y="1448493"/>
            <a:ext cx="3456384" cy="2304256"/>
          </a:xfrm>
          <a:prstGeom prst="wedgeEllipseCallout">
            <a:avLst>
              <a:gd name="adj1" fmla="val -61146"/>
              <a:gd name="adj2" fmla="val 4486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6233955" y="1645639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D9E02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zh-CN" altLang="en-US" sz="12000" dirty="0">
              <a:solidFill>
                <a:srgbClr val="D9E02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>
            <a:off x="7241173" y="2097130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241173" y="2386707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408252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351587" y="2312614"/>
            <a:ext cx="396493" cy="396875"/>
            <a:chOff x="7167096" y="561975"/>
            <a:chExt cx="1547910" cy="1549400"/>
          </a:xfrm>
        </p:grpSpPr>
        <p:sp>
          <p:nvSpPr>
            <p:cNvPr id="16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9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0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35260" y="2204868"/>
            <a:ext cx="504135" cy="504621"/>
            <a:chOff x="7167096" y="561975"/>
            <a:chExt cx="1547910" cy="1549400"/>
          </a:xfrm>
        </p:grpSpPr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4299" y="2134320"/>
            <a:ext cx="574615" cy="575169"/>
            <a:chOff x="7167096" y="561975"/>
            <a:chExt cx="1547910" cy="1549400"/>
          </a:xfrm>
        </p:grpSpPr>
        <p:sp>
          <p:nvSpPr>
            <p:cNvPr id="26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7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8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29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4007768" y="2060792"/>
            <a:ext cx="648072" cy="648697"/>
            <a:chOff x="7167096" y="561975"/>
            <a:chExt cx="1547910" cy="1549400"/>
          </a:xfrm>
        </p:grpSpPr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301760" y="1789466"/>
            <a:ext cx="919134" cy="920020"/>
            <a:chOff x="7167096" y="561975"/>
            <a:chExt cx="1547910" cy="1549400"/>
          </a:xfrm>
        </p:grpSpPr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rgbClr val="37AE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37AE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5496940" y="2378670"/>
            <a:ext cx="330500" cy="330819"/>
            <a:chOff x="7167096" y="561975"/>
            <a:chExt cx="1547910" cy="1549400"/>
          </a:xfrm>
        </p:grpSpPr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3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flipH="1">
            <a:off x="4674682" y="2245706"/>
            <a:ext cx="463333" cy="463780"/>
            <a:chOff x="7167096" y="561975"/>
            <a:chExt cx="1547910" cy="1549400"/>
          </a:xfrm>
        </p:grpSpPr>
        <p:sp>
          <p:nvSpPr>
            <p:cNvPr id="6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4943874" y="2132870"/>
            <a:ext cx="576063" cy="576619"/>
            <a:chOff x="7167096" y="561975"/>
            <a:chExt cx="1547910" cy="1549400"/>
          </a:xfrm>
        </p:grpSpPr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9696400" y="1647754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2300588" y="2704370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42"/>
          <p:cNvSpPr/>
          <p:nvPr/>
        </p:nvSpPr>
        <p:spPr>
          <a:xfrm>
            <a:off x="7601089" y="1704992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Rectangle 42"/>
          <p:cNvSpPr/>
          <p:nvPr/>
        </p:nvSpPr>
        <p:spPr>
          <a:xfrm>
            <a:off x="6671943" y="1994569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25" name="Freeform 40"/>
          <p:cNvSpPr>
            <a:spLocks/>
          </p:cNvSpPr>
          <p:nvPr/>
        </p:nvSpPr>
        <p:spPr bwMode="auto">
          <a:xfrm flipH="1">
            <a:off x="9240602" y="3853806"/>
            <a:ext cx="396493" cy="388957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6" name="Freeform 41"/>
          <p:cNvSpPr>
            <a:spLocks/>
          </p:cNvSpPr>
          <p:nvPr/>
        </p:nvSpPr>
        <p:spPr bwMode="auto">
          <a:xfrm flipH="1">
            <a:off x="9374223" y="4050617"/>
            <a:ext cx="133376" cy="196811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7" name="Freeform 42"/>
          <p:cNvSpPr>
            <a:spLocks/>
          </p:cNvSpPr>
          <p:nvPr/>
        </p:nvSpPr>
        <p:spPr bwMode="auto">
          <a:xfrm flipH="1">
            <a:off x="9451141" y="4094124"/>
            <a:ext cx="56522" cy="156554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28" name="Freeform 43"/>
          <p:cNvSpPr>
            <a:spLocks/>
          </p:cNvSpPr>
          <p:nvPr/>
        </p:nvSpPr>
        <p:spPr bwMode="auto">
          <a:xfrm flipH="1">
            <a:off x="9427492" y="4097377"/>
            <a:ext cx="26838" cy="23178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9" name="Freeform 44"/>
          <p:cNvSpPr>
            <a:spLocks/>
          </p:cNvSpPr>
          <p:nvPr/>
        </p:nvSpPr>
        <p:spPr bwMode="auto">
          <a:xfrm flipH="1">
            <a:off x="9467752" y="4097377"/>
            <a:ext cx="30091" cy="23178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0" name="Freeform 40"/>
          <p:cNvSpPr>
            <a:spLocks/>
          </p:cNvSpPr>
          <p:nvPr/>
        </p:nvSpPr>
        <p:spPr bwMode="auto">
          <a:xfrm flipH="1">
            <a:off x="8449287" y="3746057"/>
            <a:ext cx="504135" cy="494554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1" name="Freeform 41"/>
          <p:cNvSpPr>
            <a:spLocks/>
          </p:cNvSpPr>
          <p:nvPr/>
        </p:nvSpPr>
        <p:spPr bwMode="auto">
          <a:xfrm flipH="1">
            <a:off x="8619185" y="3996299"/>
            <a:ext cx="169586" cy="250242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2" name="Freeform 42"/>
          <p:cNvSpPr>
            <a:spLocks/>
          </p:cNvSpPr>
          <p:nvPr/>
        </p:nvSpPr>
        <p:spPr bwMode="auto">
          <a:xfrm flipH="1">
            <a:off x="8716988" y="4051622"/>
            <a:ext cx="71867" cy="199056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23" name="Freeform 43"/>
          <p:cNvSpPr>
            <a:spLocks/>
          </p:cNvSpPr>
          <p:nvPr/>
        </p:nvSpPr>
        <p:spPr bwMode="auto">
          <a:xfrm flipH="1">
            <a:off x="8686916" y="4055761"/>
            <a:ext cx="34124" cy="2947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4" name="Freeform 44"/>
          <p:cNvSpPr>
            <a:spLocks/>
          </p:cNvSpPr>
          <p:nvPr/>
        </p:nvSpPr>
        <p:spPr bwMode="auto">
          <a:xfrm flipH="1">
            <a:off x="8738102" y="4055761"/>
            <a:ext cx="38260" cy="2947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5" name="Freeform 40"/>
          <p:cNvSpPr>
            <a:spLocks/>
          </p:cNvSpPr>
          <p:nvPr/>
        </p:nvSpPr>
        <p:spPr bwMode="auto">
          <a:xfrm flipH="1">
            <a:off x="8759768" y="3675512"/>
            <a:ext cx="574615" cy="563695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6" name="Freeform 41"/>
          <p:cNvSpPr>
            <a:spLocks/>
          </p:cNvSpPr>
          <p:nvPr/>
        </p:nvSpPr>
        <p:spPr bwMode="auto">
          <a:xfrm flipH="1">
            <a:off x="8953419" y="3960739"/>
            <a:ext cx="193294" cy="285227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7" name="Freeform 42"/>
          <p:cNvSpPr>
            <a:spLocks/>
          </p:cNvSpPr>
          <p:nvPr/>
        </p:nvSpPr>
        <p:spPr bwMode="auto">
          <a:xfrm flipH="1">
            <a:off x="9064891" y="4023796"/>
            <a:ext cx="81914" cy="226885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18" name="Freeform 43"/>
          <p:cNvSpPr>
            <a:spLocks/>
          </p:cNvSpPr>
          <p:nvPr/>
        </p:nvSpPr>
        <p:spPr bwMode="auto">
          <a:xfrm flipH="1">
            <a:off x="9030622" y="4028510"/>
            <a:ext cx="38895" cy="3359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9" name="Freeform 44"/>
          <p:cNvSpPr>
            <a:spLocks/>
          </p:cNvSpPr>
          <p:nvPr/>
        </p:nvSpPr>
        <p:spPr bwMode="auto">
          <a:xfrm flipH="1">
            <a:off x="9088964" y="4028510"/>
            <a:ext cx="43609" cy="3359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0" name="Freeform 40"/>
          <p:cNvSpPr>
            <a:spLocks/>
          </p:cNvSpPr>
          <p:nvPr/>
        </p:nvSpPr>
        <p:spPr bwMode="auto">
          <a:xfrm>
            <a:off x="7332836" y="3601981"/>
            <a:ext cx="648072" cy="63575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1" name="Freeform 41"/>
          <p:cNvSpPr>
            <a:spLocks/>
          </p:cNvSpPr>
          <p:nvPr/>
        </p:nvSpPr>
        <p:spPr bwMode="auto">
          <a:xfrm>
            <a:off x="7544494" y="3923671"/>
            <a:ext cx="218004" cy="321690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2" name="Freeform 42"/>
          <p:cNvSpPr>
            <a:spLocks/>
          </p:cNvSpPr>
          <p:nvPr/>
        </p:nvSpPr>
        <p:spPr bwMode="auto">
          <a:xfrm>
            <a:off x="7544389" y="3994792"/>
            <a:ext cx="92386" cy="255889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13" name="Freeform 43"/>
          <p:cNvSpPr>
            <a:spLocks/>
          </p:cNvSpPr>
          <p:nvPr/>
        </p:nvSpPr>
        <p:spPr bwMode="auto">
          <a:xfrm>
            <a:off x="7631565" y="4000109"/>
            <a:ext cx="43867" cy="37885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4" name="Freeform 44"/>
          <p:cNvSpPr>
            <a:spLocks/>
          </p:cNvSpPr>
          <p:nvPr/>
        </p:nvSpPr>
        <p:spPr bwMode="auto">
          <a:xfrm>
            <a:off x="7560445" y="4000109"/>
            <a:ext cx="49184" cy="37885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" name="Freeform 40"/>
          <p:cNvSpPr>
            <a:spLocks/>
          </p:cNvSpPr>
          <p:nvPr/>
        </p:nvSpPr>
        <p:spPr bwMode="auto">
          <a:xfrm>
            <a:off x="7767782" y="3330658"/>
            <a:ext cx="919134" cy="90166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rgbClr val="D9E02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" name="Freeform 41"/>
          <p:cNvSpPr>
            <a:spLocks/>
          </p:cNvSpPr>
          <p:nvPr/>
        </p:nvSpPr>
        <p:spPr bwMode="auto">
          <a:xfrm>
            <a:off x="8067970" y="3786900"/>
            <a:ext cx="309187" cy="456239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" name="Freeform 42"/>
          <p:cNvSpPr>
            <a:spLocks/>
          </p:cNvSpPr>
          <p:nvPr/>
        </p:nvSpPr>
        <p:spPr bwMode="auto">
          <a:xfrm>
            <a:off x="8067823" y="3887764"/>
            <a:ext cx="131027" cy="36291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rgbClr val="D9E02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8" name="Freeform 43"/>
          <p:cNvSpPr>
            <a:spLocks/>
          </p:cNvSpPr>
          <p:nvPr/>
        </p:nvSpPr>
        <p:spPr bwMode="auto">
          <a:xfrm>
            <a:off x="8191453" y="3895305"/>
            <a:ext cx="62214" cy="53731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9" name="Freeform 44"/>
          <p:cNvSpPr>
            <a:spLocks/>
          </p:cNvSpPr>
          <p:nvPr/>
        </p:nvSpPr>
        <p:spPr bwMode="auto">
          <a:xfrm>
            <a:off x="8090591" y="3895305"/>
            <a:ext cx="69756" cy="53731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0" name="Freeform 40"/>
          <p:cNvSpPr>
            <a:spLocks/>
          </p:cNvSpPr>
          <p:nvPr/>
        </p:nvSpPr>
        <p:spPr bwMode="auto">
          <a:xfrm>
            <a:off x="6161236" y="3919862"/>
            <a:ext cx="330500" cy="324219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1" name="Freeform 41"/>
          <p:cNvSpPr>
            <a:spLocks/>
          </p:cNvSpPr>
          <p:nvPr/>
        </p:nvSpPr>
        <p:spPr bwMode="auto">
          <a:xfrm>
            <a:off x="6269179" y="4083913"/>
            <a:ext cx="111177" cy="164054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2" name="Freeform 42"/>
          <p:cNvSpPr>
            <a:spLocks/>
          </p:cNvSpPr>
          <p:nvPr/>
        </p:nvSpPr>
        <p:spPr bwMode="auto">
          <a:xfrm>
            <a:off x="6269123" y="4120184"/>
            <a:ext cx="47114" cy="13049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103" name="Freeform 43"/>
          <p:cNvSpPr>
            <a:spLocks/>
          </p:cNvSpPr>
          <p:nvPr/>
        </p:nvSpPr>
        <p:spPr bwMode="auto">
          <a:xfrm>
            <a:off x="6313582" y="4122892"/>
            <a:ext cx="22371" cy="19320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4" name="Freeform 44"/>
          <p:cNvSpPr>
            <a:spLocks/>
          </p:cNvSpPr>
          <p:nvPr/>
        </p:nvSpPr>
        <p:spPr bwMode="auto">
          <a:xfrm>
            <a:off x="6277314" y="4122892"/>
            <a:ext cx="25083" cy="19320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5" name="Freeform 40"/>
          <p:cNvSpPr>
            <a:spLocks/>
          </p:cNvSpPr>
          <p:nvPr/>
        </p:nvSpPr>
        <p:spPr bwMode="auto">
          <a:xfrm>
            <a:off x="6850667" y="3786898"/>
            <a:ext cx="463333" cy="454528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6" name="Freeform 41"/>
          <p:cNvSpPr>
            <a:spLocks/>
          </p:cNvSpPr>
          <p:nvPr/>
        </p:nvSpPr>
        <p:spPr bwMode="auto">
          <a:xfrm>
            <a:off x="7001987" y="4016890"/>
            <a:ext cx="155860" cy="229989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7" name="Freeform 42"/>
          <p:cNvSpPr>
            <a:spLocks/>
          </p:cNvSpPr>
          <p:nvPr/>
        </p:nvSpPr>
        <p:spPr bwMode="auto">
          <a:xfrm>
            <a:off x="7001912" y="4067732"/>
            <a:ext cx="66050" cy="182946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8" name="Freeform 43"/>
          <p:cNvSpPr>
            <a:spLocks/>
          </p:cNvSpPr>
          <p:nvPr/>
        </p:nvSpPr>
        <p:spPr bwMode="auto">
          <a:xfrm>
            <a:off x="7064236" y="4071534"/>
            <a:ext cx="31362" cy="27086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9" name="Freeform 44"/>
          <p:cNvSpPr>
            <a:spLocks/>
          </p:cNvSpPr>
          <p:nvPr/>
        </p:nvSpPr>
        <p:spPr bwMode="auto">
          <a:xfrm>
            <a:off x="7013391" y="4071534"/>
            <a:ext cx="35164" cy="27086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0" name="Freeform 40"/>
          <p:cNvSpPr>
            <a:spLocks/>
          </p:cNvSpPr>
          <p:nvPr/>
        </p:nvSpPr>
        <p:spPr bwMode="auto">
          <a:xfrm>
            <a:off x="6468745" y="3674059"/>
            <a:ext cx="576063" cy="565116"/>
          </a:xfrm>
          <a:custGeom>
            <a:avLst/>
            <a:gdLst/>
            <a:ahLst/>
            <a:cxnLst/>
            <a:rect l="l" t="t" r="r" b="b"/>
            <a:pathLst>
              <a:path w="1547910" h="1518490">
                <a:moveTo>
                  <a:pt x="735325" y="0"/>
                </a:moveTo>
                <a:cubicBezTo>
                  <a:pt x="1125922" y="0"/>
                  <a:pt x="1099882" y="195344"/>
                  <a:pt x="1099882" y="273482"/>
                </a:cubicBezTo>
                <a:cubicBezTo>
                  <a:pt x="1099882" y="338596"/>
                  <a:pt x="1047802" y="533941"/>
                  <a:pt x="1034783" y="612078"/>
                </a:cubicBezTo>
                <a:cubicBezTo>
                  <a:pt x="1008743" y="677193"/>
                  <a:pt x="995723" y="755331"/>
                  <a:pt x="1021763" y="794399"/>
                </a:cubicBezTo>
                <a:cubicBezTo>
                  <a:pt x="1034783" y="820445"/>
                  <a:pt x="1073842" y="872537"/>
                  <a:pt x="1243100" y="963698"/>
                </a:cubicBezTo>
                <a:cubicBezTo>
                  <a:pt x="1399339" y="1054858"/>
                  <a:pt x="1581617" y="1067881"/>
                  <a:pt x="1542557" y="1289271"/>
                </a:cubicBezTo>
                <a:cubicBezTo>
                  <a:pt x="1520081" y="1379197"/>
                  <a:pt x="1500030" y="1452144"/>
                  <a:pt x="1480009" y="1518490"/>
                </a:cubicBezTo>
                <a:lnTo>
                  <a:pt x="0" y="1518490"/>
                </a:lnTo>
                <a:cubicBezTo>
                  <a:pt x="15993" y="1434519"/>
                  <a:pt x="15303" y="1372240"/>
                  <a:pt x="45272" y="1302294"/>
                </a:cubicBezTo>
                <a:cubicBezTo>
                  <a:pt x="71312" y="1211134"/>
                  <a:pt x="97352" y="1119973"/>
                  <a:pt x="279630" y="1041835"/>
                </a:cubicBezTo>
                <a:cubicBezTo>
                  <a:pt x="461908" y="963698"/>
                  <a:pt x="579087" y="911606"/>
                  <a:pt x="579087" y="911606"/>
                </a:cubicBezTo>
                <a:cubicBezTo>
                  <a:pt x="579087" y="911528"/>
                  <a:pt x="579093" y="820440"/>
                  <a:pt x="592107" y="807422"/>
                </a:cubicBezTo>
                <a:cubicBezTo>
                  <a:pt x="605127" y="807422"/>
                  <a:pt x="631166" y="768354"/>
                  <a:pt x="605127" y="729285"/>
                </a:cubicBezTo>
                <a:cubicBezTo>
                  <a:pt x="592107" y="677193"/>
                  <a:pt x="566067" y="625101"/>
                  <a:pt x="566067" y="599055"/>
                </a:cubicBezTo>
                <a:cubicBezTo>
                  <a:pt x="566067" y="573009"/>
                  <a:pt x="344729" y="0"/>
                  <a:pt x="73532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1" name="Freeform 41"/>
          <p:cNvSpPr>
            <a:spLocks/>
          </p:cNvSpPr>
          <p:nvPr/>
        </p:nvSpPr>
        <p:spPr bwMode="auto">
          <a:xfrm>
            <a:off x="6656885" y="3960005"/>
            <a:ext cx="193781" cy="285946"/>
          </a:xfrm>
          <a:custGeom>
            <a:avLst/>
            <a:gdLst>
              <a:gd name="T0" fmla="*/ 2147483647 w 40"/>
              <a:gd name="T1" fmla="*/ 2147483647 h 59"/>
              <a:gd name="T2" fmla="*/ 2147483647 w 40"/>
              <a:gd name="T3" fmla="*/ 2147483647 h 59"/>
              <a:gd name="T4" fmla="*/ 2147483647 w 40"/>
              <a:gd name="T5" fmla="*/ 0 h 59"/>
              <a:gd name="T6" fmla="*/ 2147483647 w 40"/>
              <a:gd name="T7" fmla="*/ 2147483647 h 59"/>
              <a:gd name="T8" fmla="*/ 2147483647 w 40"/>
              <a:gd name="T9" fmla="*/ 2147483647 h 59"/>
              <a:gd name="T10" fmla="*/ 2147483647 w 40"/>
              <a:gd name="T11" fmla="*/ 2147483647 h 59"/>
              <a:gd name="T12" fmla="*/ 2147483647 w 40"/>
              <a:gd name="T13" fmla="*/ 2147483647 h 59"/>
              <a:gd name="T14" fmla="*/ 2147483647 w 40"/>
              <a:gd name="T15" fmla="*/ 2147483647 h 5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"/>
              <a:gd name="T25" fmla="*/ 0 h 59"/>
              <a:gd name="T26" fmla="*/ 40 w 40"/>
              <a:gd name="T27" fmla="*/ 59 h 5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" h="59">
                <a:moveTo>
                  <a:pt x="1" y="59"/>
                </a:moveTo>
                <a:cubicBezTo>
                  <a:pt x="1" y="59"/>
                  <a:pt x="19" y="21"/>
                  <a:pt x="40" y="4"/>
                </a:cubicBezTo>
                <a:cubicBezTo>
                  <a:pt x="40" y="4"/>
                  <a:pt x="37" y="2"/>
                  <a:pt x="37" y="0"/>
                </a:cubicBezTo>
                <a:cubicBezTo>
                  <a:pt x="37" y="0"/>
                  <a:pt x="16" y="14"/>
                  <a:pt x="15" y="15"/>
                </a:cubicBezTo>
                <a:cubicBezTo>
                  <a:pt x="14" y="16"/>
                  <a:pt x="13" y="16"/>
                  <a:pt x="12" y="15"/>
                </a:cubicBezTo>
                <a:cubicBezTo>
                  <a:pt x="11" y="14"/>
                  <a:pt x="5" y="3"/>
                  <a:pt x="5" y="3"/>
                </a:cubicBezTo>
                <a:cubicBezTo>
                  <a:pt x="5" y="3"/>
                  <a:pt x="3" y="10"/>
                  <a:pt x="4" y="11"/>
                </a:cubicBezTo>
                <a:cubicBezTo>
                  <a:pt x="4" y="13"/>
                  <a:pt x="0" y="49"/>
                  <a:pt x="1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" name="Freeform 42"/>
          <p:cNvSpPr>
            <a:spLocks/>
          </p:cNvSpPr>
          <p:nvPr/>
        </p:nvSpPr>
        <p:spPr bwMode="auto">
          <a:xfrm>
            <a:off x="6656792" y="4023224"/>
            <a:ext cx="82121" cy="227457"/>
          </a:xfrm>
          <a:custGeom>
            <a:avLst/>
            <a:gdLst>
              <a:gd name="T0" fmla="*/ 0 w 17"/>
              <a:gd name="T1" fmla="*/ 2147483647 h 47"/>
              <a:gd name="T2" fmla="*/ 2147483647 w 17"/>
              <a:gd name="T3" fmla="*/ 2147483647 h 47"/>
              <a:gd name="T4" fmla="*/ 2147483647 w 17"/>
              <a:gd name="T5" fmla="*/ 1183728112 h 47"/>
              <a:gd name="T6" fmla="*/ 2147483647 w 17"/>
              <a:gd name="T7" fmla="*/ 507312048 h 47"/>
              <a:gd name="T8" fmla="*/ 1684852866 w 17"/>
              <a:gd name="T9" fmla="*/ 845520080 h 47"/>
              <a:gd name="T10" fmla="*/ 168482691 w 17"/>
              <a:gd name="T11" fmla="*/ 2147483647 h 47"/>
              <a:gd name="T12" fmla="*/ 0 w 17"/>
              <a:gd name="T13" fmla="*/ 214748364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"/>
              <a:gd name="T22" fmla="*/ 0 h 47"/>
              <a:gd name="T23" fmla="*/ 17 w 17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" h="47">
                <a:moveTo>
                  <a:pt x="0" y="47"/>
                </a:moveTo>
                <a:cubicBezTo>
                  <a:pt x="0" y="47"/>
                  <a:pt x="14" y="25"/>
                  <a:pt x="13" y="14"/>
                </a:cubicBezTo>
                <a:cubicBezTo>
                  <a:pt x="13" y="9"/>
                  <a:pt x="14" y="7"/>
                  <a:pt x="14" y="7"/>
                </a:cubicBezTo>
                <a:cubicBezTo>
                  <a:pt x="14" y="7"/>
                  <a:pt x="17" y="4"/>
                  <a:pt x="16" y="3"/>
                </a:cubicBezTo>
                <a:cubicBezTo>
                  <a:pt x="15" y="1"/>
                  <a:pt x="12" y="0"/>
                  <a:pt x="10" y="5"/>
                </a:cubicBezTo>
                <a:cubicBezTo>
                  <a:pt x="11" y="8"/>
                  <a:pt x="1" y="15"/>
                  <a:pt x="1" y="26"/>
                </a:cubicBezTo>
                <a:lnTo>
                  <a:pt x="0" y="4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TW" altLang="en-US"/>
          </a:p>
        </p:txBody>
      </p:sp>
      <p:sp>
        <p:nvSpPr>
          <p:cNvPr id="93" name="Freeform 43"/>
          <p:cNvSpPr>
            <a:spLocks/>
          </p:cNvSpPr>
          <p:nvPr/>
        </p:nvSpPr>
        <p:spPr bwMode="auto">
          <a:xfrm>
            <a:off x="6734279" y="4027947"/>
            <a:ext cx="38993" cy="33676"/>
          </a:xfrm>
          <a:custGeom>
            <a:avLst/>
            <a:gdLst>
              <a:gd name="T0" fmla="*/ 0 w 66"/>
              <a:gd name="T1" fmla="*/ 2147483647 h 57"/>
              <a:gd name="T2" fmla="*/ 0 w 66"/>
              <a:gd name="T3" fmla="*/ 0 h 57"/>
              <a:gd name="T4" fmla="*/ 2147483647 w 66"/>
              <a:gd name="T5" fmla="*/ 2147483647 h 57"/>
              <a:gd name="T6" fmla="*/ 2147483647 w 66"/>
              <a:gd name="T7" fmla="*/ 2147483647 h 57"/>
              <a:gd name="T8" fmla="*/ 0 w 66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57"/>
              <a:gd name="T17" fmla="*/ 66 w 66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57">
                <a:moveTo>
                  <a:pt x="0" y="8"/>
                </a:moveTo>
                <a:lnTo>
                  <a:pt x="0" y="0"/>
                </a:lnTo>
                <a:lnTo>
                  <a:pt x="66" y="57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4" name="Freeform 44"/>
          <p:cNvSpPr>
            <a:spLocks/>
          </p:cNvSpPr>
          <p:nvPr/>
        </p:nvSpPr>
        <p:spPr bwMode="auto">
          <a:xfrm>
            <a:off x="6671064" y="4027947"/>
            <a:ext cx="43719" cy="33676"/>
          </a:xfrm>
          <a:custGeom>
            <a:avLst/>
            <a:gdLst>
              <a:gd name="T0" fmla="*/ 0 w 74"/>
              <a:gd name="T1" fmla="*/ 2147483647 h 57"/>
              <a:gd name="T2" fmla="*/ 2147483647 w 74"/>
              <a:gd name="T3" fmla="*/ 0 h 57"/>
              <a:gd name="T4" fmla="*/ 2147483647 w 74"/>
              <a:gd name="T5" fmla="*/ 0 h 57"/>
              <a:gd name="T6" fmla="*/ 0 w 74"/>
              <a:gd name="T7" fmla="*/ 2147483647 h 57"/>
              <a:gd name="T8" fmla="*/ 0 w 74"/>
              <a:gd name="T9" fmla="*/ 2147483647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"/>
              <a:gd name="T16" fmla="*/ 0 h 57"/>
              <a:gd name="T17" fmla="*/ 74 w 74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" h="57">
                <a:moveTo>
                  <a:pt x="0" y="57"/>
                </a:moveTo>
                <a:lnTo>
                  <a:pt x="66" y="0"/>
                </a:lnTo>
                <a:lnTo>
                  <a:pt x="74" y="0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86" name="直接连接符 85"/>
          <p:cNvCxnSpPr/>
          <p:nvPr/>
        </p:nvCxnSpPr>
        <p:spPr>
          <a:xfrm flipH="1">
            <a:off x="2292276" y="3188946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2868343" y="4245562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42"/>
          <p:cNvSpPr/>
          <p:nvPr/>
        </p:nvSpPr>
        <p:spPr>
          <a:xfrm flipH="1">
            <a:off x="2427401" y="3246184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Rectangle 42"/>
          <p:cNvSpPr/>
          <p:nvPr/>
        </p:nvSpPr>
        <p:spPr>
          <a:xfrm flipH="1">
            <a:off x="2427404" y="3535761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2334969" y="5394998"/>
            <a:ext cx="396493" cy="396875"/>
            <a:chOff x="7167096" y="561975"/>
            <a:chExt cx="1547910" cy="1549400"/>
          </a:xfrm>
        </p:grpSpPr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8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8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018642" y="5287252"/>
            <a:ext cx="504135" cy="504621"/>
            <a:chOff x="7167096" y="561975"/>
            <a:chExt cx="1547910" cy="1549400"/>
          </a:xfrm>
        </p:grpSpPr>
        <p:sp>
          <p:nvSpPr>
            <p:cNvPr id="17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7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637681" y="5216704"/>
            <a:ext cx="574615" cy="575169"/>
            <a:chOff x="7167096" y="561975"/>
            <a:chExt cx="1547910" cy="1549400"/>
          </a:xfrm>
        </p:grpSpPr>
        <p:sp>
          <p:nvSpPr>
            <p:cNvPr id="16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7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7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991150" y="5143176"/>
            <a:ext cx="648072" cy="648697"/>
            <a:chOff x="7167096" y="561975"/>
            <a:chExt cx="1547910" cy="1549400"/>
          </a:xfrm>
        </p:grpSpPr>
        <p:sp>
          <p:nvSpPr>
            <p:cNvPr id="16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6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 flipH="1">
            <a:off x="3285142" y="4871850"/>
            <a:ext cx="919134" cy="920020"/>
            <a:chOff x="7167096" y="561975"/>
            <a:chExt cx="1547910" cy="1549400"/>
          </a:xfrm>
        </p:grpSpPr>
        <p:sp>
          <p:nvSpPr>
            <p:cNvPr id="15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rgbClr val="FF95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F95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6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6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flipH="1">
            <a:off x="5480322" y="5461054"/>
            <a:ext cx="330500" cy="330819"/>
            <a:chOff x="7167096" y="561975"/>
            <a:chExt cx="1547910" cy="1549400"/>
          </a:xfrm>
        </p:grpSpPr>
        <p:sp>
          <p:nvSpPr>
            <p:cNvPr id="15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 flipH="1">
            <a:off x="4658064" y="5328090"/>
            <a:ext cx="463333" cy="463780"/>
            <a:chOff x="7167096" y="561975"/>
            <a:chExt cx="1547910" cy="1549400"/>
          </a:xfrm>
        </p:grpSpPr>
        <p:sp>
          <p:nvSpPr>
            <p:cNvPr id="148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9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0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51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52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927256" y="5215254"/>
            <a:ext cx="576063" cy="576619"/>
            <a:chOff x="7167096" y="561975"/>
            <a:chExt cx="1547910" cy="1549400"/>
          </a:xfrm>
        </p:grpSpPr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7167096" y="561975"/>
              <a:ext cx="1547910" cy="1518490"/>
            </a:xfrm>
            <a:custGeom>
              <a:avLst/>
              <a:gdLst/>
              <a:ahLst/>
              <a:cxnLst/>
              <a:rect l="l" t="t" r="r" b="b"/>
              <a:pathLst>
                <a:path w="1547910" h="1518490">
                  <a:moveTo>
                    <a:pt x="735325" y="0"/>
                  </a:moveTo>
                  <a:cubicBezTo>
                    <a:pt x="1125922" y="0"/>
                    <a:pt x="1099882" y="195344"/>
                    <a:pt x="1099882" y="273482"/>
                  </a:cubicBezTo>
                  <a:cubicBezTo>
                    <a:pt x="1099882" y="338596"/>
                    <a:pt x="1047802" y="533941"/>
                    <a:pt x="1034783" y="612078"/>
                  </a:cubicBezTo>
                  <a:cubicBezTo>
                    <a:pt x="1008743" y="677193"/>
                    <a:pt x="995723" y="755331"/>
                    <a:pt x="1021763" y="794399"/>
                  </a:cubicBezTo>
                  <a:cubicBezTo>
                    <a:pt x="1034783" y="820445"/>
                    <a:pt x="1073842" y="872537"/>
                    <a:pt x="1243100" y="963698"/>
                  </a:cubicBezTo>
                  <a:cubicBezTo>
                    <a:pt x="1399339" y="1054858"/>
                    <a:pt x="1581617" y="1067881"/>
                    <a:pt x="1542557" y="1289271"/>
                  </a:cubicBezTo>
                  <a:cubicBezTo>
                    <a:pt x="1520081" y="1379197"/>
                    <a:pt x="1500030" y="1452144"/>
                    <a:pt x="1480009" y="1518490"/>
                  </a:cubicBezTo>
                  <a:lnTo>
                    <a:pt x="0" y="1518490"/>
                  </a:lnTo>
                  <a:cubicBezTo>
                    <a:pt x="15993" y="1434519"/>
                    <a:pt x="15303" y="1372240"/>
                    <a:pt x="45272" y="1302294"/>
                  </a:cubicBezTo>
                  <a:cubicBezTo>
                    <a:pt x="71312" y="1211134"/>
                    <a:pt x="97352" y="1119973"/>
                    <a:pt x="279630" y="1041835"/>
                  </a:cubicBezTo>
                  <a:cubicBezTo>
                    <a:pt x="461908" y="963698"/>
                    <a:pt x="579087" y="911606"/>
                    <a:pt x="579087" y="911606"/>
                  </a:cubicBezTo>
                  <a:cubicBezTo>
                    <a:pt x="579087" y="911528"/>
                    <a:pt x="579093" y="820440"/>
                    <a:pt x="592107" y="807422"/>
                  </a:cubicBezTo>
                  <a:cubicBezTo>
                    <a:pt x="605127" y="807422"/>
                    <a:pt x="631166" y="768354"/>
                    <a:pt x="605127" y="729285"/>
                  </a:cubicBezTo>
                  <a:cubicBezTo>
                    <a:pt x="592107" y="677193"/>
                    <a:pt x="566067" y="625101"/>
                    <a:pt x="566067" y="599055"/>
                  </a:cubicBezTo>
                  <a:cubicBezTo>
                    <a:pt x="566067" y="573009"/>
                    <a:pt x="344729" y="0"/>
                    <a:pt x="73532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4" name="Freeform 41"/>
            <p:cNvSpPr>
              <a:spLocks/>
            </p:cNvSpPr>
            <p:nvPr/>
          </p:nvSpPr>
          <p:spPr bwMode="auto">
            <a:xfrm>
              <a:off x="7672637" y="1330325"/>
              <a:ext cx="520700" cy="768350"/>
            </a:xfrm>
            <a:custGeom>
              <a:avLst/>
              <a:gdLst>
                <a:gd name="T0" fmla="*/ 2147483647 w 40"/>
                <a:gd name="T1" fmla="*/ 2147483647 h 59"/>
                <a:gd name="T2" fmla="*/ 2147483647 w 40"/>
                <a:gd name="T3" fmla="*/ 2147483647 h 59"/>
                <a:gd name="T4" fmla="*/ 2147483647 w 40"/>
                <a:gd name="T5" fmla="*/ 0 h 59"/>
                <a:gd name="T6" fmla="*/ 2147483647 w 40"/>
                <a:gd name="T7" fmla="*/ 2147483647 h 59"/>
                <a:gd name="T8" fmla="*/ 2147483647 w 40"/>
                <a:gd name="T9" fmla="*/ 2147483647 h 59"/>
                <a:gd name="T10" fmla="*/ 2147483647 w 40"/>
                <a:gd name="T11" fmla="*/ 2147483647 h 59"/>
                <a:gd name="T12" fmla="*/ 2147483647 w 40"/>
                <a:gd name="T13" fmla="*/ 2147483647 h 59"/>
                <a:gd name="T14" fmla="*/ 2147483647 w 40"/>
                <a:gd name="T15" fmla="*/ 2147483647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9"/>
                <a:gd name="T26" fmla="*/ 40 w 40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9">
                  <a:moveTo>
                    <a:pt x="1" y="59"/>
                  </a:moveTo>
                  <a:cubicBezTo>
                    <a:pt x="1" y="59"/>
                    <a:pt x="19" y="21"/>
                    <a:pt x="40" y="4"/>
                  </a:cubicBezTo>
                  <a:cubicBezTo>
                    <a:pt x="40" y="4"/>
                    <a:pt x="37" y="2"/>
                    <a:pt x="37" y="0"/>
                  </a:cubicBezTo>
                  <a:cubicBezTo>
                    <a:pt x="37" y="0"/>
                    <a:pt x="16" y="14"/>
                    <a:pt x="15" y="15"/>
                  </a:cubicBezTo>
                  <a:cubicBezTo>
                    <a:pt x="14" y="16"/>
                    <a:pt x="13" y="16"/>
                    <a:pt x="12" y="15"/>
                  </a:cubicBezTo>
                  <a:cubicBezTo>
                    <a:pt x="11" y="14"/>
                    <a:pt x="5" y="3"/>
                    <a:pt x="5" y="3"/>
                  </a:cubicBezTo>
                  <a:cubicBezTo>
                    <a:pt x="5" y="3"/>
                    <a:pt x="3" y="10"/>
                    <a:pt x="4" y="11"/>
                  </a:cubicBezTo>
                  <a:cubicBezTo>
                    <a:pt x="4" y="13"/>
                    <a:pt x="0" y="49"/>
                    <a:pt x="1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7672388" y="1500188"/>
              <a:ext cx="220662" cy="611187"/>
            </a:xfrm>
            <a:custGeom>
              <a:avLst/>
              <a:gdLst>
                <a:gd name="T0" fmla="*/ 0 w 17"/>
                <a:gd name="T1" fmla="*/ 2147483647 h 47"/>
                <a:gd name="T2" fmla="*/ 2147483647 w 17"/>
                <a:gd name="T3" fmla="*/ 2147483647 h 47"/>
                <a:gd name="T4" fmla="*/ 2147483647 w 17"/>
                <a:gd name="T5" fmla="*/ 1183728112 h 47"/>
                <a:gd name="T6" fmla="*/ 2147483647 w 17"/>
                <a:gd name="T7" fmla="*/ 507312048 h 47"/>
                <a:gd name="T8" fmla="*/ 1684852866 w 17"/>
                <a:gd name="T9" fmla="*/ 845520080 h 47"/>
                <a:gd name="T10" fmla="*/ 168482691 w 17"/>
                <a:gd name="T11" fmla="*/ 2147483647 h 47"/>
                <a:gd name="T12" fmla="*/ 0 w 17"/>
                <a:gd name="T13" fmla="*/ 2147483647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7"/>
                <a:gd name="T23" fmla="*/ 17 w 1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7">
                  <a:moveTo>
                    <a:pt x="0" y="47"/>
                  </a:moveTo>
                  <a:cubicBezTo>
                    <a:pt x="0" y="47"/>
                    <a:pt x="14" y="25"/>
                    <a:pt x="13" y="14"/>
                  </a:cubicBezTo>
                  <a:cubicBezTo>
                    <a:pt x="13" y="9"/>
                    <a:pt x="14" y="7"/>
                    <a:pt x="14" y="7"/>
                  </a:cubicBezTo>
                  <a:cubicBezTo>
                    <a:pt x="14" y="7"/>
                    <a:pt x="17" y="4"/>
                    <a:pt x="16" y="3"/>
                  </a:cubicBezTo>
                  <a:cubicBezTo>
                    <a:pt x="15" y="1"/>
                    <a:pt x="12" y="0"/>
                    <a:pt x="10" y="5"/>
                  </a:cubicBezTo>
                  <a:cubicBezTo>
                    <a:pt x="11" y="8"/>
                    <a:pt x="1" y="15"/>
                    <a:pt x="1" y="26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TW" altLang="en-US"/>
            </a:p>
          </p:txBody>
        </p:sp>
        <p:sp>
          <p:nvSpPr>
            <p:cNvPr id="146" name="Freeform 43"/>
            <p:cNvSpPr>
              <a:spLocks/>
            </p:cNvSpPr>
            <p:nvPr/>
          </p:nvSpPr>
          <p:spPr bwMode="auto">
            <a:xfrm>
              <a:off x="7880599" y="1512888"/>
              <a:ext cx="104775" cy="90488"/>
            </a:xfrm>
            <a:custGeom>
              <a:avLst/>
              <a:gdLst>
                <a:gd name="T0" fmla="*/ 0 w 66"/>
                <a:gd name="T1" fmla="*/ 2147483647 h 57"/>
                <a:gd name="T2" fmla="*/ 0 w 66"/>
                <a:gd name="T3" fmla="*/ 0 h 57"/>
                <a:gd name="T4" fmla="*/ 2147483647 w 66"/>
                <a:gd name="T5" fmla="*/ 2147483647 h 57"/>
                <a:gd name="T6" fmla="*/ 2147483647 w 66"/>
                <a:gd name="T7" fmla="*/ 2147483647 h 57"/>
                <a:gd name="T8" fmla="*/ 0 w 66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57"/>
                <a:gd name="T17" fmla="*/ 66 w 66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57">
                  <a:moveTo>
                    <a:pt x="0" y="8"/>
                  </a:moveTo>
                  <a:lnTo>
                    <a:pt x="0" y="0"/>
                  </a:lnTo>
                  <a:lnTo>
                    <a:pt x="66" y="57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47" name="Freeform 44"/>
            <p:cNvSpPr>
              <a:spLocks/>
            </p:cNvSpPr>
            <p:nvPr/>
          </p:nvSpPr>
          <p:spPr bwMode="auto">
            <a:xfrm>
              <a:off x="7710737" y="1512888"/>
              <a:ext cx="117475" cy="90488"/>
            </a:xfrm>
            <a:custGeom>
              <a:avLst/>
              <a:gdLst>
                <a:gd name="T0" fmla="*/ 0 w 74"/>
                <a:gd name="T1" fmla="*/ 2147483647 h 57"/>
                <a:gd name="T2" fmla="*/ 2147483647 w 74"/>
                <a:gd name="T3" fmla="*/ 0 h 57"/>
                <a:gd name="T4" fmla="*/ 2147483647 w 74"/>
                <a:gd name="T5" fmla="*/ 0 h 57"/>
                <a:gd name="T6" fmla="*/ 0 w 74"/>
                <a:gd name="T7" fmla="*/ 2147483647 h 57"/>
                <a:gd name="T8" fmla="*/ 0 w 74"/>
                <a:gd name="T9" fmla="*/ 2147483647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57"/>
                <a:gd name="T17" fmla="*/ 74 w 74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57">
                  <a:moveTo>
                    <a:pt x="0" y="57"/>
                  </a:moveTo>
                  <a:lnTo>
                    <a:pt x="66" y="0"/>
                  </a:lnTo>
                  <a:lnTo>
                    <a:pt x="74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cxnSp>
        <p:nvCxnSpPr>
          <p:cNvPr id="139" name="直接连接符 138"/>
          <p:cNvCxnSpPr/>
          <p:nvPr/>
        </p:nvCxnSpPr>
        <p:spPr>
          <a:xfrm>
            <a:off x="9679782" y="4730138"/>
            <a:ext cx="0" cy="92002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>
            <a:off x="2283970" y="5786754"/>
            <a:ext cx="6819751" cy="0"/>
          </a:xfrm>
          <a:prstGeom prst="line">
            <a:avLst/>
          </a:prstGeom>
          <a:ln w="19050">
            <a:gradFill>
              <a:gsLst>
                <a:gs pos="0">
                  <a:srgbClr val="BECCCD">
                    <a:alpha val="15000"/>
                  </a:srgbClr>
                </a:gs>
                <a:gs pos="50000">
                  <a:schemeClr val="bg1">
                    <a:lumMod val="50000"/>
                  </a:schemeClr>
                </a:gs>
                <a:gs pos="100000">
                  <a:srgbClr val="BECCCD">
                    <a:alpha val="4000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42"/>
          <p:cNvSpPr/>
          <p:nvPr/>
        </p:nvSpPr>
        <p:spPr>
          <a:xfrm>
            <a:off x="7584471" y="4787376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/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Rectangle 42"/>
          <p:cNvSpPr/>
          <p:nvPr/>
        </p:nvSpPr>
        <p:spPr>
          <a:xfrm>
            <a:off x="6655325" y="5076953"/>
            <a:ext cx="2889335" cy="6366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r"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293178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2351584" y="1610871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>
            <a:off x="2351584" y="1898900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FF9528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93528" y="1907893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 flipH="1">
            <a:off x="2999658" y="1936387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42"/>
          <p:cNvSpPr/>
          <p:nvPr/>
        </p:nvSpPr>
        <p:spPr>
          <a:xfrm flipH="1">
            <a:off x="2797586" y="2992577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3955761" y="3483076"/>
            <a:ext cx="320045" cy="144016"/>
          </a:xfrm>
          <a:prstGeom prst="triangle">
            <a:avLst/>
          </a:prstGeom>
          <a:solidFill>
            <a:srgbClr val="FF9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27"/>
          <p:cNvSpPr>
            <a:spLocks/>
          </p:cNvSpPr>
          <p:nvPr/>
        </p:nvSpPr>
        <p:spPr bwMode="auto">
          <a:xfrm>
            <a:off x="3848777" y="2358670"/>
            <a:ext cx="534006" cy="476334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rgbClr val="FF9528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297034" y="1610871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42"/>
          <p:cNvSpPr/>
          <p:nvPr/>
        </p:nvSpPr>
        <p:spPr>
          <a:xfrm flipH="1">
            <a:off x="6945108" y="1936387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42"/>
          <p:cNvSpPr/>
          <p:nvPr/>
        </p:nvSpPr>
        <p:spPr>
          <a:xfrm flipH="1">
            <a:off x="6743036" y="2992577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6353038" y="2524828"/>
            <a:ext cx="320045" cy="144016"/>
          </a:xfrm>
          <a:prstGeom prst="triangle">
            <a:avLst/>
          </a:prstGeom>
          <a:solidFill>
            <a:srgbClr val="D9E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flipH="1">
            <a:off x="9409406" y="1898900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D9E02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9426300" y="1907893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87"/>
          <p:cNvSpPr>
            <a:spLocks noEditPoints="1"/>
          </p:cNvSpPr>
          <p:nvPr/>
        </p:nvSpPr>
        <p:spPr bwMode="auto">
          <a:xfrm>
            <a:off x="7835011" y="2398402"/>
            <a:ext cx="452438" cy="396875"/>
          </a:xfrm>
          <a:custGeom>
            <a:avLst/>
            <a:gdLst>
              <a:gd name="T0" fmla="*/ 29 w 285"/>
              <a:gd name="T1" fmla="*/ 26 h 250"/>
              <a:gd name="T2" fmla="*/ 29 w 285"/>
              <a:gd name="T3" fmla="*/ 184 h 250"/>
              <a:gd name="T4" fmla="*/ 256 w 285"/>
              <a:gd name="T5" fmla="*/ 184 h 250"/>
              <a:gd name="T6" fmla="*/ 256 w 285"/>
              <a:gd name="T7" fmla="*/ 26 h 250"/>
              <a:gd name="T8" fmla="*/ 29 w 285"/>
              <a:gd name="T9" fmla="*/ 26 h 250"/>
              <a:gd name="T10" fmla="*/ 29 w 285"/>
              <a:gd name="T11" fmla="*/ 0 h 250"/>
              <a:gd name="T12" fmla="*/ 256 w 285"/>
              <a:gd name="T13" fmla="*/ 0 h 250"/>
              <a:gd name="T14" fmla="*/ 267 w 285"/>
              <a:gd name="T15" fmla="*/ 2 h 250"/>
              <a:gd name="T16" fmla="*/ 276 w 285"/>
              <a:gd name="T17" fmla="*/ 9 h 250"/>
              <a:gd name="T18" fmla="*/ 282 w 285"/>
              <a:gd name="T19" fmla="*/ 18 h 250"/>
              <a:gd name="T20" fmla="*/ 285 w 285"/>
              <a:gd name="T21" fmla="*/ 29 h 250"/>
              <a:gd name="T22" fmla="*/ 285 w 285"/>
              <a:gd name="T23" fmla="*/ 185 h 250"/>
              <a:gd name="T24" fmla="*/ 282 w 285"/>
              <a:gd name="T25" fmla="*/ 197 h 250"/>
              <a:gd name="T26" fmla="*/ 276 w 285"/>
              <a:gd name="T27" fmla="*/ 207 h 250"/>
              <a:gd name="T28" fmla="*/ 268 w 285"/>
              <a:gd name="T29" fmla="*/ 214 h 250"/>
              <a:gd name="T30" fmla="*/ 257 w 285"/>
              <a:gd name="T31" fmla="*/ 219 h 250"/>
              <a:gd name="T32" fmla="*/ 194 w 285"/>
              <a:gd name="T33" fmla="*/ 231 h 250"/>
              <a:gd name="T34" fmla="*/ 196 w 285"/>
              <a:gd name="T35" fmla="*/ 232 h 250"/>
              <a:gd name="T36" fmla="*/ 201 w 285"/>
              <a:gd name="T37" fmla="*/ 234 h 250"/>
              <a:gd name="T38" fmla="*/ 207 w 285"/>
              <a:gd name="T39" fmla="*/ 237 h 250"/>
              <a:gd name="T40" fmla="*/ 213 w 285"/>
              <a:gd name="T41" fmla="*/ 240 h 250"/>
              <a:gd name="T42" fmla="*/ 220 w 285"/>
              <a:gd name="T43" fmla="*/ 242 h 250"/>
              <a:gd name="T44" fmla="*/ 224 w 285"/>
              <a:gd name="T45" fmla="*/ 246 h 250"/>
              <a:gd name="T46" fmla="*/ 224 w 285"/>
              <a:gd name="T47" fmla="*/ 248 h 250"/>
              <a:gd name="T48" fmla="*/ 222 w 285"/>
              <a:gd name="T49" fmla="*/ 250 h 250"/>
              <a:gd name="T50" fmla="*/ 213 w 285"/>
              <a:gd name="T51" fmla="*/ 250 h 250"/>
              <a:gd name="T52" fmla="*/ 72 w 285"/>
              <a:gd name="T53" fmla="*/ 250 h 250"/>
              <a:gd name="T54" fmla="*/ 63 w 285"/>
              <a:gd name="T55" fmla="*/ 250 h 250"/>
              <a:gd name="T56" fmla="*/ 60 w 285"/>
              <a:gd name="T57" fmla="*/ 248 h 250"/>
              <a:gd name="T58" fmla="*/ 62 w 285"/>
              <a:gd name="T59" fmla="*/ 246 h 250"/>
              <a:gd name="T60" fmla="*/ 65 w 285"/>
              <a:gd name="T61" fmla="*/ 242 h 250"/>
              <a:gd name="T62" fmla="*/ 72 w 285"/>
              <a:gd name="T63" fmla="*/ 240 h 250"/>
              <a:gd name="T64" fmla="*/ 78 w 285"/>
              <a:gd name="T65" fmla="*/ 237 h 250"/>
              <a:gd name="T66" fmla="*/ 84 w 285"/>
              <a:gd name="T67" fmla="*/ 234 h 250"/>
              <a:gd name="T68" fmla="*/ 88 w 285"/>
              <a:gd name="T69" fmla="*/ 232 h 250"/>
              <a:gd name="T70" fmla="*/ 91 w 285"/>
              <a:gd name="T71" fmla="*/ 231 h 250"/>
              <a:gd name="T72" fmla="*/ 28 w 285"/>
              <a:gd name="T73" fmla="*/ 219 h 250"/>
              <a:gd name="T74" fmla="*/ 18 w 285"/>
              <a:gd name="T75" fmla="*/ 214 h 250"/>
              <a:gd name="T76" fmla="*/ 9 w 285"/>
              <a:gd name="T77" fmla="*/ 207 h 250"/>
              <a:gd name="T78" fmla="*/ 2 w 285"/>
              <a:gd name="T79" fmla="*/ 197 h 250"/>
              <a:gd name="T80" fmla="*/ 0 w 285"/>
              <a:gd name="T81" fmla="*/ 185 h 250"/>
              <a:gd name="T82" fmla="*/ 0 w 285"/>
              <a:gd name="T83" fmla="*/ 29 h 250"/>
              <a:gd name="T84" fmla="*/ 2 w 285"/>
              <a:gd name="T85" fmla="*/ 18 h 250"/>
              <a:gd name="T86" fmla="*/ 9 w 285"/>
              <a:gd name="T87" fmla="*/ 9 h 250"/>
              <a:gd name="T88" fmla="*/ 18 w 285"/>
              <a:gd name="T89" fmla="*/ 2 h 250"/>
              <a:gd name="T90" fmla="*/ 29 w 285"/>
              <a:gd name="T91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50">
                <a:moveTo>
                  <a:pt x="29" y="26"/>
                </a:moveTo>
                <a:lnTo>
                  <a:pt x="29" y="184"/>
                </a:lnTo>
                <a:lnTo>
                  <a:pt x="256" y="184"/>
                </a:lnTo>
                <a:lnTo>
                  <a:pt x="256" y="26"/>
                </a:lnTo>
                <a:lnTo>
                  <a:pt x="29" y="26"/>
                </a:lnTo>
                <a:close/>
                <a:moveTo>
                  <a:pt x="29" y="0"/>
                </a:moveTo>
                <a:lnTo>
                  <a:pt x="256" y="0"/>
                </a:lnTo>
                <a:lnTo>
                  <a:pt x="267" y="2"/>
                </a:lnTo>
                <a:lnTo>
                  <a:pt x="276" y="9"/>
                </a:lnTo>
                <a:lnTo>
                  <a:pt x="282" y="18"/>
                </a:lnTo>
                <a:lnTo>
                  <a:pt x="285" y="29"/>
                </a:lnTo>
                <a:lnTo>
                  <a:pt x="285" y="185"/>
                </a:lnTo>
                <a:lnTo>
                  <a:pt x="282" y="197"/>
                </a:lnTo>
                <a:lnTo>
                  <a:pt x="276" y="207"/>
                </a:lnTo>
                <a:lnTo>
                  <a:pt x="268" y="214"/>
                </a:lnTo>
                <a:lnTo>
                  <a:pt x="257" y="219"/>
                </a:lnTo>
                <a:lnTo>
                  <a:pt x="194" y="231"/>
                </a:lnTo>
                <a:lnTo>
                  <a:pt x="196" y="232"/>
                </a:lnTo>
                <a:lnTo>
                  <a:pt x="201" y="234"/>
                </a:lnTo>
                <a:lnTo>
                  <a:pt x="207" y="237"/>
                </a:lnTo>
                <a:lnTo>
                  <a:pt x="213" y="240"/>
                </a:lnTo>
                <a:lnTo>
                  <a:pt x="220" y="242"/>
                </a:lnTo>
                <a:lnTo>
                  <a:pt x="224" y="246"/>
                </a:lnTo>
                <a:lnTo>
                  <a:pt x="224" y="248"/>
                </a:lnTo>
                <a:lnTo>
                  <a:pt x="222" y="250"/>
                </a:lnTo>
                <a:lnTo>
                  <a:pt x="213" y="250"/>
                </a:lnTo>
                <a:lnTo>
                  <a:pt x="72" y="250"/>
                </a:lnTo>
                <a:lnTo>
                  <a:pt x="63" y="250"/>
                </a:lnTo>
                <a:lnTo>
                  <a:pt x="60" y="248"/>
                </a:lnTo>
                <a:lnTo>
                  <a:pt x="62" y="246"/>
                </a:lnTo>
                <a:lnTo>
                  <a:pt x="65" y="242"/>
                </a:lnTo>
                <a:lnTo>
                  <a:pt x="72" y="240"/>
                </a:lnTo>
                <a:lnTo>
                  <a:pt x="78" y="237"/>
                </a:lnTo>
                <a:lnTo>
                  <a:pt x="84" y="234"/>
                </a:lnTo>
                <a:lnTo>
                  <a:pt x="88" y="232"/>
                </a:lnTo>
                <a:lnTo>
                  <a:pt x="91" y="231"/>
                </a:lnTo>
                <a:lnTo>
                  <a:pt x="28" y="219"/>
                </a:lnTo>
                <a:lnTo>
                  <a:pt x="18" y="214"/>
                </a:lnTo>
                <a:lnTo>
                  <a:pt x="9" y="207"/>
                </a:lnTo>
                <a:lnTo>
                  <a:pt x="2" y="197"/>
                </a:lnTo>
                <a:lnTo>
                  <a:pt x="0" y="185"/>
                </a:lnTo>
                <a:lnTo>
                  <a:pt x="0" y="29"/>
                </a:lnTo>
                <a:lnTo>
                  <a:pt x="2" y="18"/>
                </a:lnTo>
                <a:lnTo>
                  <a:pt x="9" y="9"/>
                </a:lnTo>
                <a:lnTo>
                  <a:pt x="18" y="2"/>
                </a:lnTo>
                <a:lnTo>
                  <a:pt x="29" y="0"/>
                </a:lnTo>
                <a:close/>
              </a:path>
            </a:pathLst>
          </a:custGeom>
          <a:solidFill>
            <a:srgbClr val="D9E02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2351584" y="4005067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边形 23"/>
          <p:cNvSpPr/>
          <p:nvPr/>
        </p:nvSpPr>
        <p:spPr>
          <a:xfrm>
            <a:off x="2351584" y="4293096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79CA4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293528" y="4302089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42"/>
          <p:cNvSpPr/>
          <p:nvPr/>
        </p:nvSpPr>
        <p:spPr>
          <a:xfrm flipH="1">
            <a:off x="2999658" y="4330583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42"/>
          <p:cNvSpPr/>
          <p:nvPr/>
        </p:nvSpPr>
        <p:spPr>
          <a:xfrm flipH="1">
            <a:off x="2797586" y="5386773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28" name="等腰三角形 27"/>
          <p:cNvSpPr/>
          <p:nvPr/>
        </p:nvSpPr>
        <p:spPr>
          <a:xfrm rot="16200000">
            <a:off x="5526899" y="5000286"/>
            <a:ext cx="320045" cy="144016"/>
          </a:xfrm>
          <a:prstGeom prst="triangle">
            <a:avLst/>
          </a:prstGeom>
          <a:solidFill>
            <a:srgbClr val="79C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297034" y="4005067"/>
            <a:ext cx="3528392" cy="2134461"/>
          </a:xfrm>
          <a:prstGeom prst="roundRect">
            <a:avLst>
              <a:gd name="adj" fmla="val 8507"/>
            </a:avLst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42"/>
          <p:cNvSpPr/>
          <p:nvPr/>
        </p:nvSpPr>
        <p:spPr>
          <a:xfrm flipH="1">
            <a:off x="6945108" y="4330583"/>
            <a:ext cx="2096217" cy="25200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/>
            <a:r>
              <a:rPr lang="en-US" altLang="zh-CN" sz="16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6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42"/>
          <p:cNvSpPr/>
          <p:nvPr/>
        </p:nvSpPr>
        <p:spPr>
          <a:xfrm flipH="1">
            <a:off x="6743036" y="5386773"/>
            <a:ext cx="2889335" cy="31832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33" name="等腰三角形 32"/>
          <p:cNvSpPr/>
          <p:nvPr/>
        </p:nvSpPr>
        <p:spPr>
          <a:xfrm rot="10800000" flipH="1">
            <a:off x="7901210" y="4149080"/>
            <a:ext cx="320045" cy="144016"/>
          </a:xfrm>
          <a:prstGeom prst="triangl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 flipH="1">
            <a:off x="9409406" y="4293096"/>
            <a:ext cx="432048" cy="360040"/>
          </a:xfrm>
          <a:prstGeom prst="homePlate">
            <a:avLst>
              <a:gd name="adj" fmla="val 37906"/>
            </a:avLst>
          </a:prstGeom>
          <a:solidFill>
            <a:srgbClr val="37AEF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426300" y="4302089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2"/>
          <p:cNvSpPr>
            <a:spLocks/>
          </p:cNvSpPr>
          <p:nvPr/>
        </p:nvSpPr>
        <p:spPr bwMode="auto">
          <a:xfrm>
            <a:off x="7874763" y="4763659"/>
            <a:ext cx="358476" cy="513443"/>
          </a:xfrm>
          <a:custGeom>
            <a:avLst/>
            <a:gdLst>
              <a:gd name="T0" fmla="*/ 149 w 192"/>
              <a:gd name="T1" fmla="*/ 1 h 275"/>
              <a:gd name="T2" fmla="*/ 174 w 192"/>
              <a:gd name="T3" fmla="*/ 11 h 275"/>
              <a:gd name="T4" fmla="*/ 191 w 192"/>
              <a:gd name="T5" fmla="*/ 25 h 275"/>
              <a:gd name="T6" fmla="*/ 191 w 192"/>
              <a:gd name="T7" fmla="*/ 48 h 275"/>
              <a:gd name="T8" fmla="*/ 180 w 192"/>
              <a:gd name="T9" fmla="*/ 71 h 275"/>
              <a:gd name="T10" fmla="*/ 154 w 192"/>
              <a:gd name="T11" fmla="*/ 84 h 275"/>
              <a:gd name="T12" fmla="*/ 127 w 192"/>
              <a:gd name="T13" fmla="*/ 89 h 275"/>
              <a:gd name="T14" fmla="*/ 108 w 192"/>
              <a:gd name="T15" fmla="*/ 94 h 275"/>
              <a:gd name="T16" fmla="*/ 109 w 192"/>
              <a:gd name="T17" fmla="*/ 102 h 275"/>
              <a:gd name="T18" fmla="*/ 125 w 192"/>
              <a:gd name="T19" fmla="*/ 110 h 275"/>
              <a:gd name="T20" fmla="*/ 159 w 192"/>
              <a:gd name="T21" fmla="*/ 109 h 275"/>
              <a:gd name="T22" fmla="*/ 127 w 192"/>
              <a:gd name="T23" fmla="*/ 138 h 275"/>
              <a:gd name="T24" fmla="*/ 95 w 192"/>
              <a:gd name="T25" fmla="*/ 149 h 275"/>
              <a:gd name="T26" fmla="*/ 75 w 192"/>
              <a:gd name="T27" fmla="*/ 151 h 275"/>
              <a:gd name="T28" fmla="*/ 73 w 192"/>
              <a:gd name="T29" fmla="*/ 159 h 275"/>
              <a:gd name="T30" fmla="*/ 89 w 192"/>
              <a:gd name="T31" fmla="*/ 170 h 275"/>
              <a:gd name="T32" fmla="*/ 112 w 192"/>
              <a:gd name="T33" fmla="*/ 172 h 275"/>
              <a:gd name="T34" fmla="*/ 93 w 192"/>
              <a:gd name="T35" fmla="*/ 197 h 275"/>
              <a:gd name="T36" fmla="*/ 74 w 192"/>
              <a:gd name="T37" fmla="*/ 206 h 275"/>
              <a:gd name="T38" fmla="*/ 51 w 192"/>
              <a:gd name="T39" fmla="*/ 209 h 275"/>
              <a:gd name="T40" fmla="*/ 28 w 192"/>
              <a:gd name="T41" fmla="*/ 235 h 275"/>
              <a:gd name="T42" fmla="*/ 16 w 192"/>
              <a:gd name="T43" fmla="*/ 271 h 275"/>
              <a:gd name="T44" fmla="*/ 14 w 192"/>
              <a:gd name="T45" fmla="*/ 275 h 275"/>
              <a:gd name="T46" fmla="*/ 9 w 192"/>
              <a:gd name="T47" fmla="*/ 274 h 275"/>
              <a:gd name="T48" fmla="*/ 5 w 192"/>
              <a:gd name="T49" fmla="*/ 269 h 275"/>
              <a:gd name="T50" fmla="*/ 6 w 192"/>
              <a:gd name="T51" fmla="*/ 252 h 275"/>
              <a:gd name="T52" fmla="*/ 13 w 192"/>
              <a:gd name="T53" fmla="*/ 220 h 275"/>
              <a:gd name="T54" fmla="*/ 8 w 192"/>
              <a:gd name="T55" fmla="*/ 182 h 275"/>
              <a:gd name="T56" fmla="*/ 0 w 192"/>
              <a:gd name="T57" fmla="*/ 147 h 275"/>
              <a:gd name="T58" fmla="*/ 4 w 192"/>
              <a:gd name="T59" fmla="*/ 116 h 275"/>
              <a:gd name="T60" fmla="*/ 13 w 192"/>
              <a:gd name="T61" fmla="*/ 137 h 275"/>
              <a:gd name="T62" fmla="*/ 25 w 192"/>
              <a:gd name="T63" fmla="*/ 159 h 275"/>
              <a:gd name="T64" fmla="*/ 34 w 192"/>
              <a:gd name="T65" fmla="*/ 167 h 275"/>
              <a:gd name="T66" fmla="*/ 34 w 192"/>
              <a:gd name="T67" fmla="*/ 153 h 275"/>
              <a:gd name="T68" fmla="*/ 32 w 192"/>
              <a:gd name="T69" fmla="*/ 122 h 275"/>
              <a:gd name="T70" fmla="*/ 32 w 192"/>
              <a:gd name="T71" fmla="*/ 86 h 275"/>
              <a:gd name="T72" fmla="*/ 38 w 192"/>
              <a:gd name="T73" fmla="*/ 56 h 275"/>
              <a:gd name="T74" fmla="*/ 61 w 192"/>
              <a:gd name="T75" fmla="*/ 29 h 275"/>
              <a:gd name="T76" fmla="*/ 89 w 192"/>
              <a:gd name="T77" fmla="*/ 10 h 275"/>
              <a:gd name="T78" fmla="*/ 79 w 192"/>
              <a:gd name="T79" fmla="*/ 42 h 275"/>
              <a:gd name="T80" fmla="*/ 80 w 192"/>
              <a:gd name="T81" fmla="*/ 63 h 275"/>
              <a:gd name="T82" fmla="*/ 88 w 192"/>
              <a:gd name="T83" fmla="*/ 63 h 275"/>
              <a:gd name="T84" fmla="*/ 99 w 192"/>
              <a:gd name="T85" fmla="*/ 45 h 275"/>
              <a:gd name="T86" fmla="*/ 115 w 192"/>
              <a:gd name="T87" fmla="*/ 21 h 275"/>
              <a:gd name="T88" fmla="*/ 130 w 192"/>
              <a:gd name="T89" fmla="*/ 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2" h="275">
                <a:moveTo>
                  <a:pt x="136" y="0"/>
                </a:moveTo>
                <a:lnTo>
                  <a:pt x="149" y="1"/>
                </a:lnTo>
                <a:lnTo>
                  <a:pt x="162" y="5"/>
                </a:lnTo>
                <a:lnTo>
                  <a:pt x="174" y="11"/>
                </a:lnTo>
                <a:lnTo>
                  <a:pt x="185" y="19"/>
                </a:lnTo>
                <a:lnTo>
                  <a:pt x="191" y="25"/>
                </a:lnTo>
                <a:lnTo>
                  <a:pt x="192" y="35"/>
                </a:lnTo>
                <a:lnTo>
                  <a:pt x="191" y="48"/>
                </a:lnTo>
                <a:lnTo>
                  <a:pt x="186" y="61"/>
                </a:lnTo>
                <a:lnTo>
                  <a:pt x="180" y="71"/>
                </a:lnTo>
                <a:lnTo>
                  <a:pt x="168" y="79"/>
                </a:lnTo>
                <a:lnTo>
                  <a:pt x="154" y="84"/>
                </a:lnTo>
                <a:lnTo>
                  <a:pt x="140" y="86"/>
                </a:lnTo>
                <a:lnTo>
                  <a:pt x="127" y="89"/>
                </a:lnTo>
                <a:lnTo>
                  <a:pt x="116" y="91"/>
                </a:lnTo>
                <a:lnTo>
                  <a:pt x="108" y="94"/>
                </a:lnTo>
                <a:lnTo>
                  <a:pt x="107" y="96"/>
                </a:lnTo>
                <a:lnTo>
                  <a:pt x="109" y="102"/>
                </a:lnTo>
                <a:lnTo>
                  <a:pt x="115" y="107"/>
                </a:lnTo>
                <a:lnTo>
                  <a:pt x="125" y="110"/>
                </a:lnTo>
                <a:lnTo>
                  <a:pt x="140" y="112"/>
                </a:lnTo>
                <a:lnTo>
                  <a:pt x="159" y="109"/>
                </a:lnTo>
                <a:lnTo>
                  <a:pt x="144" y="127"/>
                </a:lnTo>
                <a:lnTo>
                  <a:pt x="127" y="138"/>
                </a:lnTo>
                <a:lnTo>
                  <a:pt x="111" y="145"/>
                </a:lnTo>
                <a:lnTo>
                  <a:pt x="95" y="149"/>
                </a:lnTo>
                <a:lnTo>
                  <a:pt x="83" y="150"/>
                </a:lnTo>
                <a:lnTo>
                  <a:pt x="75" y="151"/>
                </a:lnTo>
                <a:lnTo>
                  <a:pt x="71" y="154"/>
                </a:lnTo>
                <a:lnTo>
                  <a:pt x="73" y="159"/>
                </a:lnTo>
                <a:lnTo>
                  <a:pt x="79" y="165"/>
                </a:lnTo>
                <a:lnTo>
                  <a:pt x="89" y="170"/>
                </a:lnTo>
                <a:lnTo>
                  <a:pt x="101" y="173"/>
                </a:lnTo>
                <a:lnTo>
                  <a:pt x="112" y="172"/>
                </a:lnTo>
                <a:lnTo>
                  <a:pt x="102" y="187"/>
                </a:lnTo>
                <a:lnTo>
                  <a:pt x="93" y="197"/>
                </a:lnTo>
                <a:lnTo>
                  <a:pt x="84" y="204"/>
                </a:lnTo>
                <a:lnTo>
                  <a:pt x="74" y="206"/>
                </a:lnTo>
                <a:lnTo>
                  <a:pt x="64" y="207"/>
                </a:lnTo>
                <a:lnTo>
                  <a:pt x="51" y="209"/>
                </a:lnTo>
                <a:lnTo>
                  <a:pt x="36" y="210"/>
                </a:lnTo>
                <a:lnTo>
                  <a:pt x="28" y="235"/>
                </a:lnTo>
                <a:lnTo>
                  <a:pt x="22" y="256"/>
                </a:lnTo>
                <a:lnTo>
                  <a:pt x="16" y="271"/>
                </a:lnTo>
                <a:lnTo>
                  <a:pt x="15" y="274"/>
                </a:lnTo>
                <a:lnTo>
                  <a:pt x="14" y="275"/>
                </a:lnTo>
                <a:lnTo>
                  <a:pt x="11" y="275"/>
                </a:lnTo>
                <a:lnTo>
                  <a:pt x="9" y="274"/>
                </a:lnTo>
                <a:lnTo>
                  <a:pt x="8" y="271"/>
                </a:lnTo>
                <a:lnTo>
                  <a:pt x="5" y="269"/>
                </a:lnTo>
                <a:lnTo>
                  <a:pt x="5" y="265"/>
                </a:lnTo>
                <a:lnTo>
                  <a:pt x="6" y="252"/>
                </a:lnTo>
                <a:lnTo>
                  <a:pt x="9" y="237"/>
                </a:lnTo>
                <a:lnTo>
                  <a:pt x="13" y="220"/>
                </a:lnTo>
                <a:lnTo>
                  <a:pt x="19" y="202"/>
                </a:lnTo>
                <a:lnTo>
                  <a:pt x="8" y="182"/>
                </a:lnTo>
                <a:lnTo>
                  <a:pt x="2" y="164"/>
                </a:lnTo>
                <a:lnTo>
                  <a:pt x="0" y="147"/>
                </a:lnTo>
                <a:lnTo>
                  <a:pt x="1" y="131"/>
                </a:lnTo>
                <a:lnTo>
                  <a:pt x="4" y="116"/>
                </a:lnTo>
                <a:lnTo>
                  <a:pt x="8" y="124"/>
                </a:lnTo>
                <a:lnTo>
                  <a:pt x="13" y="137"/>
                </a:lnTo>
                <a:lnTo>
                  <a:pt x="19" y="149"/>
                </a:lnTo>
                <a:lnTo>
                  <a:pt x="25" y="159"/>
                </a:lnTo>
                <a:lnTo>
                  <a:pt x="30" y="165"/>
                </a:lnTo>
                <a:lnTo>
                  <a:pt x="34" y="167"/>
                </a:lnTo>
                <a:lnTo>
                  <a:pt x="36" y="163"/>
                </a:lnTo>
                <a:lnTo>
                  <a:pt x="34" y="153"/>
                </a:lnTo>
                <a:lnTo>
                  <a:pt x="33" y="140"/>
                </a:lnTo>
                <a:lnTo>
                  <a:pt x="32" y="122"/>
                </a:lnTo>
                <a:lnTo>
                  <a:pt x="32" y="104"/>
                </a:lnTo>
                <a:lnTo>
                  <a:pt x="32" y="86"/>
                </a:lnTo>
                <a:lnTo>
                  <a:pt x="34" y="70"/>
                </a:lnTo>
                <a:lnTo>
                  <a:pt x="38" y="56"/>
                </a:lnTo>
                <a:lnTo>
                  <a:pt x="47" y="42"/>
                </a:lnTo>
                <a:lnTo>
                  <a:pt x="61" y="29"/>
                </a:lnTo>
                <a:lnTo>
                  <a:pt x="75" y="17"/>
                </a:lnTo>
                <a:lnTo>
                  <a:pt x="89" y="10"/>
                </a:lnTo>
                <a:lnTo>
                  <a:pt x="81" y="26"/>
                </a:lnTo>
                <a:lnTo>
                  <a:pt x="79" y="42"/>
                </a:lnTo>
                <a:lnTo>
                  <a:pt x="78" y="54"/>
                </a:lnTo>
                <a:lnTo>
                  <a:pt x="80" y="63"/>
                </a:lnTo>
                <a:lnTo>
                  <a:pt x="84" y="66"/>
                </a:lnTo>
                <a:lnTo>
                  <a:pt x="88" y="63"/>
                </a:lnTo>
                <a:lnTo>
                  <a:pt x="93" y="57"/>
                </a:lnTo>
                <a:lnTo>
                  <a:pt x="99" y="45"/>
                </a:lnTo>
                <a:lnTo>
                  <a:pt x="107" y="34"/>
                </a:lnTo>
                <a:lnTo>
                  <a:pt x="115" y="21"/>
                </a:lnTo>
                <a:lnTo>
                  <a:pt x="122" y="11"/>
                </a:lnTo>
                <a:lnTo>
                  <a:pt x="130" y="3"/>
                </a:lnTo>
                <a:lnTo>
                  <a:pt x="136" y="0"/>
                </a:lnTo>
                <a:close/>
              </a:path>
            </a:pathLst>
          </a:custGeom>
          <a:solidFill>
            <a:srgbClr val="37AEF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8"/>
          <p:cNvSpPr>
            <a:spLocks noEditPoints="1"/>
          </p:cNvSpPr>
          <p:nvPr/>
        </p:nvSpPr>
        <p:spPr bwMode="auto">
          <a:xfrm>
            <a:off x="3848777" y="4795375"/>
            <a:ext cx="493878" cy="493878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rgbClr val="79CA4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599660" y="1779108"/>
            <a:ext cx="2304256" cy="4167230"/>
            <a:chOff x="752634" y="1779108"/>
            <a:chExt cx="2304256" cy="4167230"/>
          </a:xfrm>
        </p:grpSpPr>
        <p:sp>
          <p:nvSpPr>
            <p:cNvPr id="73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37AEF4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35364" y="1779108"/>
            <a:ext cx="2304256" cy="4167230"/>
            <a:chOff x="752634" y="1779108"/>
            <a:chExt cx="2304256" cy="4167230"/>
          </a:xfrm>
        </p:grpSpPr>
        <p:sp>
          <p:nvSpPr>
            <p:cNvPr id="5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D9E021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71068" y="1779108"/>
            <a:ext cx="2304256" cy="4167230"/>
            <a:chOff x="752634" y="1779108"/>
            <a:chExt cx="2304256" cy="4167230"/>
          </a:xfrm>
        </p:grpSpPr>
        <p:sp>
          <p:nvSpPr>
            <p:cNvPr id="39" name="圆角矩形 38"/>
            <p:cNvSpPr/>
            <p:nvPr/>
          </p:nvSpPr>
          <p:spPr>
            <a:xfrm rot="572624">
              <a:off x="1297576" y="1779108"/>
              <a:ext cx="1274792" cy="1256404"/>
            </a:xfrm>
            <a:custGeom>
              <a:avLst/>
              <a:gdLst/>
              <a:ahLst/>
              <a:cxnLst/>
              <a:rect l="l" t="t" r="r" b="b"/>
              <a:pathLst>
                <a:path w="1554798" h="1532371">
                  <a:moveTo>
                    <a:pt x="260464" y="73817"/>
                  </a:moveTo>
                  <a:cubicBezTo>
                    <a:pt x="306072" y="28209"/>
                    <a:pt x="369078" y="0"/>
                    <a:pt x="438674" y="0"/>
                  </a:cubicBezTo>
                  <a:lnTo>
                    <a:pt x="1302770" y="0"/>
                  </a:lnTo>
                  <a:cubicBezTo>
                    <a:pt x="1441961" y="0"/>
                    <a:pt x="1554798" y="112837"/>
                    <a:pt x="1554798" y="252028"/>
                  </a:cubicBezTo>
                  <a:lnTo>
                    <a:pt x="1554798" y="252029"/>
                  </a:lnTo>
                  <a:lnTo>
                    <a:pt x="1554798" y="1116125"/>
                  </a:lnTo>
                  <a:cubicBezTo>
                    <a:pt x="1554798" y="1255316"/>
                    <a:pt x="1441961" y="1368153"/>
                    <a:pt x="1302770" y="1368153"/>
                  </a:cubicBezTo>
                  <a:cubicBezTo>
                    <a:pt x="1163579" y="1368153"/>
                    <a:pt x="1050742" y="1255316"/>
                    <a:pt x="1050742" y="1116125"/>
                  </a:cubicBezTo>
                  <a:lnTo>
                    <a:pt x="1050742" y="860250"/>
                  </a:lnTo>
                  <a:cubicBezTo>
                    <a:pt x="1050311" y="861013"/>
                    <a:pt x="1049708" y="861600"/>
                    <a:pt x="1049101" y="862186"/>
                  </a:cubicBezTo>
                  <a:lnTo>
                    <a:pt x="426920" y="1461813"/>
                  </a:lnTo>
                  <a:cubicBezTo>
                    <a:pt x="326697" y="1558402"/>
                    <a:pt x="167149" y="1555457"/>
                    <a:pt x="70559" y="1455234"/>
                  </a:cubicBezTo>
                  <a:cubicBezTo>
                    <a:pt x="-26031" y="1355012"/>
                    <a:pt x="-23086" y="1195463"/>
                    <a:pt x="77137" y="1098874"/>
                  </a:cubicBezTo>
                  <a:lnTo>
                    <a:pt x="694328" y="504056"/>
                  </a:lnTo>
                  <a:lnTo>
                    <a:pt x="438674" y="504056"/>
                  </a:lnTo>
                  <a:cubicBezTo>
                    <a:pt x="299483" y="504056"/>
                    <a:pt x="186646" y="391219"/>
                    <a:pt x="186646" y="252028"/>
                  </a:cubicBezTo>
                  <a:cubicBezTo>
                    <a:pt x="186646" y="182432"/>
                    <a:pt x="214855" y="119426"/>
                    <a:pt x="260464" y="73817"/>
                  </a:cubicBezTo>
                  <a:close/>
                </a:path>
              </a:pathLst>
            </a:custGeom>
            <a:solidFill>
              <a:srgbClr val="FF9528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752634" y="3115798"/>
              <a:ext cx="2304256" cy="2830540"/>
            </a:xfrm>
            <a:prstGeom prst="roundRect">
              <a:avLst>
                <a:gd name="adj" fmla="val 6909"/>
              </a:avLst>
            </a:prstGeom>
            <a:solidFill>
              <a:srgbClr val="EFEFEF"/>
            </a:soli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16200000">
              <a:off x="2087525" y="3024024"/>
              <a:ext cx="441397" cy="58863"/>
              <a:chOff x="2975753" y="1851670"/>
              <a:chExt cx="539968" cy="720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rot="16200000">
              <a:off x="1203997" y="3024024"/>
              <a:ext cx="441397" cy="58863"/>
              <a:chOff x="2975753" y="1851670"/>
              <a:chExt cx="539968" cy="7200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97575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443713" y="1851670"/>
                <a:ext cx="72008" cy="7200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3011757" y="1864814"/>
                <a:ext cx="467960" cy="457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1865412" y="1988825"/>
              <a:ext cx="660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2"/>
            <p:cNvSpPr/>
            <p:nvPr/>
          </p:nvSpPr>
          <p:spPr>
            <a:xfrm flipH="1">
              <a:off x="941501" y="3596226"/>
              <a:ext cx="1960186" cy="1689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TEXT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2"/>
            <p:cNvSpPr/>
            <p:nvPr/>
          </p:nvSpPr>
          <p:spPr>
            <a:xfrm flipH="1">
              <a:off x="941501" y="3885803"/>
              <a:ext cx="1960186" cy="17034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defRPr/>
              </a:pPr>
              <a:r>
                <a:rPr 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This is a sample text. Insert your desired text here. Again, this is a dummy text, enter your own text here. </a:t>
              </a:r>
            </a:p>
            <a:p>
              <a:pPr>
                <a:defRPr/>
              </a:pPr>
              <a:endPara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2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91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5167089" y="2367212"/>
            <a:ext cx="1785257" cy="2583544"/>
          </a:xfrm>
          <a:custGeom>
            <a:avLst/>
            <a:gdLst>
              <a:gd name="connsiteX0" fmla="*/ 0 w 1785257"/>
              <a:gd name="connsiteY0" fmla="*/ 870857 h 2583543"/>
              <a:gd name="connsiteX1" fmla="*/ 914400 w 1785257"/>
              <a:gd name="connsiteY1" fmla="*/ 0 h 2583543"/>
              <a:gd name="connsiteX2" fmla="*/ 1785257 w 1785257"/>
              <a:gd name="connsiteY2" fmla="*/ 870857 h 2583543"/>
              <a:gd name="connsiteX3" fmla="*/ 914400 w 1785257"/>
              <a:gd name="connsiteY3" fmla="*/ 1988457 h 2583543"/>
              <a:gd name="connsiteX4" fmla="*/ 914400 w 1785257"/>
              <a:gd name="connsiteY4" fmla="*/ 2583543 h 2583543"/>
              <a:gd name="connsiteX0" fmla="*/ 0 w 1785257"/>
              <a:gd name="connsiteY0" fmla="*/ 870982 h 2583668"/>
              <a:gd name="connsiteX1" fmla="*/ 914400 w 1785257"/>
              <a:gd name="connsiteY1" fmla="*/ 125 h 2583668"/>
              <a:gd name="connsiteX2" fmla="*/ 1785257 w 1785257"/>
              <a:gd name="connsiteY2" fmla="*/ 870982 h 2583668"/>
              <a:gd name="connsiteX3" fmla="*/ 914400 w 1785257"/>
              <a:gd name="connsiteY3" fmla="*/ 1988582 h 2583668"/>
              <a:gd name="connsiteX4" fmla="*/ 914400 w 1785257"/>
              <a:gd name="connsiteY4" fmla="*/ 2583668 h 2583668"/>
              <a:gd name="connsiteX0" fmla="*/ 0 w 1785257"/>
              <a:gd name="connsiteY0" fmla="*/ 872619 h 2585305"/>
              <a:gd name="connsiteX1" fmla="*/ 914400 w 1785257"/>
              <a:gd name="connsiteY1" fmla="*/ 1762 h 2585305"/>
              <a:gd name="connsiteX2" fmla="*/ 1785257 w 1785257"/>
              <a:gd name="connsiteY2" fmla="*/ 872619 h 2585305"/>
              <a:gd name="connsiteX3" fmla="*/ 914400 w 1785257"/>
              <a:gd name="connsiteY3" fmla="*/ 1990219 h 2585305"/>
              <a:gd name="connsiteX4" fmla="*/ 914400 w 1785257"/>
              <a:gd name="connsiteY4" fmla="*/ 2585305 h 2585305"/>
              <a:gd name="connsiteX0" fmla="*/ 0 w 1785257"/>
              <a:gd name="connsiteY0" fmla="*/ 872789 h 2585475"/>
              <a:gd name="connsiteX1" fmla="*/ 914400 w 1785257"/>
              <a:gd name="connsiteY1" fmla="*/ 1932 h 2585475"/>
              <a:gd name="connsiteX2" fmla="*/ 1785257 w 1785257"/>
              <a:gd name="connsiteY2" fmla="*/ 872789 h 2585475"/>
              <a:gd name="connsiteX3" fmla="*/ 914400 w 1785257"/>
              <a:gd name="connsiteY3" fmla="*/ 1990389 h 2585475"/>
              <a:gd name="connsiteX4" fmla="*/ 914400 w 1785257"/>
              <a:gd name="connsiteY4" fmla="*/ 2585475 h 2585475"/>
              <a:gd name="connsiteX0" fmla="*/ 0 w 1785414"/>
              <a:gd name="connsiteY0" fmla="*/ 872789 h 2585475"/>
              <a:gd name="connsiteX1" fmla="*/ 914400 w 1785414"/>
              <a:gd name="connsiteY1" fmla="*/ 1932 h 2585475"/>
              <a:gd name="connsiteX2" fmla="*/ 1785257 w 1785414"/>
              <a:gd name="connsiteY2" fmla="*/ 872789 h 2585475"/>
              <a:gd name="connsiteX3" fmla="*/ 914400 w 1785414"/>
              <a:gd name="connsiteY3" fmla="*/ 1990389 h 2585475"/>
              <a:gd name="connsiteX4" fmla="*/ 914400 w 1785414"/>
              <a:gd name="connsiteY4" fmla="*/ 2585475 h 2585475"/>
              <a:gd name="connsiteX0" fmla="*/ 0 w 1785384"/>
              <a:gd name="connsiteY0" fmla="*/ 872789 h 2585475"/>
              <a:gd name="connsiteX1" fmla="*/ 914400 w 1785384"/>
              <a:gd name="connsiteY1" fmla="*/ 1932 h 2585475"/>
              <a:gd name="connsiteX2" fmla="*/ 1785257 w 1785384"/>
              <a:gd name="connsiteY2" fmla="*/ 872789 h 2585475"/>
              <a:gd name="connsiteX3" fmla="*/ 914400 w 1785384"/>
              <a:gd name="connsiteY3" fmla="*/ 1990389 h 2585475"/>
              <a:gd name="connsiteX4" fmla="*/ 914400 w 1785384"/>
              <a:gd name="connsiteY4" fmla="*/ 2585475 h 2585475"/>
              <a:gd name="connsiteX0" fmla="*/ 0 w 1785384"/>
              <a:gd name="connsiteY0" fmla="*/ 870906 h 2583592"/>
              <a:gd name="connsiteX1" fmla="*/ 914400 w 1785384"/>
              <a:gd name="connsiteY1" fmla="*/ 49 h 2583592"/>
              <a:gd name="connsiteX2" fmla="*/ 1785257 w 1785384"/>
              <a:gd name="connsiteY2" fmla="*/ 870906 h 2583592"/>
              <a:gd name="connsiteX3" fmla="*/ 914400 w 1785384"/>
              <a:gd name="connsiteY3" fmla="*/ 1988506 h 2583592"/>
              <a:gd name="connsiteX4" fmla="*/ 914400 w 1785384"/>
              <a:gd name="connsiteY4" fmla="*/ 2583592 h 2583592"/>
              <a:gd name="connsiteX0" fmla="*/ 0 w 1785384"/>
              <a:gd name="connsiteY0" fmla="*/ 871144 h 2583830"/>
              <a:gd name="connsiteX1" fmla="*/ 914400 w 1785384"/>
              <a:gd name="connsiteY1" fmla="*/ 287 h 2583830"/>
              <a:gd name="connsiteX2" fmla="*/ 1785257 w 1785384"/>
              <a:gd name="connsiteY2" fmla="*/ 871144 h 2583830"/>
              <a:gd name="connsiteX3" fmla="*/ 914400 w 1785384"/>
              <a:gd name="connsiteY3" fmla="*/ 1988744 h 2583830"/>
              <a:gd name="connsiteX4" fmla="*/ 914400 w 1785384"/>
              <a:gd name="connsiteY4" fmla="*/ 2583830 h 2583830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2621 h 2585307"/>
              <a:gd name="connsiteX1" fmla="*/ 914400 w 1785384"/>
              <a:gd name="connsiteY1" fmla="*/ 1764 h 2585307"/>
              <a:gd name="connsiteX2" fmla="*/ 1785257 w 1785384"/>
              <a:gd name="connsiteY2" fmla="*/ 872621 h 2585307"/>
              <a:gd name="connsiteX3" fmla="*/ 914400 w 1785384"/>
              <a:gd name="connsiteY3" fmla="*/ 1990221 h 2585307"/>
              <a:gd name="connsiteX4" fmla="*/ 914400 w 1785384"/>
              <a:gd name="connsiteY4" fmla="*/ 2585307 h 2585307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384"/>
              <a:gd name="connsiteY0" fmla="*/ 870858 h 2583544"/>
              <a:gd name="connsiteX1" fmla="*/ 914400 w 1785384"/>
              <a:gd name="connsiteY1" fmla="*/ 1 h 2583544"/>
              <a:gd name="connsiteX2" fmla="*/ 1785257 w 1785384"/>
              <a:gd name="connsiteY2" fmla="*/ 870858 h 2583544"/>
              <a:gd name="connsiteX3" fmla="*/ 914400 w 1785384"/>
              <a:gd name="connsiteY3" fmla="*/ 1988458 h 2583544"/>
              <a:gd name="connsiteX4" fmla="*/ 914400 w 1785384"/>
              <a:gd name="connsiteY4" fmla="*/ 2583544 h 2583544"/>
              <a:gd name="connsiteX0" fmla="*/ 0 w 1785257"/>
              <a:gd name="connsiteY0" fmla="*/ 870858 h 2583544"/>
              <a:gd name="connsiteX1" fmla="*/ 914400 w 1785257"/>
              <a:gd name="connsiteY1" fmla="*/ 1 h 2583544"/>
              <a:gd name="connsiteX2" fmla="*/ 1785257 w 1785257"/>
              <a:gd name="connsiteY2" fmla="*/ 870858 h 2583544"/>
              <a:gd name="connsiteX3" fmla="*/ 914400 w 1785257"/>
              <a:gd name="connsiteY3" fmla="*/ 2075544 h 2583544"/>
              <a:gd name="connsiteX4" fmla="*/ 914400 w 1785257"/>
              <a:gd name="connsiteY4" fmla="*/ 2583544 h 2583544"/>
              <a:gd name="connsiteX0" fmla="*/ 0 w 1785257"/>
              <a:gd name="connsiteY0" fmla="*/ 870858 h 2583544"/>
              <a:gd name="connsiteX1" fmla="*/ 914400 w 1785257"/>
              <a:gd name="connsiteY1" fmla="*/ 1 h 2583544"/>
              <a:gd name="connsiteX2" fmla="*/ 1785257 w 1785257"/>
              <a:gd name="connsiteY2" fmla="*/ 870858 h 2583544"/>
              <a:gd name="connsiteX3" fmla="*/ 914400 w 1785257"/>
              <a:gd name="connsiteY3" fmla="*/ 2075544 h 2583544"/>
              <a:gd name="connsiteX4" fmla="*/ 914400 w 1785257"/>
              <a:gd name="connsiteY4" fmla="*/ 2583544 h 258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5257" h="2583544">
                <a:moveTo>
                  <a:pt x="0" y="870858"/>
                </a:moveTo>
                <a:cubicBezTo>
                  <a:pt x="43543" y="522515"/>
                  <a:pt x="261522" y="15"/>
                  <a:pt x="914400" y="1"/>
                </a:cubicBezTo>
                <a:cubicBezTo>
                  <a:pt x="1509761" y="-12"/>
                  <a:pt x="1785257" y="524934"/>
                  <a:pt x="1785257" y="870858"/>
                </a:cubicBezTo>
                <a:cubicBezTo>
                  <a:pt x="1785257" y="1376439"/>
                  <a:pt x="1059543" y="1630440"/>
                  <a:pt x="914400" y="2075544"/>
                </a:cubicBezTo>
                <a:lnTo>
                  <a:pt x="914400" y="2583544"/>
                </a:lnTo>
              </a:path>
            </a:pathLst>
          </a:custGeom>
          <a:noFill/>
          <a:ln w="635000" cap="rnd">
            <a:solidFill>
              <a:srgbClr val="37AEF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742936" y="5364708"/>
            <a:ext cx="648072" cy="648072"/>
          </a:xfrm>
          <a:prstGeom prst="ellipse">
            <a:avLst/>
          </a:prstGeom>
          <a:solidFill>
            <a:srgbClr val="37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15058" y="2965245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519936" y="2164959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6542906" y="2499686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283449" y="3630409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5829802" y="4698728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807968" y="5436716"/>
            <a:ext cx="504056" cy="50405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Freeform 116"/>
          <p:cNvSpPr>
            <a:spLocks/>
          </p:cNvSpPr>
          <p:nvPr/>
        </p:nvSpPr>
        <p:spPr bwMode="auto">
          <a:xfrm>
            <a:off x="6699401" y="2653289"/>
            <a:ext cx="176213" cy="196850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5"/>
          <p:cNvSpPr>
            <a:spLocks noEditPoints="1"/>
          </p:cNvSpPr>
          <p:nvPr/>
        </p:nvSpPr>
        <p:spPr bwMode="auto">
          <a:xfrm>
            <a:off x="5059136" y="3123613"/>
            <a:ext cx="215900" cy="187325"/>
          </a:xfrm>
          <a:custGeom>
            <a:avLst/>
            <a:gdLst>
              <a:gd name="T0" fmla="*/ 58 w 272"/>
              <a:gd name="T1" fmla="*/ 209 h 236"/>
              <a:gd name="T2" fmla="*/ 194 w 272"/>
              <a:gd name="T3" fmla="*/ 118 h 236"/>
              <a:gd name="T4" fmla="*/ 15 w 272"/>
              <a:gd name="T5" fmla="*/ 85 h 236"/>
              <a:gd name="T6" fmla="*/ 262 w 272"/>
              <a:gd name="T7" fmla="*/ 86 h 236"/>
              <a:gd name="T8" fmla="*/ 269 w 272"/>
              <a:gd name="T9" fmla="*/ 92 h 236"/>
              <a:gd name="T10" fmla="*/ 272 w 272"/>
              <a:gd name="T11" fmla="*/ 101 h 236"/>
              <a:gd name="T12" fmla="*/ 271 w 272"/>
              <a:gd name="T13" fmla="*/ 155 h 236"/>
              <a:gd name="T14" fmla="*/ 265 w 272"/>
              <a:gd name="T15" fmla="*/ 163 h 236"/>
              <a:gd name="T16" fmla="*/ 256 w 272"/>
              <a:gd name="T17" fmla="*/ 167 h 236"/>
              <a:gd name="T18" fmla="*/ 241 w 272"/>
              <a:gd name="T19" fmla="*/ 236 h 236"/>
              <a:gd name="T20" fmla="*/ 42 w 272"/>
              <a:gd name="T21" fmla="*/ 167 h 236"/>
              <a:gd name="T22" fmla="*/ 10 w 272"/>
              <a:gd name="T23" fmla="*/ 165 h 236"/>
              <a:gd name="T24" fmla="*/ 3 w 272"/>
              <a:gd name="T25" fmla="*/ 159 h 236"/>
              <a:gd name="T26" fmla="*/ 0 w 272"/>
              <a:gd name="T27" fmla="*/ 150 h 236"/>
              <a:gd name="T28" fmla="*/ 1 w 272"/>
              <a:gd name="T29" fmla="*/ 97 h 236"/>
              <a:gd name="T30" fmla="*/ 6 w 272"/>
              <a:gd name="T31" fmla="*/ 88 h 236"/>
              <a:gd name="T32" fmla="*/ 15 w 272"/>
              <a:gd name="T33" fmla="*/ 85 h 236"/>
              <a:gd name="T34" fmla="*/ 188 w 272"/>
              <a:gd name="T35" fmla="*/ 0 h 236"/>
              <a:gd name="T36" fmla="*/ 201 w 272"/>
              <a:gd name="T37" fmla="*/ 42 h 236"/>
              <a:gd name="T38" fmla="*/ 218 w 272"/>
              <a:gd name="T39" fmla="*/ 46 h 236"/>
              <a:gd name="T40" fmla="*/ 242 w 272"/>
              <a:gd name="T41" fmla="*/ 55 h 236"/>
              <a:gd name="T42" fmla="*/ 256 w 272"/>
              <a:gd name="T43" fmla="*/ 60 h 236"/>
              <a:gd name="T44" fmla="*/ 259 w 272"/>
              <a:gd name="T45" fmla="*/ 63 h 236"/>
              <a:gd name="T46" fmla="*/ 259 w 272"/>
              <a:gd name="T47" fmla="*/ 67 h 236"/>
              <a:gd name="T48" fmla="*/ 256 w 272"/>
              <a:gd name="T49" fmla="*/ 69 h 236"/>
              <a:gd name="T50" fmla="*/ 18 w 272"/>
              <a:gd name="T51" fmla="*/ 69 h 236"/>
              <a:gd name="T52" fmla="*/ 13 w 272"/>
              <a:gd name="T53" fmla="*/ 68 h 236"/>
              <a:gd name="T54" fmla="*/ 13 w 272"/>
              <a:gd name="T55" fmla="*/ 64 h 236"/>
              <a:gd name="T56" fmla="*/ 14 w 272"/>
              <a:gd name="T57" fmla="*/ 60 h 236"/>
              <a:gd name="T58" fmla="*/ 21 w 272"/>
              <a:gd name="T59" fmla="*/ 58 h 236"/>
              <a:gd name="T60" fmla="*/ 41 w 272"/>
              <a:gd name="T61" fmla="*/ 50 h 236"/>
              <a:gd name="T62" fmla="*/ 64 w 272"/>
              <a:gd name="T63" fmla="*/ 44 h 236"/>
              <a:gd name="T64" fmla="*/ 83 w 272"/>
              <a:gd name="T65" fmla="*/ 4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36">
                <a:moveTo>
                  <a:pt x="78" y="118"/>
                </a:moveTo>
                <a:lnTo>
                  <a:pt x="58" y="209"/>
                </a:lnTo>
                <a:lnTo>
                  <a:pt x="214" y="209"/>
                </a:lnTo>
                <a:lnTo>
                  <a:pt x="194" y="118"/>
                </a:lnTo>
                <a:lnTo>
                  <a:pt x="78" y="118"/>
                </a:lnTo>
                <a:close/>
                <a:moveTo>
                  <a:pt x="15" y="85"/>
                </a:moveTo>
                <a:lnTo>
                  <a:pt x="256" y="85"/>
                </a:lnTo>
                <a:lnTo>
                  <a:pt x="262" y="86"/>
                </a:lnTo>
                <a:lnTo>
                  <a:pt x="265" y="88"/>
                </a:lnTo>
                <a:lnTo>
                  <a:pt x="269" y="92"/>
                </a:lnTo>
                <a:lnTo>
                  <a:pt x="271" y="97"/>
                </a:lnTo>
                <a:lnTo>
                  <a:pt x="272" y="101"/>
                </a:lnTo>
                <a:lnTo>
                  <a:pt x="272" y="150"/>
                </a:lnTo>
                <a:lnTo>
                  <a:pt x="271" y="155"/>
                </a:lnTo>
                <a:lnTo>
                  <a:pt x="269" y="159"/>
                </a:lnTo>
                <a:lnTo>
                  <a:pt x="265" y="163"/>
                </a:lnTo>
                <a:lnTo>
                  <a:pt x="262" y="165"/>
                </a:lnTo>
                <a:lnTo>
                  <a:pt x="256" y="167"/>
                </a:lnTo>
                <a:lnTo>
                  <a:pt x="229" y="167"/>
                </a:lnTo>
                <a:lnTo>
                  <a:pt x="241" y="236"/>
                </a:lnTo>
                <a:lnTo>
                  <a:pt x="31" y="236"/>
                </a:lnTo>
                <a:lnTo>
                  <a:pt x="42" y="167"/>
                </a:lnTo>
                <a:lnTo>
                  <a:pt x="15" y="167"/>
                </a:lnTo>
                <a:lnTo>
                  <a:pt x="10" y="165"/>
                </a:lnTo>
                <a:lnTo>
                  <a:pt x="6" y="163"/>
                </a:lnTo>
                <a:lnTo>
                  <a:pt x="3" y="159"/>
                </a:lnTo>
                <a:lnTo>
                  <a:pt x="1" y="155"/>
                </a:lnTo>
                <a:lnTo>
                  <a:pt x="0" y="150"/>
                </a:lnTo>
                <a:lnTo>
                  <a:pt x="0" y="101"/>
                </a:lnTo>
                <a:lnTo>
                  <a:pt x="1" y="97"/>
                </a:lnTo>
                <a:lnTo>
                  <a:pt x="3" y="92"/>
                </a:lnTo>
                <a:lnTo>
                  <a:pt x="6" y="88"/>
                </a:lnTo>
                <a:lnTo>
                  <a:pt x="10" y="86"/>
                </a:lnTo>
                <a:lnTo>
                  <a:pt x="15" y="85"/>
                </a:lnTo>
                <a:close/>
                <a:moveTo>
                  <a:pt x="83" y="0"/>
                </a:moveTo>
                <a:lnTo>
                  <a:pt x="188" y="0"/>
                </a:lnTo>
                <a:lnTo>
                  <a:pt x="188" y="42"/>
                </a:lnTo>
                <a:lnTo>
                  <a:pt x="201" y="42"/>
                </a:lnTo>
                <a:lnTo>
                  <a:pt x="208" y="44"/>
                </a:lnTo>
                <a:lnTo>
                  <a:pt x="218" y="46"/>
                </a:lnTo>
                <a:lnTo>
                  <a:pt x="231" y="50"/>
                </a:lnTo>
                <a:lnTo>
                  <a:pt x="242" y="55"/>
                </a:lnTo>
                <a:lnTo>
                  <a:pt x="251" y="58"/>
                </a:lnTo>
                <a:lnTo>
                  <a:pt x="256" y="60"/>
                </a:lnTo>
                <a:lnTo>
                  <a:pt x="258" y="60"/>
                </a:lnTo>
                <a:lnTo>
                  <a:pt x="259" y="63"/>
                </a:lnTo>
                <a:lnTo>
                  <a:pt x="259" y="64"/>
                </a:lnTo>
                <a:lnTo>
                  <a:pt x="259" y="67"/>
                </a:lnTo>
                <a:lnTo>
                  <a:pt x="259" y="68"/>
                </a:lnTo>
                <a:lnTo>
                  <a:pt x="256" y="69"/>
                </a:lnTo>
                <a:lnTo>
                  <a:pt x="254" y="69"/>
                </a:lnTo>
                <a:lnTo>
                  <a:pt x="18" y="69"/>
                </a:lnTo>
                <a:lnTo>
                  <a:pt x="15" y="69"/>
                </a:lnTo>
                <a:lnTo>
                  <a:pt x="13" y="68"/>
                </a:lnTo>
                <a:lnTo>
                  <a:pt x="13" y="67"/>
                </a:lnTo>
                <a:lnTo>
                  <a:pt x="13" y="64"/>
                </a:lnTo>
                <a:lnTo>
                  <a:pt x="13" y="63"/>
                </a:lnTo>
                <a:lnTo>
                  <a:pt x="14" y="60"/>
                </a:lnTo>
                <a:lnTo>
                  <a:pt x="15" y="60"/>
                </a:lnTo>
                <a:lnTo>
                  <a:pt x="21" y="58"/>
                </a:lnTo>
                <a:lnTo>
                  <a:pt x="29" y="55"/>
                </a:lnTo>
                <a:lnTo>
                  <a:pt x="41" y="50"/>
                </a:lnTo>
                <a:lnTo>
                  <a:pt x="54" y="46"/>
                </a:lnTo>
                <a:lnTo>
                  <a:pt x="64" y="44"/>
                </a:lnTo>
                <a:lnTo>
                  <a:pt x="71" y="42"/>
                </a:lnTo>
                <a:lnTo>
                  <a:pt x="83" y="42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26"/>
          <p:cNvSpPr>
            <a:spLocks noEditPoints="1"/>
          </p:cNvSpPr>
          <p:nvPr/>
        </p:nvSpPr>
        <p:spPr bwMode="auto">
          <a:xfrm>
            <a:off x="5683860" y="2329280"/>
            <a:ext cx="176213" cy="175419"/>
          </a:xfrm>
          <a:custGeom>
            <a:avLst/>
            <a:gdLst>
              <a:gd name="T0" fmla="*/ 0 w 222"/>
              <a:gd name="T1" fmla="*/ 110 h 221"/>
              <a:gd name="T2" fmla="*/ 28 w 222"/>
              <a:gd name="T3" fmla="*/ 110 h 221"/>
              <a:gd name="T4" fmla="*/ 28 w 222"/>
              <a:gd name="T5" fmla="*/ 193 h 221"/>
              <a:gd name="T6" fmla="*/ 112 w 222"/>
              <a:gd name="T7" fmla="*/ 193 h 221"/>
              <a:gd name="T8" fmla="*/ 112 w 222"/>
              <a:gd name="T9" fmla="*/ 221 h 221"/>
              <a:gd name="T10" fmla="*/ 28 w 222"/>
              <a:gd name="T11" fmla="*/ 221 h 221"/>
              <a:gd name="T12" fmla="*/ 14 w 222"/>
              <a:gd name="T13" fmla="*/ 217 h 221"/>
              <a:gd name="T14" fmla="*/ 4 w 222"/>
              <a:gd name="T15" fmla="*/ 207 h 221"/>
              <a:gd name="T16" fmla="*/ 0 w 222"/>
              <a:gd name="T17" fmla="*/ 193 h 221"/>
              <a:gd name="T18" fmla="*/ 0 w 222"/>
              <a:gd name="T19" fmla="*/ 110 h 221"/>
              <a:gd name="T20" fmla="*/ 83 w 222"/>
              <a:gd name="T21" fmla="*/ 27 h 221"/>
              <a:gd name="T22" fmla="*/ 83 w 222"/>
              <a:gd name="T23" fmla="*/ 138 h 221"/>
              <a:gd name="T24" fmla="*/ 195 w 222"/>
              <a:gd name="T25" fmla="*/ 138 h 221"/>
              <a:gd name="T26" fmla="*/ 195 w 222"/>
              <a:gd name="T27" fmla="*/ 27 h 221"/>
              <a:gd name="T28" fmla="*/ 83 w 222"/>
              <a:gd name="T29" fmla="*/ 27 h 221"/>
              <a:gd name="T30" fmla="*/ 83 w 222"/>
              <a:gd name="T31" fmla="*/ 0 h 221"/>
              <a:gd name="T32" fmla="*/ 195 w 222"/>
              <a:gd name="T33" fmla="*/ 0 h 221"/>
              <a:gd name="T34" fmla="*/ 208 w 222"/>
              <a:gd name="T35" fmla="*/ 3 h 221"/>
              <a:gd name="T36" fmla="*/ 218 w 222"/>
              <a:gd name="T37" fmla="*/ 12 h 221"/>
              <a:gd name="T38" fmla="*/ 222 w 222"/>
              <a:gd name="T39" fmla="*/ 27 h 221"/>
              <a:gd name="T40" fmla="*/ 222 w 222"/>
              <a:gd name="T41" fmla="*/ 138 h 221"/>
              <a:gd name="T42" fmla="*/ 218 w 222"/>
              <a:gd name="T43" fmla="*/ 152 h 221"/>
              <a:gd name="T44" fmla="*/ 208 w 222"/>
              <a:gd name="T45" fmla="*/ 162 h 221"/>
              <a:gd name="T46" fmla="*/ 195 w 222"/>
              <a:gd name="T47" fmla="*/ 165 h 221"/>
              <a:gd name="T48" fmla="*/ 83 w 222"/>
              <a:gd name="T49" fmla="*/ 165 h 221"/>
              <a:gd name="T50" fmla="*/ 69 w 222"/>
              <a:gd name="T51" fmla="*/ 162 h 221"/>
              <a:gd name="T52" fmla="*/ 59 w 222"/>
              <a:gd name="T53" fmla="*/ 152 h 221"/>
              <a:gd name="T54" fmla="*/ 55 w 222"/>
              <a:gd name="T55" fmla="*/ 138 h 221"/>
              <a:gd name="T56" fmla="*/ 55 w 222"/>
              <a:gd name="T57" fmla="*/ 27 h 221"/>
              <a:gd name="T58" fmla="*/ 59 w 222"/>
              <a:gd name="T59" fmla="*/ 12 h 221"/>
              <a:gd name="T60" fmla="*/ 69 w 222"/>
              <a:gd name="T61" fmla="*/ 3 h 221"/>
              <a:gd name="T62" fmla="*/ 83 w 222"/>
              <a:gd name="T6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21">
                <a:moveTo>
                  <a:pt x="0" y="110"/>
                </a:moveTo>
                <a:lnTo>
                  <a:pt x="28" y="110"/>
                </a:lnTo>
                <a:lnTo>
                  <a:pt x="28" y="193"/>
                </a:lnTo>
                <a:lnTo>
                  <a:pt x="112" y="193"/>
                </a:lnTo>
                <a:lnTo>
                  <a:pt x="112" y="221"/>
                </a:lnTo>
                <a:lnTo>
                  <a:pt x="28" y="221"/>
                </a:lnTo>
                <a:lnTo>
                  <a:pt x="14" y="217"/>
                </a:lnTo>
                <a:lnTo>
                  <a:pt x="4" y="207"/>
                </a:lnTo>
                <a:lnTo>
                  <a:pt x="0" y="193"/>
                </a:lnTo>
                <a:lnTo>
                  <a:pt x="0" y="110"/>
                </a:lnTo>
                <a:close/>
                <a:moveTo>
                  <a:pt x="83" y="27"/>
                </a:moveTo>
                <a:lnTo>
                  <a:pt x="83" y="138"/>
                </a:lnTo>
                <a:lnTo>
                  <a:pt x="195" y="138"/>
                </a:lnTo>
                <a:lnTo>
                  <a:pt x="195" y="27"/>
                </a:lnTo>
                <a:lnTo>
                  <a:pt x="83" y="27"/>
                </a:lnTo>
                <a:close/>
                <a:moveTo>
                  <a:pt x="83" y="0"/>
                </a:moveTo>
                <a:lnTo>
                  <a:pt x="195" y="0"/>
                </a:lnTo>
                <a:lnTo>
                  <a:pt x="208" y="3"/>
                </a:lnTo>
                <a:lnTo>
                  <a:pt x="218" y="12"/>
                </a:lnTo>
                <a:lnTo>
                  <a:pt x="222" y="27"/>
                </a:lnTo>
                <a:lnTo>
                  <a:pt x="222" y="138"/>
                </a:lnTo>
                <a:lnTo>
                  <a:pt x="218" y="152"/>
                </a:lnTo>
                <a:lnTo>
                  <a:pt x="208" y="162"/>
                </a:lnTo>
                <a:lnTo>
                  <a:pt x="195" y="165"/>
                </a:lnTo>
                <a:lnTo>
                  <a:pt x="83" y="165"/>
                </a:lnTo>
                <a:lnTo>
                  <a:pt x="69" y="162"/>
                </a:lnTo>
                <a:lnTo>
                  <a:pt x="59" y="152"/>
                </a:lnTo>
                <a:lnTo>
                  <a:pt x="55" y="138"/>
                </a:lnTo>
                <a:lnTo>
                  <a:pt x="55" y="27"/>
                </a:lnTo>
                <a:lnTo>
                  <a:pt x="59" y="12"/>
                </a:lnTo>
                <a:lnTo>
                  <a:pt x="69" y="3"/>
                </a:lnTo>
                <a:lnTo>
                  <a:pt x="8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27"/>
          <p:cNvSpPr>
            <a:spLocks/>
          </p:cNvSpPr>
          <p:nvPr/>
        </p:nvSpPr>
        <p:spPr bwMode="auto">
          <a:xfrm>
            <a:off x="5967753" y="5600243"/>
            <a:ext cx="198438" cy="177007"/>
          </a:xfrm>
          <a:custGeom>
            <a:avLst/>
            <a:gdLst>
              <a:gd name="T0" fmla="*/ 129 w 250"/>
              <a:gd name="T1" fmla="*/ 0 h 223"/>
              <a:gd name="T2" fmla="*/ 136 w 250"/>
              <a:gd name="T3" fmla="*/ 5 h 223"/>
              <a:gd name="T4" fmla="*/ 247 w 250"/>
              <a:gd name="T5" fmla="*/ 116 h 223"/>
              <a:gd name="T6" fmla="*/ 249 w 250"/>
              <a:gd name="T7" fmla="*/ 120 h 223"/>
              <a:gd name="T8" fmla="*/ 250 w 250"/>
              <a:gd name="T9" fmla="*/ 122 h 223"/>
              <a:gd name="T10" fmla="*/ 250 w 250"/>
              <a:gd name="T11" fmla="*/ 123 h 223"/>
              <a:gd name="T12" fmla="*/ 249 w 250"/>
              <a:gd name="T13" fmla="*/ 126 h 223"/>
              <a:gd name="T14" fmla="*/ 246 w 250"/>
              <a:gd name="T15" fmla="*/ 127 h 223"/>
              <a:gd name="T16" fmla="*/ 242 w 250"/>
              <a:gd name="T17" fmla="*/ 127 h 223"/>
              <a:gd name="T18" fmla="*/ 219 w 250"/>
              <a:gd name="T19" fmla="*/ 127 h 223"/>
              <a:gd name="T20" fmla="*/ 219 w 250"/>
              <a:gd name="T21" fmla="*/ 213 h 223"/>
              <a:gd name="T22" fmla="*/ 219 w 250"/>
              <a:gd name="T23" fmla="*/ 216 h 223"/>
              <a:gd name="T24" fmla="*/ 219 w 250"/>
              <a:gd name="T25" fmla="*/ 218 h 223"/>
              <a:gd name="T26" fmla="*/ 218 w 250"/>
              <a:gd name="T27" fmla="*/ 221 h 223"/>
              <a:gd name="T28" fmla="*/ 217 w 250"/>
              <a:gd name="T29" fmla="*/ 222 h 223"/>
              <a:gd name="T30" fmla="*/ 214 w 250"/>
              <a:gd name="T31" fmla="*/ 223 h 223"/>
              <a:gd name="T32" fmla="*/ 210 w 250"/>
              <a:gd name="T33" fmla="*/ 223 h 223"/>
              <a:gd name="T34" fmla="*/ 154 w 250"/>
              <a:gd name="T35" fmla="*/ 223 h 223"/>
              <a:gd name="T36" fmla="*/ 154 w 250"/>
              <a:gd name="T37" fmla="*/ 137 h 223"/>
              <a:gd name="T38" fmla="*/ 97 w 250"/>
              <a:gd name="T39" fmla="*/ 137 h 223"/>
              <a:gd name="T40" fmla="*/ 97 w 250"/>
              <a:gd name="T41" fmla="*/ 223 h 223"/>
              <a:gd name="T42" fmla="*/ 43 w 250"/>
              <a:gd name="T43" fmla="*/ 223 h 223"/>
              <a:gd name="T44" fmla="*/ 38 w 250"/>
              <a:gd name="T45" fmla="*/ 223 h 223"/>
              <a:gd name="T46" fmla="*/ 36 w 250"/>
              <a:gd name="T47" fmla="*/ 222 h 223"/>
              <a:gd name="T48" fmla="*/ 33 w 250"/>
              <a:gd name="T49" fmla="*/ 221 h 223"/>
              <a:gd name="T50" fmla="*/ 32 w 250"/>
              <a:gd name="T51" fmla="*/ 219 h 223"/>
              <a:gd name="T52" fmla="*/ 32 w 250"/>
              <a:gd name="T53" fmla="*/ 217 h 223"/>
              <a:gd name="T54" fmla="*/ 32 w 250"/>
              <a:gd name="T55" fmla="*/ 216 h 223"/>
              <a:gd name="T56" fmla="*/ 32 w 250"/>
              <a:gd name="T57" fmla="*/ 213 h 223"/>
              <a:gd name="T58" fmla="*/ 32 w 250"/>
              <a:gd name="T59" fmla="*/ 127 h 223"/>
              <a:gd name="T60" fmla="*/ 9 w 250"/>
              <a:gd name="T61" fmla="*/ 127 h 223"/>
              <a:gd name="T62" fmla="*/ 5 w 250"/>
              <a:gd name="T63" fmla="*/ 127 h 223"/>
              <a:gd name="T64" fmla="*/ 2 w 250"/>
              <a:gd name="T65" fmla="*/ 126 h 223"/>
              <a:gd name="T66" fmla="*/ 1 w 250"/>
              <a:gd name="T67" fmla="*/ 123 h 223"/>
              <a:gd name="T68" fmla="*/ 0 w 250"/>
              <a:gd name="T69" fmla="*/ 122 h 223"/>
              <a:gd name="T70" fmla="*/ 1 w 250"/>
              <a:gd name="T71" fmla="*/ 120 h 223"/>
              <a:gd name="T72" fmla="*/ 4 w 250"/>
              <a:gd name="T73" fmla="*/ 116 h 223"/>
              <a:gd name="T74" fmla="*/ 115 w 250"/>
              <a:gd name="T75" fmla="*/ 5 h 223"/>
              <a:gd name="T76" fmla="*/ 122 w 250"/>
              <a:gd name="T77" fmla="*/ 0 h 223"/>
              <a:gd name="T78" fmla="*/ 129 w 250"/>
              <a:gd name="T7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223">
                <a:moveTo>
                  <a:pt x="129" y="0"/>
                </a:moveTo>
                <a:lnTo>
                  <a:pt x="136" y="5"/>
                </a:lnTo>
                <a:lnTo>
                  <a:pt x="247" y="116"/>
                </a:lnTo>
                <a:lnTo>
                  <a:pt x="249" y="120"/>
                </a:lnTo>
                <a:lnTo>
                  <a:pt x="250" y="122"/>
                </a:lnTo>
                <a:lnTo>
                  <a:pt x="250" y="123"/>
                </a:lnTo>
                <a:lnTo>
                  <a:pt x="249" y="126"/>
                </a:lnTo>
                <a:lnTo>
                  <a:pt x="246" y="127"/>
                </a:lnTo>
                <a:lnTo>
                  <a:pt x="242" y="127"/>
                </a:lnTo>
                <a:lnTo>
                  <a:pt x="219" y="127"/>
                </a:lnTo>
                <a:lnTo>
                  <a:pt x="219" y="213"/>
                </a:lnTo>
                <a:lnTo>
                  <a:pt x="219" y="216"/>
                </a:lnTo>
                <a:lnTo>
                  <a:pt x="219" y="218"/>
                </a:lnTo>
                <a:lnTo>
                  <a:pt x="218" y="221"/>
                </a:lnTo>
                <a:lnTo>
                  <a:pt x="217" y="222"/>
                </a:lnTo>
                <a:lnTo>
                  <a:pt x="214" y="223"/>
                </a:lnTo>
                <a:lnTo>
                  <a:pt x="210" y="223"/>
                </a:lnTo>
                <a:lnTo>
                  <a:pt x="154" y="223"/>
                </a:lnTo>
                <a:lnTo>
                  <a:pt x="154" y="137"/>
                </a:lnTo>
                <a:lnTo>
                  <a:pt x="97" y="137"/>
                </a:lnTo>
                <a:lnTo>
                  <a:pt x="97" y="223"/>
                </a:lnTo>
                <a:lnTo>
                  <a:pt x="43" y="223"/>
                </a:lnTo>
                <a:lnTo>
                  <a:pt x="38" y="223"/>
                </a:lnTo>
                <a:lnTo>
                  <a:pt x="36" y="222"/>
                </a:lnTo>
                <a:lnTo>
                  <a:pt x="33" y="221"/>
                </a:lnTo>
                <a:lnTo>
                  <a:pt x="32" y="219"/>
                </a:lnTo>
                <a:lnTo>
                  <a:pt x="32" y="217"/>
                </a:lnTo>
                <a:lnTo>
                  <a:pt x="32" y="216"/>
                </a:lnTo>
                <a:lnTo>
                  <a:pt x="32" y="213"/>
                </a:lnTo>
                <a:lnTo>
                  <a:pt x="32" y="127"/>
                </a:lnTo>
                <a:lnTo>
                  <a:pt x="9" y="127"/>
                </a:lnTo>
                <a:lnTo>
                  <a:pt x="5" y="127"/>
                </a:lnTo>
                <a:lnTo>
                  <a:pt x="2" y="126"/>
                </a:lnTo>
                <a:lnTo>
                  <a:pt x="1" y="123"/>
                </a:lnTo>
                <a:lnTo>
                  <a:pt x="0" y="122"/>
                </a:lnTo>
                <a:lnTo>
                  <a:pt x="1" y="120"/>
                </a:lnTo>
                <a:lnTo>
                  <a:pt x="4" y="116"/>
                </a:lnTo>
                <a:lnTo>
                  <a:pt x="115" y="5"/>
                </a:lnTo>
                <a:lnTo>
                  <a:pt x="122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8"/>
          <p:cNvSpPr>
            <a:spLocks noEditPoints="1"/>
          </p:cNvSpPr>
          <p:nvPr/>
        </p:nvSpPr>
        <p:spPr bwMode="auto">
          <a:xfrm>
            <a:off x="5992359" y="4863840"/>
            <a:ext cx="173832" cy="173832"/>
          </a:xfrm>
          <a:custGeom>
            <a:avLst/>
            <a:gdLst>
              <a:gd name="T0" fmla="*/ 86 w 219"/>
              <a:gd name="T1" fmla="*/ 26 h 219"/>
              <a:gd name="T2" fmla="*/ 66 w 219"/>
              <a:gd name="T3" fmla="*/ 29 h 219"/>
              <a:gd name="T4" fmla="*/ 50 w 219"/>
              <a:gd name="T5" fmla="*/ 37 h 219"/>
              <a:gd name="T6" fmla="*/ 37 w 219"/>
              <a:gd name="T7" fmla="*/ 50 h 219"/>
              <a:gd name="T8" fmla="*/ 29 w 219"/>
              <a:gd name="T9" fmla="*/ 67 h 219"/>
              <a:gd name="T10" fmla="*/ 27 w 219"/>
              <a:gd name="T11" fmla="*/ 86 h 219"/>
              <a:gd name="T12" fmla="*/ 29 w 219"/>
              <a:gd name="T13" fmla="*/ 105 h 219"/>
              <a:gd name="T14" fmla="*/ 38 w 219"/>
              <a:gd name="T15" fmla="*/ 122 h 219"/>
              <a:gd name="T16" fmla="*/ 52 w 219"/>
              <a:gd name="T17" fmla="*/ 134 h 219"/>
              <a:gd name="T18" fmla="*/ 69 w 219"/>
              <a:gd name="T19" fmla="*/ 143 h 219"/>
              <a:gd name="T20" fmla="*/ 88 w 219"/>
              <a:gd name="T21" fmla="*/ 147 h 219"/>
              <a:gd name="T22" fmla="*/ 107 w 219"/>
              <a:gd name="T23" fmla="*/ 145 h 219"/>
              <a:gd name="T24" fmla="*/ 123 w 219"/>
              <a:gd name="T25" fmla="*/ 136 h 219"/>
              <a:gd name="T26" fmla="*/ 136 w 219"/>
              <a:gd name="T27" fmla="*/ 123 h 219"/>
              <a:gd name="T28" fmla="*/ 144 w 219"/>
              <a:gd name="T29" fmla="*/ 106 h 219"/>
              <a:gd name="T30" fmla="*/ 147 w 219"/>
              <a:gd name="T31" fmla="*/ 88 h 219"/>
              <a:gd name="T32" fmla="*/ 144 w 219"/>
              <a:gd name="T33" fmla="*/ 69 h 219"/>
              <a:gd name="T34" fmla="*/ 136 w 219"/>
              <a:gd name="T35" fmla="*/ 52 h 219"/>
              <a:gd name="T36" fmla="*/ 121 w 219"/>
              <a:gd name="T37" fmla="*/ 38 h 219"/>
              <a:gd name="T38" fmla="*/ 105 w 219"/>
              <a:gd name="T39" fmla="*/ 29 h 219"/>
              <a:gd name="T40" fmla="*/ 86 w 219"/>
              <a:gd name="T41" fmla="*/ 26 h 219"/>
              <a:gd name="T42" fmla="*/ 86 w 219"/>
              <a:gd name="T43" fmla="*/ 0 h 219"/>
              <a:gd name="T44" fmla="*/ 109 w 219"/>
              <a:gd name="T45" fmla="*/ 2 h 219"/>
              <a:gd name="T46" fmla="*/ 129 w 219"/>
              <a:gd name="T47" fmla="*/ 11 h 219"/>
              <a:gd name="T48" fmla="*/ 147 w 219"/>
              <a:gd name="T49" fmla="*/ 26 h 219"/>
              <a:gd name="T50" fmla="*/ 161 w 219"/>
              <a:gd name="T51" fmla="*/ 43 h 219"/>
              <a:gd name="T52" fmla="*/ 170 w 219"/>
              <a:gd name="T53" fmla="*/ 65 h 219"/>
              <a:gd name="T54" fmla="*/ 174 w 219"/>
              <a:gd name="T55" fmla="*/ 88 h 219"/>
              <a:gd name="T56" fmla="*/ 170 w 219"/>
              <a:gd name="T57" fmla="*/ 111 h 219"/>
              <a:gd name="T58" fmla="*/ 161 w 219"/>
              <a:gd name="T59" fmla="*/ 132 h 219"/>
              <a:gd name="T60" fmla="*/ 214 w 219"/>
              <a:gd name="T61" fmla="*/ 184 h 219"/>
              <a:gd name="T62" fmla="*/ 216 w 219"/>
              <a:gd name="T63" fmla="*/ 188 h 219"/>
              <a:gd name="T64" fmla="*/ 218 w 219"/>
              <a:gd name="T65" fmla="*/ 192 h 219"/>
              <a:gd name="T66" fmla="*/ 219 w 219"/>
              <a:gd name="T67" fmla="*/ 195 h 219"/>
              <a:gd name="T68" fmla="*/ 218 w 219"/>
              <a:gd name="T69" fmla="*/ 199 h 219"/>
              <a:gd name="T70" fmla="*/ 215 w 219"/>
              <a:gd name="T71" fmla="*/ 201 h 219"/>
              <a:gd name="T72" fmla="*/ 202 w 219"/>
              <a:gd name="T73" fmla="*/ 215 h 219"/>
              <a:gd name="T74" fmla="*/ 200 w 219"/>
              <a:gd name="T75" fmla="*/ 218 h 219"/>
              <a:gd name="T76" fmla="*/ 196 w 219"/>
              <a:gd name="T77" fmla="*/ 219 h 219"/>
              <a:gd name="T78" fmla="*/ 191 w 219"/>
              <a:gd name="T79" fmla="*/ 219 h 219"/>
              <a:gd name="T80" fmla="*/ 187 w 219"/>
              <a:gd name="T81" fmla="*/ 218 h 219"/>
              <a:gd name="T82" fmla="*/ 184 w 219"/>
              <a:gd name="T83" fmla="*/ 215 h 219"/>
              <a:gd name="T84" fmla="*/ 132 w 219"/>
              <a:gd name="T85" fmla="*/ 163 h 219"/>
              <a:gd name="T86" fmla="*/ 111 w 219"/>
              <a:gd name="T87" fmla="*/ 170 h 219"/>
              <a:gd name="T88" fmla="*/ 88 w 219"/>
              <a:gd name="T89" fmla="*/ 174 h 219"/>
              <a:gd name="T90" fmla="*/ 65 w 219"/>
              <a:gd name="T91" fmla="*/ 170 h 219"/>
              <a:gd name="T92" fmla="*/ 44 w 219"/>
              <a:gd name="T93" fmla="*/ 161 h 219"/>
              <a:gd name="T94" fmla="*/ 27 w 219"/>
              <a:gd name="T95" fmla="*/ 147 h 219"/>
              <a:gd name="T96" fmla="*/ 12 w 219"/>
              <a:gd name="T97" fmla="*/ 129 h 219"/>
              <a:gd name="T98" fmla="*/ 2 w 219"/>
              <a:gd name="T99" fmla="*/ 109 h 219"/>
              <a:gd name="T100" fmla="*/ 0 w 219"/>
              <a:gd name="T101" fmla="*/ 86 h 219"/>
              <a:gd name="T102" fmla="*/ 2 w 219"/>
              <a:gd name="T103" fmla="*/ 63 h 219"/>
              <a:gd name="T104" fmla="*/ 11 w 219"/>
              <a:gd name="T105" fmla="*/ 42 h 219"/>
              <a:gd name="T106" fmla="*/ 25 w 219"/>
              <a:gd name="T107" fmla="*/ 24 h 219"/>
              <a:gd name="T108" fmla="*/ 42 w 219"/>
              <a:gd name="T109" fmla="*/ 11 h 219"/>
              <a:gd name="T110" fmla="*/ 62 w 219"/>
              <a:gd name="T111" fmla="*/ 2 h 219"/>
              <a:gd name="T112" fmla="*/ 86 w 219"/>
              <a:gd name="T1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9" h="219">
                <a:moveTo>
                  <a:pt x="86" y="26"/>
                </a:moveTo>
                <a:lnTo>
                  <a:pt x="66" y="29"/>
                </a:lnTo>
                <a:lnTo>
                  <a:pt x="50" y="37"/>
                </a:lnTo>
                <a:lnTo>
                  <a:pt x="37" y="50"/>
                </a:lnTo>
                <a:lnTo>
                  <a:pt x="29" y="67"/>
                </a:lnTo>
                <a:lnTo>
                  <a:pt x="27" y="86"/>
                </a:lnTo>
                <a:lnTo>
                  <a:pt x="29" y="105"/>
                </a:lnTo>
                <a:lnTo>
                  <a:pt x="38" y="122"/>
                </a:lnTo>
                <a:lnTo>
                  <a:pt x="52" y="134"/>
                </a:lnTo>
                <a:lnTo>
                  <a:pt x="69" y="143"/>
                </a:lnTo>
                <a:lnTo>
                  <a:pt x="88" y="147"/>
                </a:lnTo>
                <a:lnTo>
                  <a:pt x="107" y="145"/>
                </a:lnTo>
                <a:lnTo>
                  <a:pt x="123" y="136"/>
                </a:lnTo>
                <a:lnTo>
                  <a:pt x="136" y="123"/>
                </a:lnTo>
                <a:lnTo>
                  <a:pt x="144" y="106"/>
                </a:lnTo>
                <a:lnTo>
                  <a:pt x="147" y="88"/>
                </a:lnTo>
                <a:lnTo>
                  <a:pt x="144" y="69"/>
                </a:lnTo>
                <a:lnTo>
                  <a:pt x="136" y="52"/>
                </a:lnTo>
                <a:lnTo>
                  <a:pt x="121" y="38"/>
                </a:lnTo>
                <a:lnTo>
                  <a:pt x="105" y="29"/>
                </a:lnTo>
                <a:lnTo>
                  <a:pt x="86" y="26"/>
                </a:lnTo>
                <a:close/>
                <a:moveTo>
                  <a:pt x="86" y="0"/>
                </a:moveTo>
                <a:lnTo>
                  <a:pt x="109" y="2"/>
                </a:lnTo>
                <a:lnTo>
                  <a:pt x="129" y="11"/>
                </a:lnTo>
                <a:lnTo>
                  <a:pt x="147" y="26"/>
                </a:lnTo>
                <a:lnTo>
                  <a:pt x="161" y="43"/>
                </a:lnTo>
                <a:lnTo>
                  <a:pt x="170" y="65"/>
                </a:lnTo>
                <a:lnTo>
                  <a:pt x="174" y="88"/>
                </a:lnTo>
                <a:lnTo>
                  <a:pt x="170" y="111"/>
                </a:lnTo>
                <a:lnTo>
                  <a:pt x="161" y="132"/>
                </a:lnTo>
                <a:lnTo>
                  <a:pt x="214" y="184"/>
                </a:lnTo>
                <a:lnTo>
                  <a:pt x="216" y="188"/>
                </a:lnTo>
                <a:lnTo>
                  <a:pt x="218" y="192"/>
                </a:lnTo>
                <a:lnTo>
                  <a:pt x="219" y="195"/>
                </a:lnTo>
                <a:lnTo>
                  <a:pt x="218" y="199"/>
                </a:lnTo>
                <a:lnTo>
                  <a:pt x="215" y="201"/>
                </a:lnTo>
                <a:lnTo>
                  <a:pt x="202" y="215"/>
                </a:lnTo>
                <a:lnTo>
                  <a:pt x="200" y="218"/>
                </a:lnTo>
                <a:lnTo>
                  <a:pt x="196" y="219"/>
                </a:lnTo>
                <a:lnTo>
                  <a:pt x="191" y="219"/>
                </a:lnTo>
                <a:lnTo>
                  <a:pt x="187" y="218"/>
                </a:lnTo>
                <a:lnTo>
                  <a:pt x="184" y="215"/>
                </a:lnTo>
                <a:lnTo>
                  <a:pt x="132" y="163"/>
                </a:lnTo>
                <a:lnTo>
                  <a:pt x="111" y="170"/>
                </a:lnTo>
                <a:lnTo>
                  <a:pt x="88" y="174"/>
                </a:lnTo>
                <a:lnTo>
                  <a:pt x="65" y="170"/>
                </a:lnTo>
                <a:lnTo>
                  <a:pt x="44" y="161"/>
                </a:lnTo>
                <a:lnTo>
                  <a:pt x="27" y="147"/>
                </a:lnTo>
                <a:lnTo>
                  <a:pt x="12" y="129"/>
                </a:lnTo>
                <a:lnTo>
                  <a:pt x="2" y="109"/>
                </a:lnTo>
                <a:lnTo>
                  <a:pt x="0" y="86"/>
                </a:lnTo>
                <a:lnTo>
                  <a:pt x="2" y="63"/>
                </a:lnTo>
                <a:lnTo>
                  <a:pt x="11" y="42"/>
                </a:lnTo>
                <a:lnTo>
                  <a:pt x="25" y="24"/>
                </a:lnTo>
                <a:lnTo>
                  <a:pt x="42" y="11"/>
                </a:lnTo>
                <a:lnTo>
                  <a:pt x="62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33"/>
          <p:cNvSpPr>
            <a:spLocks noEditPoints="1"/>
          </p:cNvSpPr>
          <p:nvPr/>
        </p:nvSpPr>
        <p:spPr bwMode="auto">
          <a:xfrm>
            <a:off x="6425542" y="3793936"/>
            <a:ext cx="219870" cy="177007"/>
          </a:xfrm>
          <a:custGeom>
            <a:avLst/>
            <a:gdLst>
              <a:gd name="T0" fmla="*/ 277 w 277"/>
              <a:gd name="T1" fmla="*/ 112 h 223"/>
              <a:gd name="T2" fmla="*/ 245 w 277"/>
              <a:gd name="T3" fmla="*/ 145 h 223"/>
              <a:gd name="T4" fmla="*/ 216 w 277"/>
              <a:gd name="T5" fmla="*/ 191 h 223"/>
              <a:gd name="T6" fmla="*/ 168 w 277"/>
              <a:gd name="T7" fmla="*/ 219 h 223"/>
              <a:gd name="T8" fmla="*/ 109 w 277"/>
              <a:gd name="T9" fmla="*/ 218 h 223"/>
              <a:gd name="T10" fmla="*/ 61 w 277"/>
              <a:gd name="T11" fmla="*/ 190 h 223"/>
              <a:gd name="T12" fmla="*/ 57 w 277"/>
              <a:gd name="T13" fmla="*/ 175 h 223"/>
              <a:gd name="T14" fmla="*/ 68 w 277"/>
              <a:gd name="T15" fmla="*/ 162 h 223"/>
              <a:gd name="T16" fmla="*/ 84 w 277"/>
              <a:gd name="T17" fmla="*/ 167 h 223"/>
              <a:gd name="T18" fmla="*/ 118 w 277"/>
              <a:gd name="T19" fmla="*/ 186 h 223"/>
              <a:gd name="T20" fmla="*/ 161 w 277"/>
              <a:gd name="T21" fmla="*/ 186 h 223"/>
              <a:gd name="T22" fmla="*/ 195 w 277"/>
              <a:gd name="T23" fmla="*/ 166 h 223"/>
              <a:gd name="T24" fmla="*/ 214 w 277"/>
              <a:gd name="T25" fmla="*/ 128 h 223"/>
              <a:gd name="T26" fmla="*/ 217 w 277"/>
              <a:gd name="T27" fmla="*/ 123 h 223"/>
              <a:gd name="T28" fmla="*/ 220 w 277"/>
              <a:gd name="T29" fmla="*/ 118 h 223"/>
              <a:gd name="T30" fmla="*/ 225 w 277"/>
              <a:gd name="T31" fmla="*/ 113 h 223"/>
              <a:gd name="T32" fmla="*/ 234 w 277"/>
              <a:gd name="T33" fmla="*/ 112 h 223"/>
              <a:gd name="T34" fmla="*/ 157 w 277"/>
              <a:gd name="T35" fmla="*/ 71 h 223"/>
              <a:gd name="T36" fmla="*/ 180 w 277"/>
              <a:gd name="T37" fmla="*/ 95 h 223"/>
              <a:gd name="T38" fmla="*/ 180 w 277"/>
              <a:gd name="T39" fmla="*/ 128 h 223"/>
              <a:gd name="T40" fmla="*/ 157 w 277"/>
              <a:gd name="T41" fmla="*/ 153 h 223"/>
              <a:gd name="T42" fmla="*/ 122 w 277"/>
              <a:gd name="T43" fmla="*/ 153 h 223"/>
              <a:gd name="T44" fmla="*/ 98 w 277"/>
              <a:gd name="T45" fmla="*/ 128 h 223"/>
              <a:gd name="T46" fmla="*/ 98 w 277"/>
              <a:gd name="T47" fmla="*/ 95 h 223"/>
              <a:gd name="T48" fmla="*/ 122 w 277"/>
              <a:gd name="T49" fmla="*/ 71 h 223"/>
              <a:gd name="T50" fmla="*/ 139 w 277"/>
              <a:gd name="T51" fmla="*/ 0 h 223"/>
              <a:gd name="T52" fmla="*/ 195 w 277"/>
              <a:gd name="T53" fmla="*/ 16 h 223"/>
              <a:gd name="T54" fmla="*/ 222 w 277"/>
              <a:gd name="T55" fmla="*/ 41 h 223"/>
              <a:gd name="T56" fmla="*/ 217 w 277"/>
              <a:gd name="T57" fmla="*/ 57 h 223"/>
              <a:gd name="T58" fmla="*/ 202 w 277"/>
              <a:gd name="T59" fmla="*/ 62 h 223"/>
              <a:gd name="T60" fmla="*/ 178 w 277"/>
              <a:gd name="T61" fmla="*/ 45 h 223"/>
              <a:gd name="T62" fmla="*/ 139 w 277"/>
              <a:gd name="T63" fmla="*/ 34 h 223"/>
              <a:gd name="T64" fmla="*/ 99 w 277"/>
              <a:gd name="T65" fmla="*/ 45 h 223"/>
              <a:gd name="T66" fmla="*/ 71 w 277"/>
              <a:gd name="T67" fmla="*/ 76 h 223"/>
              <a:gd name="T68" fmla="*/ 63 w 277"/>
              <a:gd name="T69" fmla="*/ 98 h 223"/>
              <a:gd name="T70" fmla="*/ 61 w 277"/>
              <a:gd name="T71" fmla="*/ 103 h 223"/>
              <a:gd name="T72" fmla="*/ 57 w 277"/>
              <a:gd name="T73" fmla="*/ 108 h 223"/>
              <a:gd name="T74" fmla="*/ 49 w 277"/>
              <a:gd name="T75" fmla="*/ 112 h 223"/>
              <a:gd name="T76" fmla="*/ 0 w 277"/>
              <a:gd name="T77" fmla="*/ 112 h 223"/>
              <a:gd name="T78" fmla="*/ 34 w 277"/>
              <a:gd name="T79" fmla="*/ 79 h 223"/>
              <a:gd name="T80" fmla="*/ 62 w 277"/>
              <a:gd name="T81" fmla="*/ 32 h 223"/>
              <a:gd name="T82" fmla="*/ 111 w 277"/>
              <a:gd name="T83" fmla="*/ 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7" h="223">
                <a:moveTo>
                  <a:pt x="234" y="112"/>
                </a:moveTo>
                <a:lnTo>
                  <a:pt x="277" y="112"/>
                </a:lnTo>
                <a:lnTo>
                  <a:pt x="277" y="145"/>
                </a:lnTo>
                <a:lnTo>
                  <a:pt x="245" y="145"/>
                </a:lnTo>
                <a:lnTo>
                  <a:pt x="234" y="171"/>
                </a:lnTo>
                <a:lnTo>
                  <a:pt x="216" y="191"/>
                </a:lnTo>
                <a:lnTo>
                  <a:pt x="194" y="208"/>
                </a:lnTo>
                <a:lnTo>
                  <a:pt x="168" y="219"/>
                </a:lnTo>
                <a:lnTo>
                  <a:pt x="139" y="223"/>
                </a:lnTo>
                <a:lnTo>
                  <a:pt x="109" y="218"/>
                </a:lnTo>
                <a:lnTo>
                  <a:pt x="84" y="208"/>
                </a:lnTo>
                <a:lnTo>
                  <a:pt x="61" y="190"/>
                </a:lnTo>
                <a:lnTo>
                  <a:pt x="57" y="182"/>
                </a:lnTo>
                <a:lnTo>
                  <a:pt x="57" y="175"/>
                </a:lnTo>
                <a:lnTo>
                  <a:pt x="61" y="167"/>
                </a:lnTo>
                <a:lnTo>
                  <a:pt x="68" y="162"/>
                </a:lnTo>
                <a:lnTo>
                  <a:pt x="76" y="162"/>
                </a:lnTo>
                <a:lnTo>
                  <a:pt x="84" y="167"/>
                </a:lnTo>
                <a:lnTo>
                  <a:pt x="100" y="178"/>
                </a:lnTo>
                <a:lnTo>
                  <a:pt x="118" y="186"/>
                </a:lnTo>
                <a:lnTo>
                  <a:pt x="139" y="190"/>
                </a:lnTo>
                <a:lnTo>
                  <a:pt x="161" y="186"/>
                </a:lnTo>
                <a:lnTo>
                  <a:pt x="180" y="178"/>
                </a:lnTo>
                <a:lnTo>
                  <a:pt x="195" y="166"/>
                </a:lnTo>
                <a:lnTo>
                  <a:pt x="208" y="148"/>
                </a:lnTo>
                <a:lnTo>
                  <a:pt x="214" y="128"/>
                </a:lnTo>
                <a:lnTo>
                  <a:pt x="216" y="126"/>
                </a:lnTo>
                <a:lnTo>
                  <a:pt x="217" y="123"/>
                </a:lnTo>
                <a:lnTo>
                  <a:pt x="218" y="121"/>
                </a:lnTo>
                <a:lnTo>
                  <a:pt x="220" y="118"/>
                </a:lnTo>
                <a:lnTo>
                  <a:pt x="222" y="116"/>
                </a:lnTo>
                <a:lnTo>
                  <a:pt x="225" y="113"/>
                </a:lnTo>
                <a:lnTo>
                  <a:pt x="228" y="112"/>
                </a:lnTo>
                <a:lnTo>
                  <a:pt x="234" y="112"/>
                </a:lnTo>
                <a:close/>
                <a:moveTo>
                  <a:pt x="139" y="67"/>
                </a:moveTo>
                <a:lnTo>
                  <a:pt x="157" y="71"/>
                </a:lnTo>
                <a:lnTo>
                  <a:pt x="171" y="81"/>
                </a:lnTo>
                <a:lnTo>
                  <a:pt x="180" y="95"/>
                </a:lnTo>
                <a:lnTo>
                  <a:pt x="184" y="112"/>
                </a:lnTo>
                <a:lnTo>
                  <a:pt x="180" y="128"/>
                </a:lnTo>
                <a:lnTo>
                  <a:pt x="171" y="144"/>
                </a:lnTo>
                <a:lnTo>
                  <a:pt x="157" y="153"/>
                </a:lnTo>
                <a:lnTo>
                  <a:pt x="139" y="157"/>
                </a:lnTo>
                <a:lnTo>
                  <a:pt x="122" y="153"/>
                </a:lnTo>
                <a:lnTo>
                  <a:pt x="108" y="144"/>
                </a:lnTo>
                <a:lnTo>
                  <a:pt x="98" y="128"/>
                </a:lnTo>
                <a:lnTo>
                  <a:pt x="95" y="112"/>
                </a:lnTo>
                <a:lnTo>
                  <a:pt x="98" y="95"/>
                </a:lnTo>
                <a:lnTo>
                  <a:pt x="108" y="81"/>
                </a:lnTo>
                <a:lnTo>
                  <a:pt x="122" y="71"/>
                </a:lnTo>
                <a:lnTo>
                  <a:pt x="139" y="67"/>
                </a:lnTo>
                <a:close/>
                <a:moveTo>
                  <a:pt x="139" y="0"/>
                </a:moveTo>
                <a:lnTo>
                  <a:pt x="168" y="5"/>
                </a:lnTo>
                <a:lnTo>
                  <a:pt x="195" y="16"/>
                </a:lnTo>
                <a:lnTo>
                  <a:pt x="217" y="34"/>
                </a:lnTo>
                <a:lnTo>
                  <a:pt x="222" y="41"/>
                </a:lnTo>
                <a:lnTo>
                  <a:pt x="222" y="49"/>
                </a:lnTo>
                <a:lnTo>
                  <a:pt x="217" y="57"/>
                </a:lnTo>
                <a:lnTo>
                  <a:pt x="211" y="62"/>
                </a:lnTo>
                <a:lnTo>
                  <a:pt x="202" y="62"/>
                </a:lnTo>
                <a:lnTo>
                  <a:pt x="194" y="57"/>
                </a:lnTo>
                <a:lnTo>
                  <a:pt x="178" y="45"/>
                </a:lnTo>
                <a:lnTo>
                  <a:pt x="159" y="38"/>
                </a:lnTo>
                <a:lnTo>
                  <a:pt x="139" y="34"/>
                </a:lnTo>
                <a:lnTo>
                  <a:pt x="117" y="38"/>
                </a:lnTo>
                <a:lnTo>
                  <a:pt x="99" y="45"/>
                </a:lnTo>
                <a:lnTo>
                  <a:pt x="82" y="59"/>
                </a:lnTo>
                <a:lnTo>
                  <a:pt x="71" y="76"/>
                </a:lnTo>
                <a:lnTo>
                  <a:pt x="63" y="95"/>
                </a:lnTo>
                <a:lnTo>
                  <a:pt x="63" y="98"/>
                </a:lnTo>
                <a:lnTo>
                  <a:pt x="62" y="100"/>
                </a:lnTo>
                <a:lnTo>
                  <a:pt x="61" y="103"/>
                </a:lnTo>
                <a:lnTo>
                  <a:pt x="59" y="105"/>
                </a:lnTo>
                <a:lnTo>
                  <a:pt x="57" y="108"/>
                </a:lnTo>
                <a:lnTo>
                  <a:pt x="53" y="111"/>
                </a:lnTo>
                <a:lnTo>
                  <a:pt x="49" y="112"/>
                </a:lnTo>
                <a:lnTo>
                  <a:pt x="45" y="112"/>
                </a:lnTo>
                <a:lnTo>
                  <a:pt x="0" y="112"/>
                </a:lnTo>
                <a:lnTo>
                  <a:pt x="0" y="79"/>
                </a:lnTo>
                <a:lnTo>
                  <a:pt x="34" y="79"/>
                </a:lnTo>
                <a:lnTo>
                  <a:pt x="45" y="53"/>
                </a:lnTo>
                <a:lnTo>
                  <a:pt x="62" y="32"/>
                </a:lnTo>
                <a:lnTo>
                  <a:pt x="85" y="16"/>
                </a:lnTo>
                <a:lnTo>
                  <a:pt x="111" y="4"/>
                </a:lnTo>
                <a:lnTo>
                  <a:pt x="13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52343" y="2246581"/>
            <a:ext cx="417190" cy="4224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7369534" y="2246578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7369536" y="1868738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Rectangle 42"/>
          <p:cNvSpPr/>
          <p:nvPr/>
        </p:nvSpPr>
        <p:spPr>
          <a:xfrm flipH="1">
            <a:off x="7706610" y="1956421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Rectangle 42"/>
          <p:cNvSpPr/>
          <p:nvPr/>
        </p:nvSpPr>
        <p:spPr>
          <a:xfrm flipH="1">
            <a:off x="7505388" y="2311378"/>
            <a:ext cx="2119004" cy="64156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11" name="直接连接符 110"/>
          <p:cNvCxnSpPr>
            <a:stCxn id="87" idx="6"/>
          </p:cNvCxnSpPr>
          <p:nvPr/>
        </p:nvCxnSpPr>
        <p:spPr>
          <a:xfrm flipV="1">
            <a:off x="6787505" y="3542019"/>
            <a:ext cx="582028" cy="34041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7369534" y="3542018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7369536" y="3164178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Rectangle 42"/>
          <p:cNvSpPr/>
          <p:nvPr/>
        </p:nvSpPr>
        <p:spPr>
          <a:xfrm flipH="1">
            <a:off x="7706610" y="3251861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Rectangle 42"/>
          <p:cNvSpPr/>
          <p:nvPr/>
        </p:nvSpPr>
        <p:spPr>
          <a:xfrm flipH="1">
            <a:off x="7505388" y="3606818"/>
            <a:ext cx="2119004" cy="64156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6362532" y="4589343"/>
            <a:ext cx="582028" cy="34041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6944561" y="4589342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6944563" y="4211502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42"/>
          <p:cNvSpPr/>
          <p:nvPr/>
        </p:nvSpPr>
        <p:spPr>
          <a:xfrm flipH="1">
            <a:off x="7281637" y="4299185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 42"/>
          <p:cNvSpPr/>
          <p:nvPr/>
        </p:nvSpPr>
        <p:spPr>
          <a:xfrm flipH="1">
            <a:off x="7080415" y="4654142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21" name="直接连接符 120"/>
          <p:cNvCxnSpPr/>
          <p:nvPr/>
        </p:nvCxnSpPr>
        <p:spPr>
          <a:xfrm flipH="1" flipV="1">
            <a:off x="5275039" y="5259362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3020178" y="5259362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107917" y="4901129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Rectangle 42"/>
          <p:cNvSpPr/>
          <p:nvPr/>
        </p:nvSpPr>
        <p:spPr>
          <a:xfrm flipH="1">
            <a:off x="3444991" y="4988812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Rectangle 42"/>
          <p:cNvSpPr/>
          <p:nvPr/>
        </p:nvSpPr>
        <p:spPr>
          <a:xfrm flipH="1">
            <a:off x="3243769" y="5343769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26" name="直接连接符 125"/>
          <p:cNvCxnSpPr/>
          <p:nvPr/>
        </p:nvCxnSpPr>
        <p:spPr>
          <a:xfrm flipH="1" flipV="1">
            <a:off x="4950467" y="1999017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2695606" y="1999017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2783345" y="1640784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Rectangle 42"/>
          <p:cNvSpPr/>
          <p:nvPr/>
        </p:nvSpPr>
        <p:spPr>
          <a:xfrm flipH="1">
            <a:off x="3120419" y="1728467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Rectangle 42"/>
          <p:cNvSpPr/>
          <p:nvPr/>
        </p:nvSpPr>
        <p:spPr>
          <a:xfrm flipH="1">
            <a:off x="2919197" y="2083424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cxnSp>
        <p:nvCxnSpPr>
          <p:cNvPr id="131" name="直接连接符 130"/>
          <p:cNvCxnSpPr/>
          <p:nvPr/>
        </p:nvCxnSpPr>
        <p:spPr>
          <a:xfrm flipH="1" flipV="1">
            <a:off x="4361186" y="2818234"/>
            <a:ext cx="600141" cy="46162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2106325" y="2818234"/>
            <a:ext cx="225485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2194064" y="2460001"/>
            <a:ext cx="5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000" b="1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Rectangle 42"/>
          <p:cNvSpPr/>
          <p:nvPr/>
        </p:nvSpPr>
        <p:spPr>
          <a:xfrm flipH="1">
            <a:off x="2531138" y="2547684"/>
            <a:ext cx="1557742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Rectangle 42"/>
          <p:cNvSpPr/>
          <p:nvPr/>
        </p:nvSpPr>
        <p:spPr>
          <a:xfrm flipH="1">
            <a:off x="2329916" y="2902641"/>
            <a:ext cx="2119004" cy="3835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</p:spTree>
    <p:extLst>
      <p:ext uri="{BB962C8B-B14F-4D97-AF65-F5344CB8AC3E}">
        <p14:creationId xmlns:p14="http://schemas.microsoft.com/office/powerpoint/2010/main" val="193693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</TotalTime>
  <Words>2541</Words>
  <Application>Microsoft Office PowerPoint</Application>
  <PresentationFormat>宽屏</PresentationFormat>
  <Paragraphs>282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新細明體</vt:lpstr>
      <vt:lpstr>宋体</vt:lpstr>
      <vt:lpstr>微软雅黑</vt:lpstr>
      <vt:lpstr>Arial</vt:lpstr>
      <vt:lpstr>Arial Black</vt:lpstr>
      <vt:lpstr>Calibri</vt:lpstr>
      <vt:lpstr>Impact</vt:lpstr>
      <vt:lpstr>Office 主题​​</vt:lpstr>
      <vt:lpstr>PowerPoint 演示文稿</vt:lpstr>
      <vt:lpstr>CONTENTS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CLICK TO ADD TITLE IN HERE 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精美PPT（不二演示）</cp:lastModifiedBy>
  <cp:revision>127</cp:revision>
  <dcterms:created xsi:type="dcterms:W3CDTF">2014-07-24T05:30:04Z</dcterms:created>
  <dcterms:modified xsi:type="dcterms:W3CDTF">2019-01-24T12:41:56Z</dcterms:modified>
</cp:coreProperties>
</file>