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03" r:id="rId2"/>
    <p:sldId id="256" r:id="rId3"/>
    <p:sldId id="315" r:id="rId4"/>
    <p:sldId id="316" r:id="rId5"/>
    <p:sldId id="319" r:id="rId6"/>
    <p:sldId id="313" r:id="rId7"/>
    <p:sldId id="320" r:id="rId8"/>
    <p:sldId id="321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元宵" id="{F8D93DE1-AFDE-4D8F-9161-C4C1188CA972}">
          <p14:sldIdLst>
            <p14:sldId id="303"/>
            <p14:sldId id="256"/>
            <p14:sldId id="315"/>
            <p14:sldId id="316"/>
            <p14:sldId id="319"/>
            <p14:sldId id="313"/>
            <p14:sldId id="320"/>
            <p14:sldId id="32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42" userDrawn="1">
          <p15:clr>
            <a:srgbClr val="A4A3A4"/>
          </p15:clr>
        </p15:guide>
        <p15:guide id="4" pos="7015" userDrawn="1">
          <p15:clr>
            <a:srgbClr val="A4A3A4"/>
          </p15:clr>
        </p15:guide>
        <p15:guide id="5" pos="325" userDrawn="1">
          <p15:clr>
            <a:srgbClr val="A4A3A4"/>
          </p15:clr>
        </p15:guide>
        <p15:guide id="6" orient="horz" pos="232" userDrawn="1">
          <p15:clr>
            <a:srgbClr val="A4A3A4"/>
          </p15:clr>
        </p15:guide>
        <p15:guide id="7" pos="7491" userDrawn="1">
          <p15:clr>
            <a:srgbClr val="A4A3A4"/>
          </p15:clr>
        </p15:guide>
        <p15:guide id="8" pos="7355" userDrawn="1">
          <p15:clr>
            <a:srgbClr val="A4A3A4"/>
          </p15:clr>
        </p15:guide>
        <p15:guide id="9" pos="211" userDrawn="1">
          <p15:clr>
            <a:srgbClr val="A4A3A4"/>
          </p15:clr>
        </p15:guide>
        <p15:guide id="10" orient="horz" pos="572" userDrawn="1">
          <p15:clr>
            <a:srgbClr val="A4A3A4"/>
          </p15:clr>
        </p15:guide>
        <p15:guide id="11" orient="horz" pos="3770" userDrawn="1">
          <p15:clr>
            <a:srgbClr val="A4A3A4"/>
          </p15:clr>
        </p15:guide>
        <p15:guide id="12" orient="horz" pos="40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592E"/>
    <a:srgbClr val="FBAC43"/>
    <a:srgbClr val="D53738"/>
    <a:srgbClr val="B31414"/>
    <a:srgbClr val="D2611C"/>
    <a:srgbClr val="FFDC2D"/>
    <a:srgbClr val="CD973C"/>
    <a:srgbClr val="F7CD65"/>
    <a:srgbClr val="CB9747"/>
    <a:srgbClr val="DFD0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52" autoAdjust="0"/>
    <p:restoredTop sz="94638" autoAdjust="0"/>
  </p:normalViewPr>
  <p:slideViewPr>
    <p:cSldViewPr snapToGrid="0" showGuides="1">
      <p:cViewPr varScale="1">
        <p:scale>
          <a:sx n="75" d="100"/>
          <a:sy n="75" d="100"/>
        </p:scale>
        <p:origin x="571" y="58"/>
      </p:cViewPr>
      <p:guideLst>
        <p:guide orient="horz" pos="2160"/>
        <p:guide pos="3840"/>
        <p:guide pos="642"/>
        <p:guide pos="7015"/>
        <p:guide pos="325"/>
        <p:guide orient="horz" pos="232"/>
        <p:guide pos="7491"/>
        <p:guide pos="7355"/>
        <p:guide pos="211"/>
        <p:guide orient="horz" pos="572"/>
        <p:guide orient="horz" pos="3770"/>
        <p:guide orient="horz" pos="40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A42BBF-11F0-4015-AF4C-04E0140B4140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2AF704-7633-49C7-92E5-E0165CE1296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545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BC37C9-08E1-496C-BB45-D704CEA22BC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407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AF704-7633-49C7-92E5-E0165CE1296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61781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AF704-7633-49C7-92E5-E0165CE1296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73071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AF704-7633-49C7-92E5-E0165CE1296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89246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AF704-7633-49C7-92E5-E0165CE1296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165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2AF704-7633-49C7-92E5-E0165CE1296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66519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F5A1A98-0398-40C2-B99E-F65B9FE63E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5073D8B8-649B-4F8E-83B0-7649F5BA7B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0215503-2C44-4B6C-A3AC-8705DE683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DD4442E-A6D7-4D8E-BAC1-8383EE611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F2D4B14-2FD2-470B-9481-6D57F4540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710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7F6C158-27F9-4D8E-B3E6-5998A83FB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6229AFB-E686-4ACE-BB5B-D83584E26E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17DB12D-185B-4D9A-B145-70A446676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E4654013-93C1-4738-8F51-AE0281EFE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4D34615-9C86-4642-AF3C-0CBC9F6B48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3414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A00C4E32-A329-4C53-AF29-6548A7F79B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188D5ADD-9FB2-4DD0-8430-97ED567BA8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257E592-7F49-4857-8681-A22129BD5F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9B952B5-A632-4C99-AAD3-DA9558FDD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69D10D0C-E8CD-43BC-9667-548515F66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618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0C4F858-3BB9-46CC-829A-64CF1AC33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FCB9932-0726-42FE-A81A-9438E5AAB3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884D021-63B1-480F-B243-AD7399379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210668B-7AB0-4DB8-A933-45ED115BA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7CD673A-F609-4D49-8D20-419513E8A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674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31E1BB2-29CA-4346-98AC-9F9E35E3E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39CC285-5DD9-4BEB-8063-A1D79D4FB7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30D121E-AF15-443B-8E69-FE443672C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D94BB90-4021-422E-BDE6-CC681C69D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3AF5166-101C-450C-B30D-163ECF952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294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95673C5-4DF0-4992-80E1-E98967DFAB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4C6EB536-D000-4125-886F-7047A728D6F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3CA1B82-6582-4798-9A98-8BC2DA8547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A33D69D-9AFD-4BB7-A32A-BC0EC86496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E21EEFE-66F3-48B2-983A-439E1D9B0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87577268-6AA3-47D5-8AE7-84DFDBE3A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03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C2DFBC5-6424-42AA-BAC2-07DAA934F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2990878-AC13-4833-8F70-B123312BFE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E6052574-C8E9-48BF-BBF8-6CD9150A2B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7C679FFB-968B-477F-B269-79F88582F8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3684976E-4010-47BB-A5E9-F374E41030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A25B4179-35DF-47C9-B7C1-6123BFDD7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DE5F622D-50AE-416F-9915-8D42618C8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E548558F-AF50-428A-8290-1B3866B586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75498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1614875-CB26-4E3B-9044-631956304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82DE06A2-A592-46BF-9646-D5AD7ACEC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E0A3D391-CCFE-48CC-82DA-9FF5D9FC1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59B956DF-B771-482C-85BD-02678B97C3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031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35210AD8-1508-44C7-93F5-9B6CE38C2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F63B000-CA14-4D3F-B127-455B747D2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84E0C36-09BE-4A18-90F5-6FE6A69118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756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2B50B57-41AE-4778-9A5A-74CEE0DA14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FE18997-1577-4398-AF3A-CC2152EBAB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9E0692F-7A73-458D-837F-BFA0D47AE6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5E29E27-9DCE-45E6-8566-60C96654AE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1199B55-6DD4-483C-860E-FFFDB2AC28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A8F54AC7-A71B-487A-A901-B634E54FD2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83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B972AD5-E4DA-43AA-9555-68C17B73A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11B53A66-6E79-4447-B6F2-27FBAB3D8F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B6AFC1ED-6A29-4A0B-9C4A-396B2FD194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9EFE4EF8-7F49-4E9E-BD0C-8AF7E7E329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D06EF-8136-4F07-9B10-7A827CBB79E9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0D048CAC-0892-4D39-8983-C8230DB093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A2363FF-D3F7-4278-B6CE-9C42853EE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978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74654C77-3CB4-4FB3-B5B1-A7C151E26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9BFD085-DE08-405E-A0C4-68491D5887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4529108-A1B5-46B1-8B7B-E0E5004830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D06EF-8136-4F07-9B10-7A827CBB79E9}" type="datetimeFigureOut">
              <a:rPr lang="zh-CN" altLang="en-US" smtClean="0"/>
              <a:t>2019/1/24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523E8C5A-D603-49C7-BFF9-9E42394B4A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55CAF19-E332-4E65-A713-AFA656177C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28577E-47D8-4CEB-B98E-59BC0222A7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035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image" Target="../media/image1.png"/><Relationship Id="rId4" Type="http://schemas.openxmlformats.org/officeDocument/2006/relationships/tags" Target="../tags/tag4.xml"/><Relationship Id="rId9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png"/><Relationship Id="rId18" Type="http://schemas.openxmlformats.org/officeDocument/2006/relationships/image" Target="../media/image18.png"/><Relationship Id="rId3" Type="http://schemas.openxmlformats.org/officeDocument/2006/relationships/tags" Target="../tags/tag10.xml"/><Relationship Id="rId21" Type="http://schemas.openxmlformats.org/officeDocument/2006/relationships/image" Target="../media/image21.png"/><Relationship Id="rId7" Type="http://schemas.openxmlformats.org/officeDocument/2006/relationships/notesSlide" Target="../notesSlides/notesSlide5.xml"/><Relationship Id="rId12" Type="http://schemas.openxmlformats.org/officeDocument/2006/relationships/image" Target="../media/image13.png"/><Relationship Id="rId17" Type="http://schemas.openxmlformats.org/officeDocument/2006/relationships/image" Target="../media/image17.png"/><Relationship Id="rId2" Type="http://schemas.openxmlformats.org/officeDocument/2006/relationships/tags" Target="../tags/tag9.xml"/><Relationship Id="rId16" Type="http://schemas.openxmlformats.org/officeDocument/2006/relationships/image" Target="../media/image16.png"/><Relationship Id="rId20" Type="http://schemas.openxmlformats.org/officeDocument/2006/relationships/image" Target="../media/image20.png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12.png"/><Relationship Id="rId5" Type="http://schemas.openxmlformats.org/officeDocument/2006/relationships/tags" Target="../tags/tag12.xml"/><Relationship Id="rId15" Type="http://schemas.openxmlformats.org/officeDocument/2006/relationships/image" Target="../media/image15.png"/><Relationship Id="rId10" Type="http://schemas.openxmlformats.org/officeDocument/2006/relationships/image" Target="../media/image11.png"/><Relationship Id="rId19" Type="http://schemas.openxmlformats.org/officeDocument/2006/relationships/image" Target="../media/image19.png"/><Relationship Id="rId4" Type="http://schemas.openxmlformats.org/officeDocument/2006/relationships/tags" Target="../tags/tag11.xml"/><Relationship Id="rId9" Type="http://schemas.openxmlformats.org/officeDocument/2006/relationships/image" Target="../media/image10.png"/><Relationship Id="rId14" Type="http://schemas.microsoft.com/office/2007/relationships/hdphoto" Target="../media/hdphoto2.wdp"/><Relationship Id="rId22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 descr="图片包含 地面, 墙壁, 建筑物, 地板&#10;&#10;已生成高可信度的说明">
            <a:extLst>
              <a:ext uri="{FF2B5EF4-FFF2-40B4-BE49-F238E27FC236}">
                <a16:creationId xmlns="" xmlns:a16="http://schemas.microsoft.com/office/drawing/2014/main" id="{CA63288F-164C-4302-AFC2-6C0581165BB3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36904"/>
            <a:ext cx="12192000" cy="4584192"/>
          </a:xfrm>
          <a:prstGeom prst="rect">
            <a:avLst/>
          </a:prstGeom>
        </p:spPr>
      </p:pic>
      <p:grpSp>
        <p:nvGrpSpPr>
          <p:cNvPr id="71" name="组合 70">
            <a:extLst>
              <a:ext uri="{FF2B5EF4-FFF2-40B4-BE49-F238E27FC236}">
                <a16:creationId xmlns="" xmlns:a16="http://schemas.microsoft.com/office/drawing/2014/main" id="{C2270237-9A65-4458-AAF8-50EE77E19FEF}"/>
              </a:ext>
            </a:extLst>
          </p:cNvPr>
          <p:cNvGrpSpPr/>
          <p:nvPr/>
        </p:nvGrpSpPr>
        <p:grpSpPr>
          <a:xfrm>
            <a:off x="4455547" y="2419560"/>
            <a:ext cx="1239635" cy="160558"/>
            <a:chOff x="1574906" y="2630035"/>
            <a:chExt cx="1944724" cy="208373"/>
          </a:xfrm>
        </p:grpSpPr>
        <p:grpSp>
          <p:nvGrpSpPr>
            <p:cNvPr id="76" name="组合 75">
              <a:extLst>
                <a:ext uri="{FF2B5EF4-FFF2-40B4-BE49-F238E27FC236}">
                  <a16:creationId xmlns="" xmlns:a16="http://schemas.microsoft.com/office/drawing/2014/main" id="{DBEEA955-EC9F-4B17-B577-7F16D0CEBE27}"/>
                </a:ext>
              </a:extLst>
            </p:cNvPr>
            <p:cNvGrpSpPr/>
            <p:nvPr/>
          </p:nvGrpSpPr>
          <p:grpSpPr>
            <a:xfrm>
              <a:off x="1574906" y="2630035"/>
              <a:ext cx="1944724" cy="208373"/>
              <a:chOff x="3533336" y="3549797"/>
              <a:chExt cx="3285098" cy="351990"/>
            </a:xfrm>
          </p:grpSpPr>
          <p:sp>
            <p:nvSpPr>
              <p:cNvPr id="82" name="任意多边形: 形状 81">
                <a:extLst>
                  <a:ext uri="{FF2B5EF4-FFF2-40B4-BE49-F238E27FC236}">
                    <a16:creationId xmlns="" xmlns:a16="http://schemas.microsoft.com/office/drawing/2014/main" id="{A0211687-2AEB-4AD9-94FB-82C500ED6207}"/>
                  </a:ext>
                </a:extLst>
              </p:cNvPr>
              <p:cNvSpPr/>
              <p:nvPr/>
            </p:nvSpPr>
            <p:spPr>
              <a:xfrm>
                <a:off x="3589020" y="3578591"/>
                <a:ext cx="3173730" cy="133541"/>
              </a:xfrm>
              <a:custGeom>
                <a:avLst/>
                <a:gdLst>
                  <a:gd name="connsiteX0" fmla="*/ 0 w 3173730"/>
                  <a:gd name="connsiteY0" fmla="*/ 0 h 133350"/>
                  <a:gd name="connsiteX1" fmla="*/ 323850 w 3173730"/>
                  <a:gd name="connsiteY1" fmla="*/ 0 h 133350"/>
                  <a:gd name="connsiteX2" fmla="*/ 323850 w 3173730"/>
                  <a:gd name="connsiteY2" fmla="*/ 76200 h 133350"/>
                  <a:gd name="connsiteX3" fmla="*/ 251460 w 3173730"/>
                  <a:gd name="connsiteY3" fmla="*/ 76200 h 133350"/>
                  <a:gd name="connsiteX4" fmla="*/ 251460 w 3173730"/>
                  <a:gd name="connsiteY4" fmla="*/ 133350 h 133350"/>
                  <a:gd name="connsiteX5" fmla="*/ 2922270 w 3173730"/>
                  <a:gd name="connsiteY5" fmla="*/ 133350 h 133350"/>
                  <a:gd name="connsiteX6" fmla="*/ 2922270 w 3173730"/>
                  <a:gd name="connsiteY6" fmla="*/ 64770 h 133350"/>
                  <a:gd name="connsiteX7" fmla="*/ 2842260 w 3173730"/>
                  <a:gd name="connsiteY7" fmla="*/ 64770 h 133350"/>
                  <a:gd name="connsiteX8" fmla="*/ 2842260 w 3173730"/>
                  <a:gd name="connsiteY8" fmla="*/ 0 h 133350"/>
                  <a:gd name="connsiteX9" fmla="*/ 3173730 w 3173730"/>
                  <a:gd name="connsiteY9" fmla="*/ 0 h 133350"/>
                  <a:gd name="connsiteX0" fmla="*/ 0 w 3173730"/>
                  <a:gd name="connsiteY0" fmla="*/ 134 h 133484"/>
                  <a:gd name="connsiteX1" fmla="*/ 323850 w 3173730"/>
                  <a:gd name="connsiteY1" fmla="*/ 134 h 133484"/>
                  <a:gd name="connsiteX2" fmla="*/ 323850 w 3173730"/>
                  <a:gd name="connsiteY2" fmla="*/ 76334 h 133484"/>
                  <a:gd name="connsiteX3" fmla="*/ 251460 w 3173730"/>
                  <a:gd name="connsiteY3" fmla="*/ 76334 h 133484"/>
                  <a:gd name="connsiteX4" fmla="*/ 251460 w 3173730"/>
                  <a:gd name="connsiteY4" fmla="*/ 133484 h 133484"/>
                  <a:gd name="connsiteX5" fmla="*/ 2922270 w 3173730"/>
                  <a:gd name="connsiteY5" fmla="*/ 133484 h 133484"/>
                  <a:gd name="connsiteX6" fmla="*/ 2922270 w 3173730"/>
                  <a:gd name="connsiteY6" fmla="*/ 64904 h 133484"/>
                  <a:gd name="connsiteX7" fmla="*/ 2842260 w 3173730"/>
                  <a:gd name="connsiteY7" fmla="*/ 64904 h 133484"/>
                  <a:gd name="connsiteX8" fmla="*/ 2842260 w 3173730"/>
                  <a:gd name="connsiteY8" fmla="*/ 134 h 133484"/>
                  <a:gd name="connsiteX9" fmla="*/ 3173730 w 3173730"/>
                  <a:gd name="connsiteY9" fmla="*/ 134 h 133484"/>
                  <a:gd name="connsiteX0" fmla="*/ 0 w 3173730"/>
                  <a:gd name="connsiteY0" fmla="*/ 90 h 133440"/>
                  <a:gd name="connsiteX1" fmla="*/ 323850 w 3173730"/>
                  <a:gd name="connsiteY1" fmla="*/ 90 h 133440"/>
                  <a:gd name="connsiteX2" fmla="*/ 323850 w 3173730"/>
                  <a:gd name="connsiteY2" fmla="*/ 76290 h 133440"/>
                  <a:gd name="connsiteX3" fmla="*/ 251460 w 3173730"/>
                  <a:gd name="connsiteY3" fmla="*/ 76290 h 133440"/>
                  <a:gd name="connsiteX4" fmla="*/ 251460 w 3173730"/>
                  <a:gd name="connsiteY4" fmla="*/ 133440 h 133440"/>
                  <a:gd name="connsiteX5" fmla="*/ 2922270 w 3173730"/>
                  <a:gd name="connsiteY5" fmla="*/ 133440 h 133440"/>
                  <a:gd name="connsiteX6" fmla="*/ 2922270 w 3173730"/>
                  <a:gd name="connsiteY6" fmla="*/ 64860 h 133440"/>
                  <a:gd name="connsiteX7" fmla="*/ 2842260 w 3173730"/>
                  <a:gd name="connsiteY7" fmla="*/ 64860 h 133440"/>
                  <a:gd name="connsiteX8" fmla="*/ 2842260 w 3173730"/>
                  <a:gd name="connsiteY8" fmla="*/ 90 h 133440"/>
                  <a:gd name="connsiteX9" fmla="*/ 3173730 w 3173730"/>
                  <a:gd name="connsiteY9" fmla="*/ 90 h 133440"/>
                  <a:gd name="connsiteX0" fmla="*/ 0 w 3173730"/>
                  <a:gd name="connsiteY0" fmla="*/ 90 h 133440"/>
                  <a:gd name="connsiteX1" fmla="*/ 323850 w 3173730"/>
                  <a:gd name="connsiteY1" fmla="*/ 90 h 133440"/>
                  <a:gd name="connsiteX2" fmla="*/ 323850 w 3173730"/>
                  <a:gd name="connsiteY2" fmla="*/ 76290 h 133440"/>
                  <a:gd name="connsiteX3" fmla="*/ 251460 w 3173730"/>
                  <a:gd name="connsiteY3" fmla="*/ 76290 h 133440"/>
                  <a:gd name="connsiteX4" fmla="*/ 251460 w 3173730"/>
                  <a:gd name="connsiteY4" fmla="*/ 133440 h 133440"/>
                  <a:gd name="connsiteX5" fmla="*/ 2922270 w 3173730"/>
                  <a:gd name="connsiteY5" fmla="*/ 133440 h 133440"/>
                  <a:gd name="connsiteX6" fmla="*/ 2922270 w 3173730"/>
                  <a:gd name="connsiteY6" fmla="*/ 64860 h 133440"/>
                  <a:gd name="connsiteX7" fmla="*/ 2842260 w 3173730"/>
                  <a:gd name="connsiteY7" fmla="*/ 64860 h 133440"/>
                  <a:gd name="connsiteX8" fmla="*/ 2842260 w 3173730"/>
                  <a:gd name="connsiteY8" fmla="*/ 90 h 133440"/>
                  <a:gd name="connsiteX9" fmla="*/ 3173730 w 3173730"/>
                  <a:gd name="connsiteY9" fmla="*/ 90 h 133440"/>
                  <a:gd name="connsiteX0" fmla="*/ 0 w 3173730"/>
                  <a:gd name="connsiteY0" fmla="*/ 15 h 133365"/>
                  <a:gd name="connsiteX1" fmla="*/ 323850 w 3173730"/>
                  <a:gd name="connsiteY1" fmla="*/ 15 h 133365"/>
                  <a:gd name="connsiteX2" fmla="*/ 323850 w 3173730"/>
                  <a:gd name="connsiteY2" fmla="*/ 76215 h 133365"/>
                  <a:gd name="connsiteX3" fmla="*/ 251460 w 3173730"/>
                  <a:gd name="connsiteY3" fmla="*/ 76215 h 133365"/>
                  <a:gd name="connsiteX4" fmla="*/ 251460 w 3173730"/>
                  <a:gd name="connsiteY4" fmla="*/ 133365 h 133365"/>
                  <a:gd name="connsiteX5" fmla="*/ 2922270 w 3173730"/>
                  <a:gd name="connsiteY5" fmla="*/ 133365 h 133365"/>
                  <a:gd name="connsiteX6" fmla="*/ 2922270 w 3173730"/>
                  <a:gd name="connsiteY6" fmla="*/ 64785 h 133365"/>
                  <a:gd name="connsiteX7" fmla="*/ 2842260 w 3173730"/>
                  <a:gd name="connsiteY7" fmla="*/ 64785 h 133365"/>
                  <a:gd name="connsiteX8" fmla="*/ 2842260 w 3173730"/>
                  <a:gd name="connsiteY8" fmla="*/ 15 h 133365"/>
                  <a:gd name="connsiteX9" fmla="*/ 3173730 w 3173730"/>
                  <a:gd name="connsiteY9" fmla="*/ 15 h 133365"/>
                  <a:gd name="connsiteX0" fmla="*/ 0 w 3173730"/>
                  <a:gd name="connsiteY0" fmla="*/ 15 h 133365"/>
                  <a:gd name="connsiteX1" fmla="*/ 323850 w 3173730"/>
                  <a:gd name="connsiteY1" fmla="*/ 15 h 133365"/>
                  <a:gd name="connsiteX2" fmla="*/ 323850 w 3173730"/>
                  <a:gd name="connsiteY2" fmla="*/ 76215 h 133365"/>
                  <a:gd name="connsiteX3" fmla="*/ 251460 w 3173730"/>
                  <a:gd name="connsiteY3" fmla="*/ 76215 h 133365"/>
                  <a:gd name="connsiteX4" fmla="*/ 251460 w 3173730"/>
                  <a:gd name="connsiteY4" fmla="*/ 133365 h 133365"/>
                  <a:gd name="connsiteX5" fmla="*/ 2922270 w 3173730"/>
                  <a:gd name="connsiteY5" fmla="*/ 133365 h 133365"/>
                  <a:gd name="connsiteX6" fmla="*/ 2922270 w 3173730"/>
                  <a:gd name="connsiteY6" fmla="*/ 64785 h 133365"/>
                  <a:gd name="connsiteX7" fmla="*/ 2842260 w 3173730"/>
                  <a:gd name="connsiteY7" fmla="*/ 64785 h 133365"/>
                  <a:gd name="connsiteX8" fmla="*/ 2842260 w 3173730"/>
                  <a:gd name="connsiteY8" fmla="*/ 15 h 133365"/>
                  <a:gd name="connsiteX9" fmla="*/ 3173730 w 3173730"/>
                  <a:gd name="connsiteY9" fmla="*/ 15 h 133365"/>
                  <a:gd name="connsiteX0" fmla="*/ 0 w 3173730"/>
                  <a:gd name="connsiteY0" fmla="*/ 15 h 133541"/>
                  <a:gd name="connsiteX1" fmla="*/ 323850 w 3173730"/>
                  <a:gd name="connsiteY1" fmla="*/ 15 h 133541"/>
                  <a:gd name="connsiteX2" fmla="*/ 323850 w 3173730"/>
                  <a:gd name="connsiteY2" fmla="*/ 76215 h 133541"/>
                  <a:gd name="connsiteX3" fmla="*/ 251460 w 3173730"/>
                  <a:gd name="connsiteY3" fmla="*/ 76215 h 133541"/>
                  <a:gd name="connsiteX4" fmla="*/ 251460 w 3173730"/>
                  <a:gd name="connsiteY4" fmla="*/ 133365 h 133541"/>
                  <a:gd name="connsiteX5" fmla="*/ 2922270 w 3173730"/>
                  <a:gd name="connsiteY5" fmla="*/ 133365 h 133541"/>
                  <a:gd name="connsiteX6" fmla="*/ 2922270 w 3173730"/>
                  <a:gd name="connsiteY6" fmla="*/ 64785 h 133541"/>
                  <a:gd name="connsiteX7" fmla="*/ 2842260 w 3173730"/>
                  <a:gd name="connsiteY7" fmla="*/ 64785 h 133541"/>
                  <a:gd name="connsiteX8" fmla="*/ 2842260 w 3173730"/>
                  <a:gd name="connsiteY8" fmla="*/ 15 h 133541"/>
                  <a:gd name="connsiteX9" fmla="*/ 3173730 w 3173730"/>
                  <a:gd name="connsiteY9" fmla="*/ 15 h 133541"/>
                  <a:gd name="connsiteX0" fmla="*/ 0 w 3173730"/>
                  <a:gd name="connsiteY0" fmla="*/ 15 h 133541"/>
                  <a:gd name="connsiteX1" fmla="*/ 323850 w 3173730"/>
                  <a:gd name="connsiteY1" fmla="*/ 15 h 133541"/>
                  <a:gd name="connsiteX2" fmla="*/ 323850 w 3173730"/>
                  <a:gd name="connsiteY2" fmla="*/ 76215 h 133541"/>
                  <a:gd name="connsiteX3" fmla="*/ 251460 w 3173730"/>
                  <a:gd name="connsiteY3" fmla="*/ 76215 h 133541"/>
                  <a:gd name="connsiteX4" fmla="*/ 251460 w 3173730"/>
                  <a:gd name="connsiteY4" fmla="*/ 133365 h 133541"/>
                  <a:gd name="connsiteX5" fmla="*/ 2922270 w 3173730"/>
                  <a:gd name="connsiteY5" fmla="*/ 133365 h 133541"/>
                  <a:gd name="connsiteX6" fmla="*/ 2922270 w 3173730"/>
                  <a:gd name="connsiteY6" fmla="*/ 64785 h 133541"/>
                  <a:gd name="connsiteX7" fmla="*/ 2842260 w 3173730"/>
                  <a:gd name="connsiteY7" fmla="*/ 64785 h 133541"/>
                  <a:gd name="connsiteX8" fmla="*/ 2842260 w 3173730"/>
                  <a:gd name="connsiteY8" fmla="*/ 15 h 133541"/>
                  <a:gd name="connsiteX9" fmla="*/ 3173730 w 3173730"/>
                  <a:gd name="connsiteY9" fmla="*/ 15 h 133541"/>
                  <a:gd name="connsiteX0" fmla="*/ 0 w 3173730"/>
                  <a:gd name="connsiteY0" fmla="*/ 15 h 133541"/>
                  <a:gd name="connsiteX1" fmla="*/ 323850 w 3173730"/>
                  <a:gd name="connsiteY1" fmla="*/ 15 h 133541"/>
                  <a:gd name="connsiteX2" fmla="*/ 323850 w 3173730"/>
                  <a:gd name="connsiteY2" fmla="*/ 76215 h 133541"/>
                  <a:gd name="connsiteX3" fmla="*/ 251460 w 3173730"/>
                  <a:gd name="connsiteY3" fmla="*/ 76215 h 133541"/>
                  <a:gd name="connsiteX4" fmla="*/ 251460 w 3173730"/>
                  <a:gd name="connsiteY4" fmla="*/ 133365 h 133541"/>
                  <a:gd name="connsiteX5" fmla="*/ 2922270 w 3173730"/>
                  <a:gd name="connsiteY5" fmla="*/ 133365 h 133541"/>
                  <a:gd name="connsiteX6" fmla="*/ 2922270 w 3173730"/>
                  <a:gd name="connsiteY6" fmla="*/ 64785 h 133541"/>
                  <a:gd name="connsiteX7" fmla="*/ 2842260 w 3173730"/>
                  <a:gd name="connsiteY7" fmla="*/ 64785 h 133541"/>
                  <a:gd name="connsiteX8" fmla="*/ 2842260 w 3173730"/>
                  <a:gd name="connsiteY8" fmla="*/ 15 h 133541"/>
                  <a:gd name="connsiteX9" fmla="*/ 3173730 w 3173730"/>
                  <a:gd name="connsiteY9" fmla="*/ 15 h 133541"/>
                  <a:gd name="connsiteX0" fmla="*/ 0 w 3173730"/>
                  <a:gd name="connsiteY0" fmla="*/ 15 h 133541"/>
                  <a:gd name="connsiteX1" fmla="*/ 323850 w 3173730"/>
                  <a:gd name="connsiteY1" fmla="*/ 15 h 133541"/>
                  <a:gd name="connsiteX2" fmla="*/ 323850 w 3173730"/>
                  <a:gd name="connsiteY2" fmla="*/ 76215 h 133541"/>
                  <a:gd name="connsiteX3" fmla="*/ 251460 w 3173730"/>
                  <a:gd name="connsiteY3" fmla="*/ 76215 h 133541"/>
                  <a:gd name="connsiteX4" fmla="*/ 251460 w 3173730"/>
                  <a:gd name="connsiteY4" fmla="*/ 133365 h 133541"/>
                  <a:gd name="connsiteX5" fmla="*/ 2922270 w 3173730"/>
                  <a:gd name="connsiteY5" fmla="*/ 133365 h 133541"/>
                  <a:gd name="connsiteX6" fmla="*/ 2922270 w 3173730"/>
                  <a:gd name="connsiteY6" fmla="*/ 64785 h 133541"/>
                  <a:gd name="connsiteX7" fmla="*/ 2842260 w 3173730"/>
                  <a:gd name="connsiteY7" fmla="*/ 64785 h 133541"/>
                  <a:gd name="connsiteX8" fmla="*/ 2842260 w 3173730"/>
                  <a:gd name="connsiteY8" fmla="*/ 15 h 133541"/>
                  <a:gd name="connsiteX9" fmla="*/ 3173730 w 3173730"/>
                  <a:gd name="connsiteY9" fmla="*/ 15 h 133541"/>
                  <a:gd name="connsiteX0" fmla="*/ 0 w 3173730"/>
                  <a:gd name="connsiteY0" fmla="*/ 15 h 133541"/>
                  <a:gd name="connsiteX1" fmla="*/ 323850 w 3173730"/>
                  <a:gd name="connsiteY1" fmla="*/ 15 h 133541"/>
                  <a:gd name="connsiteX2" fmla="*/ 323850 w 3173730"/>
                  <a:gd name="connsiteY2" fmla="*/ 76215 h 133541"/>
                  <a:gd name="connsiteX3" fmla="*/ 251460 w 3173730"/>
                  <a:gd name="connsiteY3" fmla="*/ 76215 h 133541"/>
                  <a:gd name="connsiteX4" fmla="*/ 251460 w 3173730"/>
                  <a:gd name="connsiteY4" fmla="*/ 133365 h 133541"/>
                  <a:gd name="connsiteX5" fmla="*/ 2922270 w 3173730"/>
                  <a:gd name="connsiteY5" fmla="*/ 133365 h 133541"/>
                  <a:gd name="connsiteX6" fmla="*/ 2922270 w 3173730"/>
                  <a:gd name="connsiteY6" fmla="*/ 64785 h 133541"/>
                  <a:gd name="connsiteX7" fmla="*/ 2842260 w 3173730"/>
                  <a:gd name="connsiteY7" fmla="*/ 64785 h 133541"/>
                  <a:gd name="connsiteX8" fmla="*/ 2842260 w 3173730"/>
                  <a:gd name="connsiteY8" fmla="*/ 15 h 133541"/>
                  <a:gd name="connsiteX9" fmla="*/ 3173730 w 3173730"/>
                  <a:gd name="connsiteY9" fmla="*/ 15 h 133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73730" h="133541">
                    <a:moveTo>
                      <a:pt x="0" y="15"/>
                    </a:moveTo>
                    <a:lnTo>
                      <a:pt x="323850" y="15"/>
                    </a:lnTo>
                    <a:cubicBezTo>
                      <a:pt x="367665" y="-1255"/>
                      <a:pt x="363855" y="79390"/>
                      <a:pt x="323850" y="76215"/>
                    </a:cubicBezTo>
                    <a:lnTo>
                      <a:pt x="251460" y="76215"/>
                    </a:lnTo>
                    <a:cubicBezTo>
                      <a:pt x="207645" y="78120"/>
                      <a:pt x="211455" y="137175"/>
                      <a:pt x="251460" y="133365"/>
                    </a:cubicBezTo>
                    <a:lnTo>
                      <a:pt x="2922270" y="133365"/>
                    </a:lnTo>
                    <a:cubicBezTo>
                      <a:pt x="2969895" y="133365"/>
                      <a:pt x="2971800" y="64785"/>
                      <a:pt x="2922270" y="64785"/>
                    </a:cubicBezTo>
                    <a:lnTo>
                      <a:pt x="2842260" y="64785"/>
                    </a:lnTo>
                    <a:cubicBezTo>
                      <a:pt x="2796540" y="66055"/>
                      <a:pt x="2794635" y="4460"/>
                      <a:pt x="2842260" y="15"/>
                    </a:cubicBezTo>
                    <a:lnTo>
                      <a:pt x="3173730" y="15"/>
                    </a:lnTo>
                  </a:path>
                </a:pathLst>
              </a:cu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="" xmlns:a16="http://schemas.microsoft.com/office/drawing/2014/main" id="{B3161BEA-E62A-4202-B161-D633FADFA63B}"/>
                  </a:ext>
                </a:extLst>
              </p:cNvPr>
              <p:cNvSpPr/>
              <p:nvPr/>
            </p:nvSpPr>
            <p:spPr>
              <a:xfrm>
                <a:off x="3533336" y="3549797"/>
                <a:ext cx="57588" cy="57588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>
                <a:extLst>
                  <a:ext uri="{FF2B5EF4-FFF2-40B4-BE49-F238E27FC236}">
                    <a16:creationId xmlns="" xmlns:a16="http://schemas.microsoft.com/office/drawing/2014/main" id="{EA2C9471-0716-483C-921D-B200CD496F15}"/>
                  </a:ext>
                </a:extLst>
              </p:cNvPr>
              <p:cNvSpPr/>
              <p:nvPr/>
            </p:nvSpPr>
            <p:spPr>
              <a:xfrm>
                <a:off x="6760846" y="3552596"/>
                <a:ext cx="57588" cy="57588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>
                <a:extLst>
                  <a:ext uri="{FF2B5EF4-FFF2-40B4-BE49-F238E27FC236}">
                    <a16:creationId xmlns="" xmlns:a16="http://schemas.microsoft.com/office/drawing/2014/main" id="{15C0F5F6-EB84-4C2C-A698-F7162B10F0E6}"/>
                  </a:ext>
                </a:extLst>
              </p:cNvPr>
              <p:cNvSpPr/>
              <p:nvPr/>
            </p:nvSpPr>
            <p:spPr>
              <a:xfrm>
                <a:off x="6397691" y="3844199"/>
                <a:ext cx="57588" cy="57588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F91E5EB6-28F7-453C-AD4B-C7F592A07C67}"/>
                </a:ext>
              </a:extLst>
            </p:cNvPr>
            <p:cNvSpPr/>
            <p:nvPr/>
          </p:nvSpPr>
          <p:spPr>
            <a:xfrm flipH="1">
              <a:off x="1826787" y="2725558"/>
              <a:ext cx="1440962" cy="98499"/>
            </a:xfrm>
            <a:custGeom>
              <a:avLst/>
              <a:gdLst>
                <a:gd name="connsiteX0" fmla="*/ 0 w 1394460"/>
                <a:gd name="connsiteY0" fmla="*/ 152400 h 152400"/>
                <a:gd name="connsiteX1" fmla="*/ 1394460 w 1394460"/>
                <a:gd name="connsiteY1" fmla="*/ 152400 h 152400"/>
                <a:gd name="connsiteX2" fmla="*/ 1394460 w 1394460"/>
                <a:gd name="connsiteY2" fmla="*/ 0 h 152400"/>
                <a:gd name="connsiteX0" fmla="*/ 0 w 1419860"/>
                <a:gd name="connsiteY0" fmla="*/ 152400 h 152400"/>
                <a:gd name="connsiteX1" fmla="*/ 1394460 w 1419860"/>
                <a:gd name="connsiteY1" fmla="*/ 152400 h 152400"/>
                <a:gd name="connsiteX2" fmla="*/ 1394460 w 1419860"/>
                <a:gd name="connsiteY2" fmla="*/ 0 h 152400"/>
                <a:gd name="connsiteX0" fmla="*/ 0 w 1440962"/>
                <a:gd name="connsiteY0" fmla="*/ 152400 h 152425"/>
                <a:gd name="connsiteX1" fmla="*/ 1394460 w 1440962"/>
                <a:gd name="connsiteY1" fmla="*/ 152400 h 152425"/>
                <a:gd name="connsiteX2" fmla="*/ 1394460 w 1440962"/>
                <a:gd name="connsiteY2" fmla="*/ 0 h 1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962" h="152425">
                  <a:moveTo>
                    <a:pt x="0" y="152400"/>
                  </a:moveTo>
                  <a:lnTo>
                    <a:pt x="1394460" y="152400"/>
                  </a:lnTo>
                  <a:cubicBezTo>
                    <a:pt x="1461135" y="154662"/>
                    <a:pt x="1451610" y="6581"/>
                    <a:pt x="1394460" y="0"/>
                  </a:cubicBez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PA_任意多边形 58"/>
          <p:cNvSpPr/>
          <p:nvPr>
            <p:custDataLst>
              <p:tags r:id="rId1"/>
            </p:custDataLst>
          </p:nvPr>
        </p:nvSpPr>
        <p:spPr>
          <a:xfrm>
            <a:off x="3596640" y="2910730"/>
            <a:ext cx="5029200" cy="2504324"/>
          </a:xfrm>
          <a:custGeom>
            <a:avLst/>
            <a:gdLst>
              <a:gd name="connsiteX0" fmla="*/ 0 w 5550946"/>
              <a:gd name="connsiteY0" fmla="*/ 2173044 h 2173044"/>
              <a:gd name="connsiteX1" fmla="*/ 796066 w 5550946"/>
              <a:gd name="connsiteY1" fmla="*/ 559397 h 2173044"/>
              <a:gd name="connsiteX2" fmla="*/ 1506070 w 5550946"/>
              <a:gd name="connsiteY2" fmla="*/ 2033195 h 2173044"/>
              <a:gd name="connsiteX3" fmla="*/ 1925618 w 5550946"/>
              <a:gd name="connsiteY3" fmla="*/ 1032734 h 2173044"/>
              <a:gd name="connsiteX4" fmla="*/ 2259106 w 5550946"/>
              <a:gd name="connsiteY4" fmla="*/ 1968649 h 2173044"/>
              <a:gd name="connsiteX5" fmla="*/ 2947595 w 5550946"/>
              <a:gd name="connsiteY5" fmla="*/ 0 h 2173044"/>
              <a:gd name="connsiteX6" fmla="*/ 3926541 w 5550946"/>
              <a:gd name="connsiteY6" fmla="*/ 1925619 h 2173044"/>
              <a:gd name="connsiteX7" fmla="*/ 4883971 w 5550946"/>
              <a:gd name="connsiteY7" fmla="*/ 1183341 h 2173044"/>
              <a:gd name="connsiteX8" fmla="*/ 5550946 w 5550946"/>
              <a:gd name="connsiteY8" fmla="*/ 1818042 h 2173044"/>
              <a:gd name="connsiteX0" fmla="*/ 0 w 5550946"/>
              <a:gd name="connsiteY0" fmla="*/ 2173044 h 2173044"/>
              <a:gd name="connsiteX1" fmla="*/ 796066 w 5550946"/>
              <a:gd name="connsiteY1" fmla="*/ 559397 h 2173044"/>
              <a:gd name="connsiteX2" fmla="*/ 1506070 w 5550946"/>
              <a:gd name="connsiteY2" fmla="*/ 2033195 h 2173044"/>
              <a:gd name="connsiteX3" fmla="*/ 1925618 w 5550946"/>
              <a:gd name="connsiteY3" fmla="*/ 1032734 h 2173044"/>
              <a:gd name="connsiteX4" fmla="*/ 2259106 w 5550946"/>
              <a:gd name="connsiteY4" fmla="*/ 1968649 h 2173044"/>
              <a:gd name="connsiteX5" fmla="*/ 2947595 w 5550946"/>
              <a:gd name="connsiteY5" fmla="*/ 0 h 2173044"/>
              <a:gd name="connsiteX6" fmla="*/ 3926541 w 5550946"/>
              <a:gd name="connsiteY6" fmla="*/ 1925619 h 2173044"/>
              <a:gd name="connsiteX7" fmla="*/ 4883971 w 5550946"/>
              <a:gd name="connsiteY7" fmla="*/ 1183341 h 2173044"/>
              <a:gd name="connsiteX8" fmla="*/ 5550946 w 5550946"/>
              <a:gd name="connsiteY8" fmla="*/ 1818042 h 2173044"/>
              <a:gd name="connsiteX0" fmla="*/ 0 w 5550946"/>
              <a:gd name="connsiteY0" fmla="*/ 2173044 h 2173044"/>
              <a:gd name="connsiteX1" fmla="*/ 796066 w 5550946"/>
              <a:gd name="connsiteY1" fmla="*/ 559397 h 2173044"/>
              <a:gd name="connsiteX2" fmla="*/ 1506070 w 5550946"/>
              <a:gd name="connsiteY2" fmla="*/ 2033195 h 2173044"/>
              <a:gd name="connsiteX3" fmla="*/ 1925618 w 5550946"/>
              <a:gd name="connsiteY3" fmla="*/ 1032734 h 2173044"/>
              <a:gd name="connsiteX4" fmla="*/ 2259106 w 5550946"/>
              <a:gd name="connsiteY4" fmla="*/ 1968649 h 2173044"/>
              <a:gd name="connsiteX5" fmla="*/ 2947595 w 5550946"/>
              <a:gd name="connsiteY5" fmla="*/ 0 h 2173044"/>
              <a:gd name="connsiteX6" fmla="*/ 3926541 w 5550946"/>
              <a:gd name="connsiteY6" fmla="*/ 1925619 h 2173044"/>
              <a:gd name="connsiteX7" fmla="*/ 4883971 w 5550946"/>
              <a:gd name="connsiteY7" fmla="*/ 1183341 h 2173044"/>
              <a:gd name="connsiteX8" fmla="*/ 5550946 w 5550946"/>
              <a:gd name="connsiteY8" fmla="*/ 1818042 h 2173044"/>
              <a:gd name="connsiteX0" fmla="*/ 0 w 5550946"/>
              <a:gd name="connsiteY0" fmla="*/ 2286953 h 2286953"/>
              <a:gd name="connsiteX1" fmla="*/ 796066 w 5550946"/>
              <a:gd name="connsiteY1" fmla="*/ 673306 h 2286953"/>
              <a:gd name="connsiteX2" fmla="*/ 1506070 w 5550946"/>
              <a:gd name="connsiteY2" fmla="*/ 2147104 h 2286953"/>
              <a:gd name="connsiteX3" fmla="*/ 1925618 w 5550946"/>
              <a:gd name="connsiteY3" fmla="*/ 1146643 h 2286953"/>
              <a:gd name="connsiteX4" fmla="*/ 2259106 w 5550946"/>
              <a:gd name="connsiteY4" fmla="*/ 2082558 h 2286953"/>
              <a:gd name="connsiteX5" fmla="*/ 2947595 w 5550946"/>
              <a:gd name="connsiteY5" fmla="*/ 113909 h 2286953"/>
              <a:gd name="connsiteX6" fmla="*/ 3926541 w 5550946"/>
              <a:gd name="connsiteY6" fmla="*/ 2039528 h 2286953"/>
              <a:gd name="connsiteX7" fmla="*/ 4883971 w 5550946"/>
              <a:gd name="connsiteY7" fmla="*/ 1297250 h 2286953"/>
              <a:gd name="connsiteX8" fmla="*/ 5550946 w 5550946"/>
              <a:gd name="connsiteY8" fmla="*/ 1931951 h 2286953"/>
              <a:gd name="connsiteX0" fmla="*/ 0 w 5550946"/>
              <a:gd name="connsiteY0" fmla="*/ 2286953 h 2286953"/>
              <a:gd name="connsiteX1" fmla="*/ 796066 w 5550946"/>
              <a:gd name="connsiteY1" fmla="*/ 673306 h 2286953"/>
              <a:gd name="connsiteX2" fmla="*/ 1506070 w 5550946"/>
              <a:gd name="connsiteY2" fmla="*/ 2147104 h 2286953"/>
              <a:gd name="connsiteX3" fmla="*/ 1925618 w 5550946"/>
              <a:gd name="connsiteY3" fmla="*/ 1146643 h 2286953"/>
              <a:gd name="connsiteX4" fmla="*/ 2259106 w 5550946"/>
              <a:gd name="connsiteY4" fmla="*/ 2082558 h 2286953"/>
              <a:gd name="connsiteX5" fmla="*/ 2947595 w 5550946"/>
              <a:gd name="connsiteY5" fmla="*/ 113909 h 2286953"/>
              <a:gd name="connsiteX6" fmla="*/ 3926541 w 5550946"/>
              <a:gd name="connsiteY6" fmla="*/ 2039528 h 2286953"/>
              <a:gd name="connsiteX7" fmla="*/ 4883971 w 5550946"/>
              <a:gd name="connsiteY7" fmla="*/ 1297250 h 2286953"/>
              <a:gd name="connsiteX8" fmla="*/ 5550946 w 5550946"/>
              <a:gd name="connsiteY8" fmla="*/ 1931951 h 2286953"/>
              <a:gd name="connsiteX0" fmla="*/ 0 w 5550946"/>
              <a:gd name="connsiteY0" fmla="*/ 2286953 h 2286953"/>
              <a:gd name="connsiteX1" fmla="*/ 796066 w 5550946"/>
              <a:gd name="connsiteY1" fmla="*/ 673306 h 2286953"/>
              <a:gd name="connsiteX2" fmla="*/ 1506070 w 5550946"/>
              <a:gd name="connsiteY2" fmla="*/ 2147104 h 2286953"/>
              <a:gd name="connsiteX3" fmla="*/ 1925618 w 5550946"/>
              <a:gd name="connsiteY3" fmla="*/ 1146643 h 2286953"/>
              <a:gd name="connsiteX4" fmla="*/ 2259106 w 5550946"/>
              <a:gd name="connsiteY4" fmla="*/ 2082558 h 2286953"/>
              <a:gd name="connsiteX5" fmla="*/ 2947595 w 5550946"/>
              <a:gd name="connsiteY5" fmla="*/ 113909 h 2286953"/>
              <a:gd name="connsiteX6" fmla="*/ 3926541 w 5550946"/>
              <a:gd name="connsiteY6" fmla="*/ 2039528 h 2286953"/>
              <a:gd name="connsiteX7" fmla="*/ 4883971 w 5550946"/>
              <a:gd name="connsiteY7" fmla="*/ 1297250 h 2286953"/>
              <a:gd name="connsiteX8" fmla="*/ 5550946 w 5550946"/>
              <a:gd name="connsiteY8" fmla="*/ 1931951 h 2286953"/>
              <a:gd name="connsiteX0" fmla="*/ 0 w 5550946"/>
              <a:gd name="connsiteY0" fmla="*/ 2372406 h 2372406"/>
              <a:gd name="connsiteX1" fmla="*/ 796066 w 5550946"/>
              <a:gd name="connsiteY1" fmla="*/ 758759 h 2372406"/>
              <a:gd name="connsiteX2" fmla="*/ 1506070 w 5550946"/>
              <a:gd name="connsiteY2" fmla="*/ 2232557 h 2372406"/>
              <a:gd name="connsiteX3" fmla="*/ 1925618 w 5550946"/>
              <a:gd name="connsiteY3" fmla="*/ 1232096 h 2372406"/>
              <a:gd name="connsiteX4" fmla="*/ 2259106 w 5550946"/>
              <a:gd name="connsiteY4" fmla="*/ 2168011 h 2372406"/>
              <a:gd name="connsiteX5" fmla="*/ 2998395 w 5550946"/>
              <a:gd name="connsiteY5" fmla="*/ 110462 h 2372406"/>
              <a:gd name="connsiteX6" fmla="*/ 3926541 w 5550946"/>
              <a:gd name="connsiteY6" fmla="*/ 2124981 h 2372406"/>
              <a:gd name="connsiteX7" fmla="*/ 4883971 w 5550946"/>
              <a:gd name="connsiteY7" fmla="*/ 1382703 h 2372406"/>
              <a:gd name="connsiteX8" fmla="*/ 5550946 w 5550946"/>
              <a:gd name="connsiteY8" fmla="*/ 2017404 h 2372406"/>
              <a:gd name="connsiteX0" fmla="*/ 0 w 5550946"/>
              <a:gd name="connsiteY0" fmla="*/ 2305247 h 2305247"/>
              <a:gd name="connsiteX1" fmla="*/ 796066 w 5550946"/>
              <a:gd name="connsiteY1" fmla="*/ 691600 h 2305247"/>
              <a:gd name="connsiteX2" fmla="*/ 1506070 w 5550946"/>
              <a:gd name="connsiteY2" fmla="*/ 2165398 h 2305247"/>
              <a:gd name="connsiteX3" fmla="*/ 1925618 w 5550946"/>
              <a:gd name="connsiteY3" fmla="*/ 1164937 h 2305247"/>
              <a:gd name="connsiteX4" fmla="*/ 2259106 w 5550946"/>
              <a:gd name="connsiteY4" fmla="*/ 2100852 h 2305247"/>
              <a:gd name="connsiteX5" fmla="*/ 2941245 w 5550946"/>
              <a:gd name="connsiteY5" fmla="*/ 113153 h 2305247"/>
              <a:gd name="connsiteX6" fmla="*/ 3926541 w 5550946"/>
              <a:gd name="connsiteY6" fmla="*/ 2057822 h 2305247"/>
              <a:gd name="connsiteX7" fmla="*/ 4883971 w 5550946"/>
              <a:gd name="connsiteY7" fmla="*/ 1315544 h 2305247"/>
              <a:gd name="connsiteX8" fmla="*/ 5550946 w 5550946"/>
              <a:gd name="connsiteY8" fmla="*/ 1950245 h 2305247"/>
              <a:gd name="connsiteX0" fmla="*/ 0 w 5550946"/>
              <a:gd name="connsiteY0" fmla="*/ 2193835 h 2193835"/>
              <a:gd name="connsiteX1" fmla="*/ 796066 w 5550946"/>
              <a:gd name="connsiteY1" fmla="*/ 580188 h 2193835"/>
              <a:gd name="connsiteX2" fmla="*/ 1506070 w 5550946"/>
              <a:gd name="connsiteY2" fmla="*/ 2053986 h 2193835"/>
              <a:gd name="connsiteX3" fmla="*/ 1925618 w 5550946"/>
              <a:gd name="connsiteY3" fmla="*/ 1053525 h 2193835"/>
              <a:gd name="connsiteX4" fmla="*/ 2259106 w 5550946"/>
              <a:gd name="connsiteY4" fmla="*/ 1989440 h 2193835"/>
              <a:gd name="connsiteX5" fmla="*/ 2941245 w 5550946"/>
              <a:gd name="connsiteY5" fmla="*/ 1741 h 2193835"/>
              <a:gd name="connsiteX6" fmla="*/ 3926541 w 5550946"/>
              <a:gd name="connsiteY6" fmla="*/ 1946410 h 2193835"/>
              <a:gd name="connsiteX7" fmla="*/ 4883971 w 5550946"/>
              <a:gd name="connsiteY7" fmla="*/ 1204132 h 2193835"/>
              <a:gd name="connsiteX8" fmla="*/ 5550946 w 5550946"/>
              <a:gd name="connsiteY8" fmla="*/ 1838833 h 2193835"/>
              <a:gd name="connsiteX0" fmla="*/ 0 w 5620796"/>
              <a:gd name="connsiteY0" fmla="*/ 2193835 h 2193835"/>
              <a:gd name="connsiteX1" fmla="*/ 796066 w 5620796"/>
              <a:gd name="connsiteY1" fmla="*/ 580188 h 2193835"/>
              <a:gd name="connsiteX2" fmla="*/ 1506070 w 5620796"/>
              <a:gd name="connsiteY2" fmla="*/ 2053986 h 2193835"/>
              <a:gd name="connsiteX3" fmla="*/ 1925618 w 5620796"/>
              <a:gd name="connsiteY3" fmla="*/ 1053525 h 2193835"/>
              <a:gd name="connsiteX4" fmla="*/ 2259106 w 5620796"/>
              <a:gd name="connsiteY4" fmla="*/ 1989440 h 2193835"/>
              <a:gd name="connsiteX5" fmla="*/ 2941245 w 5620796"/>
              <a:gd name="connsiteY5" fmla="*/ 1741 h 2193835"/>
              <a:gd name="connsiteX6" fmla="*/ 3926541 w 5620796"/>
              <a:gd name="connsiteY6" fmla="*/ 1946410 h 2193835"/>
              <a:gd name="connsiteX7" fmla="*/ 4883971 w 5620796"/>
              <a:gd name="connsiteY7" fmla="*/ 1204132 h 2193835"/>
              <a:gd name="connsiteX8" fmla="*/ 5620796 w 5620796"/>
              <a:gd name="connsiteY8" fmla="*/ 2022983 h 2193835"/>
              <a:gd name="connsiteX0" fmla="*/ 0 w 5684296"/>
              <a:gd name="connsiteY0" fmla="*/ 2193835 h 2200783"/>
              <a:gd name="connsiteX1" fmla="*/ 796066 w 5684296"/>
              <a:gd name="connsiteY1" fmla="*/ 580188 h 2200783"/>
              <a:gd name="connsiteX2" fmla="*/ 1506070 w 5684296"/>
              <a:gd name="connsiteY2" fmla="*/ 2053986 h 2200783"/>
              <a:gd name="connsiteX3" fmla="*/ 1925618 w 5684296"/>
              <a:gd name="connsiteY3" fmla="*/ 1053525 h 2200783"/>
              <a:gd name="connsiteX4" fmla="*/ 2259106 w 5684296"/>
              <a:gd name="connsiteY4" fmla="*/ 1989440 h 2200783"/>
              <a:gd name="connsiteX5" fmla="*/ 2941245 w 5684296"/>
              <a:gd name="connsiteY5" fmla="*/ 1741 h 2200783"/>
              <a:gd name="connsiteX6" fmla="*/ 3926541 w 5684296"/>
              <a:gd name="connsiteY6" fmla="*/ 1946410 h 2200783"/>
              <a:gd name="connsiteX7" fmla="*/ 4883971 w 5684296"/>
              <a:gd name="connsiteY7" fmla="*/ 1204132 h 2200783"/>
              <a:gd name="connsiteX8" fmla="*/ 5684296 w 5684296"/>
              <a:gd name="connsiteY8" fmla="*/ 2200783 h 2200783"/>
              <a:gd name="connsiteX0" fmla="*/ 0 w 5684296"/>
              <a:gd name="connsiteY0" fmla="*/ 2193835 h 2200783"/>
              <a:gd name="connsiteX1" fmla="*/ 796066 w 5684296"/>
              <a:gd name="connsiteY1" fmla="*/ 580188 h 2200783"/>
              <a:gd name="connsiteX2" fmla="*/ 1506070 w 5684296"/>
              <a:gd name="connsiteY2" fmla="*/ 2053986 h 2200783"/>
              <a:gd name="connsiteX3" fmla="*/ 1925618 w 5684296"/>
              <a:gd name="connsiteY3" fmla="*/ 1053525 h 2200783"/>
              <a:gd name="connsiteX4" fmla="*/ 2259106 w 5684296"/>
              <a:gd name="connsiteY4" fmla="*/ 1989440 h 2200783"/>
              <a:gd name="connsiteX5" fmla="*/ 2941245 w 5684296"/>
              <a:gd name="connsiteY5" fmla="*/ 1741 h 2200783"/>
              <a:gd name="connsiteX6" fmla="*/ 3926541 w 5684296"/>
              <a:gd name="connsiteY6" fmla="*/ 1946410 h 2200783"/>
              <a:gd name="connsiteX7" fmla="*/ 4883971 w 5684296"/>
              <a:gd name="connsiteY7" fmla="*/ 1204132 h 2200783"/>
              <a:gd name="connsiteX8" fmla="*/ 5684296 w 5684296"/>
              <a:gd name="connsiteY8" fmla="*/ 2200783 h 2200783"/>
              <a:gd name="connsiteX0" fmla="*/ 0 w 5684296"/>
              <a:gd name="connsiteY0" fmla="*/ 2193835 h 2200783"/>
              <a:gd name="connsiteX1" fmla="*/ 796066 w 5684296"/>
              <a:gd name="connsiteY1" fmla="*/ 580188 h 2200783"/>
              <a:gd name="connsiteX2" fmla="*/ 1506070 w 5684296"/>
              <a:gd name="connsiteY2" fmla="*/ 2053986 h 2200783"/>
              <a:gd name="connsiteX3" fmla="*/ 1919268 w 5684296"/>
              <a:gd name="connsiteY3" fmla="*/ 1034475 h 2200783"/>
              <a:gd name="connsiteX4" fmla="*/ 2259106 w 5684296"/>
              <a:gd name="connsiteY4" fmla="*/ 1989440 h 2200783"/>
              <a:gd name="connsiteX5" fmla="*/ 2941245 w 5684296"/>
              <a:gd name="connsiteY5" fmla="*/ 1741 h 2200783"/>
              <a:gd name="connsiteX6" fmla="*/ 3926541 w 5684296"/>
              <a:gd name="connsiteY6" fmla="*/ 1946410 h 2200783"/>
              <a:gd name="connsiteX7" fmla="*/ 4883971 w 5684296"/>
              <a:gd name="connsiteY7" fmla="*/ 1204132 h 2200783"/>
              <a:gd name="connsiteX8" fmla="*/ 5684296 w 5684296"/>
              <a:gd name="connsiteY8" fmla="*/ 2200783 h 2200783"/>
              <a:gd name="connsiteX0" fmla="*/ 0 w 5684296"/>
              <a:gd name="connsiteY0" fmla="*/ 2193835 h 2200783"/>
              <a:gd name="connsiteX1" fmla="*/ 796066 w 5684296"/>
              <a:gd name="connsiteY1" fmla="*/ 580188 h 2200783"/>
              <a:gd name="connsiteX2" fmla="*/ 1506070 w 5684296"/>
              <a:gd name="connsiteY2" fmla="*/ 2053986 h 2200783"/>
              <a:gd name="connsiteX3" fmla="*/ 1798618 w 5684296"/>
              <a:gd name="connsiteY3" fmla="*/ 1072575 h 2200783"/>
              <a:gd name="connsiteX4" fmla="*/ 2259106 w 5684296"/>
              <a:gd name="connsiteY4" fmla="*/ 1989440 h 2200783"/>
              <a:gd name="connsiteX5" fmla="*/ 2941245 w 5684296"/>
              <a:gd name="connsiteY5" fmla="*/ 1741 h 2200783"/>
              <a:gd name="connsiteX6" fmla="*/ 3926541 w 5684296"/>
              <a:gd name="connsiteY6" fmla="*/ 1946410 h 2200783"/>
              <a:gd name="connsiteX7" fmla="*/ 4883971 w 5684296"/>
              <a:gd name="connsiteY7" fmla="*/ 1204132 h 2200783"/>
              <a:gd name="connsiteX8" fmla="*/ 5684296 w 5684296"/>
              <a:gd name="connsiteY8" fmla="*/ 2200783 h 2200783"/>
              <a:gd name="connsiteX0" fmla="*/ 0 w 5684296"/>
              <a:gd name="connsiteY0" fmla="*/ 2193835 h 2200783"/>
              <a:gd name="connsiteX1" fmla="*/ 796066 w 5684296"/>
              <a:gd name="connsiteY1" fmla="*/ 580188 h 2200783"/>
              <a:gd name="connsiteX2" fmla="*/ 1506070 w 5684296"/>
              <a:gd name="connsiteY2" fmla="*/ 2053986 h 2200783"/>
              <a:gd name="connsiteX3" fmla="*/ 1798618 w 5684296"/>
              <a:gd name="connsiteY3" fmla="*/ 1072575 h 2200783"/>
              <a:gd name="connsiteX4" fmla="*/ 2259106 w 5684296"/>
              <a:gd name="connsiteY4" fmla="*/ 1989440 h 2200783"/>
              <a:gd name="connsiteX5" fmla="*/ 2941245 w 5684296"/>
              <a:gd name="connsiteY5" fmla="*/ 1741 h 2200783"/>
              <a:gd name="connsiteX6" fmla="*/ 3926541 w 5684296"/>
              <a:gd name="connsiteY6" fmla="*/ 1946410 h 2200783"/>
              <a:gd name="connsiteX7" fmla="*/ 4883971 w 5684296"/>
              <a:gd name="connsiteY7" fmla="*/ 1204132 h 2200783"/>
              <a:gd name="connsiteX8" fmla="*/ 5684296 w 5684296"/>
              <a:gd name="connsiteY8" fmla="*/ 2200783 h 2200783"/>
              <a:gd name="connsiteX0" fmla="*/ 0 w 5684296"/>
              <a:gd name="connsiteY0" fmla="*/ 2193835 h 2200783"/>
              <a:gd name="connsiteX1" fmla="*/ 796066 w 5684296"/>
              <a:gd name="connsiteY1" fmla="*/ 580188 h 2200783"/>
              <a:gd name="connsiteX2" fmla="*/ 1506070 w 5684296"/>
              <a:gd name="connsiteY2" fmla="*/ 2053986 h 2200783"/>
              <a:gd name="connsiteX3" fmla="*/ 1798618 w 5684296"/>
              <a:gd name="connsiteY3" fmla="*/ 1072575 h 2200783"/>
              <a:gd name="connsiteX4" fmla="*/ 2259106 w 5684296"/>
              <a:gd name="connsiteY4" fmla="*/ 1989440 h 2200783"/>
              <a:gd name="connsiteX5" fmla="*/ 2941245 w 5684296"/>
              <a:gd name="connsiteY5" fmla="*/ 1741 h 2200783"/>
              <a:gd name="connsiteX6" fmla="*/ 3926541 w 5684296"/>
              <a:gd name="connsiteY6" fmla="*/ 1946410 h 2200783"/>
              <a:gd name="connsiteX7" fmla="*/ 4883971 w 5684296"/>
              <a:gd name="connsiteY7" fmla="*/ 1204132 h 2200783"/>
              <a:gd name="connsiteX8" fmla="*/ 5684296 w 5684296"/>
              <a:gd name="connsiteY8" fmla="*/ 2200783 h 2200783"/>
              <a:gd name="connsiteX0" fmla="*/ 0 w 5684296"/>
              <a:gd name="connsiteY0" fmla="*/ 2193835 h 2200783"/>
              <a:gd name="connsiteX1" fmla="*/ 757966 w 5684296"/>
              <a:gd name="connsiteY1" fmla="*/ 586538 h 2200783"/>
              <a:gd name="connsiteX2" fmla="*/ 1506070 w 5684296"/>
              <a:gd name="connsiteY2" fmla="*/ 2053986 h 2200783"/>
              <a:gd name="connsiteX3" fmla="*/ 1798618 w 5684296"/>
              <a:gd name="connsiteY3" fmla="*/ 1072575 h 2200783"/>
              <a:gd name="connsiteX4" fmla="*/ 2259106 w 5684296"/>
              <a:gd name="connsiteY4" fmla="*/ 1989440 h 2200783"/>
              <a:gd name="connsiteX5" fmla="*/ 2941245 w 5684296"/>
              <a:gd name="connsiteY5" fmla="*/ 1741 h 2200783"/>
              <a:gd name="connsiteX6" fmla="*/ 3926541 w 5684296"/>
              <a:gd name="connsiteY6" fmla="*/ 1946410 h 2200783"/>
              <a:gd name="connsiteX7" fmla="*/ 4883971 w 5684296"/>
              <a:gd name="connsiteY7" fmla="*/ 1204132 h 2200783"/>
              <a:gd name="connsiteX8" fmla="*/ 5684296 w 5684296"/>
              <a:gd name="connsiteY8" fmla="*/ 2200783 h 2200783"/>
              <a:gd name="connsiteX0" fmla="*/ 0 w 5684296"/>
              <a:gd name="connsiteY0" fmla="*/ 2193835 h 2200783"/>
              <a:gd name="connsiteX1" fmla="*/ 757966 w 5684296"/>
              <a:gd name="connsiteY1" fmla="*/ 586538 h 2200783"/>
              <a:gd name="connsiteX2" fmla="*/ 1506070 w 5684296"/>
              <a:gd name="connsiteY2" fmla="*/ 2053986 h 2200783"/>
              <a:gd name="connsiteX3" fmla="*/ 1830368 w 5684296"/>
              <a:gd name="connsiteY3" fmla="*/ 1390075 h 2200783"/>
              <a:gd name="connsiteX4" fmla="*/ 2259106 w 5684296"/>
              <a:gd name="connsiteY4" fmla="*/ 1989440 h 2200783"/>
              <a:gd name="connsiteX5" fmla="*/ 2941245 w 5684296"/>
              <a:gd name="connsiteY5" fmla="*/ 1741 h 2200783"/>
              <a:gd name="connsiteX6" fmla="*/ 3926541 w 5684296"/>
              <a:gd name="connsiteY6" fmla="*/ 1946410 h 2200783"/>
              <a:gd name="connsiteX7" fmla="*/ 4883971 w 5684296"/>
              <a:gd name="connsiteY7" fmla="*/ 1204132 h 2200783"/>
              <a:gd name="connsiteX8" fmla="*/ 5684296 w 5684296"/>
              <a:gd name="connsiteY8" fmla="*/ 2200783 h 2200783"/>
              <a:gd name="connsiteX0" fmla="*/ 0 w 5684296"/>
              <a:gd name="connsiteY0" fmla="*/ 2193835 h 2200783"/>
              <a:gd name="connsiteX1" fmla="*/ 757966 w 5684296"/>
              <a:gd name="connsiteY1" fmla="*/ 586538 h 2200783"/>
              <a:gd name="connsiteX2" fmla="*/ 1506070 w 5684296"/>
              <a:gd name="connsiteY2" fmla="*/ 2053986 h 2200783"/>
              <a:gd name="connsiteX3" fmla="*/ 1830368 w 5684296"/>
              <a:gd name="connsiteY3" fmla="*/ 1390075 h 2200783"/>
              <a:gd name="connsiteX4" fmla="*/ 2259106 w 5684296"/>
              <a:gd name="connsiteY4" fmla="*/ 1989440 h 2200783"/>
              <a:gd name="connsiteX5" fmla="*/ 2941245 w 5684296"/>
              <a:gd name="connsiteY5" fmla="*/ 1741 h 2200783"/>
              <a:gd name="connsiteX6" fmla="*/ 3926541 w 5684296"/>
              <a:gd name="connsiteY6" fmla="*/ 1946410 h 2200783"/>
              <a:gd name="connsiteX7" fmla="*/ 4883971 w 5684296"/>
              <a:gd name="connsiteY7" fmla="*/ 1204132 h 2200783"/>
              <a:gd name="connsiteX8" fmla="*/ 5684296 w 5684296"/>
              <a:gd name="connsiteY8" fmla="*/ 2200783 h 2200783"/>
              <a:gd name="connsiteX0" fmla="*/ 0 w 5684296"/>
              <a:gd name="connsiteY0" fmla="*/ 2193835 h 2200783"/>
              <a:gd name="connsiteX1" fmla="*/ 757966 w 5684296"/>
              <a:gd name="connsiteY1" fmla="*/ 586538 h 2200783"/>
              <a:gd name="connsiteX2" fmla="*/ 1506070 w 5684296"/>
              <a:gd name="connsiteY2" fmla="*/ 2053986 h 2200783"/>
              <a:gd name="connsiteX3" fmla="*/ 1830368 w 5684296"/>
              <a:gd name="connsiteY3" fmla="*/ 1390075 h 2200783"/>
              <a:gd name="connsiteX4" fmla="*/ 2259106 w 5684296"/>
              <a:gd name="connsiteY4" fmla="*/ 1989440 h 2200783"/>
              <a:gd name="connsiteX5" fmla="*/ 2941245 w 5684296"/>
              <a:gd name="connsiteY5" fmla="*/ 1741 h 2200783"/>
              <a:gd name="connsiteX6" fmla="*/ 3926541 w 5684296"/>
              <a:gd name="connsiteY6" fmla="*/ 1946410 h 2200783"/>
              <a:gd name="connsiteX7" fmla="*/ 4883971 w 5684296"/>
              <a:gd name="connsiteY7" fmla="*/ 1204132 h 2200783"/>
              <a:gd name="connsiteX8" fmla="*/ 5684296 w 5684296"/>
              <a:gd name="connsiteY8" fmla="*/ 2200783 h 2200783"/>
              <a:gd name="connsiteX0" fmla="*/ 0 w 5684296"/>
              <a:gd name="connsiteY0" fmla="*/ 2193889 h 2200837"/>
              <a:gd name="connsiteX1" fmla="*/ 757966 w 5684296"/>
              <a:gd name="connsiteY1" fmla="*/ 586592 h 2200837"/>
              <a:gd name="connsiteX2" fmla="*/ 1506070 w 5684296"/>
              <a:gd name="connsiteY2" fmla="*/ 2054040 h 2200837"/>
              <a:gd name="connsiteX3" fmla="*/ 1830368 w 5684296"/>
              <a:gd name="connsiteY3" fmla="*/ 1390129 h 2200837"/>
              <a:gd name="connsiteX4" fmla="*/ 2259106 w 5684296"/>
              <a:gd name="connsiteY4" fmla="*/ 1989494 h 2200837"/>
              <a:gd name="connsiteX5" fmla="*/ 2941245 w 5684296"/>
              <a:gd name="connsiteY5" fmla="*/ 1795 h 2200837"/>
              <a:gd name="connsiteX6" fmla="*/ 3926541 w 5684296"/>
              <a:gd name="connsiteY6" fmla="*/ 1946464 h 2200837"/>
              <a:gd name="connsiteX7" fmla="*/ 4883971 w 5684296"/>
              <a:gd name="connsiteY7" fmla="*/ 1204186 h 2200837"/>
              <a:gd name="connsiteX8" fmla="*/ 5684296 w 5684296"/>
              <a:gd name="connsiteY8" fmla="*/ 2200837 h 2200837"/>
              <a:gd name="connsiteX0" fmla="*/ 0 w 5684296"/>
              <a:gd name="connsiteY0" fmla="*/ 2193889 h 2200837"/>
              <a:gd name="connsiteX1" fmla="*/ 757966 w 5684296"/>
              <a:gd name="connsiteY1" fmla="*/ 586592 h 2200837"/>
              <a:gd name="connsiteX2" fmla="*/ 1506070 w 5684296"/>
              <a:gd name="connsiteY2" fmla="*/ 2054040 h 2200837"/>
              <a:gd name="connsiteX3" fmla="*/ 1830368 w 5684296"/>
              <a:gd name="connsiteY3" fmla="*/ 1390129 h 2200837"/>
              <a:gd name="connsiteX4" fmla="*/ 2259106 w 5684296"/>
              <a:gd name="connsiteY4" fmla="*/ 1989494 h 2200837"/>
              <a:gd name="connsiteX5" fmla="*/ 3068651 w 5684296"/>
              <a:gd name="connsiteY5" fmla="*/ 1795 h 2200837"/>
              <a:gd name="connsiteX6" fmla="*/ 3926541 w 5684296"/>
              <a:gd name="connsiteY6" fmla="*/ 1946464 h 2200837"/>
              <a:gd name="connsiteX7" fmla="*/ 4883971 w 5684296"/>
              <a:gd name="connsiteY7" fmla="*/ 1204186 h 2200837"/>
              <a:gd name="connsiteX8" fmla="*/ 5684296 w 5684296"/>
              <a:gd name="connsiteY8" fmla="*/ 2200837 h 2200837"/>
              <a:gd name="connsiteX0" fmla="*/ 0 w 5684296"/>
              <a:gd name="connsiteY0" fmla="*/ 2192098 h 2199046"/>
              <a:gd name="connsiteX1" fmla="*/ 757966 w 5684296"/>
              <a:gd name="connsiteY1" fmla="*/ 584801 h 2199046"/>
              <a:gd name="connsiteX2" fmla="*/ 1506070 w 5684296"/>
              <a:gd name="connsiteY2" fmla="*/ 2052249 h 2199046"/>
              <a:gd name="connsiteX3" fmla="*/ 1830368 w 5684296"/>
              <a:gd name="connsiteY3" fmla="*/ 1388338 h 2199046"/>
              <a:gd name="connsiteX4" fmla="*/ 2259106 w 5684296"/>
              <a:gd name="connsiteY4" fmla="*/ 1987703 h 2199046"/>
              <a:gd name="connsiteX5" fmla="*/ 3068651 w 5684296"/>
              <a:gd name="connsiteY5" fmla="*/ 4 h 2199046"/>
              <a:gd name="connsiteX6" fmla="*/ 3926541 w 5684296"/>
              <a:gd name="connsiteY6" fmla="*/ 1944673 h 2199046"/>
              <a:gd name="connsiteX7" fmla="*/ 4883971 w 5684296"/>
              <a:gd name="connsiteY7" fmla="*/ 1202395 h 2199046"/>
              <a:gd name="connsiteX8" fmla="*/ 5684296 w 5684296"/>
              <a:gd name="connsiteY8" fmla="*/ 2199046 h 2199046"/>
              <a:gd name="connsiteX0" fmla="*/ 0 w 5684296"/>
              <a:gd name="connsiteY0" fmla="*/ 2192098 h 2199046"/>
              <a:gd name="connsiteX1" fmla="*/ 757966 w 5684296"/>
              <a:gd name="connsiteY1" fmla="*/ 584801 h 2199046"/>
              <a:gd name="connsiteX2" fmla="*/ 1506070 w 5684296"/>
              <a:gd name="connsiteY2" fmla="*/ 2052249 h 2199046"/>
              <a:gd name="connsiteX3" fmla="*/ 1830368 w 5684296"/>
              <a:gd name="connsiteY3" fmla="*/ 1388338 h 2199046"/>
              <a:gd name="connsiteX4" fmla="*/ 2259106 w 5684296"/>
              <a:gd name="connsiteY4" fmla="*/ 1987703 h 2199046"/>
              <a:gd name="connsiteX5" fmla="*/ 3068651 w 5684296"/>
              <a:gd name="connsiteY5" fmla="*/ 4 h 2199046"/>
              <a:gd name="connsiteX6" fmla="*/ 3926541 w 5684296"/>
              <a:gd name="connsiteY6" fmla="*/ 1944673 h 2199046"/>
              <a:gd name="connsiteX7" fmla="*/ 4883971 w 5684296"/>
              <a:gd name="connsiteY7" fmla="*/ 1202395 h 2199046"/>
              <a:gd name="connsiteX8" fmla="*/ 5684296 w 5684296"/>
              <a:gd name="connsiteY8" fmla="*/ 2199046 h 2199046"/>
              <a:gd name="connsiteX0" fmla="*/ 0 w 4883971"/>
              <a:gd name="connsiteY0" fmla="*/ 2192098 h 2192098"/>
              <a:gd name="connsiteX1" fmla="*/ 757966 w 4883971"/>
              <a:gd name="connsiteY1" fmla="*/ 584801 h 2192098"/>
              <a:gd name="connsiteX2" fmla="*/ 1506070 w 4883971"/>
              <a:gd name="connsiteY2" fmla="*/ 2052249 h 2192098"/>
              <a:gd name="connsiteX3" fmla="*/ 1830368 w 4883971"/>
              <a:gd name="connsiteY3" fmla="*/ 1388338 h 2192098"/>
              <a:gd name="connsiteX4" fmla="*/ 2259106 w 4883971"/>
              <a:gd name="connsiteY4" fmla="*/ 1987703 h 2192098"/>
              <a:gd name="connsiteX5" fmla="*/ 3068651 w 4883971"/>
              <a:gd name="connsiteY5" fmla="*/ 4 h 2192098"/>
              <a:gd name="connsiteX6" fmla="*/ 3926541 w 4883971"/>
              <a:gd name="connsiteY6" fmla="*/ 1944673 h 2192098"/>
              <a:gd name="connsiteX7" fmla="*/ 4883971 w 4883971"/>
              <a:gd name="connsiteY7" fmla="*/ 1202395 h 2192098"/>
              <a:gd name="connsiteX0" fmla="*/ 0 w 3926541"/>
              <a:gd name="connsiteY0" fmla="*/ 2192098 h 2192098"/>
              <a:gd name="connsiteX1" fmla="*/ 757966 w 3926541"/>
              <a:gd name="connsiteY1" fmla="*/ 584801 h 2192098"/>
              <a:gd name="connsiteX2" fmla="*/ 1506070 w 3926541"/>
              <a:gd name="connsiteY2" fmla="*/ 2052249 h 2192098"/>
              <a:gd name="connsiteX3" fmla="*/ 1830368 w 3926541"/>
              <a:gd name="connsiteY3" fmla="*/ 1388338 h 2192098"/>
              <a:gd name="connsiteX4" fmla="*/ 2259106 w 3926541"/>
              <a:gd name="connsiteY4" fmla="*/ 1987703 h 2192098"/>
              <a:gd name="connsiteX5" fmla="*/ 3068651 w 3926541"/>
              <a:gd name="connsiteY5" fmla="*/ 4 h 2192098"/>
              <a:gd name="connsiteX6" fmla="*/ 3926541 w 3926541"/>
              <a:gd name="connsiteY6" fmla="*/ 1944673 h 2192098"/>
              <a:gd name="connsiteX0" fmla="*/ 0 w 3926541"/>
              <a:gd name="connsiteY0" fmla="*/ 2192098 h 2192098"/>
              <a:gd name="connsiteX1" fmla="*/ 757966 w 3926541"/>
              <a:gd name="connsiteY1" fmla="*/ 584801 h 2192098"/>
              <a:gd name="connsiteX2" fmla="*/ 1506070 w 3926541"/>
              <a:gd name="connsiteY2" fmla="*/ 2052249 h 2192098"/>
              <a:gd name="connsiteX3" fmla="*/ 1830368 w 3926541"/>
              <a:gd name="connsiteY3" fmla="*/ 1388338 h 2192098"/>
              <a:gd name="connsiteX4" fmla="*/ 2259106 w 3926541"/>
              <a:gd name="connsiteY4" fmla="*/ 1987703 h 2192098"/>
              <a:gd name="connsiteX5" fmla="*/ 3068651 w 3926541"/>
              <a:gd name="connsiteY5" fmla="*/ 4 h 2192098"/>
              <a:gd name="connsiteX6" fmla="*/ 3926541 w 3926541"/>
              <a:gd name="connsiteY6" fmla="*/ 1944673 h 2192098"/>
              <a:gd name="connsiteX0" fmla="*/ 0 w 4024307"/>
              <a:gd name="connsiteY0" fmla="*/ 2159434 h 2159434"/>
              <a:gd name="connsiteX1" fmla="*/ 855732 w 4024307"/>
              <a:gd name="connsiteY1" fmla="*/ 584801 h 2159434"/>
              <a:gd name="connsiteX2" fmla="*/ 1603836 w 4024307"/>
              <a:gd name="connsiteY2" fmla="*/ 2052249 h 2159434"/>
              <a:gd name="connsiteX3" fmla="*/ 1928134 w 4024307"/>
              <a:gd name="connsiteY3" fmla="*/ 1388338 h 2159434"/>
              <a:gd name="connsiteX4" fmla="*/ 2356872 w 4024307"/>
              <a:gd name="connsiteY4" fmla="*/ 1987703 h 2159434"/>
              <a:gd name="connsiteX5" fmla="*/ 3166417 w 4024307"/>
              <a:gd name="connsiteY5" fmla="*/ 4 h 2159434"/>
              <a:gd name="connsiteX6" fmla="*/ 4024307 w 4024307"/>
              <a:gd name="connsiteY6" fmla="*/ 1944673 h 2159434"/>
              <a:gd name="connsiteX0" fmla="*/ 0 w 4056896"/>
              <a:gd name="connsiteY0" fmla="*/ 1933754 h 2052249"/>
              <a:gd name="connsiteX1" fmla="*/ 888321 w 4056896"/>
              <a:gd name="connsiteY1" fmla="*/ 584801 h 2052249"/>
              <a:gd name="connsiteX2" fmla="*/ 1636425 w 4056896"/>
              <a:gd name="connsiteY2" fmla="*/ 2052249 h 2052249"/>
              <a:gd name="connsiteX3" fmla="*/ 1960723 w 4056896"/>
              <a:gd name="connsiteY3" fmla="*/ 1388338 h 2052249"/>
              <a:gd name="connsiteX4" fmla="*/ 2389461 w 4056896"/>
              <a:gd name="connsiteY4" fmla="*/ 1987703 h 2052249"/>
              <a:gd name="connsiteX5" fmla="*/ 3199006 w 4056896"/>
              <a:gd name="connsiteY5" fmla="*/ 4 h 2052249"/>
              <a:gd name="connsiteX6" fmla="*/ 4056896 w 4056896"/>
              <a:gd name="connsiteY6" fmla="*/ 1944673 h 2052249"/>
              <a:gd name="connsiteX0" fmla="*/ 0 w 4006760"/>
              <a:gd name="connsiteY0" fmla="*/ 2103014 h 2103014"/>
              <a:gd name="connsiteX1" fmla="*/ 838185 w 4006760"/>
              <a:gd name="connsiteY1" fmla="*/ 584801 h 2103014"/>
              <a:gd name="connsiteX2" fmla="*/ 1586289 w 4006760"/>
              <a:gd name="connsiteY2" fmla="*/ 2052249 h 2103014"/>
              <a:gd name="connsiteX3" fmla="*/ 1910587 w 4006760"/>
              <a:gd name="connsiteY3" fmla="*/ 1388338 h 2103014"/>
              <a:gd name="connsiteX4" fmla="*/ 2339325 w 4006760"/>
              <a:gd name="connsiteY4" fmla="*/ 1987703 h 2103014"/>
              <a:gd name="connsiteX5" fmla="*/ 3148870 w 4006760"/>
              <a:gd name="connsiteY5" fmla="*/ 4 h 2103014"/>
              <a:gd name="connsiteX6" fmla="*/ 4006760 w 4006760"/>
              <a:gd name="connsiteY6" fmla="*/ 1944673 h 2103014"/>
              <a:gd name="connsiteX0" fmla="*/ 0 w 4006760"/>
              <a:gd name="connsiteY0" fmla="*/ 2103014 h 2103014"/>
              <a:gd name="connsiteX1" fmla="*/ 838185 w 4006760"/>
              <a:gd name="connsiteY1" fmla="*/ 584801 h 2103014"/>
              <a:gd name="connsiteX2" fmla="*/ 1586289 w 4006760"/>
              <a:gd name="connsiteY2" fmla="*/ 2052249 h 2103014"/>
              <a:gd name="connsiteX3" fmla="*/ 1910587 w 4006760"/>
              <a:gd name="connsiteY3" fmla="*/ 1388338 h 2103014"/>
              <a:gd name="connsiteX4" fmla="*/ 2339325 w 4006760"/>
              <a:gd name="connsiteY4" fmla="*/ 1987703 h 2103014"/>
              <a:gd name="connsiteX5" fmla="*/ 3148870 w 4006760"/>
              <a:gd name="connsiteY5" fmla="*/ 4 h 2103014"/>
              <a:gd name="connsiteX6" fmla="*/ 4006760 w 4006760"/>
              <a:gd name="connsiteY6" fmla="*/ 1944673 h 2103014"/>
              <a:gd name="connsiteX0" fmla="*/ 0 w 4074444"/>
              <a:gd name="connsiteY0" fmla="*/ 2450442 h 2450442"/>
              <a:gd name="connsiteX1" fmla="*/ 905869 w 4074444"/>
              <a:gd name="connsiteY1" fmla="*/ 584801 h 2450442"/>
              <a:gd name="connsiteX2" fmla="*/ 1653973 w 4074444"/>
              <a:gd name="connsiteY2" fmla="*/ 2052249 h 2450442"/>
              <a:gd name="connsiteX3" fmla="*/ 1978271 w 4074444"/>
              <a:gd name="connsiteY3" fmla="*/ 1388338 h 2450442"/>
              <a:gd name="connsiteX4" fmla="*/ 2407009 w 4074444"/>
              <a:gd name="connsiteY4" fmla="*/ 1987703 h 2450442"/>
              <a:gd name="connsiteX5" fmla="*/ 3216554 w 4074444"/>
              <a:gd name="connsiteY5" fmla="*/ 4 h 2450442"/>
              <a:gd name="connsiteX6" fmla="*/ 4074444 w 4074444"/>
              <a:gd name="connsiteY6" fmla="*/ 1944673 h 2450442"/>
              <a:gd name="connsiteX0" fmla="*/ 0 w 4074444"/>
              <a:gd name="connsiteY0" fmla="*/ 2450442 h 2450442"/>
              <a:gd name="connsiteX1" fmla="*/ 905869 w 4074444"/>
              <a:gd name="connsiteY1" fmla="*/ 584801 h 2450442"/>
              <a:gd name="connsiteX2" fmla="*/ 1747979 w 4074444"/>
              <a:gd name="connsiteY2" fmla="*/ 2056703 h 2450442"/>
              <a:gd name="connsiteX3" fmla="*/ 1978271 w 4074444"/>
              <a:gd name="connsiteY3" fmla="*/ 1388338 h 2450442"/>
              <a:gd name="connsiteX4" fmla="*/ 2407009 w 4074444"/>
              <a:gd name="connsiteY4" fmla="*/ 1987703 h 2450442"/>
              <a:gd name="connsiteX5" fmla="*/ 3216554 w 4074444"/>
              <a:gd name="connsiteY5" fmla="*/ 4 h 2450442"/>
              <a:gd name="connsiteX6" fmla="*/ 4074444 w 4074444"/>
              <a:gd name="connsiteY6" fmla="*/ 1944673 h 2450442"/>
              <a:gd name="connsiteX0" fmla="*/ 0 w 4074444"/>
              <a:gd name="connsiteY0" fmla="*/ 2450442 h 2450442"/>
              <a:gd name="connsiteX1" fmla="*/ 905869 w 4074444"/>
              <a:gd name="connsiteY1" fmla="*/ 584801 h 2450442"/>
              <a:gd name="connsiteX2" fmla="*/ 1620131 w 4074444"/>
              <a:gd name="connsiteY2" fmla="*/ 2052249 h 2450442"/>
              <a:gd name="connsiteX3" fmla="*/ 1978271 w 4074444"/>
              <a:gd name="connsiteY3" fmla="*/ 1388338 h 2450442"/>
              <a:gd name="connsiteX4" fmla="*/ 2407009 w 4074444"/>
              <a:gd name="connsiteY4" fmla="*/ 1987703 h 2450442"/>
              <a:gd name="connsiteX5" fmla="*/ 3216554 w 4074444"/>
              <a:gd name="connsiteY5" fmla="*/ 4 h 2450442"/>
              <a:gd name="connsiteX6" fmla="*/ 4074444 w 4074444"/>
              <a:gd name="connsiteY6" fmla="*/ 1944673 h 2450442"/>
              <a:gd name="connsiteX0" fmla="*/ 0 w 4247415"/>
              <a:gd name="connsiteY0" fmla="*/ 2450441 h 2479177"/>
              <a:gd name="connsiteX1" fmla="*/ 905869 w 4247415"/>
              <a:gd name="connsiteY1" fmla="*/ 584800 h 2479177"/>
              <a:gd name="connsiteX2" fmla="*/ 1620131 w 4247415"/>
              <a:gd name="connsiteY2" fmla="*/ 2052248 h 2479177"/>
              <a:gd name="connsiteX3" fmla="*/ 1978271 w 4247415"/>
              <a:gd name="connsiteY3" fmla="*/ 1388337 h 2479177"/>
              <a:gd name="connsiteX4" fmla="*/ 2407009 w 4247415"/>
              <a:gd name="connsiteY4" fmla="*/ 1987702 h 2479177"/>
              <a:gd name="connsiteX5" fmla="*/ 3216554 w 4247415"/>
              <a:gd name="connsiteY5" fmla="*/ 3 h 2479177"/>
              <a:gd name="connsiteX6" fmla="*/ 4247415 w 4247415"/>
              <a:gd name="connsiteY6" fmla="*/ 2479177 h 2479177"/>
              <a:gd name="connsiteX0" fmla="*/ 0 w 4247415"/>
              <a:gd name="connsiteY0" fmla="*/ 2450441 h 2479177"/>
              <a:gd name="connsiteX1" fmla="*/ 905869 w 4247415"/>
              <a:gd name="connsiteY1" fmla="*/ 584800 h 2479177"/>
              <a:gd name="connsiteX2" fmla="*/ 1620131 w 4247415"/>
              <a:gd name="connsiteY2" fmla="*/ 2052248 h 2479177"/>
              <a:gd name="connsiteX3" fmla="*/ 1978271 w 4247415"/>
              <a:gd name="connsiteY3" fmla="*/ 1388337 h 2479177"/>
              <a:gd name="connsiteX4" fmla="*/ 2407009 w 4247415"/>
              <a:gd name="connsiteY4" fmla="*/ 1987702 h 2479177"/>
              <a:gd name="connsiteX5" fmla="*/ 3216554 w 4247415"/>
              <a:gd name="connsiteY5" fmla="*/ 3 h 2479177"/>
              <a:gd name="connsiteX6" fmla="*/ 4247415 w 4247415"/>
              <a:gd name="connsiteY6" fmla="*/ 2479177 h 2479177"/>
              <a:gd name="connsiteX7" fmla="*/ 0 w 4247415"/>
              <a:gd name="connsiteY7" fmla="*/ 2450441 h 2479177"/>
              <a:gd name="connsiteX0" fmla="*/ 0 w 4247415"/>
              <a:gd name="connsiteY0" fmla="*/ 2450441 h 2820083"/>
              <a:gd name="connsiteX1" fmla="*/ 905869 w 4247415"/>
              <a:gd name="connsiteY1" fmla="*/ 584800 h 2820083"/>
              <a:gd name="connsiteX2" fmla="*/ 1620131 w 4247415"/>
              <a:gd name="connsiteY2" fmla="*/ 2052248 h 2820083"/>
              <a:gd name="connsiteX3" fmla="*/ 1978271 w 4247415"/>
              <a:gd name="connsiteY3" fmla="*/ 1388337 h 2820083"/>
              <a:gd name="connsiteX4" fmla="*/ 2407009 w 4247415"/>
              <a:gd name="connsiteY4" fmla="*/ 1987702 h 2820083"/>
              <a:gd name="connsiteX5" fmla="*/ 3216554 w 4247415"/>
              <a:gd name="connsiteY5" fmla="*/ 3 h 2820083"/>
              <a:gd name="connsiteX6" fmla="*/ 4247415 w 4247415"/>
              <a:gd name="connsiteY6" fmla="*/ 2479177 h 2820083"/>
              <a:gd name="connsiteX7" fmla="*/ 0 w 4247415"/>
              <a:gd name="connsiteY7" fmla="*/ 2450441 h 2820083"/>
              <a:gd name="connsiteX0" fmla="*/ 0 w 4247415"/>
              <a:gd name="connsiteY0" fmla="*/ 2450441 h 2975735"/>
              <a:gd name="connsiteX1" fmla="*/ 905869 w 4247415"/>
              <a:gd name="connsiteY1" fmla="*/ 584800 h 2975735"/>
              <a:gd name="connsiteX2" fmla="*/ 1620131 w 4247415"/>
              <a:gd name="connsiteY2" fmla="*/ 2052248 h 2975735"/>
              <a:gd name="connsiteX3" fmla="*/ 1978271 w 4247415"/>
              <a:gd name="connsiteY3" fmla="*/ 1388337 h 2975735"/>
              <a:gd name="connsiteX4" fmla="*/ 2407009 w 4247415"/>
              <a:gd name="connsiteY4" fmla="*/ 1987702 h 2975735"/>
              <a:gd name="connsiteX5" fmla="*/ 3216554 w 4247415"/>
              <a:gd name="connsiteY5" fmla="*/ 3 h 2975735"/>
              <a:gd name="connsiteX6" fmla="*/ 4247415 w 4247415"/>
              <a:gd name="connsiteY6" fmla="*/ 2479177 h 2975735"/>
              <a:gd name="connsiteX7" fmla="*/ 0 w 4247415"/>
              <a:gd name="connsiteY7" fmla="*/ 2450441 h 2975735"/>
              <a:gd name="connsiteX0" fmla="*/ 0 w 4247415"/>
              <a:gd name="connsiteY0" fmla="*/ 2450441 h 2975735"/>
              <a:gd name="connsiteX1" fmla="*/ 905869 w 4247415"/>
              <a:gd name="connsiteY1" fmla="*/ 584800 h 2975735"/>
              <a:gd name="connsiteX2" fmla="*/ 1620131 w 4247415"/>
              <a:gd name="connsiteY2" fmla="*/ 2052248 h 2975735"/>
              <a:gd name="connsiteX3" fmla="*/ 1978271 w 4247415"/>
              <a:gd name="connsiteY3" fmla="*/ 1388337 h 2975735"/>
              <a:gd name="connsiteX4" fmla="*/ 2407009 w 4247415"/>
              <a:gd name="connsiteY4" fmla="*/ 1987702 h 2975735"/>
              <a:gd name="connsiteX5" fmla="*/ 3216554 w 4247415"/>
              <a:gd name="connsiteY5" fmla="*/ 3 h 2975735"/>
              <a:gd name="connsiteX6" fmla="*/ 4247415 w 4247415"/>
              <a:gd name="connsiteY6" fmla="*/ 2479177 h 2975735"/>
              <a:gd name="connsiteX7" fmla="*/ 0 w 4247415"/>
              <a:gd name="connsiteY7" fmla="*/ 2450441 h 2975735"/>
              <a:gd name="connsiteX0" fmla="*/ 0 w 4247415"/>
              <a:gd name="connsiteY0" fmla="*/ 2450441 h 2975735"/>
              <a:gd name="connsiteX1" fmla="*/ 905869 w 4247415"/>
              <a:gd name="connsiteY1" fmla="*/ 584800 h 2975735"/>
              <a:gd name="connsiteX2" fmla="*/ 1620131 w 4247415"/>
              <a:gd name="connsiteY2" fmla="*/ 2052248 h 2975735"/>
              <a:gd name="connsiteX3" fmla="*/ 1978271 w 4247415"/>
              <a:gd name="connsiteY3" fmla="*/ 1388337 h 2975735"/>
              <a:gd name="connsiteX4" fmla="*/ 2407009 w 4247415"/>
              <a:gd name="connsiteY4" fmla="*/ 1987702 h 2975735"/>
              <a:gd name="connsiteX5" fmla="*/ 3216554 w 4247415"/>
              <a:gd name="connsiteY5" fmla="*/ 3 h 2975735"/>
              <a:gd name="connsiteX6" fmla="*/ 4247415 w 4247415"/>
              <a:gd name="connsiteY6" fmla="*/ 2479177 h 2975735"/>
              <a:gd name="connsiteX7" fmla="*/ 0 w 4247415"/>
              <a:gd name="connsiteY7" fmla="*/ 2450441 h 2975735"/>
              <a:gd name="connsiteX0" fmla="*/ 0 w 4247415"/>
              <a:gd name="connsiteY0" fmla="*/ 2450441 h 2975735"/>
              <a:gd name="connsiteX1" fmla="*/ 905869 w 4247415"/>
              <a:gd name="connsiteY1" fmla="*/ 584800 h 2975735"/>
              <a:gd name="connsiteX2" fmla="*/ 1590049 w 4247415"/>
              <a:gd name="connsiteY2" fmla="*/ 1998798 h 2975735"/>
              <a:gd name="connsiteX3" fmla="*/ 1978271 w 4247415"/>
              <a:gd name="connsiteY3" fmla="*/ 1388337 h 2975735"/>
              <a:gd name="connsiteX4" fmla="*/ 2407009 w 4247415"/>
              <a:gd name="connsiteY4" fmla="*/ 1987702 h 2975735"/>
              <a:gd name="connsiteX5" fmla="*/ 3216554 w 4247415"/>
              <a:gd name="connsiteY5" fmla="*/ 3 h 2975735"/>
              <a:gd name="connsiteX6" fmla="*/ 4247415 w 4247415"/>
              <a:gd name="connsiteY6" fmla="*/ 2479177 h 2975735"/>
              <a:gd name="connsiteX7" fmla="*/ 0 w 4247415"/>
              <a:gd name="connsiteY7" fmla="*/ 2450441 h 2975735"/>
              <a:gd name="connsiteX0" fmla="*/ 0 w 4247415"/>
              <a:gd name="connsiteY0" fmla="*/ 2450441 h 2975735"/>
              <a:gd name="connsiteX1" fmla="*/ 905869 w 4247415"/>
              <a:gd name="connsiteY1" fmla="*/ 584800 h 2975735"/>
              <a:gd name="connsiteX2" fmla="*/ 1590049 w 4247415"/>
              <a:gd name="connsiteY2" fmla="*/ 1998798 h 2975735"/>
              <a:gd name="connsiteX3" fmla="*/ 1978271 w 4247415"/>
              <a:gd name="connsiteY3" fmla="*/ 1388337 h 2975735"/>
              <a:gd name="connsiteX4" fmla="*/ 2407009 w 4247415"/>
              <a:gd name="connsiteY4" fmla="*/ 1987702 h 2975735"/>
              <a:gd name="connsiteX5" fmla="*/ 3216554 w 4247415"/>
              <a:gd name="connsiteY5" fmla="*/ 3 h 2975735"/>
              <a:gd name="connsiteX6" fmla="*/ 4247415 w 4247415"/>
              <a:gd name="connsiteY6" fmla="*/ 2479177 h 2975735"/>
              <a:gd name="connsiteX7" fmla="*/ 0 w 4247415"/>
              <a:gd name="connsiteY7" fmla="*/ 2450441 h 2975735"/>
              <a:gd name="connsiteX0" fmla="*/ 0 w 4247415"/>
              <a:gd name="connsiteY0" fmla="*/ 2450441 h 2975735"/>
              <a:gd name="connsiteX1" fmla="*/ 905869 w 4247415"/>
              <a:gd name="connsiteY1" fmla="*/ 584800 h 2975735"/>
              <a:gd name="connsiteX2" fmla="*/ 1590049 w 4247415"/>
              <a:gd name="connsiteY2" fmla="*/ 1998798 h 2975735"/>
              <a:gd name="connsiteX3" fmla="*/ 1978271 w 4247415"/>
              <a:gd name="connsiteY3" fmla="*/ 1388337 h 2975735"/>
              <a:gd name="connsiteX4" fmla="*/ 2407009 w 4247415"/>
              <a:gd name="connsiteY4" fmla="*/ 1987702 h 2975735"/>
              <a:gd name="connsiteX5" fmla="*/ 3216554 w 4247415"/>
              <a:gd name="connsiteY5" fmla="*/ 3 h 2975735"/>
              <a:gd name="connsiteX6" fmla="*/ 4247415 w 4247415"/>
              <a:gd name="connsiteY6" fmla="*/ 2479177 h 2975735"/>
              <a:gd name="connsiteX7" fmla="*/ 0 w 4247415"/>
              <a:gd name="connsiteY7" fmla="*/ 2450441 h 2975735"/>
              <a:gd name="connsiteX0" fmla="*/ 0 w 4247415"/>
              <a:gd name="connsiteY0" fmla="*/ 2450441 h 2975735"/>
              <a:gd name="connsiteX1" fmla="*/ 905869 w 4247415"/>
              <a:gd name="connsiteY1" fmla="*/ 584800 h 2975735"/>
              <a:gd name="connsiteX2" fmla="*/ 1590049 w 4247415"/>
              <a:gd name="connsiteY2" fmla="*/ 1998798 h 2975735"/>
              <a:gd name="connsiteX3" fmla="*/ 1978271 w 4247415"/>
              <a:gd name="connsiteY3" fmla="*/ 1388337 h 2975735"/>
              <a:gd name="connsiteX4" fmla="*/ 2407009 w 4247415"/>
              <a:gd name="connsiteY4" fmla="*/ 1987702 h 2975735"/>
              <a:gd name="connsiteX5" fmla="*/ 3216554 w 4247415"/>
              <a:gd name="connsiteY5" fmla="*/ 3 h 2975735"/>
              <a:gd name="connsiteX6" fmla="*/ 4247415 w 4247415"/>
              <a:gd name="connsiteY6" fmla="*/ 2479177 h 2975735"/>
              <a:gd name="connsiteX7" fmla="*/ 0 w 4247415"/>
              <a:gd name="connsiteY7" fmla="*/ 2450441 h 2975735"/>
              <a:gd name="connsiteX0" fmla="*/ 0 w 4247415"/>
              <a:gd name="connsiteY0" fmla="*/ 2450441 h 2975735"/>
              <a:gd name="connsiteX1" fmla="*/ 905869 w 4247415"/>
              <a:gd name="connsiteY1" fmla="*/ 584800 h 2975735"/>
              <a:gd name="connsiteX2" fmla="*/ 1590049 w 4247415"/>
              <a:gd name="connsiteY2" fmla="*/ 1998798 h 2975735"/>
              <a:gd name="connsiteX3" fmla="*/ 1978271 w 4247415"/>
              <a:gd name="connsiteY3" fmla="*/ 1388337 h 2975735"/>
              <a:gd name="connsiteX4" fmla="*/ 2407009 w 4247415"/>
              <a:gd name="connsiteY4" fmla="*/ 1987702 h 2975735"/>
              <a:gd name="connsiteX5" fmla="*/ 3216554 w 4247415"/>
              <a:gd name="connsiteY5" fmla="*/ 3 h 2975735"/>
              <a:gd name="connsiteX6" fmla="*/ 4247415 w 4247415"/>
              <a:gd name="connsiteY6" fmla="*/ 2479177 h 2975735"/>
              <a:gd name="connsiteX7" fmla="*/ 0 w 4247415"/>
              <a:gd name="connsiteY7" fmla="*/ 2450441 h 2975735"/>
              <a:gd name="connsiteX0" fmla="*/ 0 w 4345181"/>
              <a:gd name="connsiteY0" fmla="*/ 2450441 h 2968141"/>
              <a:gd name="connsiteX1" fmla="*/ 905869 w 4345181"/>
              <a:gd name="connsiteY1" fmla="*/ 584800 h 2968141"/>
              <a:gd name="connsiteX2" fmla="*/ 1590049 w 4345181"/>
              <a:gd name="connsiteY2" fmla="*/ 1998798 h 2968141"/>
              <a:gd name="connsiteX3" fmla="*/ 1978271 w 4345181"/>
              <a:gd name="connsiteY3" fmla="*/ 1388337 h 2968141"/>
              <a:gd name="connsiteX4" fmla="*/ 2407009 w 4345181"/>
              <a:gd name="connsiteY4" fmla="*/ 1987702 h 2968141"/>
              <a:gd name="connsiteX5" fmla="*/ 3216554 w 4345181"/>
              <a:gd name="connsiteY5" fmla="*/ 3 h 2968141"/>
              <a:gd name="connsiteX6" fmla="*/ 4345181 w 4345181"/>
              <a:gd name="connsiteY6" fmla="*/ 2465815 h 2968141"/>
              <a:gd name="connsiteX7" fmla="*/ 0 w 4345181"/>
              <a:gd name="connsiteY7" fmla="*/ 2450441 h 2968141"/>
              <a:gd name="connsiteX0" fmla="*/ 0 w 4345181"/>
              <a:gd name="connsiteY0" fmla="*/ 2432624 h 2950324"/>
              <a:gd name="connsiteX1" fmla="*/ 905869 w 4345181"/>
              <a:gd name="connsiteY1" fmla="*/ 566983 h 2950324"/>
              <a:gd name="connsiteX2" fmla="*/ 1590049 w 4345181"/>
              <a:gd name="connsiteY2" fmla="*/ 1980981 h 2950324"/>
              <a:gd name="connsiteX3" fmla="*/ 1978271 w 4345181"/>
              <a:gd name="connsiteY3" fmla="*/ 1370520 h 2950324"/>
              <a:gd name="connsiteX4" fmla="*/ 2407009 w 4345181"/>
              <a:gd name="connsiteY4" fmla="*/ 1969885 h 2950324"/>
              <a:gd name="connsiteX5" fmla="*/ 3389525 w 4345181"/>
              <a:gd name="connsiteY5" fmla="*/ 3 h 2950324"/>
              <a:gd name="connsiteX6" fmla="*/ 4345181 w 4345181"/>
              <a:gd name="connsiteY6" fmla="*/ 2447998 h 2950324"/>
              <a:gd name="connsiteX7" fmla="*/ 0 w 4345181"/>
              <a:gd name="connsiteY7" fmla="*/ 2432624 h 2950324"/>
              <a:gd name="connsiteX0" fmla="*/ 0 w 4345181"/>
              <a:gd name="connsiteY0" fmla="*/ 2432624 h 2950324"/>
              <a:gd name="connsiteX1" fmla="*/ 856986 w 4345181"/>
              <a:gd name="connsiteY1" fmla="*/ 566983 h 2950324"/>
              <a:gd name="connsiteX2" fmla="*/ 1590049 w 4345181"/>
              <a:gd name="connsiteY2" fmla="*/ 1980981 h 2950324"/>
              <a:gd name="connsiteX3" fmla="*/ 1978271 w 4345181"/>
              <a:gd name="connsiteY3" fmla="*/ 1370520 h 2950324"/>
              <a:gd name="connsiteX4" fmla="*/ 2407009 w 4345181"/>
              <a:gd name="connsiteY4" fmla="*/ 1969885 h 2950324"/>
              <a:gd name="connsiteX5" fmla="*/ 3389525 w 4345181"/>
              <a:gd name="connsiteY5" fmla="*/ 3 h 2950324"/>
              <a:gd name="connsiteX6" fmla="*/ 4345181 w 4345181"/>
              <a:gd name="connsiteY6" fmla="*/ 2447998 h 2950324"/>
              <a:gd name="connsiteX7" fmla="*/ 0 w 4345181"/>
              <a:gd name="connsiteY7" fmla="*/ 2432624 h 2950324"/>
              <a:gd name="connsiteX0" fmla="*/ 0 w 4232374"/>
              <a:gd name="connsiteY0" fmla="*/ 2499437 h 2980590"/>
              <a:gd name="connsiteX1" fmla="*/ 744179 w 4232374"/>
              <a:gd name="connsiteY1" fmla="*/ 566983 h 2980590"/>
              <a:gd name="connsiteX2" fmla="*/ 1477242 w 4232374"/>
              <a:gd name="connsiteY2" fmla="*/ 1980981 h 2980590"/>
              <a:gd name="connsiteX3" fmla="*/ 1865464 w 4232374"/>
              <a:gd name="connsiteY3" fmla="*/ 1370520 h 2980590"/>
              <a:gd name="connsiteX4" fmla="*/ 2294202 w 4232374"/>
              <a:gd name="connsiteY4" fmla="*/ 1969885 h 2980590"/>
              <a:gd name="connsiteX5" fmla="*/ 3276718 w 4232374"/>
              <a:gd name="connsiteY5" fmla="*/ 3 h 2980590"/>
              <a:gd name="connsiteX6" fmla="*/ 4232374 w 4232374"/>
              <a:gd name="connsiteY6" fmla="*/ 2447998 h 2980590"/>
              <a:gd name="connsiteX7" fmla="*/ 0 w 4232374"/>
              <a:gd name="connsiteY7" fmla="*/ 2499437 h 2980590"/>
              <a:gd name="connsiteX0" fmla="*/ 0 w 4232374"/>
              <a:gd name="connsiteY0" fmla="*/ 2499437 h 2980590"/>
              <a:gd name="connsiteX1" fmla="*/ 744179 w 4232374"/>
              <a:gd name="connsiteY1" fmla="*/ 566983 h 2980590"/>
              <a:gd name="connsiteX2" fmla="*/ 1477242 w 4232374"/>
              <a:gd name="connsiteY2" fmla="*/ 1980981 h 2980590"/>
              <a:gd name="connsiteX3" fmla="*/ 1865464 w 4232374"/>
              <a:gd name="connsiteY3" fmla="*/ 1370520 h 2980590"/>
              <a:gd name="connsiteX4" fmla="*/ 2294202 w 4232374"/>
              <a:gd name="connsiteY4" fmla="*/ 1969885 h 2980590"/>
              <a:gd name="connsiteX5" fmla="*/ 3276718 w 4232374"/>
              <a:gd name="connsiteY5" fmla="*/ 3 h 2980590"/>
              <a:gd name="connsiteX6" fmla="*/ 4232374 w 4232374"/>
              <a:gd name="connsiteY6" fmla="*/ 2447998 h 2980590"/>
              <a:gd name="connsiteX7" fmla="*/ 0 w 4232374"/>
              <a:gd name="connsiteY7" fmla="*/ 2499437 h 2980590"/>
              <a:gd name="connsiteX0" fmla="*/ 0 w 4573302"/>
              <a:gd name="connsiteY0" fmla="*/ 2499437 h 2986912"/>
              <a:gd name="connsiteX1" fmla="*/ 744179 w 4573302"/>
              <a:gd name="connsiteY1" fmla="*/ 566983 h 2986912"/>
              <a:gd name="connsiteX2" fmla="*/ 1477242 w 4573302"/>
              <a:gd name="connsiteY2" fmla="*/ 1980981 h 2986912"/>
              <a:gd name="connsiteX3" fmla="*/ 1865464 w 4573302"/>
              <a:gd name="connsiteY3" fmla="*/ 1370520 h 2986912"/>
              <a:gd name="connsiteX4" fmla="*/ 2294202 w 4573302"/>
              <a:gd name="connsiteY4" fmla="*/ 1969885 h 2986912"/>
              <a:gd name="connsiteX5" fmla="*/ 3276718 w 4573302"/>
              <a:gd name="connsiteY5" fmla="*/ 3 h 2986912"/>
              <a:gd name="connsiteX6" fmla="*/ 4573302 w 4573302"/>
              <a:gd name="connsiteY6" fmla="*/ 2459876 h 2986912"/>
              <a:gd name="connsiteX7" fmla="*/ 0 w 4573302"/>
              <a:gd name="connsiteY7" fmla="*/ 2499437 h 2986912"/>
              <a:gd name="connsiteX0" fmla="*/ 0 w 4573302"/>
              <a:gd name="connsiteY0" fmla="*/ 2440046 h 2927521"/>
              <a:gd name="connsiteX1" fmla="*/ 744179 w 4573302"/>
              <a:gd name="connsiteY1" fmla="*/ 507592 h 2927521"/>
              <a:gd name="connsiteX2" fmla="*/ 1477242 w 4573302"/>
              <a:gd name="connsiteY2" fmla="*/ 1921590 h 2927521"/>
              <a:gd name="connsiteX3" fmla="*/ 1865464 w 4573302"/>
              <a:gd name="connsiteY3" fmla="*/ 1311129 h 2927521"/>
              <a:gd name="connsiteX4" fmla="*/ 2294202 w 4573302"/>
              <a:gd name="connsiteY4" fmla="*/ 1910494 h 2927521"/>
              <a:gd name="connsiteX5" fmla="*/ 3457209 w 4573302"/>
              <a:gd name="connsiteY5" fmla="*/ 2 h 2927521"/>
              <a:gd name="connsiteX6" fmla="*/ 4573302 w 4573302"/>
              <a:gd name="connsiteY6" fmla="*/ 2400485 h 2927521"/>
              <a:gd name="connsiteX7" fmla="*/ 0 w 4573302"/>
              <a:gd name="connsiteY7" fmla="*/ 2440046 h 2927521"/>
              <a:gd name="connsiteX0" fmla="*/ 0 w 4573302"/>
              <a:gd name="connsiteY0" fmla="*/ 2440080 h 2927555"/>
              <a:gd name="connsiteX1" fmla="*/ 744179 w 4573302"/>
              <a:gd name="connsiteY1" fmla="*/ 507626 h 2927555"/>
              <a:gd name="connsiteX2" fmla="*/ 1477242 w 4573302"/>
              <a:gd name="connsiteY2" fmla="*/ 1921624 h 2927555"/>
              <a:gd name="connsiteX3" fmla="*/ 1865464 w 4573302"/>
              <a:gd name="connsiteY3" fmla="*/ 1311163 h 2927555"/>
              <a:gd name="connsiteX4" fmla="*/ 2294202 w 4573302"/>
              <a:gd name="connsiteY4" fmla="*/ 1910528 h 2927555"/>
              <a:gd name="connsiteX5" fmla="*/ 3457209 w 4573302"/>
              <a:gd name="connsiteY5" fmla="*/ 36 h 2927555"/>
              <a:gd name="connsiteX6" fmla="*/ 4573302 w 4573302"/>
              <a:gd name="connsiteY6" fmla="*/ 2400519 h 2927555"/>
              <a:gd name="connsiteX7" fmla="*/ 0 w 4573302"/>
              <a:gd name="connsiteY7" fmla="*/ 2440080 h 2927555"/>
              <a:gd name="connsiteX0" fmla="*/ 0 w 4573302"/>
              <a:gd name="connsiteY0" fmla="*/ 2440047 h 2927522"/>
              <a:gd name="connsiteX1" fmla="*/ 744179 w 4573302"/>
              <a:gd name="connsiteY1" fmla="*/ 507593 h 2927522"/>
              <a:gd name="connsiteX2" fmla="*/ 1477242 w 4573302"/>
              <a:gd name="connsiteY2" fmla="*/ 1921591 h 2927522"/>
              <a:gd name="connsiteX3" fmla="*/ 1865464 w 4573302"/>
              <a:gd name="connsiteY3" fmla="*/ 1311130 h 2927522"/>
              <a:gd name="connsiteX4" fmla="*/ 2294202 w 4573302"/>
              <a:gd name="connsiteY4" fmla="*/ 1910495 h 2927522"/>
              <a:gd name="connsiteX5" fmla="*/ 3457209 w 4573302"/>
              <a:gd name="connsiteY5" fmla="*/ 3 h 2927522"/>
              <a:gd name="connsiteX6" fmla="*/ 4573302 w 4573302"/>
              <a:gd name="connsiteY6" fmla="*/ 2400486 h 2927522"/>
              <a:gd name="connsiteX7" fmla="*/ 0 w 4573302"/>
              <a:gd name="connsiteY7" fmla="*/ 2440047 h 2927522"/>
              <a:gd name="connsiteX0" fmla="*/ 0 w 4573302"/>
              <a:gd name="connsiteY0" fmla="*/ 2440285 h 2927760"/>
              <a:gd name="connsiteX1" fmla="*/ 744179 w 4573302"/>
              <a:gd name="connsiteY1" fmla="*/ 507831 h 2927760"/>
              <a:gd name="connsiteX2" fmla="*/ 1477242 w 4573302"/>
              <a:gd name="connsiteY2" fmla="*/ 1921829 h 2927760"/>
              <a:gd name="connsiteX3" fmla="*/ 1865464 w 4573302"/>
              <a:gd name="connsiteY3" fmla="*/ 1311368 h 2927760"/>
              <a:gd name="connsiteX4" fmla="*/ 2294202 w 4573302"/>
              <a:gd name="connsiteY4" fmla="*/ 1910733 h 2927760"/>
              <a:gd name="connsiteX5" fmla="*/ 3457209 w 4573302"/>
              <a:gd name="connsiteY5" fmla="*/ 241 h 2927760"/>
              <a:gd name="connsiteX6" fmla="*/ 4573302 w 4573302"/>
              <a:gd name="connsiteY6" fmla="*/ 2400724 h 2927760"/>
              <a:gd name="connsiteX7" fmla="*/ 0 w 4573302"/>
              <a:gd name="connsiteY7" fmla="*/ 2440285 h 2927760"/>
              <a:gd name="connsiteX0" fmla="*/ 0 w 4573302"/>
              <a:gd name="connsiteY0" fmla="*/ 2440285 h 2927760"/>
              <a:gd name="connsiteX1" fmla="*/ 744179 w 4573302"/>
              <a:gd name="connsiteY1" fmla="*/ 507831 h 2927760"/>
              <a:gd name="connsiteX2" fmla="*/ 1477242 w 4573302"/>
              <a:gd name="connsiteY2" fmla="*/ 1921829 h 2927760"/>
              <a:gd name="connsiteX3" fmla="*/ 1865464 w 4573302"/>
              <a:gd name="connsiteY3" fmla="*/ 1311368 h 2927760"/>
              <a:gd name="connsiteX4" fmla="*/ 2294202 w 4573302"/>
              <a:gd name="connsiteY4" fmla="*/ 1910733 h 2927760"/>
              <a:gd name="connsiteX5" fmla="*/ 3457209 w 4573302"/>
              <a:gd name="connsiteY5" fmla="*/ 241 h 2927760"/>
              <a:gd name="connsiteX6" fmla="*/ 4573302 w 4573302"/>
              <a:gd name="connsiteY6" fmla="*/ 2400724 h 2927760"/>
              <a:gd name="connsiteX7" fmla="*/ 0 w 4573302"/>
              <a:gd name="connsiteY7" fmla="*/ 2440285 h 2927760"/>
              <a:gd name="connsiteX0" fmla="*/ 0 w 4573302"/>
              <a:gd name="connsiteY0" fmla="*/ 2440285 h 2927760"/>
              <a:gd name="connsiteX1" fmla="*/ 744179 w 4573302"/>
              <a:gd name="connsiteY1" fmla="*/ 507831 h 2927760"/>
              <a:gd name="connsiteX2" fmla="*/ 1477242 w 4573302"/>
              <a:gd name="connsiteY2" fmla="*/ 1921829 h 2927760"/>
              <a:gd name="connsiteX3" fmla="*/ 1865464 w 4573302"/>
              <a:gd name="connsiteY3" fmla="*/ 1311368 h 2927760"/>
              <a:gd name="connsiteX4" fmla="*/ 2294202 w 4573302"/>
              <a:gd name="connsiteY4" fmla="*/ 1910733 h 2927760"/>
              <a:gd name="connsiteX5" fmla="*/ 3457209 w 4573302"/>
              <a:gd name="connsiteY5" fmla="*/ 241 h 2927760"/>
              <a:gd name="connsiteX6" fmla="*/ 4573302 w 4573302"/>
              <a:gd name="connsiteY6" fmla="*/ 2400724 h 2927760"/>
              <a:gd name="connsiteX7" fmla="*/ 0 w 4573302"/>
              <a:gd name="connsiteY7" fmla="*/ 2440285 h 2927760"/>
              <a:gd name="connsiteX0" fmla="*/ 0 w 4573302"/>
              <a:gd name="connsiteY0" fmla="*/ 2440285 h 2927760"/>
              <a:gd name="connsiteX1" fmla="*/ 744179 w 4573302"/>
              <a:gd name="connsiteY1" fmla="*/ 507831 h 2927760"/>
              <a:gd name="connsiteX2" fmla="*/ 1477242 w 4573302"/>
              <a:gd name="connsiteY2" fmla="*/ 1921829 h 2927760"/>
              <a:gd name="connsiteX3" fmla="*/ 1865464 w 4573302"/>
              <a:gd name="connsiteY3" fmla="*/ 1311368 h 2927760"/>
              <a:gd name="connsiteX4" fmla="*/ 2294202 w 4573302"/>
              <a:gd name="connsiteY4" fmla="*/ 1910733 h 2927760"/>
              <a:gd name="connsiteX5" fmla="*/ 3457209 w 4573302"/>
              <a:gd name="connsiteY5" fmla="*/ 241 h 2927760"/>
              <a:gd name="connsiteX6" fmla="*/ 4573302 w 4573302"/>
              <a:gd name="connsiteY6" fmla="*/ 2400724 h 2927760"/>
              <a:gd name="connsiteX7" fmla="*/ 0 w 4573302"/>
              <a:gd name="connsiteY7" fmla="*/ 2440285 h 2927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73302" h="2927760">
                <a:moveTo>
                  <a:pt x="0" y="2440285"/>
                </a:moveTo>
                <a:cubicBezTo>
                  <a:pt x="239033" y="2076118"/>
                  <a:pt x="497972" y="594240"/>
                  <a:pt x="744179" y="507831"/>
                </a:cubicBezTo>
                <a:cubicBezTo>
                  <a:pt x="990386" y="421422"/>
                  <a:pt x="1405674" y="1882929"/>
                  <a:pt x="1477242" y="1921829"/>
                </a:cubicBezTo>
                <a:cubicBezTo>
                  <a:pt x="1548810" y="1960729"/>
                  <a:pt x="1644072" y="1319156"/>
                  <a:pt x="1865464" y="1311368"/>
                </a:cubicBezTo>
                <a:cubicBezTo>
                  <a:pt x="2086856" y="1303580"/>
                  <a:pt x="2156759" y="1897635"/>
                  <a:pt x="2294202" y="1910733"/>
                </a:cubicBezTo>
                <a:cubicBezTo>
                  <a:pt x="2431645" y="1923831"/>
                  <a:pt x="2902044" y="26780"/>
                  <a:pt x="3457209" y="241"/>
                </a:cubicBezTo>
                <a:cubicBezTo>
                  <a:pt x="4012374" y="-26298"/>
                  <a:pt x="4553391" y="2146351"/>
                  <a:pt x="4573302" y="2400724"/>
                </a:cubicBezTo>
                <a:cubicBezTo>
                  <a:pt x="3210140" y="3179540"/>
                  <a:pt x="1201472" y="3011093"/>
                  <a:pt x="0" y="2440285"/>
                </a:cubicBezTo>
                <a:close/>
              </a:path>
            </a:pathLst>
          </a:custGeom>
          <a:gradFill>
            <a:gsLst>
              <a:gs pos="51000">
                <a:srgbClr val="E0E0E0">
                  <a:alpha val="85000"/>
                </a:srgbClr>
              </a:gs>
              <a:gs pos="0">
                <a:srgbClr val="E4E4E4"/>
              </a:gs>
              <a:gs pos="100000">
                <a:schemeClr val="bg1">
                  <a:lumMod val="8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B8FA0F71-D3F0-4528-83BA-C1990CF387FD}"/>
              </a:ext>
            </a:extLst>
          </p:cNvPr>
          <p:cNvGrpSpPr/>
          <p:nvPr/>
        </p:nvGrpSpPr>
        <p:grpSpPr>
          <a:xfrm>
            <a:off x="5863581" y="4023130"/>
            <a:ext cx="1599905" cy="1268977"/>
            <a:chOff x="5863581" y="4023130"/>
            <a:chExt cx="1599905" cy="1268977"/>
          </a:xfrm>
        </p:grpSpPr>
        <p:grpSp>
          <p:nvGrpSpPr>
            <p:cNvPr id="16" name="组合 15"/>
            <p:cNvGrpSpPr/>
            <p:nvPr/>
          </p:nvGrpSpPr>
          <p:grpSpPr>
            <a:xfrm>
              <a:off x="5911404" y="4023130"/>
              <a:ext cx="1521147" cy="736930"/>
              <a:chOff x="5785652" y="3347362"/>
              <a:chExt cx="1831455" cy="887261"/>
            </a:xfrm>
          </p:grpSpPr>
          <p:sp>
            <p:nvSpPr>
              <p:cNvPr id="42" name="椭圆 41"/>
              <p:cNvSpPr/>
              <p:nvPr/>
            </p:nvSpPr>
            <p:spPr>
              <a:xfrm>
                <a:off x="6708467" y="3347362"/>
                <a:ext cx="594996" cy="594999"/>
              </a:xfrm>
              <a:prstGeom prst="ellipse">
                <a:avLst/>
              </a:prstGeom>
              <a:solidFill>
                <a:srgbClr val="BF34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6096627" y="3347363"/>
                <a:ext cx="594996" cy="594999"/>
              </a:xfrm>
              <a:prstGeom prst="ellipse">
                <a:avLst/>
              </a:prstGeom>
              <a:solidFill>
                <a:srgbClr val="BF34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6173502" y="3424241"/>
                <a:ext cx="441245" cy="441240"/>
              </a:xfrm>
              <a:prstGeom prst="ellipse">
                <a:avLst/>
              </a:prstGeom>
              <a:solidFill>
                <a:srgbClr val="3289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6785342" y="3424240"/>
                <a:ext cx="441245" cy="441240"/>
              </a:xfrm>
              <a:prstGeom prst="ellipse">
                <a:avLst/>
              </a:prstGeom>
              <a:solidFill>
                <a:srgbClr val="3289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6874492" y="3513387"/>
                <a:ext cx="262947" cy="262945"/>
              </a:xfrm>
              <a:prstGeom prst="ellipse">
                <a:avLst/>
              </a:prstGeom>
              <a:solidFill>
                <a:srgbClr val="C5B8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6262652" y="3513388"/>
                <a:ext cx="262947" cy="262945"/>
              </a:xfrm>
              <a:prstGeom prst="ellipse">
                <a:avLst/>
              </a:prstGeom>
              <a:solidFill>
                <a:srgbClr val="C5B8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7005308" y="3622822"/>
                <a:ext cx="611799" cy="611799"/>
              </a:xfrm>
              <a:prstGeom prst="ellipse">
                <a:avLst/>
              </a:prstGeom>
              <a:solidFill>
                <a:srgbClr val="BF34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5785652" y="3622823"/>
                <a:ext cx="611799" cy="611800"/>
              </a:xfrm>
              <a:prstGeom prst="ellipse">
                <a:avLst/>
              </a:prstGeom>
              <a:solidFill>
                <a:srgbClr val="BF34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6396670" y="3622822"/>
                <a:ext cx="611799" cy="611799"/>
              </a:xfrm>
              <a:prstGeom prst="ellipse">
                <a:avLst/>
              </a:prstGeom>
              <a:solidFill>
                <a:srgbClr val="BF344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6488270" y="3708101"/>
                <a:ext cx="441245" cy="441241"/>
              </a:xfrm>
              <a:prstGeom prst="ellipse">
                <a:avLst/>
              </a:prstGeom>
              <a:solidFill>
                <a:srgbClr val="3289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5870929" y="3708102"/>
                <a:ext cx="441245" cy="441242"/>
              </a:xfrm>
              <a:prstGeom prst="ellipse">
                <a:avLst/>
              </a:prstGeom>
              <a:solidFill>
                <a:srgbClr val="3289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5960079" y="3797251"/>
                <a:ext cx="262947" cy="262947"/>
              </a:xfrm>
              <a:prstGeom prst="ellipse">
                <a:avLst/>
              </a:prstGeom>
              <a:solidFill>
                <a:srgbClr val="C5B8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6573108" y="3797250"/>
                <a:ext cx="262947" cy="262947"/>
              </a:xfrm>
              <a:prstGeom prst="ellipse">
                <a:avLst/>
              </a:prstGeom>
              <a:solidFill>
                <a:srgbClr val="C5B8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5" name="椭圆 74"/>
              <p:cNvSpPr/>
              <p:nvPr/>
            </p:nvSpPr>
            <p:spPr>
              <a:xfrm>
                <a:off x="7083634" y="3708101"/>
                <a:ext cx="441245" cy="441241"/>
              </a:xfrm>
              <a:prstGeom prst="ellipse">
                <a:avLst/>
              </a:prstGeom>
              <a:solidFill>
                <a:srgbClr val="32899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7172784" y="3797250"/>
                <a:ext cx="262947" cy="262947"/>
              </a:xfrm>
              <a:prstGeom prst="ellipse">
                <a:avLst/>
              </a:prstGeom>
              <a:solidFill>
                <a:srgbClr val="C5B8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863581" y="4507513"/>
              <a:ext cx="1599905" cy="784594"/>
              <a:chOff x="5728074" y="4026825"/>
              <a:chExt cx="1926280" cy="944648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5728074" y="4026825"/>
                <a:ext cx="1926280" cy="812788"/>
                <a:chOff x="1560983" y="2969325"/>
                <a:chExt cx="1926280" cy="699705"/>
              </a:xfrm>
              <a:solidFill>
                <a:srgbClr val="C00000"/>
              </a:solidFill>
            </p:grpSpPr>
            <p:sp>
              <p:nvSpPr>
                <p:cNvPr id="24" name="任意多边形: 形状 23"/>
                <p:cNvSpPr/>
                <p:nvPr/>
              </p:nvSpPr>
              <p:spPr>
                <a:xfrm rot="10800000">
                  <a:off x="2524122" y="2969325"/>
                  <a:ext cx="963141" cy="699703"/>
                </a:xfrm>
                <a:custGeom>
                  <a:avLst/>
                  <a:gdLst>
                    <a:gd name="connsiteX0" fmla="*/ 963140 w 963140"/>
                    <a:gd name="connsiteY0" fmla="*/ 754381 h 754381"/>
                    <a:gd name="connsiteX1" fmla="*/ 0 w 963140"/>
                    <a:gd name="connsiteY1" fmla="*/ 754381 h 754381"/>
                    <a:gd name="connsiteX2" fmla="*/ 501792 w 963140"/>
                    <a:gd name="connsiteY2" fmla="*/ 0 h 754381"/>
                    <a:gd name="connsiteX3" fmla="*/ 963140 w 963140"/>
                    <a:gd name="connsiteY3" fmla="*/ 0 h 754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3140" h="754381">
                      <a:moveTo>
                        <a:pt x="963140" y="754381"/>
                      </a:moveTo>
                      <a:lnTo>
                        <a:pt x="0" y="754381"/>
                      </a:lnTo>
                      <a:cubicBezTo>
                        <a:pt x="43439" y="398146"/>
                        <a:pt x="186890" y="170497"/>
                        <a:pt x="501792" y="0"/>
                      </a:cubicBezTo>
                      <a:lnTo>
                        <a:pt x="963140" y="0"/>
                      </a:lnTo>
                      <a:close/>
                    </a:path>
                  </a:pathLst>
                </a:custGeom>
                <a:solidFill>
                  <a:srgbClr val="BF344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 rot="10800000" flipH="1">
                  <a:off x="1560983" y="2969327"/>
                  <a:ext cx="963142" cy="699703"/>
                </a:xfrm>
                <a:custGeom>
                  <a:avLst/>
                  <a:gdLst>
                    <a:gd name="connsiteX0" fmla="*/ 963140 w 963140"/>
                    <a:gd name="connsiteY0" fmla="*/ 754381 h 754381"/>
                    <a:gd name="connsiteX1" fmla="*/ 0 w 963140"/>
                    <a:gd name="connsiteY1" fmla="*/ 754381 h 754381"/>
                    <a:gd name="connsiteX2" fmla="*/ 501792 w 963140"/>
                    <a:gd name="connsiteY2" fmla="*/ 0 h 754381"/>
                    <a:gd name="connsiteX3" fmla="*/ 963140 w 963140"/>
                    <a:gd name="connsiteY3" fmla="*/ 0 h 7543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63140" h="754381">
                      <a:moveTo>
                        <a:pt x="963140" y="754381"/>
                      </a:moveTo>
                      <a:lnTo>
                        <a:pt x="0" y="754381"/>
                      </a:lnTo>
                      <a:cubicBezTo>
                        <a:pt x="43439" y="398146"/>
                        <a:pt x="186890" y="170497"/>
                        <a:pt x="501792" y="0"/>
                      </a:cubicBezTo>
                      <a:lnTo>
                        <a:pt x="963140" y="0"/>
                      </a:lnTo>
                      <a:close/>
                    </a:path>
                  </a:pathLst>
                </a:custGeom>
                <a:solidFill>
                  <a:srgbClr val="BF344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5" name="矩形 4"/>
              <p:cNvSpPr/>
              <p:nvPr/>
            </p:nvSpPr>
            <p:spPr>
              <a:xfrm>
                <a:off x="6231731" y="4838930"/>
                <a:ext cx="921544" cy="132543"/>
              </a:xfrm>
              <a:prstGeom prst="rect">
                <a:avLst/>
              </a:prstGeom>
              <a:solidFill>
                <a:srgbClr val="91273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14" name="PA_文本框 13"/>
            <p:cNvSpPr txBox="1"/>
            <p:nvPr>
              <p:custDataLst>
                <p:tags r:id="rId6"/>
              </p:custDataLst>
            </p:nvPr>
          </p:nvSpPr>
          <p:spPr>
            <a:xfrm rot="10800000">
              <a:off x="6283569" y="4666309"/>
              <a:ext cx="7870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>
                      <a:lumMod val="95000"/>
                    </a:schemeClr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  <a:cs typeface="钟齐翰墨毛笔" panose="02000600000000000000" pitchFamily="2" charset="-122"/>
                </a:rPr>
                <a:t>福</a:t>
              </a:r>
            </a:p>
          </p:txBody>
        </p:sp>
        <p:sp>
          <p:nvSpPr>
            <p:cNvPr id="2" name="PA_矩形 1"/>
            <p:cNvSpPr/>
            <p:nvPr>
              <p:custDataLst>
                <p:tags r:id="rId7"/>
              </p:custDataLst>
            </p:nvPr>
          </p:nvSpPr>
          <p:spPr>
            <a:xfrm>
              <a:off x="5868619" y="4579209"/>
              <a:ext cx="1588704" cy="67466"/>
            </a:xfrm>
            <a:custGeom>
              <a:avLst/>
              <a:gdLst>
                <a:gd name="connsiteX0" fmla="*/ 0 w 1587413"/>
                <a:gd name="connsiteY0" fmla="*/ 0 h 67466"/>
                <a:gd name="connsiteX1" fmla="*/ 1587413 w 1587413"/>
                <a:gd name="connsiteY1" fmla="*/ 0 h 67466"/>
                <a:gd name="connsiteX2" fmla="*/ 1587413 w 1587413"/>
                <a:gd name="connsiteY2" fmla="*/ 67466 h 67466"/>
                <a:gd name="connsiteX3" fmla="*/ 0 w 1587413"/>
                <a:gd name="connsiteY3" fmla="*/ 67466 h 67466"/>
                <a:gd name="connsiteX4" fmla="*/ 0 w 1587413"/>
                <a:gd name="connsiteY4" fmla="*/ 0 h 67466"/>
                <a:gd name="connsiteX0" fmla="*/ 0 w 1596938"/>
                <a:gd name="connsiteY0" fmla="*/ 0 h 67466"/>
                <a:gd name="connsiteX1" fmla="*/ 1596938 w 1596938"/>
                <a:gd name="connsiteY1" fmla="*/ 0 h 67466"/>
                <a:gd name="connsiteX2" fmla="*/ 1596938 w 1596938"/>
                <a:gd name="connsiteY2" fmla="*/ 67466 h 67466"/>
                <a:gd name="connsiteX3" fmla="*/ 9525 w 1596938"/>
                <a:gd name="connsiteY3" fmla="*/ 67466 h 67466"/>
                <a:gd name="connsiteX4" fmla="*/ 0 w 1596938"/>
                <a:gd name="connsiteY4" fmla="*/ 0 h 67466"/>
                <a:gd name="connsiteX0" fmla="*/ 0 w 1596938"/>
                <a:gd name="connsiteY0" fmla="*/ 0 h 67466"/>
                <a:gd name="connsiteX1" fmla="*/ 1596938 w 1596938"/>
                <a:gd name="connsiteY1" fmla="*/ 0 h 67466"/>
                <a:gd name="connsiteX2" fmla="*/ 1592176 w 1596938"/>
                <a:gd name="connsiteY2" fmla="*/ 67466 h 67466"/>
                <a:gd name="connsiteX3" fmla="*/ 9525 w 1596938"/>
                <a:gd name="connsiteY3" fmla="*/ 67466 h 67466"/>
                <a:gd name="connsiteX4" fmla="*/ 0 w 1596938"/>
                <a:gd name="connsiteY4" fmla="*/ 0 h 67466"/>
                <a:gd name="connsiteX0" fmla="*/ 0 w 1596938"/>
                <a:gd name="connsiteY0" fmla="*/ 0 h 67466"/>
                <a:gd name="connsiteX1" fmla="*/ 1596938 w 1596938"/>
                <a:gd name="connsiteY1" fmla="*/ 0 h 67466"/>
                <a:gd name="connsiteX2" fmla="*/ 1587414 w 1596938"/>
                <a:gd name="connsiteY2" fmla="*/ 67466 h 67466"/>
                <a:gd name="connsiteX3" fmla="*/ 9525 w 1596938"/>
                <a:gd name="connsiteY3" fmla="*/ 67466 h 67466"/>
                <a:gd name="connsiteX4" fmla="*/ 0 w 1596938"/>
                <a:gd name="connsiteY4" fmla="*/ 0 h 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96938" h="67466">
                  <a:moveTo>
                    <a:pt x="0" y="0"/>
                  </a:moveTo>
                  <a:lnTo>
                    <a:pt x="1596938" y="0"/>
                  </a:lnTo>
                  <a:lnTo>
                    <a:pt x="1587414" y="67466"/>
                  </a:lnTo>
                  <a:lnTo>
                    <a:pt x="9525" y="674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89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PA_椭圆 25"/>
          <p:cNvSpPr/>
          <p:nvPr>
            <p:custDataLst>
              <p:tags r:id="rId2"/>
            </p:custDataLst>
          </p:nvPr>
        </p:nvSpPr>
        <p:spPr>
          <a:xfrm>
            <a:off x="4243325" y="926836"/>
            <a:ext cx="1392332" cy="1392332"/>
          </a:xfrm>
          <a:prstGeom prst="ellipse">
            <a:avLst/>
          </a:prstGeom>
          <a:solidFill>
            <a:srgbClr val="E7D0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PA_组合 19"/>
          <p:cNvGrpSpPr/>
          <p:nvPr>
            <p:custDataLst>
              <p:tags r:id="rId3"/>
            </p:custDataLst>
          </p:nvPr>
        </p:nvGrpSpPr>
        <p:grpSpPr>
          <a:xfrm>
            <a:off x="5001013" y="2027103"/>
            <a:ext cx="358532" cy="3704828"/>
            <a:chOff x="5085347" y="2262061"/>
            <a:chExt cx="358532" cy="3704828"/>
          </a:xfrm>
        </p:grpSpPr>
        <p:sp>
          <p:nvSpPr>
            <p:cNvPr id="18" name="矩形 17"/>
            <p:cNvSpPr/>
            <p:nvPr/>
          </p:nvSpPr>
          <p:spPr>
            <a:xfrm>
              <a:off x="5085347" y="2262061"/>
              <a:ext cx="148705" cy="3704828"/>
            </a:xfrm>
            <a:custGeom>
              <a:avLst/>
              <a:gdLst>
                <a:gd name="connsiteX0" fmla="*/ 0 w 148705"/>
                <a:gd name="connsiteY0" fmla="*/ 0 h 3705074"/>
                <a:gd name="connsiteX1" fmla="*/ 148705 w 148705"/>
                <a:gd name="connsiteY1" fmla="*/ 0 h 3705074"/>
                <a:gd name="connsiteX2" fmla="*/ 148705 w 148705"/>
                <a:gd name="connsiteY2" fmla="*/ 3705074 h 3705074"/>
                <a:gd name="connsiteX3" fmla="*/ 0 w 148705"/>
                <a:gd name="connsiteY3" fmla="*/ 3705074 h 3705074"/>
                <a:gd name="connsiteX4" fmla="*/ 0 w 148705"/>
                <a:gd name="connsiteY4" fmla="*/ 0 h 3705074"/>
                <a:gd name="connsiteX0" fmla="*/ 0 w 148705"/>
                <a:gd name="connsiteY0" fmla="*/ 0 h 3705074"/>
                <a:gd name="connsiteX1" fmla="*/ 110605 w 148705"/>
                <a:gd name="connsiteY1" fmla="*/ 0 h 3705074"/>
                <a:gd name="connsiteX2" fmla="*/ 148705 w 148705"/>
                <a:gd name="connsiteY2" fmla="*/ 3705074 h 3705074"/>
                <a:gd name="connsiteX3" fmla="*/ 0 w 148705"/>
                <a:gd name="connsiteY3" fmla="*/ 3705074 h 3705074"/>
                <a:gd name="connsiteX4" fmla="*/ 0 w 148705"/>
                <a:gd name="connsiteY4" fmla="*/ 0 h 3705074"/>
                <a:gd name="connsiteX0" fmla="*/ 33338 w 148705"/>
                <a:gd name="connsiteY0" fmla="*/ 4762 h 3705074"/>
                <a:gd name="connsiteX1" fmla="*/ 110605 w 148705"/>
                <a:gd name="connsiteY1" fmla="*/ 0 h 3705074"/>
                <a:gd name="connsiteX2" fmla="*/ 148705 w 148705"/>
                <a:gd name="connsiteY2" fmla="*/ 3705074 h 3705074"/>
                <a:gd name="connsiteX3" fmla="*/ 0 w 148705"/>
                <a:gd name="connsiteY3" fmla="*/ 3705074 h 3705074"/>
                <a:gd name="connsiteX4" fmla="*/ 33338 w 148705"/>
                <a:gd name="connsiteY4" fmla="*/ 4762 h 3705074"/>
                <a:gd name="connsiteX0" fmla="*/ 33338 w 148705"/>
                <a:gd name="connsiteY0" fmla="*/ 0 h 3700312"/>
                <a:gd name="connsiteX1" fmla="*/ 110605 w 148705"/>
                <a:gd name="connsiteY1" fmla="*/ 0 h 3700312"/>
                <a:gd name="connsiteX2" fmla="*/ 148705 w 148705"/>
                <a:gd name="connsiteY2" fmla="*/ 3700312 h 3700312"/>
                <a:gd name="connsiteX3" fmla="*/ 0 w 148705"/>
                <a:gd name="connsiteY3" fmla="*/ 3700312 h 3700312"/>
                <a:gd name="connsiteX4" fmla="*/ 33338 w 148705"/>
                <a:gd name="connsiteY4" fmla="*/ 0 h 3700312"/>
                <a:gd name="connsiteX0" fmla="*/ 33338 w 148705"/>
                <a:gd name="connsiteY0" fmla="*/ 8466 h 3708778"/>
                <a:gd name="connsiteX1" fmla="*/ 110605 w 148705"/>
                <a:gd name="connsiteY1" fmla="*/ 8466 h 3708778"/>
                <a:gd name="connsiteX2" fmla="*/ 148705 w 148705"/>
                <a:gd name="connsiteY2" fmla="*/ 3708778 h 3708778"/>
                <a:gd name="connsiteX3" fmla="*/ 0 w 148705"/>
                <a:gd name="connsiteY3" fmla="*/ 3708778 h 3708778"/>
                <a:gd name="connsiteX4" fmla="*/ 33338 w 148705"/>
                <a:gd name="connsiteY4" fmla="*/ 8466 h 3708778"/>
                <a:gd name="connsiteX0" fmla="*/ 33338 w 148705"/>
                <a:gd name="connsiteY0" fmla="*/ 8466 h 3708778"/>
                <a:gd name="connsiteX1" fmla="*/ 110605 w 148705"/>
                <a:gd name="connsiteY1" fmla="*/ 8466 h 3708778"/>
                <a:gd name="connsiteX2" fmla="*/ 148705 w 148705"/>
                <a:gd name="connsiteY2" fmla="*/ 3708778 h 3708778"/>
                <a:gd name="connsiteX3" fmla="*/ 0 w 148705"/>
                <a:gd name="connsiteY3" fmla="*/ 3708778 h 3708778"/>
                <a:gd name="connsiteX4" fmla="*/ 33338 w 148705"/>
                <a:gd name="connsiteY4" fmla="*/ 8466 h 3708778"/>
                <a:gd name="connsiteX0" fmla="*/ 33338 w 148705"/>
                <a:gd name="connsiteY0" fmla="*/ 13123 h 3713435"/>
                <a:gd name="connsiteX1" fmla="*/ 110605 w 148705"/>
                <a:gd name="connsiteY1" fmla="*/ 13123 h 3713435"/>
                <a:gd name="connsiteX2" fmla="*/ 148705 w 148705"/>
                <a:gd name="connsiteY2" fmla="*/ 3713435 h 3713435"/>
                <a:gd name="connsiteX3" fmla="*/ 0 w 148705"/>
                <a:gd name="connsiteY3" fmla="*/ 3713435 h 3713435"/>
                <a:gd name="connsiteX4" fmla="*/ 33338 w 148705"/>
                <a:gd name="connsiteY4" fmla="*/ 13123 h 3713435"/>
                <a:gd name="connsiteX0" fmla="*/ 33338 w 148705"/>
                <a:gd name="connsiteY0" fmla="*/ 11914 h 3712226"/>
                <a:gd name="connsiteX1" fmla="*/ 98699 w 148705"/>
                <a:gd name="connsiteY1" fmla="*/ 14295 h 3712226"/>
                <a:gd name="connsiteX2" fmla="*/ 148705 w 148705"/>
                <a:gd name="connsiteY2" fmla="*/ 3712226 h 3712226"/>
                <a:gd name="connsiteX3" fmla="*/ 0 w 148705"/>
                <a:gd name="connsiteY3" fmla="*/ 3712226 h 3712226"/>
                <a:gd name="connsiteX4" fmla="*/ 33338 w 148705"/>
                <a:gd name="connsiteY4" fmla="*/ 11914 h 3712226"/>
                <a:gd name="connsiteX0" fmla="*/ 42863 w 148705"/>
                <a:gd name="connsiteY0" fmla="*/ 14455 h 3710004"/>
                <a:gd name="connsiteX1" fmla="*/ 98699 w 148705"/>
                <a:gd name="connsiteY1" fmla="*/ 12073 h 3710004"/>
                <a:gd name="connsiteX2" fmla="*/ 148705 w 148705"/>
                <a:gd name="connsiteY2" fmla="*/ 3710004 h 3710004"/>
                <a:gd name="connsiteX3" fmla="*/ 0 w 148705"/>
                <a:gd name="connsiteY3" fmla="*/ 3710004 h 3710004"/>
                <a:gd name="connsiteX4" fmla="*/ 42863 w 148705"/>
                <a:gd name="connsiteY4" fmla="*/ 14455 h 3710004"/>
                <a:gd name="connsiteX0" fmla="*/ 42863 w 148705"/>
                <a:gd name="connsiteY0" fmla="*/ 14455 h 3710004"/>
                <a:gd name="connsiteX1" fmla="*/ 98699 w 148705"/>
                <a:gd name="connsiteY1" fmla="*/ 12073 h 3710004"/>
                <a:gd name="connsiteX2" fmla="*/ 148705 w 148705"/>
                <a:gd name="connsiteY2" fmla="*/ 3710004 h 3710004"/>
                <a:gd name="connsiteX3" fmla="*/ 0 w 148705"/>
                <a:gd name="connsiteY3" fmla="*/ 3710004 h 3710004"/>
                <a:gd name="connsiteX4" fmla="*/ 42863 w 148705"/>
                <a:gd name="connsiteY4" fmla="*/ 14455 h 3710004"/>
                <a:gd name="connsiteX0" fmla="*/ 42863 w 148705"/>
                <a:gd name="connsiteY0" fmla="*/ 9103 h 3704652"/>
                <a:gd name="connsiteX1" fmla="*/ 98699 w 148705"/>
                <a:gd name="connsiteY1" fmla="*/ 6721 h 3704652"/>
                <a:gd name="connsiteX2" fmla="*/ 148705 w 148705"/>
                <a:gd name="connsiteY2" fmla="*/ 3704652 h 3704652"/>
                <a:gd name="connsiteX3" fmla="*/ 0 w 148705"/>
                <a:gd name="connsiteY3" fmla="*/ 3704652 h 3704652"/>
                <a:gd name="connsiteX4" fmla="*/ 42863 w 148705"/>
                <a:gd name="connsiteY4" fmla="*/ 9103 h 3704652"/>
                <a:gd name="connsiteX0" fmla="*/ 42863 w 148705"/>
                <a:gd name="connsiteY0" fmla="*/ 8238 h 3703787"/>
                <a:gd name="connsiteX1" fmla="*/ 98699 w 148705"/>
                <a:gd name="connsiteY1" fmla="*/ 8237 h 3703787"/>
                <a:gd name="connsiteX2" fmla="*/ 148705 w 148705"/>
                <a:gd name="connsiteY2" fmla="*/ 3703787 h 3703787"/>
                <a:gd name="connsiteX3" fmla="*/ 0 w 148705"/>
                <a:gd name="connsiteY3" fmla="*/ 3703787 h 3703787"/>
                <a:gd name="connsiteX4" fmla="*/ 42863 w 148705"/>
                <a:gd name="connsiteY4" fmla="*/ 8238 h 3703787"/>
                <a:gd name="connsiteX0" fmla="*/ 42863 w 148705"/>
                <a:gd name="connsiteY0" fmla="*/ 8238 h 3703787"/>
                <a:gd name="connsiteX1" fmla="*/ 98699 w 148705"/>
                <a:gd name="connsiteY1" fmla="*/ 8237 h 3703787"/>
                <a:gd name="connsiteX2" fmla="*/ 148705 w 148705"/>
                <a:gd name="connsiteY2" fmla="*/ 3703787 h 3703787"/>
                <a:gd name="connsiteX3" fmla="*/ 0 w 148705"/>
                <a:gd name="connsiteY3" fmla="*/ 3703787 h 3703787"/>
                <a:gd name="connsiteX4" fmla="*/ 42863 w 148705"/>
                <a:gd name="connsiteY4" fmla="*/ 8238 h 3703787"/>
                <a:gd name="connsiteX0" fmla="*/ 42863 w 148705"/>
                <a:gd name="connsiteY0" fmla="*/ 9279 h 3704828"/>
                <a:gd name="connsiteX1" fmla="*/ 98699 w 148705"/>
                <a:gd name="connsiteY1" fmla="*/ 9278 h 3704828"/>
                <a:gd name="connsiteX2" fmla="*/ 148705 w 148705"/>
                <a:gd name="connsiteY2" fmla="*/ 3704828 h 3704828"/>
                <a:gd name="connsiteX3" fmla="*/ 0 w 148705"/>
                <a:gd name="connsiteY3" fmla="*/ 3704828 h 3704828"/>
                <a:gd name="connsiteX4" fmla="*/ 42863 w 148705"/>
                <a:gd name="connsiteY4" fmla="*/ 9279 h 3704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705" h="3704828">
                  <a:moveTo>
                    <a:pt x="42863" y="9279"/>
                  </a:moveTo>
                  <a:cubicBezTo>
                    <a:pt x="75764" y="-8977"/>
                    <a:pt x="84850" y="4515"/>
                    <a:pt x="98699" y="9278"/>
                  </a:cubicBezTo>
                  <a:lnTo>
                    <a:pt x="148705" y="3704828"/>
                  </a:lnTo>
                  <a:lnTo>
                    <a:pt x="0" y="3704828"/>
                  </a:lnTo>
                  <a:lnTo>
                    <a:pt x="42863" y="9279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矩形 17"/>
            <p:cNvSpPr/>
            <p:nvPr/>
          </p:nvSpPr>
          <p:spPr>
            <a:xfrm>
              <a:off x="5295174" y="2262061"/>
              <a:ext cx="148705" cy="3704828"/>
            </a:xfrm>
            <a:custGeom>
              <a:avLst/>
              <a:gdLst>
                <a:gd name="connsiteX0" fmla="*/ 0 w 148705"/>
                <a:gd name="connsiteY0" fmla="*/ 0 h 3705074"/>
                <a:gd name="connsiteX1" fmla="*/ 148705 w 148705"/>
                <a:gd name="connsiteY1" fmla="*/ 0 h 3705074"/>
                <a:gd name="connsiteX2" fmla="*/ 148705 w 148705"/>
                <a:gd name="connsiteY2" fmla="*/ 3705074 h 3705074"/>
                <a:gd name="connsiteX3" fmla="*/ 0 w 148705"/>
                <a:gd name="connsiteY3" fmla="*/ 3705074 h 3705074"/>
                <a:gd name="connsiteX4" fmla="*/ 0 w 148705"/>
                <a:gd name="connsiteY4" fmla="*/ 0 h 3705074"/>
                <a:gd name="connsiteX0" fmla="*/ 0 w 148705"/>
                <a:gd name="connsiteY0" fmla="*/ 0 h 3705074"/>
                <a:gd name="connsiteX1" fmla="*/ 110605 w 148705"/>
                <a:gd name="connsiteY1" fmla="*/ 0 h 3705074"/>
                <a:gd name="connsiteX2" fmla="*/ 148705 w 148705"/>
                <a:gd name="connsiteY2" fmla="*/ 3705074 h 3705074"/>
                <a:gd name="connsiteX3" fmla="*/ 0 w 148705"/>
                <a:gd name="connsiteY3" fmla="*/ 3705074 h 3705074"/>
                <a:gd name="connsiteX4" fmla="*/ 0 w 148705"/>
                <a:gd name="connsiteY4" fmla="*/ 0 h 3705074"/>
                <a:gd name="connsiteX0" fmla="*/ 33338 w 148705"/>
                <a:gd name="connsiteY0" fmla="*/ 4762 h 3705074"/>
                <a:gd name="connsiteX1" fmla="*/ 110605 w 148705"/>
                <a:gd name="connsiteY1" fmla="*/ 0 h 3705074"/>
                <a:gd name="connsiteX2" fmla="*/ 148705 w 148705"/>
                <a:gd name="connsiteY2" fmla="*/ 3705074 h 3705074"/>
                <a:gd name="connsiteX3" fmla="*/ 0 w 148705"/>
                <a:gd name="connsiteY3" fmla="*/ 3705074 h 3705074"/>
                <a:gd name="connsiteX4" fmla="*/ 33338 w 148705"/>
                <a:gd name="connsiteY4" fmla="*/ 4762 h 3705074"/>
                <a:gd name="connsiteX0" fmla="*/ 33338 w 148705"/>
                <a:gd name="connsiteY0" fmla="*/ 0 h 3700312"/>
                <a:gd name="connsiteX1" fmla="*/ 110605 w 148705"/>
                <a:gd name="connsiteY1" fmla="*/ 0 h 3700312"/>
                <a:gd name="connsiteX2" fmla="*/ 148705 w 148705"/>
                <a:gd name="connsiteY2" fmla="*/ 3700312 h 3700312"/>
                <a:gd name="connsiteX3" fmla="*/ 0 w 148705"/>
                <a:gd name="connsiteY3" fmla="*/ 3700312 h 3700312"/>
                <a:gd name="connsiteX4" fmla="*/ 33338 w 148705"/>
                <a:gd name="connsiteY4" fmla="*/ 0 h 3700312"/>
                <a:gd name="connsiteX0" fmla="*/ 33338 w 148705"/>
                <a:gd name="connsiteY0" fmla="*/ 8466 h 3708778"/>
                <a:gd name="connsiteX1" fmla="*/ 110605 w 148705"/>
                <a:gd name="connsiteY1" fmla="*/ 8466 h 3708778"/>
                <a:gd name="connsiteX2" fmla="*/ 148705 w 148705"/>
                <a:gd name="connsiteY2" fmla="*/ 3708778 h 3708778"/>
                <a:gd name="connsiteX3" fmla="*/ 0 w 148705"/>
                <a:gd name="connsiteY3" fmla="*/ 3708778 h 3708778"/>
                <a:gd name="connsiteX4" fmla="*/ 33338 w 148705"/>
                <a:gd name="connsiteY4" fmla="*/ 8466 h 3708778"/>
                <a:gd name="connsiteX0" fmla="*/ 33338 w 148705"/>
                <a:gd name="connsiteY0" fmla="*/ 8466 h 3708778"/>
                <a:gd name="connsiteX1" fmla="*/ 110605 w 148705"/>
                <a:gd name="connsiteY1" fmla="*/ 8466 h 3708778"/>
                <a:gd name="connsiteX2" fmla="*/ 148705 w 148705"/>
                <a:gd name="connsiteY2" fmla="*/ 3708778 h 3708778"/>
                <a:gd name="connsiteX3" fmla="*/ 0 w 148705"/>
                <a:gd name="connsiteY3" fmla="*/ 3708778 h 3708778"/>
                <a:gd name="connsiteX4" fmla="*/ 33338 w 148705"/>
                <a:gd name="connsiteY4" fmla="*/ 8466 h 3708778"/>
                <a:gd name="connsiteX0" fmla="*/ 33338 w 148705"/>
                <a:gd name="connsiteY0" fmla="*/ 13123 h 3713435"/>
                <a:gd name="connsiteX1" fmla="*/ 110605 w 148705"/>
                <a:gd name="connsiteY1" fmla="*/ 13123 h 3713435"/>
                <a:gd name="connsiteX2" fmla="*/ 148705 w 148705"/>
                <a:gd name="connsiteY2" fmla="*/ 3713435 h 3713435"/>
                <a:gd name="connsiteX3" fmla="*/ 0 w 148705"/>
                <a:gd name="connsiteY3" fmla="*/ 3713435 h 3713435"/>
                <a:gd name="connsiteX4" fmla="*/ 33338 w 148705"/>
                <a:gd name="connsiteY4" fmla="*/ 13123 h 3713435"/>
                <a:gd name="connsiteX0" fmla="*/ 33338 w 148705"/>
                <a:gd name="connsiteY0" fmla="*/ 11914 h 3712226"/>
                <a:gd name="connsiteX1" fmla="*/ 98699 w 148705"/>
                <a:gd name="connsiteY1" fmla="*/ 14295 h 3712226"/>
                <a:gd name="connsiteX2" fmla="*/ 148705 w 148705"/>
                <a:gd name="connsiteY2" fmla="*/ 3712226 h 3712226"/>
                <a:gd name="connsiteX3" fmla="*/ 0 w 148705"/>
                <a:gd name="connsiteY3" fmla="*/ 3712226 h 3712226"/>
                <a:gd name="connsiteX4" fmla="*/ 33338 w 148705"/>
                <a:gd name="connsiteY4" fmla="*/ 11914 h 3712226"/>
                <a:gd name="connsiteX0" fmla="*/ 42863 w 148705"/>
                <a:gd name="connsiteY0" fmla="*/ 14455 h 3710004"/>
                <a:gd name="connsiteX1" fmla="*/ 98699 w 148705"/>
                <a:gd name="connsiteY1" fmla="*/ 12073 h 3710004"/>
                <a:gd name="connsiteX2" fmla="*/ 148705 w 148705"/>
                <a:gd name="connsiteY2" fmla="*/ 3710004 h 3710004"/>
                <a:gd name="connsiteX3" fmla="*/ 0 w 148705"/>
                <a:gd name="connsiteY3" fmla="*/ 3710004 h 3710004"/>
                <a:gd name="connsiteX4" fmla="*/ 42863 w 148705"/>
                <a:gd name="connsiteY4" fmla="*/ 14455 h 3710004"/>
                <a:gd name="connsiteX0" fmla="*/ 42863 w 148705"/>
                <a:gd name="connsiteY0" fmla="*/ 14455 h 3710004"/>
                <a:gd name="connsiteX1" fmla="*/ 98699 w 148705"/>
                <a:gd name="connsiteY1" fmla="*/ 12073 h 3710004"/>
                <a:gd name="connsiteX2" fmla="*/ 148705 w 148705"/>
                <a:gd name="connsiteY2" fmla="*/ 3710004 h 3710004"/>
                <a:gd name="connsiteX3" fmla="*/ 0 w 148705"/>
                <a:gd name="connsiteY3" fmla="*/ 3710004 h 3710004"/>
                <a:gd name="connsiteX4" fmla="*/ 42863 w 148705"/>
                <a:gd name="connsiteY4" fmla="*/ 14455 h 3710004"/>
                <a:gd name="connsiteX0" fmla="*/ 42863 w 148705"/>
                <a:gd name="connsiteY0" fmla="*/ 9103 h 3704652"/>
                <a:gd name="connsiteX1" fmla="*/ 98699 w 148705"/>
                <a:gd name="connsiteY1" fmla="*/ 6721 h 3704652"/>
                <a:gd name="connsiteX2" fmla="*/ 148705 w 148705"/>
                <a:gd name="connsiteY2" fmla="*/ 3704652 h 3704652"/>
                <a:gd name="connsiteX3" fmla="*/ 0 w 148705"/>
                <a:gd name="connsiteY3" fmla="*/ 3704652 h 3704652"/>
                <a:gd name="connsiteX4" fmla="*/ 42863 w 148705"/>
                <a:gd name="connsiteY4" fmla="*/ 9103 h 3704652"/>
                <a:gd name="connsiteX0" fmla="*/ 42863 w 148705"/>
                <a:gd name="connsiteY0" fmla="*/ 8238 h 3703787"/>
                <a:gd name="connsiteX1" fmla="*/ 98699 w 148705"/>
                <a:gd name="connsiteY1" fmla="*/ 8237 h 3703787"/>
                <a:gd name="connsiteX2" fmla="*/ 148705 w 148705"/>
                <a:gd name="connsiteY2" fmla="*/ 3703787 h 3703787"/>
                <a:gd name="connsiteX3" fmla="*/ 0 w 148705"/>
                <a:gd name="connsiteY3" fmla="*/ 3703787 h 3703787"/>
                <a:gd name="connsiteX4" fmla="*/ 42863 w 148705"/>
                <a:gd name="connsiteY4" fmla="*/ 8238 h 3703787"/>
                <a:gd name="connsiteX0" fmla="*/ 42863 w 148705"/>
                <a:gd name="connsiteY0" fmla="*/ 8238 h 3703787"/>
                <a:gd name="connsiteX1" fmla="*/ 98699 w 148705"/>
                <a:gd name="connsiteY1" fmla="*/ 8237 h 3703787"/>
                <a:gd name="connsiteX2" fmla="*/ 148705 w 148705"/>
                <a:gd name="connsiteY2" fmla="*/ 3703787 h 3703787"/>
                <a:gd name="connsiteX3" fmla="*/ 0 w 148705"/>
                <a:gd name="connsiteY3" fmla="*/ 3703787 h 3703787"/>
                <a:gd name="connsiteX4" fmla="*/ 42863 w 148705"/>
                <a:gd name="connsiteY4" fmla="*/ 8238 h 3703787"/>
                <a:gd name="connsiteX0" fmla="*/ 42863 w 148705"/>
                <a:gd name="connsiteY0" fmla="*/ 9279 h 3704828"/>
                <a:gd name="connsiteX1" fmla="*/ 98699 w 148705"/>
                <a:gd name="connsiteY1" fmla="*/ 9278 h 3704828"/>
                <a:gd name="connsiteX2" fmla="*/ 148705 w 148705"/>
                <a:gd name="connsiteY2" fmla="*/ 3704828 h 3704828"/>
                <a:gd name="connsiteX3" fmla="*/ 0 w 148705"/>
                <a:gd name="connsiteY3" fmla="*/ 3704828 h 3704828"/>
                <a:gd name="connsiteX4" fmla="*/ 42863 w 148705"/>
                <a:gd name="connsiteY4" fmla="*/ 9279 h 3704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705" h="3704828">
                  <a:moveTo>
                    <a:pt x="42863" y="9279"/>
                  </a:moveTo>
                  <a:cubicBezTo>
                    <a:pt x="75764" y="-8977"/>
                    <a:pt x="84850" y="4515"/>
                    <a:pt x="98699" y="9278"/>
                  </a:cubicBezTo>
                  <a:lnTo>
                    <a:pt x="148705" y="3704828"/>
                  </a:lnTo>
                  <a:lnTo>
                    <a:pt x="0" y="3704828"/>
                  </a:lnTo>
                  <a:lnTo>
                    <a:pt x="42863" y="9279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PA_文本框 61"/>
          <p:cNvSpPr txBox="1"/>
          <p:nvPr>
            <p:custDataLst>
              <p:tags r:id="rId4"/>
            </p:custDataLst>
          </p:nvPr>
        </p:nvSpPr>
        <p:spPr>
          <a:xfrm>
            <a:off x="4275947" y="5647058"/>
            <a:ext cx="4097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PA_文本框 12"/>
          <p:cNvSpPr txBox="1"/>
          <p:nvPr>
            <p:custDataLst>
              <p:tags r:id="rId5"/>
            </p:custDataLst>
          </p:nvPr>
        </p:nvSpPr>
        <p:spPr>
          <a:xfrm>
            <a:off x="8158619" y="1623002"/>
            <a:ext cx="11144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9159D5DA-5386-4C20-BD6A-58F3C325038F}"/>
              </a:ext>
            </a:extLst>
          </p:cNvPr>
          <p:cNvSpPr txBox="1"/>
          <p:nvPr/>
        </p:nvSpPr>
        <p:spPr>
          <a:xfrm>
            <a:off x="6000941" y="1157132"/>
            <a:ext cx="535814" cy="1162036"/>
          </a:xfrm>
          <a:custGeom>
            <a:avLst/>
            <a:gdLst/>
            <a:ahLst/>
            <a:cxnLst/>
            <a:rect l="l" t="t" r="r" b="b"/>
            <a:pathLst>
              <a:path w="535814" h="981394">
                <a:moveTo>
                  <a:pt x="256296" y="153451"/>
                </a:moveTo>
                <a:lnTo>
                  <a:pt x="441852" y="153451"/>
                </a:lnTo>
                <a:cubicBezTo>
                  <a:pt x="473776" y="153451"/>
                  <a:pt x="495270" y="155990"/>
                  <a:pt x="506334" y="161069"/>
                </a:cubicBezTo>
                <a:cubicBezTo>
                  <a:pt x="517399" y="166148"/>
                  <a:pt x="522024" y="173766"/>
                  <a:pt x="520210" y="183924"/>
                </a:cubicBezTo>
                <a:cubicBezTo>
                  <a:pt x="518397" y="193718"/>
                  <a:pt x="513227" y="199341"/>
                  <a:pt x="504702" y="200792"/>
                </a:cubicBezTo>
                <a:cubicBezTo>
                  <a:pt x="496177" y="202243"/>
                  <a:pt x="464525" y="202606"/>
                  <a:pt x="409747" y="201881"/>
                </a:cubicBezTo>
                <a:lnTo>
                  <a:pt x="272621" y="200248"/>
                </a:lnTo>
                <a:lnTo>
                  <a:pt x="273709" y="257384"/>
                </a:lnTo>
                <a:cubicBezTo>
                  <a:pt x="294387" y="255208"/>
                  <a:pt x="319871" y="253938"/>
                  <a:pt x="350163" y="253575"/>
                </a:cubicBezTo>
                <a:cubicBezTo>
                  <a:pt x="380454" y="253212"/>
                  <a:pt x="406936" y="264730"/>
                  <a:pt x="429609" y="288129"/>
                </a:cubicBezTo>
                <a:cubicBezTo>
                  <a:pt x="452282" y="311527"/>
                  <a:pt x="463618" y="338100"/>
                  <a:pt x="463618" y="367847"/>
                </a:cubicBezTo>
                <a:cubicBezTo>
                  <a:pt x="463256" y="386349"/>
                  <a:pt x="458812" y="401766"/>
                  <a:pt x="450287" y="414100"/>
                </a:cubicBezTo>
                <a:cubicBezTo>
                  <a:pt x="441762" y="426434"/>
                  <a:pt x="433146" y="434687"/>
                  <a:pt x="424439" y="438859"/>
                </a:cubicBezTo>
                <a:cubicBezTo>
                  <a:pt x="415733" y="443031"/>
                  <a:pt x="404124" y="447475"/>
                  <a:pt x="389614" y="452191"/>
                </a:cubicBezTo>
                <a:cubicBezTo>
                  <a:pt x="375103" y="456907"/>
                  <a:pt x="360592" y="463528"/>
                  <a:pt x="346081" y="472053"/>
                </a:cubicBezTo>
                <a:cubicBezTo>
                  <a:pt x="331571" y="480578"/>
                  <a:pt x="318602" y="503160"/>
                  <a:pt x="307175" y="539800"/>
                </a:cubicBezTo>
                <a:cubicBezTo>
                  <a:pt x="295747" y="576439"/>
                  <a:pt x="290215" y="611991"/>
                  <a:pt x="290578" y="646454"/>
                </a:cubicBezTo>
                <a:cubicBezTo>
                  <a:pt x="290578" y="680917"/>
                  <a:pt x="295475" y="714473"/>
                  <a:pt x="305270" y="747122"/>
                </a:cubicBezTo>
                <a:cubicBezTo>
                  <a:pt x="315065" y="779771"/>
                  <a:pt x="328759" y="806979"/>
                  <a:pt x="346354" y="828745"/>
                </a:cubicBezTo>
                <a:cubicBezTo>
                  <a:pt x="363948" y="850511"/>
                  <a:pt x="383356" y="867924"/>
                  <a:pt x="404578" y="880984"/>
                </a:cubicBezTo>
                <a:cubicBezTo>
                  <a:pt x="425800" y="894043"/>
                  <a:pt x="452101" y="906740"/>
                  <a:pt x="483480" y="919074"/>
                </a:cubicBezTo>
                <a:cubicBezTo>
                  <a:pt x="514860" y="931408"/>
                  <a:pt x="532091" y="945284"/>
                  <a:pt x="535175" y="960702"/>
                </a:cubicBezTo>
                <a:cubicBezTo>
                  <a:pt x="538258" y="976120"/>
                  <a:pt x="530187" y="982921"/>
                  <a:pt x="510960" y="981108"/>
                </a:cubicBezTo>
                <a:cubicBezTo>
                  <a:pt x="496086" y="980019"/>
                  <a:pt x="471690" y="972401"/>
                  <a:pt x="437771" y="958253"/>
                </a:cubicBezTo>
                <a:cubicBezTo>
                  <a:pt x="403852" y="944105"/>
                  <a:pt x="373380" y="924334"/>
                  <a:pt x="346354" y="898941"/>
                </a:cubicBezTo>
                <a:cubicBezTo>
                  <a:pt x="319327" y="873547"/>
                  <a:pt x="298831" y="848244"/>
                  <a:pt x="284864" y="823031"/>
                </a:cubicBezTo>
                <a:cubicBezTo>
                  <a:pt x="270898" y="797819"/>
                  <a:pt x="261103" y="775871"/>
                  <a:pt x="255480" y="757189"/>
                </a:cubicBezTo>
                <a:cubicBezTo>
                  <a:pt x="249857" y="738506"/>
                  <a:pt x="245867" y="717375"/>
                  <a:pt x="243509" y="693795"/>
                </a:cubicBezTo>
                <a:cubicBezTo>
                  <a:pt x="241151" y="670215"/>
                  <a:pt x="240879" y="646272"/>
                  <a:pt x="242692" y="621967"/>
                </a:cubicBezTo>
                <a:cubicBezTo>
                  <a:pt x="243781" y="601289"/>
                  <a:pt x="246683" y="579523"/>
                  <a:pt x="251399" y="556668"/>
                </a:cubicBezTo>
                <a:cubicBezTo>
                  <a:pt x="256115" y="533814"/>
                  <a:pt x="264096" y="510506"/>
                  <a:pt x="275342" y="486745"/>
                </a:cubicBezTo>
                <a:cubicBezTo>
                  <a:pt x="286587" y="462983"/>
                  <a:pt x="304363" y="444391"/>
                  <a:pt x="328669" y="430969"/>
                </a:cubicBezTo>
                <a:lnTo>
                  <a:pt x="382540" y="411924"/>
                </a:lnTo>
                <a:cubicBezTo>
                  <a:pt x="396688" y="406482"/>
                  <a:pt x="405757" y="400043"/>
                  <a:pt x="409747" y="392606"/>
                </a:cubicBezTo>
                <a:cubicBezTo>
                  <a:pt x="413738" y="385170"/>
                  <a:pt x="415552" y="376191"/>
                  <a:pt x="415189" y="365671"/>
                </a:cubicBezTo>
                <a:cubicBezTo>
                  <a:pt x="414101" y="347895"/>
                  <a:pt x="408115" y="333475"/>
                  <a:pt x="397232" y="322411"/>
                </a:cubicBezTo>
                <a:cubicBezTo>
                  <a:pt x="386349" y="311346"/>
                  <a:pt x="364039" y="304907"/>
                  <a:pt x="330301" y="303093"/>
                </a:cubicBezTo>
                <a:cubicBezTo>
                  <a:pt x="305996" y="302005"/>
                  <a:pt x="279876" y="304816"/>
                  <a:pt x="251943" y="311527"/>
                </a:cubicBezTo>
                <a:cubicBezTo>
                  <a:pt x="224010" y="318239"/>
                  <a:pt x="198344" y="340458"/>
                  <a:pt x="174945" y="378186"/>
                </a:cubicBezTo>
                <a:cubicBezTo>
                  <a:pt x="151547" y="415914"/>
                  <a:pt x="135766" y="445026"/>
                  <a:pt x="127604" y="465523"/>
                </a:cubicBezTo>
                <a:cubicBezTo>
                  <a:pt x="119442" y="486019"/>
                  <a:pt x="111007" y="511141"/>
                  <a:pt x="102301" y="540888"/>
                </a:cubicBezTo>
                <a:cubicBezTo>
                  <a:pt x="93595" y="570635"/>
                  <a:pt x="87337" y="596119"/>
                  <a:pt x="83528" y="617341"/>
                </a:cubicBezTo>
                <a:cubicBezTo>
                  <a:pt x="79719" y="638563"/>
                  <a:pt x="77270" y="657518"/>
                  <a:pt x="76182" y="674205"/>
                </a:cubicBezTo>
                <a:cubicBezTo>
                  <a:pt x="75093" y="690893"/>
                  <a:pt x="74005" y="712296"/>
                  <a:pt x="72917" y="738415"/>
                </a:cubicBezTo>
                <a:cubicBezTo>
                  <a:pt x="71828" y="764535"/>
                  <a:pt x="71194" y="780769"/>
                  <a:pt x="71012" y="787117"/>
                </a:cubicBezTo>
                <a:cubicBezTo>
                  <a:pt x="70831" y="793465"/>
                  <a:pt x="71284" y="806434"/>
                  <a:pt x="72373" y="826024"/>
                </a:cubicBezTo>
                <a:cubicBezTo>
                  <a:pt x="72735" y="841986"/>
                  <a:pt x="73461" y="853050"/>
                  <a:pt x="74549" y="859217"/>
                </a:cubicBezTo>
                <a:lnTo>
                  <a:pt x="77270" y="877174"/>
                </a:lnTo>
                <a:cubicBezTo>
                  <a:pt x="78721" y="890597"/>
                  <a:pt x="76182" y="901752"/>
                  <a:pt x="69652" y="910640"/>
                </a:cubicBezTo>
                <a:cubicBezTo>
                  <a:pt x="63122" y="919528"/>
                  <a:pt x="53871" y="919074"/>
                  <a:pt x="41900" y="909279"/>
                </a:cubicBezTo>
                <a:cubicBezTo>
                  <a:pt x="32468" y="902024"/>
                  <a:pt x="26664" y="884793"/>
                  <a:pt x="24487" y="857585"/>
                </a:cubicBezTo>
                <a:cubicBezTo>
                  <a:pt x="22311" y="830377"/>
                  <a:pt x="20950" y="806525"/>
                  <a:pt x="20406" y="786029"/>
                </a:cubicBezTo>
                <a:cubicBezTo>
                  <a:pt x="19862" y="765532"/>
                  <a:pt x="21404" y="736783"/>
                  <a:pt x="25031" y="699780"/>
                </a:cubicBezTo>
                <a:cubicBezTo>
                  <a:pt x="28296" y="661690"/>
                  <a:pt x="33012" y="628043"/>
                  <a:pt x="39179" y="598840"/>
                </a:cubicBezTo>
                <a:cubicBezTo>
                  <a:pt x="45346" y="569637"/>
                  <a:pt x="56592" y="529642"/>
                  <a:pt x="72917" y="478854"/>
                </a:cubicBezTo>
                <a:cubicBezTo>
                  <a:pt x="89241" y="428067"/>
                  <a:pt x="108740" y="388888"/>
                  <a:pt x="131413" y="361317"/>
                </a:cubicBezTo>
                <a:cubicBezTo>
                  <a:pt x="154086" y="333747"/>
                  <a:pt x="186463" y="302912"/>
                  <a:pt x="228544" y="268811"/>
                </a:cubicBezTo>
                <a:lnTo>
                  <a:pt x="215485" y="201881"/>
                </a:lnTo>
                <a:cubicBezTo>
                  <a:pt x="185012" y="201881"/>
                  <a:pt x="150459" y="202878"/>
                  <a:pt x="111824" y="204874"/>
                </a:cubicBezTo>
                <a:cubicBezTo>
                  <a:pt x="73189" y="206869"/>
                  <a:pt x="47342" y="207504"/>
                  <a:pt x="34282" y="206778"/>
                </a:cubicBezTo>
                <a:cubicBezTo>
                  <a:pt x="19408" y="206415"/>
                  <a:pt x="9976" y="203967"/>
                  <a:pt x="5986" y="199432"/>
                </a:cubicBezTo>
                <a:cubicBezTo>
                  <a:pt x="1996" y="194897"/>
                  <a:pt x="0" y="187189"/>
                  <a:pt x="0" y="176305"/>
                </a:cubicBezTo>
                <a:cubicBezTo>
                  <a:pt x="0" y="165422"/>
                  <a:pt x="13241" y="158893"/>
                  <a:pt x="39723" y="156716"/>
                </a:cubicBezTo>
                <a:cubicBezTo>
                  <a:pt x="50969" y="155990"/>
                  <a:pt x="77451" y="155628"/>
                  <a:pt x="119170" y="155628"/>
                </a:cubicBezTo>
                <a:close/>
                <a:moveTo>
                  <a:pt x="231809" y="0"/>
                </a:moveTo>
                <a:lnTo>
                  <a:pt x="370024" y="0"/>
                </a:lnTo>
                <a:cubicBezTo>
                  <a:pt x="375103" y="0"/>
                  <a:pt x="389070" y="1088"/>
                  <a:pt x="411924" y="3265"/>
                </a:cubicBezTo>
                <a:cubicBezTo>
                  <a:pt x="434778" y="5441"/>
                  <a:pt x="450740" y="7799"/>
                  <a:pt x="459809" y="10339"/>
                </a:cubicBezTo>
                <a:cubicBezTo>
                  <a:pt x="468879" y="12878"/>
                  <a:pt x="473595" y="17413"/>
                  <a:pt x="473957" y="23943"/>
                </a:cubicBezTo>
                <a:cubicBezTo>
                  <a:pt x="474320" y="30473"/>
                  <a:pt x="472053" y="36095"/>
                  <a:pt x="467155" y="40811"/>
                </a:cubicBezTo>
                <a:cubicBezTo>
                  <a:pt x="462258" y="45527"/>
                  <a:pt x="453824" y="48430"/>
                  <a:pt x="441852" y="49518"/>
                </a:cubicBezTo>
                <a:lnTo>
                  <a:pt x="372201" y="47885"/>
                </a:lnTo>
                <a:lnTo>
                  <a:pt x="182291" y="47885"/>
                </a:lnTo>
                <a:cubicBezTo>
                  <a:pt x="150005" y="47885"/>
                  <a:pt x="123251" y="48974"/>
                  <a:pt x="102029" y="51150"/>
                </a:cubicBezTo>
                <a:cubicBezTo>
                  <a:pt x="80807" y="53327"/>
                  <a:pt x="65389" y="54506"/>
                  <a:pt x="55776" y="54687"/>
                </a:cubicBezTo>
                <a:cubicBezTo>
                  <a:pt x="46163" y="54869"/>
                  <a:pt x="39451" y="52783"/>
                  <a:pt x="35642" y="48430"/>
                </a:cubicBezTo>
                <a:cubicBezTo>
                  <a:pt x="31833" y="44076"/>
                  <a:pt x="29566" y="38635"/>
                  <a:pt x="28840" y="32105"/>
                </a:cubicBezTo>
                <a:cubicBezTo>
                  <a:pt x="28115" y="25575"/>
                  <a:pt x="31924" y="18864"/>
                  <a:pt x="40268" y="11971"/>
                </a:cubicBezTo>
                <a:cubicBezTo>
                  <a:pt x="45709" y="7255"/>
                  <a:pt x="52692" y="4081"/>
                  <a:pt x="61217" y="2449"/>
                </a:cubicBezTo>
                <a:cubicBezTo>
                  <a:pt x="69743" y="816"/>
                  <a:pt x="85795" y="544"/>
                  <a:pt x="109375" y="1632"/>
                </a:cubicBezTo>
                <a:close/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8800" dirty="0">
              <a:latin typeface="汉仪篆书繁" panose="02010609000101010101" pitchFamily="49" charset="-122"/>
              <a:ea typeface="汉仪篆书繁" panose="02010609000101010101" pitchFamily="49" charset="-122"/>
            </a:endParaRPr>
          </a:p>
        </p:txBody>
      </p:sp>
      <p:sp>
        <p:nvSpPr>
          <p:cNvPr id="69" name="任意多边形: 形状 68">
            <a:extLst>
              <a:ext uri="{FF2B5EF4-FFF2-40B4-BE49-F238E27FC236}">
                <a16:creationId xmlns="" xmlns:a16="http://schemas.microsoft.com/office/drawing/2014/main" id="{154170B5-76EE-4B27-A613-910E762D0544}"/>
              </a:ext>
            </a:extLst>
          </p:cNvPr>
          <p:cNvSpPr/>
          <p:nvPr/>
        </p:nvSpPr>
        <p:spPr>
          <a:xfrm>
            <a:off x="6883897" y="1613467"/>
            <a:ext cx="587634" cy="1222901"/>
          </a:xfrm>
          <a:custGeom>
            <a:avLst/>
            <a:gdLst/>
            <a:ahLst/>
            <a:cxnLst/>
            <a:rect l="l" t="t" r="r" b="b"/>
            <a:pathLst>
              <a:path w="587634" h="1032797">
                <a:moveTo>
                  <a:pt x="179639" y="205183"/>
                </a:moveTo>
                <a:cubicBezTo>
                  <a:pt x="187620" y="206634"/>
                  <a:pt x="196417" y="213345"/>
                  <a:pt x="206030" y="225316"/>
                </a:cubicBezTo>
                <a:cubicBezTo>
                  <a:pt x="215644" y="237288"/>
                  <a:pt x="220994" y="252343"/>
                  <a:pt x="222083" y="270481"/>
                </a:cubicBezTo>
                <a:cubicBezTo>
                  <a:pt x="223171" y="288620"/>
                  <a:pt x="220813" y="305851"/>
                  <a:pt x="215009" y="322176"/>
                </a:cubicBezTo>
                <a:cubicBezTo>
                  <a:pt x="202675" y="355913"/>
                  <a:pt x="186804" y="379221"/>
                  <a:pt x="167395" y="392099"/>
                </a:cubicBezTo>
                <a:cubicBezTo>
                  <a:pt x="147987" y="404978"/>
                  <a:pt x="134656" y="411598"/>
                  <a:pt x="127400" y="411961"/>
                </a:cubicBezTo>
                <a:cubicBezTo>
                  <a:pt x="120145" y="412324"/>
                  <a:pt x="115247" y="410419"/>
                  <a:pt x="112708" y="406247"/>
                </a:cubicBezTo>
                <a:cubicBezTo>
                  <a:pt x="110169" y="402075"/>
                  <a:pt x="109625" y="397269"/>
                  <a:pt x="111076" y="391827"/>
                </a:cubicBezTo>
                <a:cubicBezTo>
                  <a:pt x="112164" y="387474"/>
                  <a:pt x="114885" y="382577"/>
                  <a:pt x="119238" y="377135"/>
                </a:cubicBezTo>
                <a:lnTo>
                  <a:pt x="151887" y="346662"/>
                </a:lnTo>
                <a:cubicBezTo>
                  <a:pt x="172565" y="327436"/>
                  <a:pt x="182360" y="305670"/>
                  <a:pt x="181271" y="281364"/>
                </a:cubicBezTo>
                <a:cubicBezTo>
                  <a:pt x="180546" y="273020"/>
                  <a:pt x="177825" y="264495"/>
                  <a:pt x="173109" y="255789"/>
                </a:cubicBezTo>
                <a:lnTo>
                  <a:pt x="162226" y="240553"/>
                </a:lnTo>
                <a:cubicBezTo>
                  <a:pt x="158598" y="235474"/>
                  <a:pt x="156512" y="230123"/>
                  <a:pt x="155968" y="224500"/>
                </a:cubicBezTo>
                <a:cubicBezTo>
                  <a:pt x="155424" y="218877"/>
                  <a:pt x="157238" y="213980"/>
                  <a:pt x="161410" y="209808"/>
                </a:cubicBezTo>
                <a:cubicBezTo>
                  <a:pt x="165582" y="205636"/>
                  <a:pt x="171658" y="204094"/>
                  <a:pt x="179639" y="205183"/>
                </a:cubicBezTo>
                <a:close/>
                <a:moveTo>
                  <a:pt x="397028" y="197837"/>
                </a:moveTo>
                <a:cubicBezTo>
                  <a:pt x="404465" y="198018"/>
                  <a:pt x="408818" y="200829"/>
                  <a:pt x="410088" y="206271"/>
                </a:cubicBezTo>
                <a:cubicBezTo>
                  <a:pt x="411357" y="211713"/>
                  <a:pt x="410904" y="217517"/>
                  <a:pt x="408727" y="223684"/>
                </a:cubicBezTo>
                <a:cubicBezTo>
                  <a:pt x="404374" y="234204"/>
                  <a:pt x="401653" y="241641"/>
                  <a:pt x="400565" y="245994"/>
                </a:cubicBezTo>
                <a:cubicBezTo>
                  <a:pt x="399477" y="250347"/>
                  <a:pt x="398660" y="255245"/>
                  <a:pt x="398116" y="260686"/>
                </a:cubicBezTo>
                <a:cubicBezTo>
                  <a:pt x="397572" y="266128"/>
                  <a:pt x="400293" y="276920"/>
                  <a:pt x="406278" y="293063"/>
                </a:cubicBezTo>
                <a:cubicBezTo>
                  <a:pt x="412264" y="309207"/>
                  <a:pt x="421424" y="323989"/>
                  <a:pt x="433758" y="337412"/>
                </a:cubicBezTo>
                <a:lnTo>
                  <a:pt x="472393" y="374958"/>
                </a:lnTo>
                <a:cubicBezTo>
                  <a:pt x="480374" y="384753"/>
                  <a:pt x="484002" y="394004"/>
                  <a:pt x="483276" y="402710"/>
                </a:cubicBezTo>
                <a:cubicBezTo>
                  <a:pt x="482551" y="411417"/>
                  <a:pt x="477653" y="415044"/>
                  <a:pt x="468584" y="413593"/>
                </a:cubicBezTo>
                <a:cubicBezTo>
                  <a:pt x="449357" y="411054"/>
                  <a:pt x="429224" y="398176"/>
                  <a:pt x="408183" y="374958"/>
                </a:cubicBezTo>
                <a:cubicBezTo>
                  <a:pt x="387142" y="351741"/>
                  <a:pt x="373629" y="331698"/>
                  <a:pt x="367644" y="314830"/>
                </a:cubicBezTo>
                <a:cubicBezTo>
                  <a:pt x="361658" y="297961"/>
                  <a:pt x="359391" y="280094"/>
                  <a:pt x="360842" y="261230"/>
                </a:cubicBezTo>
                <a:cubicBezTo>
                  <a:pt x="361204" y="251798"/>
                  <a:pt x="362837" y="241822"/>
                  <a:pt x="365739" y="231302"/>
                </a:cubicBezTo>
                <a:cubicBezTo>
                  <a:pt x="368641" y="220782"/>
                  <a:pt x="372722" y="212529"/>
                  <a:pt x="377983" y="206543"/>
                </a:cubicBezTo>
                <a:cubicBezTo>
                  <a:pt x="383243" y="200557"/>
                  <a:pt x="389591" y="197655"/>
                  <a:pt x="397028" y="197837"/>
                </a:cubicBezTo>
                <a:close/>
                <a:moveTo>
                  <a:pt x="287381" y="184777"/>
                </a:moveTo>
                <a:cubicBezTo>
                  <a:pt x="294274" y="184233"/>
                  <a:pt x="299897" y="186863"/>
                  <a:pt x="304250" y="192667"/>
                </a:cubicBezTo>
                <a:cubicBezTo>
                  <a:pt x="306789" y="196295"/>
                  <a:pt x="308150" y="202008"/>
                  <a:pt x="308331" y="209808"/>
                </a:cubicBezTo>
                <a:cubicBezTo>
                  <a:pt x="308512" y="217608"/>
                  <a:pt x="308785" y="238013"/>
                  <a:pt x="309147" y="271025"/>
                </a:cubicBezTo>
                <a:cubicBezTo>
                  <a:pt x="309147" y="311293"/>
                  <a:pt x="309147" y="332515"/>
                  <a:pt x="309147" y="334691"/>
                </a:cubicBezTo>
                <a:lnTo>
                  <a:pt x="307515" y="371149"/>
                </a:lnTo>
                <a:cubicBezTo>
                  <a:pt x="343066" y="385297"/>
                  <a:pt x="372722" y="405975"/>
                  <a:pt x="396484" y="433183"/>
                </a:cubicBezTo>
                <a:cubicBezTo>
                  <a:pt x="420245" y="460390"/>
                  <a:pt x="431763" y="504648"/>
                  <a:pt x="431037" y="565956"/>
                </a:cubicBezTo>
                <a:cubicBezTo>
                  <a:pt x="430675" y="583369"/>
                  <a:pt x="428770" y="602414"/>
                  <a:pt x="425324" y="623092"/>
                </a:cubicBezTo>
                <a:cubicBezTo>
                  <a:pt x="421878" y="643770"/>
                  <a:pt x="415983" y="663994"/>
                  <a:pt x="407639" y="683765"/>
                </a:cubicBezTo>
                <a:cubicBezTo>
                  <a:pt x="399295" y="703536"/>
                  <a:pt x="392403" y="718138"/>
                  <a:pt x="386961" y="727570"/>
                </a:cubicBezTo>
                <a:lnTo>
                  <a:pt x="352135" y="780897"/>
                </a:lnTo>
                <a:cubicBezTo>
                  <a:pt x="346331" y="790691"/>
                  <a:pt x="340980" y="802753"/>
                  <a:pt x="336083" y="817083"/>
                </a:cubicBezTo>
                <a:cubicBezTo>
                  <a:pt x="331185" y="831412"/>
                  <a:pt x="328011" y="846195"/>
                  <a:pt x="326560" y="861431"/>
                </a:cubicBezTo>
                <a:cubicBezTo>
                  <a:pt x="325109" y="876667"/>
                  <a:pt x="326923" y="892085"/>
                  <a:pt x="332002" y="907684"/>
                </a:cubicBezTo>
                <a:cubicBezTo>
                  <a:pt x="334904" y="917479"/>
                  <a:pt x="340980" y="931173"/>
                  <a:pt x="350231" y="948768"/>
                </a:cubicBezTo>
                <a:cubicBezTo>
                  <a:pt x="359481" y="966362"/>
                  <a:pt x="366737" y="980782"/>
                  <a:pt x="371997" y="992028"/>
                </a:cubicBezTo>
                <a:cubicBezTo>
                  <a:pt x="377257" y="1003274"/>
                  <a:pt x="379706" y="1011708"/>
                  <a:pt x="379343" y="1017331"/>
                </a:cubicBezTo>
                <a:cubicBezTo>
                  <a:pt x="378980" y="1022954"/>
                  <a:pt x="376078" y="1027216"/>
                  <a:pt x="370636" y="1030119"/>
                </a:cubicBezTo>
                <a:cubicBezTo>
                  <a:pt x="365195" y="1033021"/>
                  <a:pt x="359572" y="1033565"/>
                  <a:pt x="353768" y="1031751"/>
                </a:cubicBezTo>
                <a:cubicBezTo>
                  <a:pt x="346150" y="1029574"/>
                  <a:pt x="337080" y="1020233"/>
                  <a:pt x="326560" y="1003727"/>
                </a:cubicBezTo>
                <a:cubicBezTo>
                  <a:pt x="316040" y="987221"/>
                  <a:pt x="305973" y="969173"/>
                  <a:pt x="296360" y="949584"/>
                </a:cubicBezTo>
                <a:cubicBezTo>
                  <a:pt x="286746" y="929994"/>
                  <a:pt x="281577" y="906505"/>
                  <a:pt x="280851" y="879116"/>
                </a:cubicBezTo>
                <a:cubicBezTo>
                  <a:pt x="280126" y="851727"/>
                  <a:pt x="282665" y="828601"/>
                  <a:pt x="288469" y="809737"/>
                </a:cubicBezTo>
                <a:cubicBezTo>
                  <a:pt x="292097" y="797765"/>
                  <a:pt x="297539" y="785068"/>
                  <a:pt x="304794" y="771646"/>
                </a:cubicBezTo>
                <a:lnTo>
                  <a:pt x="345061" y="707436"/>
                </a:lnTo>
                <a:cubicBezTo>
                  <a:pt x="356670" y="687846"/>
                  <a:pt x="366646" y="664992"/>
                  <a:pt x="374990" y="638873"/>
                </a:cubicBezTo>
                <a:cubicBezTo>
                  <a:pt x="383333" y="612753"/>
                  <a:pt x="387596" y="587813"/>
                  <a:pt x="387777" y="564052"/>
                </a:cubicBezTo>
                <a:cubicBezTo>
                  <a:pt x="387959" y="540290"/>
                  <a:pt x="386054" y="520247"/>
                  <a:pt x="382064" y="503923"/>
                </a:cubicBezTo>
                <a:cubicBezTo>
                  <a:pt x="376259" y="482157"/>
                  <a:pt x="365920" y="462748"/>
                  <a:pt x="351047" y="445698"/>
                </a:cubicBezTo>
                <a:cubicBezTo>
                  <a:pt x="336173" y="428648"/>
                  <a:pt x="316403" y="420486"/>
                  <a:pt x="291734" y="421211"/>
                </a:cubicBezTo>
                <a:cubicBezTo>
                  <a:pt x="277224" y="421937"/>
                  <a:pt x="263892" y="426290"/>
                  <a:pt x="251739" y="434271"/>
                </a:cubicBezTo>
                <a:cubicBezTo>
                  <a:pt x="239586" y="442252"/>
                  <a:pt x="230245" y="452047"/>
                  <a:pt x="223715" y="463655"/>
                </a:cubicBezTo>
                <a:cubicBezTo>
                  <a:pt x="298083" y="484333"/>
                  <a:pt x="340527" y="510997"/>
                  <a:pt x="351047" y="543646"/>
                </a:cubicBezTo>
                <a:cubicBezTo>
                  <a:pt x="361567" y="576295"/>
                  <a:pt x="366555" y="595975"/>
                  <a:pt x="366011" y="602686"/>
                </a:cubicBezTo>
                <a:cubicBezTo>
                  <a:pt x="365467" y="609398"/>
                  <a:pt x="363290" y="614295"/>
                  <a:pt x="359481" y="617379"/>
                </a:cubicBezTo>
                <a:cubicBezTo>
                  <a:pt x="355672" y="620462"/>
                  <a:pt x="351047" y="620371"/>
                  <a:pt x="345605" y="617107"/>
                </a:cubicBezTo>
                <a:cubicBezTo>
                  <a:pt x="340164" y="613842"/>
                  <a:pt x="332818" y="602596"/>
                  <a:pt x="323567" y="583369"/>
                </a:cubicBezTo>
                <a:cubicBezTo>
                  <a:pt x="314317" y="564142"/>
                  <a:pt x="300531" y="548453"/>
                  <a:pt x="282212" y="536300"/>
                </a:cubicBezTo>
                <a:cubicBezTo>
                  <a:pt x="263892" y="524147"/>
                  <a:pt x="239133" y="513355"/>
                  <a:pt x="207935" y="503923"/>
                </a:cubicBezTo>
                <a:cubicBezTo>
                  <a:pt x="197777" y="531130"/>
                  <a:pt x="192336" y="549269"/>
                  <a:pt x="191610" y="558338"/>
                </a:cubicBezTo>
                <a:lnTo>
                  <a:pt x="189434" y="577383"/>
                </a:lnTo>
                <a:cubicBezTo>
                  <a:pt x="236593" y="589717"/>
                  <a:pt x="269243" y="609398"/>
                  <a:pt x="287381" y="636424"/>
                </a:cubicBezTo>
                <a:cubicBezTo>
                  <a:pt x="305520" y="663450"/>
                  <a:pt x="315586" y="684400"/>
                  <a:pt x="317582" y="699274"/>
                </a:cubicBezTo>
                <a:cubicBezTo>
                  <a:pt x="319577" y="714147"/>
                  <a:pt x="315677" y="720768"/>
                  <a:pt x="305882" y="719135"/>
                </a:cubicBezTo>
                <a:cubicBezTo>
                  <a:pt x="296088" y="717503"/>
                  <a:pt x="288469" y="713240"/>
                  <a:pt x="283028" y="706348"/>
                </a:cubicBezTo>
                <a:lnTo>
                  <a:pt x="258541" y="672610"/>
                </a:lnTo>
                <a:cubicBezTo>
                  <a:pt x="238226" y="646491"/>
                  <a:pt x="214646" y="628896"/>
                  <a:pt x="187801" y="619827"/>
                </a:cubicBezTo>
                <a:cubicBezTo>
                  <a:pt x="187438" y="629259"/>
                  <a:pt x="187348" y="639054"/>
                  <a:pt x="187529" y="649212"/>
                </a:cubicBezTo>
                <a:cubicBezTo>
                  <a:pt x="187710" y="659369"/>
                  <a:pt x="188799" y="668801"/>
                  <a:pt x="190794" y="677507"/>
                </a:cubicBezTo>
                <a:cubicBezTo>
                  <a:pt x="192789" y="686214"/>
                  <a:pt x="197233" y="700090"/>
                  <a:pt x="204126" y="719135"/>
                </a:cubicBezTo>
                <a:cubicBezTo>
                  <a:pt x="211018" y="738180"/>
                  <a:pt x="216278" y="752419"/>
                  <a:pt x="219906" y="761851"/>
                </a:cubicBezTo>
                <a:cubicBezTo>
                  <a:pt x="223534" y="771283"/>
                  <a:pt x="225257" y="780534"/>
                  <a:pt x="225076" y="789603"/>
                </a:cubicBezTo>
                <a:cubicBezTo>
                  <a:pt x="224894" y="798672"/>
                  <a:pt x="221901" y="804658"/>
                  <a:pt x="216097" y="807560"/>
                </a:cubicBezTo>
                <a:cubicBezTo>
                  <a:pt x="210293" y="810462"/>
                  <a:pt x="204126" y="810462"/>
                  <a:pt x="197596" y="807560"/>
                </a:cubicBezTo>
                <a:cubicBezTo>
                  <a:pt x="181997" y="801393"/>
                  <a:pt x="169391" y="781713"/>
                  <a:pt x="159777" y="748519"/>
                </a:cubicBezTo>
                <a:cubicBezTo>
                  <a:pt x="150164" y="715326"/>
                  <a:pt x="144269" y="691111"/>
                  <a:pt x="142092" y="675875"/>
                </a:cubicBezTo>
                <a:cubicBezTo>
                  <a:pt x="139916" y="660639"/>
                  <a:pt x="139009" y="641593"/>
                  <a:pt x="139372" y="618739"/>
                </a:cubicBezTo>
                <a:cubicBezTo>
                  <a:pt x="139372" y="591531"/>
                  <a:pt x="140913" y="568042"/>
                  <a:pt x="143997" y="548271"/>
                </a:cubicBezTo>
                <a:cubicBezTo>
                  <a:pt x="147080" y="528500"/>
                  <a:pt x="155605" y="500023"/>
                  <a:pt x="169572" y="462839"/>
                </a:cubicBezTo>
                <a:cubicBezTo>
                  <a:pt x="183539" y="425655"/>
                  <a:pt x="215734" y="395092"/>
                  <a:pt x="266159" y="371149"/>
                </a:cubicBezTo>
                <a:cubicBezTo>
                  <a:pt x="266522" y="350834"/>
                  <a:pt x="266703" y="335598"/>
                  <a:pt x="266703" y="325440"/>
                </a:cubicBezTo>
                <a:lnTo>
                  <a:pt x="265615" y="269937"/>
                </a:lnTo>
                <a:cubicBezTo>
                  <a:pt x="265615" y="257240"/>
                  <a:pt x="265978" y="243455"/>
                  <a:pt x="266703" y="228581"/>
                </a:cubicBezTo>
                <a:cubicBezTo>
                  <a:pt x="267429" y="213708"/>
                  <a:pt x="269333" y="202825"/>
                  <a:pt x="272417" y="195932"/>
                </a:cubicBezTo>
                <a:cubicBezTo>
                  <a:pt x="275500" y="189039"/>
                  <a:pt x="280488" y="185321"/>
                  <a:pt x="287381" y="184777"/>
                </a:cubicBezTo>
                <a:close/>
                <a:moveTo>
                  <a:pt x="291734" y="37"/>
                </a:moveTo>
                <a:cubicBezTo>
                  <a:pt x="296813" y="400"/>
                  <a:pt x="301076" y="2758"/>
                  <a:pt x="304522" y="7111"/>
                </a:cubicBezTo>
                <a:cubicBezTo>
                  <a:pt x="307968" y="11464"/>
                  <a:pt x="310236" y="17631"/>
                  <a:pt x="311324" y="25612"/>
                </a:cubicBezTo>
                <a:lnTo>
                  <a:pt x="313500" y="76218"/>
                </a:lnTo>
                <a:cubicBezTo>
                  <a:pt x="314952" y="84562"/>
                  <a:pt x="317491" y="90911"/>
                  <a:pt x="321119" y="95264"/>
                </a:cubicBezTo>
                <a:cubicBezTo>
                  <a:pt x="324746" y="99617"/>
                  <a:pt x="331367" y="103426"/>
                  <a:pt x="340980" y="106691"/>
                </a:cubicBezTo>
                <a:cubicBezTo>
                  <a:pt x="350594" y="109956"/>
                  <a:pt x="360660" y="112495"/>
                  <a:pt x="371181" y="114309"/>
                </a:cubicBezTo>
                <a:lnTo>
                  <a:pt x="415801" y="121383"/>
                </a:lnTo>
                <a:cubicBezTo>
                  <a:pt x="465138" y="129364"/>
                  <a:pt x="497424" y="140066"/>
                  <a:pt x="512660" y="153488"/>
                </a:cubicBezTo>
                <a:cubicBezTo>
                  <a:pt x="527897" y="166911"/>
                  <a:pt x="538054" y="180333"/>
                  <a:pt x="543133" y="193755"/>
                </a:cubicBezTo>
                <a:cubicBezTo>
                  <a:pt x="548212" y="207178"/>
                  <a:pt x="551114" y="221417"/>
                  <a:pt x="551839" y="236471"/>
                </a:cubicBezTo>
                <a:cubicBezTo>
                  <a:pt x="552565" y="251526"/>
                  <a:pt x="553109" y="272114"/>
                  <a:pt x="553472" y="298233"/>
                </a:cubicBezTo>
                <a:lnTo>
                  <a:pt x="555104" y="411961"/>
                </a:lnTo>
                <a:lnTo>
                  <a:pt x="555648" y="510997"/>
                </a:lnTo>
                <a:cubicBezTo>
                  <a:pt x="555648" y="536028"/>
                  <a:pt x="556827" y="584094"/>
                  <a:pt x="559185" y="655197"/>
                </a:cubicBezTo>
                <a:cubicBezTo>
                  <a:pt x="561543" y="726300"/>
                  <a:pt x="564083" y="776997"/>
                  <a:pt x="566804" y="807288"/>
                </a:cubicBezTo>
                <a:cubicBezTo>
                  <a:pt x="569524" y="837579"/>
                  <a:pt x="572608" y="866419"/>
                  <a:pt x="576054" y="893808"/>
                </a:cubicBezTo>
                <a:cubicBezTo>
                  <a:pt x="579500" y="921197"/>
                  <a:pt x="582403" y="940333"/>
                  <a:pt x="584761" y="951216"/>
                </a:cubicBezTo>
                <a:cubicBezTo>
                  <a:pt x="587119" y="962099"/>
                  <a:pt x="588026" y="972076"/>
                  <a:pt x="587481" y="981145"/>
                </a:cubicBezTo>
                <a:cubicBezTo>
                  <a:pt x="586937" y="990214"/>
                  <a:pt x="582856" y="996018"/>
                  <a:pt x="575238" y="998558"/>
                </a:cubicBezTo>
                <a:cubicBezTo>
                  <a:pt x="567620" y="1001097"/>
                  <a:pt x="560183" y="998920"/>
                  <a:pt x="552928" y="992028"/>
                </a:cubicBezTo>
                <a:cubicBezTo>
                  <a:pt x="548937" y="988763"/>
                  <a:pt x="545219" y="981961"/>
                  <a:pt x="541773" y="971622"/>
                </a:cubicBezTo>
                <a:cubicBezTo>
                  <a:pt x="538326" y="961283"/>
                  <a:pt x="535333" y="949130"/>
                  <a:pt x="532794" y="935164"/>
                </a:cubicBezTo>
                <a:cubicBezTo>
                  <a:pt x="530255" y="921197"/>
                  <a:pt x="527534" y="897617"/>
                  <a:pt x="524632" y="864424"/>
                </a:cubicBezTo>
                <a:cubicBezTo>
                  <a:pt x="521730" y="831231"/>
                  <a:pt x="519009" y="791507"/>
                  <a:pt x="516469" y="745254"/>
                </a:cubicBezTo>
                <a:cubicBezTo>
                  <a:pt x="513930" y="699002"/>
                  <a:pt x="512298" y="645402"/>
                  <a:pt x="511572" y="584457"/>
                </a:cubicBezTo>
                <a:lnTo>
                  <a:pt x="508307" y="366796"/>
                </a:lnTo>
                <a:cubicBezTo>
                  <a:pt x="507219" y="327254"/>
                  <a:pt x="507128" y="295059"/>
                  <a:pt x="508035" y="270209"/>
                </a:cubicBezTo>
                <a:cubicBezTo>
                  <a:pt x="508942" y="245359"/>
                  <a:pt x="506675" y="227130"/>
                  <a:pt x="501233" y="215522"/>
                </a:cubicBezTo>
                <a:cubicBezTo>
                  <a:pt x="494703" y="202825"/>
                  <a:pt x="484818" y="192939"/>
                  <a:pt x="471577" y="185865"/>
                </a:cubicBezTo>
                <a:cubicBezTo>
                  <a:pt x="458336" y="178791"/>
                  <a:pt x="440469" y="173078"/>
                  <a:pt x="417978" y="168724"/>
                </a:cubicBezTo>
                <a:lnTo>
                  <a:pt x="351047" y="156753"/>
                </a:lnTo>
                <a:cubicBezTo>
                  <a:pt x="325290" y="152400"/>
                  <a:pt x="308059" y="146958"/>
                  <a:pt x="299352" y="140429"/>
                </a:cubicBezTo>
                <a:cubicBezTo>
                  <a:pt x="290646" y="133899"/>
                  <a:pt x="286111" y="130634"/>
                  <a:pt x="285749" y="130634"/>
                </a:cubicBezTo>
                <a:cubicBezTo>
                  <a:pt x="281758" y="133899"/>
                  <a:pt x="276498" y="137889"/>
                  <a:pt x="269968" y="142605"/>
                </a:cubicBezTo>
                <a:cubicBezTo>
                  <a:pt x="263438" y="147321"/>
                  <a:pt x="251830" y="153035"/>
                  <a:pt x="235142" y="159746"/>
                </a:cubicBezTo>
                <a:cubicBezTo>
                  <a:pt x="218455" y="166457"/>
                  <a:pt x="193877" y="172624"/>
                  <a:pt x="161410" y="178247"/>
                </a:cubicBezTo>
                <a:cubicBezTo>
                  <a:pt x="128942" y="183870"/>
                  <a:pt x="108083" y="189674"/>
                  <a:pt x="98832" y="195660"/>
                </a:cubicBezTo>
                <a:cubicBezTo>
                  <a:pt x="89582" y="201646"/>
                  <a:pt x="83052" y="209082"/>
                  <a:pt x="79243" y="217970"/>
                </a:cubicBezTo>
                <a:cubicBezTo>
                  <a:pt x="75434" y="226858"/>
                  <a:pt x="73710" y="239102"/>
                  <a:pt x="74073" y="254701"/>
                </a:cubicBezTo>
                <a:cubicBezTo>
                  <a:pt x="74073" y="263407"/>
                  <a:pt x="74527" y="283269"/>
                  <a:pt x="75434" y="314285"/>
                </a:cubicBezTo>
                <a:cubicBezTo>
                  <a:pt x="76341" y="345302"/>
                  <a:pt x="77066" y="385116"/>
                  <a:pt x="77610" y="433727"/>
                </a:cubicBezTo>
                <a:cubicBezTo>
                  <a:pt x="78154" y="482338"/>
                  <a:pt x="78245" y="521517"/>
                  <a:pt x="77882" y="551264"/>
                </a:cubicBezTo>
                <a:cubicBezTo>
                  <a:pt x="77519" y="571216"/>
                  <a:pt x="76613" y="601689"/>
                  <a:pt x="75162" y="642682"/>
                </a:cubicBezTo>
                <a:cubicBezTo>
                  <a:pt x="73710" y="683675"/>
                  <a:pt x="71352" y="727388"/>
                  <a:pt x="68088" y="773823"/>
                </a:cubicBezTo>
                <a:cubicBezTo>
                  <a:pt x="64823" y="820257"/>
                  <a:pt x="61467" y="859980"/>
                  <a:pt x="58021" y="892992"/>
                </a:cubicBezTo>
                <a:cubicBezTo>
                  <a:pt x="54574" y="926004"/>
                  <a:pt x="51219" y="948949"/>
                  <a:pt x="47954" y="961827"/>
                </a:cubicBezTo>
                <a:cubicBezTo>
                  <a:pt x="44689" y="974706"/>
                  <a:pt x="40154" y="983775"/>
                  <a:pt x="34350" y="989035"/>
                </a:cubicBezTo>
                <a:cubicBezTo>
                  <a:pt x="28546" y="994295"/>
                  <a:pt x="22560" y="996653"/>
                  <a:pt x="16393" y="996109"/>
                </a:cubicBezTo>
                <a:cubicBezTo>
                  <a:pt x="10226" y="995565"/>
                  <a:pt x="5873" y="992209"/>
                  <a:pt x="3333" y="986042"/>
                </a:cubicBezTo>
                <a:cubicBezTo>
                  <a:pt x="794" y="979875"/>
                  <a:pt x="-294" y="972620"/>
                  <a:pt x="68" y="964276"/>
                </a:cubicBezTo>
                <a:cubicBezTo>
                  <a:pt x="431" y="955932"/>
                  <a:pt x="2971" y="934892"/>
                  <a:pt x="7687" y="901154"/>
                </a:cubicBezTo>
                <a:cubicBezTo>
                  <a:pt x="12403" y="867417"/>
                  <a:pt x="16393" y="825064"/>
                  <a:pt x="19658" y="774095"/>
                </a:cubicBezTo>
                <a:cubicBezTo>
                  <a:pt x="22923" y="723126"/>
                  <a:pt x="25190" y="680591"/>
                  <a:pt x="26460" y="646491"/>
                </a:cubicBezTo>
                <a:cubicBezTo>
                  <a:pt x="27730" y="612391"/>
                  <a:pt x="28455" y="583188"/>
                  <a:pt x="28636" y="558882"/>
                </a:cubicBezTo>
                <a:cubicBezTo>
                  <a:pt x="28818" y="534577"/>
                  <a:pt x="28909" y="481794"/>
                  <a:pt x="28909" y="400534"/>
                </a:cubicBezTo>
                <a:cubicBezTo>
                  <a:pt x="28546" y="351560"/>
                  <a:pt x="28002" y="316281"/>
                  <a:pt x="27276" y="294696"/>
                </a:cubicBezTo>
                <a:cubicBezTo>
                  <a:pt x="26551" y="273111"/>
                  <a:pt x="26369" y="258872"/>
                  <a:pt x="26732" y="251980"/>
                </a:cubicBezTo>
                <a:cubicBezTo>
                  <a:pt x="26732" y="224772"/>
                  <a:pt x="30632" y="205092"/>
                  <a:pt x="38431" y="192939"/>
                </a:cubicBezTo>
                <a:cubicBezTo>
                  <a:pt x="46231" y="180787"/>
                  <a:pt x="57295" y="170538"/>
                  <a:pt x="71625" y="162195"/>
                </a:cubicBezTo>
                <a:cubicBezTo>
                  <a:pt x="85954" y="153851"/>
                  <a:pt x="99558" y="147775"/>
                  <a:pt x="112436" y="143966"/>
                </a:cubicBezTo>
                <a:cubicBezTo>
                  <a:pt x="125314" y="140156"/>
                  <a:pt x="151252" y="133808"/>
                  <a:pt x="190250" y="124920"/>
                </a:cubicBezTo>
                <a:cubicBezTo>
                  <a:pt x="229247" y="116032"/>
                  <a:pt x="251558" y="106691"/>
                  <a:pt x="257181" y="96896"/>
                </a:cubicBezTo>
                <a:cubicBezTo>
                  <a:pt x="262804" y="87102"/>
                  <a:pt x="266159" y="76037"/>
                  <a:pt x="267247" y="63703"/>
                </a:cubicBezTo>
                <a:lnTo>
                  <a:pt x="268880" y="30510"/>
                </a:lnTo>
                <a:cubicBezTo>
                  <a:pt x="269605" y="9469"/>
                  <a:pt x="277224" y="-688"/>
                  <a:pt x="291734" y="37"/>
                </a:cubicBezTo>
                <a:close/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87" name="组合 86">
            <a:extLst>
              <a:ext uri="{FF2B5EF4-FFF2-40B4-BE49-F238E27FC236}">
                <a16:creationId xmlns="" xmlns:a16="http://schemas.microsoft.com/office/drawing/2014/main" id="{1AA71655-367C-44CF-A349-68484B193F93}"/>
              </a:ext>
            </a:extLst>
          </p:cNvPr>
          <p:cNvGrpSpPr/>
          <p:nvPr/>
        </p:nvGrpSpPr>
        <p:grpSpPr>
          <a:xfrm>
            <a:off x="6541815" y="3128595"/>
            <a:ext cx="1889715" cy="210946"/>
            <a:chOff x="1574906" y="2630035"/>
            <a:chExt cx="1944724" cy="208373"/>
          </a:xfrm>
        </p:grpSpPr>
        <p:grpSp>
          <p:nvGrpSpPr>
            <p:cNvPr id="88" name="组合 87">
              <a:extLst>
                <a:ext uri="{FF2B5EF4-FFF2-40B4-BE49-F238E27FC236}">
                  <a16:creationId xmlns="" xmlns:a16="http://schemas.microsoft.com/office/drawing/2014/main" id="{E6820E7E-A220-46B8-8AC1-40957ADF40AC}"/>
                </a:ext>
              </a:extLst>
            </p:cNvPr>
            <p:cNvGrpSpPr/>
            <p:nvPr/>
          </p:nvGrpSpPr>
          <p:grpSpPr>
            <a:xfrm>
              <a:off x="1574906" y="2630035"/>
              <a:ext cx="1944724" cy="208373"/>
              <a:chOff x="3533336" y="3549797"/>
              <a:chExt cx="3285098" cy="351990"/>
            </a:xfrm>
          </p:grpSpPr>
          <p:sp>
            <p:nvSpPr>
              <p:cNvPr id="90" name="任意多边形: 形状 89">
                <a:extLst>
                  <a:ext uri="{FF2B5EF4-FFF2-40B4-BE49-F238E27FC236}">
                    <a16:creationId xmlns="" xmlns:a16="http://schemas.microsoft.com/office/drawing/2014/main" id="{CFF5D2E0-8AE4-404E-9865-E617D2A5F974}"/>
                  </a:ext>
                </a:extLst>
              </p:cNvPr>
              <p:cNvSpPr/>
              <p:nvPr/>
            </p:nvSpPr>
            <p:spPr>
              <a:xfrm>
                <a:off x="3589020" y="3578591"/>
                <a:ext cx="3173730" cy="133541"/>
              </a:xfrm>
              <a:custGeom>
                <a:avLst/>
                <a:gdLst>
                  <a:gd name="connsiteX0" fmla="*/ 0 w 3173730"/>
                  <a:gd name="connsiteY0" fmla="*/ 0 h 133350"/>
                  <a:gd name="connsiteX1" fmla="*/ 323850 w 3173730"/>
                  <a:gd name="connsiteY1" fmla="*/ 0 h 133350"/>
                  <a:gd name="connsiteX2" fmla="*/ 323850 w 3173730"/>
                  <a:gd name="connsiteY2" fmla="*/ 76200 h 133350"/>
                  <a:gd name="connsiteX3" fmla="*/ 251460 w 3173730"/>
                  <a:gd name="connsiteY3" fmla="*/ 76200 h 133350"/>
                  <a:gd name="connsiteX4" fmla="*/ 251460 w 3173730"/>
                  <a:gd name="connsiteY4" fmla="*/ 133350 h 133350"/>
                  <a:gd name="connsiteX5" fmla="*/ 2922270 w 3173730"/>
                  <a:gd name="connsiteY5" fmla="*/ 133350 h 133350"/>
                  <a:gd name="connsiteX6" fmla="*/ 2922270 w 3173730"/>
                  <a:gd name="connsiteY6" fmla="*/ 64770 h 133350"/>
                  <a:gd name="connsiteX7" fmla="*/ 2842260 w 3173730"/>
                  <a:gd name="connsiteY7" fmla="*/ 64770 h 133350"/>
                  <a:gd name="connsiteX8" fmla="*/ 2842260 w 3173730"/>
                  <a:gd name="connsiteY8" fmla="*/ 0 h 133350"/>
                  <a:gd name="connsiteX9" fmla="*/ 3173730 w 3173730"/>
                  <a:gd name="connsiteY9" fmla="*/ 0 h 133350"/>
                  <a:gd name="connsiteX0" fmla="*/ 0 w 3173730"/>
                  <a:gd name="connsiteY0" fmla="*/ 134 h 133484"/>
                  <a:gd name="connsiteX1" fmla="*/ 323850 w 3173730"/>
                  <a:gd name="connsiteY1" fmla="*/ 134 h 133484"/>
                  <a:gd name="connsiteX2" fmla="*/ 323850 w 3173730"/>
                  <a:gd name="connsiteY2" fmla="*/ 76334 h 133484"/>
                  <a:gd name="connsiteX3" fmla="*/ 251460 w 3173730"/>
                  <a:gd name="connsiteY3" fmla="*/ 76334 h 133484"/>
                  <a:gd name="connsiteX4" fmla="*/ 251460 w 3173730"/>
                  <a:gd name="connsiteY4" fmla="*/ 133484 h 133484"/>
                  <a:gd name="connsiteX5" fmla="*/ 2922270 w 3173730"/>
                  <a:gd name="connsiteY5" fmla="*/ 133484 h 133484"/>
                  <a:gd name="connsiteX6" fmla="*/ 2922270 w 3173730"/>
                  <a:gd name="connsiteY6" fmla="*/ 64904 h 133484"/>
                  <a:gd name="connsiteX7" fmla="*/ 2842260 w 3173730"/>
                  <a:gd name="connsiteY7" fmla="*/ 64904 h 133484"/>
                  <a:gd name="connsiteX8" fmla="*/ 2842260 w 3173730"/>
                  <a:gd name="connsiteY8" fmla="*/ 134 h 133484"/>
                  <a:gd name="connsiteX9" fmla="*/ 3173730 w 3173730"/>
                  <a:gd name="connsiteY9" fmla="*/ 134 h 133484"/>
                  <a:gd name="connsiteX0" fmla="*/ 0 w 3173730"/>
                  <a:gd name="connsiteY0" fmla="*/ 90 h 133440"/>
                  <a:gd name="connsiteX1" fmla="*/ 323850 w 3173730"/>
                  <a:gd name="connsiteY1" fmla="*/ 90 h 133440"/>
                  <a:gd name="connsiteX2" fmla="*/ 323850 w 3173730"/>
                  <a:gd name="connsiteY2" fmla="*/ 76290 h 133440"/>
                  <a:gd name="connsiteX3" fmla="*/ 251460 w 3173730"/>
                  <a:gd name="connsiteY3" fmla="*/ 76290 h 133440"/>
                  <a:gd name="connsiteX4" fmla="*/ 251460 w 3173730"/>
                  <a:gd name="connsiteY4" fmla="*/ 133440 h 133440"/>
                  <a:gd name="connsiteX5" fmla="*/ 2922270 w 3173730"/>
                  <a:gd name="connsiteY5" fmla="*/ 133440 h 133440"/>
                  <a:gd name="connsiteX6" fmla="*/ 2922270 w 3173730"/>
                  <a:gd name="connsiteY6" fmla="*/ 64860 h 133440"/>
                  <a:gd name="connsiteX7" fmla="*/ 2842260 w 3173730"/>
                  <a:gd name="connsiteY7" fmla="*/ 64860 h 133440"/>
                  <a:gd name="connsiteX8" fmla="*/ 2842260 w 3173730"/>
                  <a:gd name="connsiteY8" fmla="*/ 90 h 133440"/>
                  <a:gd name="connsiteX9" fmla="*/ 3173730 w 3173730"/>
                  <a:gd name="connsiteY9" fmla="*/ 90 h 133440"/>
                  <a:gd name="connsiteX0" fmla="*/ 0 w 3173730"/>
                  <a:gd name="connsiteY0" fmla="*/ 90 h 133440"/>
                  <a:gd name="connsiteX1" fmla="*/ 323850 w 3173730"/>
                  <a:gd name="connsiteY1" fmla="*/ 90 h 133440"/>
                  <a:gd name="connsiteX2" fmla="*/ 323850 w 3173730"/>
                  <a:gd name="connsiteY2" fmla="*/ 76290 h 133440"/>
                  <a:gd name="connsiteX3" fmla="*/ 251460 w 3173730"/>
                  <a:gd name="connsiteY3" fmla="*/ 76290 h 133440"/>
                  <a:gd name="connsiteX4" fmla="*/ 251460 w 3173730"/>
                  <a:gd name="connsiteY4" fmla="*/ 133440 h 133440"/>
                  <a:gd name="connsiteX5" fmla="*/ 2922270 w 3173730"/>
                  <a:gd name="connsiteY5" fmla="*/ 133440 h 133440"/>
                  <a:gd name="connsiteX6" fmla="*/ 2922270 w 3173730"/>
                  <a:gd name="connsiteY6" fmla="*/ 64860 h 133440"/>
                  <a:gd name="connsiteX7" fmla="*/ 2842260 w 3173730"/>
                  <a:gd name="connsiteY7" fmla="*/ 64860 h 133440"/>
                  <a:gd name="connsiteX8" fmla="*/ 2842260 w 3173730"/>
                  <a:gd name="connsiteY8" fmla="*/ 90 h 133440"/>
                  <a:gd name="connsiteX9" fmla="*/ 3173730 w 3173730"/>
                  <a:gd name="connsiteY9" fmla="*/ 90 h 133440"/>
                  <a:gd name="connsiteX0" fmla="*/ 0 w 3173730"/>
                  <a:gd name="connsiteY0" fmla="*/ 15 h 133365"/>
                  <a:gd name="connsiteX1" fmla="*/ 323850 w 3173730"/>
                  <a:gd name="connsiteY1" fmla="*/ 15 h 133365"/>
                  <a:gd name="connsiteX2" fmla="*/ 323850 w 3173730"/>
                  <a:gd name="connsiteY2" fmla="*/ 76215 h 133365"/>
                  <a:gd name="connsiteX3" fmla="*/ 251460 w 3173730"/>
                  <a:gd name="connsiteY3" fmla="*/ 76215 h 133365"/>
                  <a:gd name="connsiteX4" fmla="*/ 251460 w 3173730"/>
                  <a:gd name="connsiteY4" fmla="*/ 133365 h 133365"/>
                  <a:gd name="connsiteX5" fmla="*/ 2922270 w 3173730"/>
                  <a:gd name="connsiteY5" fmla="*/ 133365 h 133365"/>
                  <a:gd name="connsiteX6" fmla="*/ 2922270 w 3173730"/>
                  <a:gd name="connsiteY6" fmla="*/ 64785 h 133365"/>
                  <a:gd name="connsiteX7" fmla="*/ 2842260 w 3173730"/>
                  <a:gd name="connsiteY7" fmla="*/ 64785 h 133365"/>
                  <a:gd name="connsiteX8" fmla="*/ 2842260 w 3173730"/>
                  <a:gd name="connsiteY8" fmla="*/ 15 h 133365"/>
                  <a:gd name="connsiteX9" fmla="*/ 3173730 w 3173730"/>
                  <a:gd name="connsiteY9" fmla="*/ 15 h 133365"/>
                  <a:gd name="connsiteX0" fmla="*/ 0 w 3173730"/>
                  <a:gd name="connsiteY0" fmla="*/ 15 h 133365"/>
                  <a:gd name="connsiteX1" fmla="*/ 323850 w 3173730"/>
                  <a:gd name="connsiteY1" fmla="*/ 15 h 133365"/>
                  <a:gd name="connsiteX2" fmla="*/ 323850 w 3173730"/>
                  <a:gd name="connsiteY2" fmla="*/ 76215 h 133365"/>
                  <a:gd name="connsiteX3" fmla="*/ 251460 w 3173730"/>
                  <a:gd name="connsiteY3" fmla="*/ 76215 h 133365"/>
                  <a:gd name="connsiteX4" fmla="*/ 251460 w 3173730"/>
                  <a:gd name="connsiteY4" fmla="*/ 133365 h 133365"/>
                  <a:gd name="connsiteX5" fmla="*/ 2922270 w 3173730"/>
                  <a:gd name="connsiteY5" fmla="*/ 133365 h 133365"/>
                  <a:gd name="connsiteX6" fmla="*/ 2922270 w 3173730"/>
                  <a:gd name="connsiteY6" fmla="*/ 64785 h 133365"/>
                  <a:gd name="connsiteX7" fmla="*/ 2842260 w 3173730"/>
                  <a:gd name="connsiteY7" fmla="*/ 64785 h 133365"/>
                  <a:gd name="connsiteX8" fmla="*/ 2842260 w 3173730"/>
                  <a:gd name="connsiteY8" fmla="*/ 15 h 133365"/>
                  <a:gd name="connsiteX9" fmla="*/ 3173730 w 3173730"/>
                  <a:gd name="connsiteY9" fmla="*/ 15 h 133365"/>
                  <a:gd name="connsiteX0" fmla="*/ 0 w 3173730"/>
                  <a:gd name="connsiteY0" fmla="*/ 15 h 133541"/>
                  <a:gd name="connsiteX1" fmla="*/ 323850 w 3173730"/>
                  <a:gd name="connsiteY1" fmla="*/ 15 h 133541"/>
                  <a:gd name="connsiteX2" fmla="*/ 323850 w 3173730"/>
                  <a:gd name="connsiteY2" fmla="*/ 76215 h 133541"/>
                  <a:gd name="connsiteX3" fmla="*/ 251460 w 3173730"/>
                  <a:gd name="connsiteY3" fmla="*/ 76215 h 133541"/>
                  <a:gd name="connsiteX4" fmla="*/ 251460 w 3173730"/>
                  <a:gd name="connsiteY4" fmla="*/ 133365 h 133541"/>
                  <a:gd name="connsiteX5" fmla="*/ 2922270 w 3173730"/>
                  <a:gd name="connsiteY5" fmla="*/ 133365 h 133541"/>
                  <a:gd name="connsiteX6" fmla="*/ 2922270 w 3173730"/>
                  <a:gd name="connsiteY6" fmla="*/ 64785 h 133541"/>
                  <a:gd name="connsiteX7" fmla="*/ 2842260 w 3173730"/>
                  <a:gd name="connsiteY7" fmla="*/ 64785 h 133541"/>
                  <a:gd name="connsiteX8" fmla="*/ 2842260 w 3173730"/>
                  <a:gd name="connsiteY8" fmla="*/ 15 h 133541"/>
                  <a:gd name="connsiteX9" fmla="*/ 3173730 w 3173730"/>
                  <a:gd name="connsiteY9" fmla="*/ 15 h 133541"/>
                  <a:gd name="connsiteX0" fmla="*/ 0 w 3173730"/>
                  <a:gd name="connsiteY0" fmla="*/ 15 h 133541"/>
                  <a:gd name="connsiteX1" fmla="*/ 323850 w 3173730"/>
                  <a:gd name="connsiteY1" fmla="*/ 15 h 133541"/>
                  <a:gd name="connsiteX2" fmla="*/ 323850 w 3173730"/>
                  <a:gd name="connsiteY2" fmla="*/ 76215 h 133541"/>
                  <a:gd name="connsiteX3" fmla="*/ 251460 w 3173730"/>
                  <a:gd name="connsiteY3" fmla="*/ 76215 h 133541"/>
                  <a:gd name="connsiteX4" fmla="*/ 251460 w 3173730"/>
                  <a:gd name="connsiteY4" fmla="*/ 133365 h 133541"/>
                  <a:gd name="connsiteX5" fmla="*/ 2922270 w 3173730"/>
                  <a:gd name="connsiteY5" fmla="*/ 133365 h 133541"/>
                  <a:gd name="connsiteX6" fmla="*/ 2922270 w 3173730"/>
                  <a:gd name="connsiteY6" fmla="*/ 64785 h 133541"/>
                  <a:gd name="connsiteX7" fmla="*/ 2842260 w 3173730"/>
                  <a:gd name="connsiteY7" fmla="*/ 64785 h 133541"/>
                  <a:gd name="connsiteX8" fmla="*/ 2842260 w 3173730"/>
                  <a:gd name="connsiteY8" fmla="*/ 15 h 133541"/>
                  <a:gd name="connsiteX9" fmla="*/ 3173730 w 3173730"/>
                  <a:gd name="connsiteY9" fmla="*/ 15 h 133541"/>
                  <a:gd name="connsiteX0" fmla="*/ 0 w 3173730"/>
                  <a:gd name="connsiteY0" fmla="*/ 15 h 133541"/>
                  <a:gd name="connsiteX1" fmla="*/ 323850 w 3173730"/>
                  <a:gd name="connsiteY1" fmla="*/ 15 h 133541"/>
                  <a:gd name="connsiteX2" fmla="*/ 323850 w 3173730"/>
                  <a:gd name="connsiteY2" fmla="*/ 76215 h 133541"/>
                  <a:gd name="connsiteX3" fmla="*/ 251460 w 3173730"/>
                  <a:gd name="connsiteY3" fmla="*/ 76215 h 133541"/>
                  <a:gd name="connsiteX4" fmla="*/ 251460 w 3173730"/>
                  <a:gd name="connsiteY4" fmla="*/ 133365 h 133541"/>
                  <a:gd name="connsiteX5" fmla="*/ 2922270 w 3173730"/>
                  <a:gd name="connsiteY5" fmla="*/ 133365 h 133541"/>
                  <a:gd name="connsiteX6" fmla="*/ 2922270 w 3173730"/>
                  <a:gd name="connsiteY6" fmla="*/ 64785 h 133541"/>
                  <a:gd name="connsiteX7" fmla="*/ 2842260 w 3173730"/>
                  <a:gd name="connsiteY7" fmla="*/ 64785 h 133541"/>
                  <a:gd name="connsiteX8" fmla="*/ 2842260 w 3173730"/>
                  <a:gd name="connsiteY8" fmla="*/ 15 h 133541"/>
                  <a:gd name="connsiteX9" fmla="*/ 3173730 w 3173730"/>
                  <a:gd name="connsiteY9" fmla="*/ 15 h 133541"/>
                  <a:gd name="connsiteX0" fmla="*/ 0 w 3173730"/>
                  <a:gd name="connsiteY0" fmla="*/ 15 h 133541"/>
                  <a:gd name="connsiteX1" fmla="*/ 323850 w 3173730"/>
                  <a:gd name="connsiteY1" fmla="*/ 15 h 133541"/>
                  <a:gd name="connsiteX2" fmla="*/ 323850 w 3173730"/>
                  <a:gd name="connsiteY2" fmla="*/ 76215 h 133541"/>
                  <a:gd name="connsiteX3" fmla="*/ 251460 w 3173730"/>
                  <a:gd name="connsiteY3" fmla="*/ 76215 h 133541"/>
                  <a:gd name="connsiteX4" fmla="*/ 251460 w 3173730"/>
                  <a:gd name="connsiteY4" fmla="*/ 133365 h 133541"/>
                  <a:gd name="connsiteX5" fmla="*/ 2922270 w 3173730"/>
                  <a:gd name="connsiteY5" fmla="*/ 133365 h 133541"/>
                  <a:gd name="connsiteX6" fmla="*/ 2922270 w 3173730"/>
                  <a:gd name="connsiteY6" fmla="*/ 64785 h 133541"/>
                  <a:gd name="connsiteX7" fmla="*/ 2842260 w 3173730"/>
                  <a:gd name="connsiteY7" fmla="*/ 64785 h 133541"/>
                  <a:gd name="connsiteX8" fmla="*/ 2842260 w 3173730"/>
                  <a:gd name="connsiteY8" fmla="*/ 15 h 133541"/>
                  <a:gd name="connsiteX9" fmla="*/ 3173730 w 3173730"/>
                  <a:gd name="connsiteY9" fmla="*/ 15 h 133541"/>
                  <a:gd name="connsiteX0" fmla="*/ 0 w 3173730"/>
                  <a:gd name="connsiteY0" fmla="*/ 15 h 133541"/>
                  <a:gd name="connsiteX1" fmla="*/ 323850 w 3173730"/>
                  <a:gd name="connsiteY1" fmla="*/ 15 h 133541"/>
                  <a:gd name="connsiteX2" fmla="*/ 323850 w 3173730"/>
                  <a:gd name="connsiteY2" fmla="*/ 76215 h 133541"/>
                  <a:gd name="connsiteX3" fmla="*/ 251460 w 3173730"/>
                  <a:gd name="connsiteY3" fmla="*/ 76215 h 133541"/>
                  <a:gd name="connsiteX4" fmla="*/ 251460 w 3173730"/>
                  <a:gd name="connsiteY4" fmla="*/ 133365 h 133541"/>
                  <a:gd name="connsiteX5" fmla="*/ 2922270 w 3173730"/>
                  <a:gd name="connsiteY5" fmla="*/ 133365 h 133541"/>
                  <a:gd name="connsiteX6" fmla="*/ 2922270 w 3173730"/>
                  <a:gd name="connsiteY6" fmla="*/ 64785 h 133541"/>
                  <a:gd name="connsiteX7" fmla="*/ 2842260 w 3173730"/>
                  <a:gd name="connsiteY7" fmla="*/ 64785 h 133541"/>
                  <a:gd name="connsiteX8" fmla="*/ 2842260 w 3173730"/>
                  <a:gd name="connsiteY8" fmla="*/ 15 h 133541"/>
                  <a:gd name="connsiteX9" fmla="*/ 3173730 w 3173730"/>
                  <a:gd name="connsiteY9" fmla="*/ 15 h 133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73730" h="133541">
                    <a:moveTo>
                      <a:pt x="0" y="15"/>
                    </a:moveTo>
                    <a:lnTo>
                      <a:pt x="323850" y="15"/>
                    </a:lnTo>
                    <a:cubicBezTo>
                      <a:pt x="367665" y="-1255"/>
                      <a:pt x="363855" y="79390"/>
                      <a:pt x="323850" y="76215"/>
                    </a:cubicBezTo>
                    <a:lnTo>
                      <a:pt x="251460" y="76215"/>
                    </a:lnTo>
                    <a:cubicBezTo>
                      <a:pt x="207645" y="78120"/>
                      <a:pt x="211455" y="137175"/>
                      <a:pt x="251460" y="133365"/>
                    </a:cubicBezTo>
                    <a:lnTo>
                      <a:pt x="2922270" y="133365"/>
                    </a:lnTo>
                    <a:cubicBezTo>
                      <a:pt x="2969895" y="133365"/>
                      <a:pt x="2971800" y="64785"/>
                      <a:pt x="2922270" y="64785"/>
                    </a:cubicBezTo>
                    <a:lnTo>
                      <a:pt x="2842260" y="64785"/>
                    </a:lnTo>
                    <a:cubicBezTo>
                      <a:pt x="2796540" y="66055"/>
                      <a:pt x="2794635" y="4460"/>
                      <a:pt x="2842260" y="15"/>
                    </a:cubicBezTo>
                    <a:lnTo>
                      <a:pt x="3173730" y="15"/>
                    </a:lnTo>
                  </a:path>
                </a:pathLst>
              </a:cu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椭圆 90">
                <a:extLst>
                  <a:ext uri="{FF2B5EF4-FFF2-40B4-BE49-F238E27FC236}">
                    <a16:creationId xmlns="" xmlns:a16="http://schemas.microsoft.com/office/drawing/2014/main" id="{3DC73571-478E-481A-89CB-B4AEDA7E519E}"/>
                  </a:ext>
                </a:extLst>
              </p:cNvPr>
              <p:cNvSpPr/>
              <p:nvPr/>
            </p:nvSpPr>
            <p:spPr>
              <a:xfrm>
                <a:off x="3533336" y="3549797"/>
                <a:ext cx="57588" cy="57588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>
                <a:extLst>
                  <a:ext uri="{FF2B5EF4-FFF2-40B4-BE49-F238E27FC236}">
                    <a16:creationId xmlns="" xmlns:a16="http://schemas.microsoft.com/office/drawing/2014/main" id="{DE628501-719D-4852-B279-3712430ED70E}"/>
                  </a:ext>
                </a:extLst>
              </p:cNvPr>
              <p:cNvSpPr/>
              <p:nvPr/>
            </p:nvSpPr>
            <p:spPr>
              <a:xfrm>
                <a:off x="6760846" y="3552596"/>
                <a:ext cx="57588" cy="57588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="" xmlns:a16="http://schemas.microsoft.com/office/drawing/2014/main" id="{DC4B9EEE-A107-4DA1-B521-3E87C6FF4DF9}"/>
                  </a:ext>
                </a:extLst>
              </p:cNvPr>
              <p:cNvSpPr/>
              <p:nvPr/>
            </p:nvSpPr>
            <p:spPr>
              <a:xfrm>
                <a:off x="6397691" y="3844199"/>
                <a:ext cx="57588" cy="57588"/>
              </a:xfrm>
              <a:prstGeom prst="ellipse">
                <a:avLst/>
              </a:prstGeom>
              <a:noFill/>
              <a:ln w="63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63EBC2AB-7E7D-4B7D-BC58-4625D81D7965}"/>
                </a:ext>
              </a:extLst>
            </p:cNvPr>
            <p:cNvSpPr/>
            <p:nvPr/>
          </p:nvSpPr>
          <p:spPr>
            <a:xfrm flipH="1">
              <a:off x="1826787" y="2725558"/>
              <a:ext cx="1440962" cy="98499"/>
            </a:xfrm>
            <a:custGeom>
              <a:avLst/>
              <a:gdLst>
                <a:gd name="connsiteX0" fmla="*/ 0 w 1394460"/>
                <a:gd name="connsiteY0" fmla="*/ 152400 h 152400"/>
                <a:gd name="connsiteX1" fmla="*/ 1394460 w 1394460"/>
                <a:gd name="connsiteY1" fmla="*/ 152400 h 152400"/>
                <a:gd name="connsiteX2" fmla="*/ 1394460 w 1394460"/>
                <a:gd name="connsiteY2" fmla="*/ 0 h 152400"/>
                <a:gd name="connsiteX0" fmla="*/ 0 w 1419860"/>
                <a:gd name="connsiteY0" fmla="*/ 152400 h 152400"/>
                <a:gd name="connsiteX1" fmla="*/ 1394460 w 1419860"/>
                <a:gd name="connsiteY1" fmla="*/ 152400 h 152400"/>
                <a:gd name="connsiteX2" fmla="*/ 1394460 w 1419860"/>
                <a:gd name="connsiteY2" fmla="*/ 0 h 152400"/>
                <a:gd name="connsiteX0" fmla="*/ 0 w 1440962"/>
                <a:gd name="connsiteY0" fmla="*/ 152400 h 152425"/>
                <a:gd name="connsiteX1" fmla="*/ 1394460 w 1440962"/>
                <a:gd name="connsiteY1" fmla="*/ 152400 h 152425"/>
                <a:gd name="connsiteX2" fmla="*/ 1394460 w 1440962"/>
                <a:gd name="connsiteY2" fmla="*/ 0 h 1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40962" h="152425">
                  <a:moveTo>
                    <a:pt x="0" y="152400"/>
                  </a:moveTo>
                  <a:lnTo>
                    <a:pt x="1394460" y="152400"/>
                  </a:lnTo>
                  <a:cubicBezTo>
                    <a:pt x="1461135" y="154662"/>
                    <a:pt x="1451610" y="6581"/>
                    <a:pt x="1394460" y="0"/>
                  </a:cubicBez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任意多边形: 形状 60">
            <a:extLst>
              <a:ext uri="{FF2B5EF4-FFF2-40B4-BE49-F238E27FC236}">
                <a16:creationId xmlns="" xmlns:a16="http://schemas.microsoft.com/office/drawing/2014/main" id="{7D9B016D-FEAD-4888-94FA-FF6771D8ABCE}"/>
              </a:ext>
            </a:extLst>
          </p:cNvPr>
          <p:cNvSpPr/>
          <p:nvPr/>
        </p:nvSpPr>
        <p:spPr>
          <a:xfrm>
            <a:off x="-13348" y="0"/>
            <a:ext cx="12218695" cy="6858000"/>
          </a:xfrm>
          <a:custGeom>
            <a:avLst/>
            <a:gdLst>
              <a:gd name="connsiteX0" fmla="*/ 6109347 w 12218695"/>
              <a:gd name="connsiteY0" fmla="*/ 1180777 h 6858000"/>
              <a:gd name="connsiteX1" fmla="*/ 4070401 w 12218695"/>
              <a:gd name="connsiteY1" fmla="*/ 3219724 h 6858000"/>
              <a:gd name="connsiteX2" fmla="*/ 6109347 w 12218695"/>
              <a:gd name="connsiteY2" fmla="*/ 5258671 h 6858000"/>
              <a:gd name="connsiteX3" fmla="*/ 8148293 w 12218695"/>
              <a:gd name="connsiteY3" fmla="*/ 3219724 h 6858000"/>
              <a:gd name="connsiteX4" fmla="*/ 6109347 w 12218695"/>
              <a:gd name="connsiteY4" fmla="*/ 1180777 h 6858000"/>
              <a:gd name="connsiteX5" fmla="*/ 0 w 12218695"/>
              <a:gd name="connsiteY5" fmla="*/ 0 h 6858000"/>
              <a:gd name="connsiteX6" fmla="*/ 12218695 w 12218695"/>
              <a:gd name="connsiteY6" fmla="*/ 0 h 6858000"/>
              <a:gd name="connsiteX7" fmla="*/ 12218695 w 12218695"/>
              <a:gd name="connsiteY7" fmla="*/ 6858000 h 6858000"/>
              <a:gd name="connsiteX8" fmla="*/ 0 w 12218695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218695" h="6858000">
                <a:moveTo>
                  <a:pt x="6109347" y="1180777"/>
                </a:moveTo>
                <a:cubicBezTo>
                  <a:pt x="4983269" y="1180777"/>
                  <a:pt x="4070401" y="2093645"/>
                  <a:pt x="4070401" y="3219724"/>
                </a:cubicBezTo>
                <a:cubicBezTo>
                  <a:pt x="4070401" y="4345803"/>
                  <a:pt x="4983269" y="5258671"/>
                  <a:pt x="6109347" y="5258671"/>
                </a:cubicBezTo>
                <a:cubicBezTo>
                  <a:pt x="7235425" y="5258671"/>
                  <a:pt x="8148293" y="4345803"/>
                  <a:pt x="8148293" y="3219724"/>
                </a:cubicBezTo>
                <a:cubicBezTo>
                  <a:pt x="8148293" y="2093645"/>
                  <a:pt x="7235425" y="1180777"/>
                  <a:pt x="6109347" y="1180777"/>
                </a:cubicBezTo>
                <a:close/>
                <a:moveTo>
                  <a:pt x="0" y="0"/>
                </a:moveTo>
                <a:lnTo>
                  <a:pt x="12218695" y="0"/>
                </a:lnTo>
                <a:lnTo>
                  <a:pt x="12218695" y="6858000"/>
                </a:lnTo>
                <a:lnTo>
                  <a:pt x="0" y="6858000"/>
                </a:lnTo>
                <a:close/>
              </a:path>
            </a:pathLst>
          </a:custGeom>
          <a:pattFill prst="pct75">
            <a:fgClr>
              <a:srgbClr val="BF3445"/>
            </a:fgClr>
            <a:bgClr>
              <a:srgbClr val="D84C6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Freeform 13">
            <a:extLst>
              <a:ext uri="{FF2B5EF4-FFF2-40B4-BE49-F238E27FC236}">
                <a16:creationId xmlns="" xmlns:a16="http://schemas.microsoft.com/office/drawing/2014/main" id="{D71A6904-4A7F-4892-B4A2-1F3E08FB69DF}"/>
              </a:ext>
            </a:extLst>
          </p:cNvPr>
          <p:cNvSpPr>
            <a:spLocks/>
          </p:cNvSpPr>
          <p:nvPr/>
        </p:nvSpPr>
        <p:spPr bwMode="auto">
          <a:xfrm>
            <a:off x="140826" y="159152"/>
            <a:ext cx="11910349" cy="6539696"/>
          </a:xfrm>
          <a:custGeom>
            <a:avLst/>
            <a:gdLst>
              <a:gd name="T0" fmla="*/ 193 w 6547"/>
              <a:gd name="T1" fmla="*/ 4 h 4016"/>
              <a:gd name="T2" fmla="*/ 521 w 6547"/>
              <a:gd name="T3" fmla="*/ 266 h 4016"/>
              <a:gd name="T4" fmla="*/ 0 w 6547"/>
              <a:gd name="T5" fmla="*/ 168 h 4016"/>
              <a:gd name="T6" fmla="*/ 521 w 6547"/>
              <a:gd name="T7" fmla="*/ 592 h 4016"/>
              <a:gd name="T8" fmla="*/ 521 w 6547"/>
              <a:gd name="T9" fmla="*/ 326 h 4016"/>
              <a:gd name="T10" fmla="*/ 188 w 6547"/>
              <a:gd name="T11" fmla="*/ 811 h 4016"/>
              <a:gd name="T12" fmla="*/ 225 w 6547"/>
              <a:gd name="T13" fmla="*/ 3680 h 4016"/>
              <a:gd name="T14" fmla="*/ 559 w 6547"/>
              <a:gd name="T15" fmla="*/ 3515 h 4016"/>
              <a:gd name="T16" fmla="*/ 37 w 6547"/>
              <a:gd name="T17" fmla="*/ 3424 h 4016"/>
              <a:gd name="T18" fmla="*/ 559 w 6547"/>
              <a:gd name="T19" fmla="*/ 3838 h 4016"/>
              <a:gd name="T20" fmla="*/ 230 w 6547"/>
              <a:gd name="T21" fmla="*/ 3742 h 4016"/>
              <a:gd name="T22" fmla="*/ 6317 w 6547"/>
              <a:gd name="T23" fmla="*/ 4016 h 4016"/>
              <a:gd name="T24" fmla="*/ 5988 w 6547"/>
              <a:gd name="T25" fmla="*/ 3750 h 4016"/>
              <a:gd name="T26" fmla="*/ 6509 w 6547"/>
              <a:gd name="T27" fmla="*/ 3848 h 4016"/>
              <a:gd name="T28" fmla="*/ 5988 w 6547"/>
              <a:gd name="T29" fmla="*/ 3424 h 4016"/>
              <a:gd name="T30" fmla="*/ 5988 w 6547"/>
              <a:gd name="T31" fmla="*/ 3690 h 4016"/>
              <a:gd name="T32" fmla="*/ 6322 w 6547"/>
              <a:gd name="T33" fmla="*/ 3206 h 4016"/>
              <a:gd name="T34" fmla="*/ 6359 w 6547"/>
              <a:gd name="T35" fmla="*/ 326 h 4016"/>
              <a:gd name="T36" fmla="*/ 6025 w 6547"/>
              <a:gd name="T37" fmla="*/ 491 h 4016"/>
              <a:gd name="T38" fmla="*/ 6547 w 6547"/>
              <a:gd name="T39" fmla="*/ 583 h 4016"/>
              <a:gd name="T40" fmla="*/ 6025 w 6547"/>
              <a:gd name="T41" fmla="*/ 168 h 4016"/>
              <a:gd name="T42" fmla="*/ 6354 w 6547"/>
              <a:gd name="T43" fmla="*/ 264 h 4016"/>
              <a:gd name="T44" fmla="*/ 193 w 6547"/>
              <a:gd name="T45" fmla="*/ 0 h 4016"/>
              <a:gd name="T46" fmla="*/ 197 w 6547"/>
              <a:gd name="T47" fmla="*/ 4 h 4016"/>
              <a:gd name="T48" fmla="*/ 6345 w 6547"/>
              <a:gd name="T49" fmla="*/ 8 h 4016"/>
              <a:gd name="T50" fmla="*/ 6034 w 6547"/>
              <a:gd name="T51" fmla="*/ 257 h 4016"/>
              <a:gd name="T52" fmla="*/ 6538 w 6547"/>
              <a:gd name="T53" fmla="*/ 176 h 4016"/>
              <a:gd name="T54" fmla="*/ 6034 w 6547"/>
              <a:gd name="T55" fmla="*/ 584 h 4016"/>
              <a:gd name="T56" fmla="*/ 6034 w 6547"/>
              <a:gd name="T57" fmla="*/ 334 h 4016"/>
              <a:gd name="T58" fmla="*/ 6351 w 6547"/>
              <a:gd name="T59" fmla="*/ 810 h 4016"/>
              <a:gd name="T60" fmla="*/ 6313 w 6547"/>
              <a:gd name="T61" fmla="*/ 3682 h 4016"/>
              <a:gd name="T62" fmla="*/ 5996 w 6547"/>
              <a:gd name="T63" fmla="*/ 3525 h 4016"/>
              <a:gd name="T64" fmla="*/ 6501 w 6547"/>
              <a:gd name="T65" fmla="*/ 3442 h 4016"/>
              <a:gd name="T66" fmla="*/ 5996 w 6547"/>
              <a:gd name="T67" fmla="*/ 3840 h 4016"/>
              <a:gd name="T68" fmla="*/ 6308 w 6547"/>
              <a:gd name="T69" fmla="*/ 3760 h 4016"/>
              <a:gd name="T70" fmla="*/ 238 w 6547"/>
              <a:gd name="T71" fmla="*/ 3998 h 4016"/>
              <a:gd name="T72" fmla="*/ 550 w 6547"/>
              <a:gd name="T73" fmla="*/ 3749 h 4016"/>
              <a:gd name="T74" fmla="*/ 46 w 6547"/>
              <a:gd name="T75" fmla="*/ 3829 h 4016"/>
              <a:gd name="T76" fmla="*/ 550 w 6547"/>
              <a:gd name="T77" fmla="*/ 3422 h 4016"/>
              <a:gd name="T78" fmla="*/ 550 w 6547"/>
              <a:gd name="T79" fmla="*/ 3672 h 4016"/>
              <a:gd name="T80" fmla="*/ 233 w 6547"/>
              <a:gd name="T81" fmla="*/ 3195 h 4016"/>
              <a:gd name="T82" fmla="*/ 196 w 6547"/>
              <a:gd name="T83" fmla="*/ 334 h 4016"/>
              <a:gd name="T84" fmla="*/ 513 w 6547"/>
              <a:gd name="T85" fmla="*/ 491 h 4016"/>
              <a:gd name="T86" fmla="*/ 9 w 6547"/>
              <a:gd name="T87" fmla="*/ 574 h 4016"/>
              <a:gd name="T88" fmla="*/ 513 w 6547"/>
              <a:gd name="T89" fmla="*/ 176 h 4016"/>
              <a:gd name="T90" fmla="*/ 201 w 6547"/>
              <a:gd name="T91" fmla="*/ 256 h 4016"/>
              <a:gd name="T92" fmla="*/ 197 w 6547"/>
              <a:gd name="T93" fmla="*/ 4 h 4016"/>
              <a:gd name="T94" fmla="*/ 197 w 6547"/>
              <a:gd name="T95" fmla="*/ 4 h 4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547" h="4016">
                <a:moveTo>
                  <a:pt x="197" y="4"/>
                </a:moveTo>
                <a:lnTo>
                  <a:pt x="193" y="4"/>
                </a:lnTo>
                <a:lnTo>
                  <a:pt x="193" y="264"/>
                </a:lnTo>
                <a:lnTo>
                  <a:pt x="521" y="266"/>
                </a:lnTo>
                <a:lnTo>
                  <a:pt x="521" y="168"/>
                </a:lnTo>
                <a:lnTo>
                  <a:pt x="0" y="168"/>
                </a:lnTo>
                <a:lnTo>
                  <a:pt x="0" y="583"/>
                </a:lnTo>
                <a:lnTo>
                  <a:pt x="521" y="592"/>
                </a:lnTo>
                <a:lnTo>
                  <a:pt x="521" y="491"/>
                </a:lnTo>
                <a:lnTo>
                  <a:pt x="521" y="326"/>
                </a:lnTo>
                <a:lnTo>
                  <a:pt x="188" y="326"/>
                </a:lnTo>
                <a:lnTo>
                  <a:pt x="188" y="811"/>
                </a:lnTo>
                <a:lnTo>
                  <a:pt x="225" y="3195"/>
                </a:lnTo>
                <a:lnTo>
                  <a:pt x="225" y="3680"/>
                </a:lnTo>
                <a:lnTo>
                  <a:pt x="559" y="3680"/>
                </a:lnTo>
                <a:lnTo>
                  <a:pt x="559" y="3515"/>
                </a:lnTo>
                <a:lnTo>
                  <a:pt x="559" y="3414"/>
                </a:lnTo>
                <a:lnTo>
                  <a:pt x="37" y="3424"/>
                </a:lnTo>
                <a:lnTo>
                  <a:pt x="37" y="3838"/>
                </a:lnTo>
                <a:lnTo>
                  <a:pt x="559" y="3838"/>
                </a:lnTo>
                <a:lnTo>
                  <a:pt x="559" y="3740"/>
                </a:lnTo>
                <a:lnTo>
                  <a:pt x="230" y="3742"/>
                </a:lnTo>
                <a:lnTo>
                  <a:pt x="230" y="4006"/>
                </a:lnTo>
                <a:lnTo>
                  <a:pt x="6317" y="4016"/>
                </a:lnTo>
                <a:lnTo>
                  <a:pt x="6317" y="3752"/>
                </a:lnTo>
                <a:lnTo>
                  <a:pt x="5988" y="3750"/>
                </a:lnTo>
                <a:lnTo>
                  <a:pt x="5988" y="3848"/>
                </a:lnTo>
                <a:lnTo>
                  <a:pt x="6509" y="3848"/>
                </a:lnTo>
                <a:lnTo>
                  <a:pt x="6509" y="3433"/>
                </a:lnTo>
                <a:lnTo>
                  <a:pt x="5988" y="3424"/>
                </a:lnTo>
                <a:lnTo>
                  <a:pt x="5988" y="3525"/>
                </a:lnTo>
                <a:lnTo>
                  <a:pt x="5988" y="3690"/>
                </a:lnTo>
                <a:lnTo>
                  <a:pt x="6322" y="3690"/>
                </a:lnTo>
                <a:lnTo>
                  <a:pt x="6322" y="3206"/>
                </a:lnTo>
                <a:lnTo>
                  <a:pt x="6359" y="811"/>
                </a:lnTo>
                <a:lnTo>
                  <a:pt x="6359" y="326"/>
                </a:lnTo>
                <a:lnTo>
                  <a:pt x="6025" y="326"/>
                </a:lnTo>
                <a:lnTo>
                  <a:pt x="6025" y="491"/>
                </a:lnTo>
                <a:lnTo>
                  <a:pt x="6025" y="592"/>
                </a:lnTo>
                <a:lnTo>
                  <a:pt x="6547" y="583"/>
                </a:lnTo>
                <a:lnTo>
                  <a:pt x="6547" y="168"/>
                </a:lnTo>
                <a:lnTo>
                  <a:pt x="6025" y="168"/>
                </a:lnTo>
                <a:lnTo>
                  <a:pt x="6025" y="266"/>
                </a:lnTo>
                <a:lnTo>
                  <a:pt x="6354" y="264"/>
                </a:lnTo>
                <a:lnTo>
                  <a:pt x="6354" y="0"/>
                </a:lnTo>
                <a:lnTo>
                  <a:pt x="193" y="0"/>
                </a:lnTo>
                <a:lnTo>
                  <a:pt x="193" y="4"/>
                </a:lnTo>
                <a:lnTo>
                  <a:pt x="197" y="4"/>
                </a:lnTo>
                <a:lnTo>
                  <a:pt x="197" y="8"/>
                </a:lnTo>
                <a:lnTo>
                  <a:pt x="6345" y="8"/>
                </a:lnTo>
                <a:lnTo>
                  <a:pt x="6345" y="256"/>
                </a:lnTo>
                <a:lnTo>
                  <a:pt x="6034" y="257"/>
                </a:lnTo>
                <a:lnTo>
                  <a:pt x="6034" y="176"/>
                </a:lnTo>
                <a:lnTo>
                  <a:pt x="6538" y="176"/>
                </a:lnTo>
                <a:lnTo>
                  <a:pt x="6538" y="574"/>
                </a:lnTo>
                <a:lnTo>
                  <a:pt x="6034" y="584"/>
                </a:lnTo>
                <a:lnTo>
                  <a:pt x="6034" y="491"/>
                </a:lnTo>
                <a:lnTo>
                  <a:pt x="6034" y="334"/>
                </a:lnTo>
                <a:lnTo>
                  <a:pt x="6351" y="334"/>
                </a:lnTo>
                <a:lnTo>
                  <a:pt x="6351" y="810"/>
                </a:lnTo>
                <a:lnTo>
                  <a:pt x="6313" y="3205"/>
                </a:lnTo>
                <a:lnTo>
                  <a:pt x="6313" y="3682"/>
                </a:lnTo>
                <a:lnTo>
                  <a:pt x="5996" y="3682"/>
                </a:lnTo>
                <a:lnTo>
                  <a:pt x="5996" y="3525"/>
                </a:lnTo>
                <a:lnTo>
                  <a:pt x="5996" y="3432"/>
                </a:lnTo>
                <a:lnTo>
                  <a:pt x="6501" y="3442"/>
                </a:lnTo>
                <a:lnTo>
                  <a:pt x="6501" y="3840"/>
                </a:lnTo>
                <a:lnTo>
                  <a:pt x="5996" y="3840"/>
                </a:lnTo>
                <a:lnTo>
                  <a:pt x="5996" y="3759"/>
                </a:lnTo>
                <a:lnTo>
                  <a:pt x="6308" y="3760"/>
                </a:lnTo>
                <a:lnTo>
                  <a:pt x="6308" y="4008"/>
                </a:lnTo>
                <a:lnTo>
                  <a:pt x="238" y="3998"/>
                </a:lnTo>
                <a:lnTo>
                  <a:pt x="238" y="3750"/>
                </a:lnTo>
                <a:lnTo>
                  <a:pt x="550" y="3749"/>
                </a:lnTo>
                <a:lnTo>
                  <a:pt x="550" y="3829"/>
                </a:lnTo>
                <a:lnTo>
                  <a:pt x="46" y="3829"/>
                </a:lnTo>
                <a:lnTo>
                  <a:pt x="46" y="3432"/>
                </a:lnTo>
                <a:lnTo>
                  <a:pt x="550" y="3422"/>
                </a:lnTo>
                <a:lnTo>
                  <a:pt x="550" y="3515"/>
                </a:lnTo>
                <a:lnTo>
                  <a:pt x="550" y="3672"/>
                </a:lnTo>
                <a:lnTo>
                  <a:pt x="233" y="3672"/>
                </a:lnTo>
                <a:lnTo>
                  <a:pt x="233" y="3195"/>
                </a:lnTo>
                <a:lnTo>
                  <a:pt x="196" y="810"/>
                </a:lnTo>
                <a:lnTo>
                  <a:pt x="196" y="334"/>
                </a:lnTo>
                <a:lnTo>
                  <a:pt x="513" y="334"/>
                </a:lnTo>
                <a:lnTo>
                  <a:pt x="513" y="491"/>
                </a:lnTo>
                <a:lnTo>
                  <a:pt x="513" y="584"/>
                </a:lnTo>
                <a:lnTo>
                  <a:pt x="9" y="574"/>
                </a:lnTo>
                <a:lnTo>
                  <a:pt x="9" y="176"/>
                </a:lnTo>
                <a:lnTo>
                  <a:pt x="513" y="176"/>
                </a:lnTo>
                <a:lnTo>
                  <a:pt x="513" y="257"/>
                </a:lnTo>
                <a:lnTo>
                  <a:pt x="201" y="256"/>
                </a:lnTo>
                <a:lnTo>
                  <a:pt x="201" y="4"/>
                </a:lnTo>
                <a:lnTo>
                  <a:pt x="197" y="4"/>
                </a:lnTo>
                <a:lnTo>
                  <a:pt x="197" y="8"/>
                </a:lnTo>
                <a:lnTo>
                  <a:pt x="197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2D5A4CAD-B1FE-4A57-9F7F-89B671CC4C50}"/>
              </a:ext>
            </a:extLst>
          </p:cNvPr>
          <p:cNvSpPr txBox="1"/>
          <p:nvPr/>
        </p:nvSpPr>
        <p:spPr>
          <a:xfrm>
            <a:off x="5251384" y="6143933"/>
            <a:ext cx="1683808" cy="541123"/>
          </a:xfrm>
          <a:custGeom>
            <a:avLst/>
            <a:gdLst>
              <a:gd name="connsiteX0" fmla="*/ 1061518 w 1683808"/>
              <a:gd name="connsiteY0" fmla="*/ 10632 h 541123"/>
              <a:gd name="connsiteX1" fmla="*/ 1061518 w 1683808"/>
              <a:gd name="connsiteY1" fmla="*/ 534194 h 541123"/>
              <a:gd name="connsiteX2" fmla="*/ 1195472 w 1683808"/>
              <a:gd name="connsiteY2" fmla="*/ 534194 h 541123"/>
              <a:gd name="connsiteX3" fmla="*/ 1195472 w 1683808"/>
              <a:gd name="connsiteY3" fmla="*/ 541123 h 541123"/>
              <a:gd name="connsiteX4" fmla="*/ 918682 w 1683808"/>
              <a:gd name="connsiteY4" fmla="*/ 541123 h 541123"/>
              <a:gd name="connsiteX5" fmla="*/ 918682 w 1683808"/>
              <a:gd name="connsiteY5" fmla="*/ 534194 h 541123"/>
              <a:gd name="connsiteX6" fmla="*/ 1050185 w 1683808"/>
              <a:gd name="connsiteY6" fmla="*/ 534194 h 541123"/>
              <a:gd name="connsiteX7" fmla="*/ 1050185 w 1683808"/>
              <a:gd name="connsiteY7" fmla="*/ 25334 h 541123"/>
              <a:gd name="connsiteX8" fmla="*/ 994643 w 1683808"/>
              <a:gd name="connsiteY8" fmla="*/ 42792 h 541123"/>
              <a:gd name="connsiteX9" fmla="*/ 939101 w 1683808"/>
              <a:gd name="connsiteY9" fmla="*/ 59638 h 541123"/>
              <a:gd name="connsiteX10" fmla="*/ 935834 w 1683808"/>
              <a:gd name="connsiteY10" fmla="*/ 49020 h 541123"/>
              <a:gd name="connsiteX11" fmla="*/ 1510700 w 1683808"/>
              <a:gd name="connsiteY11" fmla="*/ 10529 h 541123"/>
              <a:gd name="connsiteX12" fmla="*/ 1433172 w 1683808"/>
              <a:gd name="connsiteY12" fmla="*/ 21455 h 541123"/>
              <a:gd name="connsiteX13" fmla="*/ 1373072 w 1683808"/>
              <a:gd name="connsiteY13" fmla="*/ 58711 h 541123"/>
              <a:gd name="connsiteX14" fmla="*/ 1348924 w 1683808"/>
              <a:gd name="connsiteY14" fmla="*/ 129015 h 541123"/>
              <a:gd name="connsiteX15" fmla="*/ 1372982 w 1683808"/>
              <a:gd name="connsiteY15" fmla="*/ 202800 h 541123"/>
              <a:gd name="connsiteX16" fmla="*/ 1431355 w 1683808"/>
              <a:gd name="connsiteY16" fmla="*/ 238269 h 541123"/>
              <a:gd name="connsiteX17" fmla="*/ 1503347 w 1683808"/>
              <a:gd name="connsiteY17" fmla="*/ 248318 h 541123"/>
              <a:gd name="connsiteX18" fmla="*/ 1509883 w 1683808"/>
              <a:gd name="connsiteY18" fmla="*/ 248318 h 541123"/>
              <a:gd name="connsiteX19" fmla="*/ 1581603 w 1683808"/>
              <a:gd name="connsiteY19" fmla="*/ 239844 h 541123"/>
              <a:gd name="connsiteX20" fmla="*/ 1638615 w 1683808"/>
              <a:gd name="connsiteY20" fmla="*/ 206674 h 541123"/>
              <a:gd name="connsiteX21" fmla="*/ 1661858 w 1683808"/>
              <a:gd name="connsiteY21" fmla="*/ 137187 h 541123"/>
              <a:gd name="connsiteX22" fmla="*/ 1615999 w 1683808"/>
              <a:gd name="connsiteY22" fmla="*/ 37393 h 541123"/>
              <a:gd name="connsiteX23" fmla="*/ 1510700 w 1683808"/>
              <a:gd name="connsiteY23" fmla="*/ 10529 h 541123"/>
              <a:gd name="connsiteX24" fmla="*/ 158408 w 1683808"/>
              <a:gd name="connsiteY24" fmla="*/ 4097 h 541123"/>
              <a:gd name="connsiteX25" fmla="*/ 266212 w 1683808"/>
              <a:gd name="connsiteY25" fmla="*/ 28451 h 541123"/>
              <a:gd name="connsiteX26" fmla="*/ 310279 w 1683808"/>
              <a:gd name="connsiteY26" fmla="*/ 125717 h 541123"/>
              <a:gd name="connsiteX27" fmla="*/ 272439 w 1683808"/>
              <a:gd name="connsiteY27" fmla="*/ 210068 h 541123"/>
              <a:gd name="connsiteX28" fmla="*/ 183736 w 1683808"/>
              <a:gd name="connsiteY28" fmla="*/ 280937 h 541123"/>
              <a:gd name="connsiteX29" fmla="*/ 103511 w 1683808"/>
              <a:gd name="connsiteY29" fmla="*/ 341513 h 541123"/>
              <a:gd name="connsiteX30" fmla="*/ 39265 w 1683808"/>
              <a:gd name="connsiteY30" fmla="*/ 417521 h 541123"/>
              <a:gd name="connsiteX31" fmla="*/ 12968 w 1683808"/>
              <a:gd name="connsiteY31" fmla="*/ 519488 h 541123"/>
              <a:gd name="connsiteX32" fmla="*/ 12968 w 1683808"/>
              <a:gd name="connsiteY32" fmla="*/ 537462 h 541123"/>
              <a:gd name="connsiteX33" fmla="*/ 321713 w 1683808"/>
              <a:gd name="connsiteY33" fmla="*/ 537462 h 541123"/>
              <a:gd name="connsiteX34" fmla="*/ 321713 w 1683808"/>
              <a:gd name="connsiteY34" fmla="*/ 541123 h 541123"/>
              <a:gd name="connsiteX35" fmla="*/ 2690 w 1683808"/>
              <a:gd name="connsiteY35" fmla="*/ 541123 h 541123"/>
              <a:gd name="connsiteX36" fmla="*/ 1836 w 1683808"/>
              <a:gd name="connsiteY36" fmla="*/ 530709 h 541123"/>
              <a:gd name="connsiteX37" fmla="*/ 1634 w 1683808"/>
              <a:gd name="connsiteY37" fmla="*/ 519488 h 541123"/>
              <a:gd name="connsiteX38" fmla="*/ 29024 w 1683808"/>
              <a:gd name="connsiteY38" fmla="*/ 413890 h 541123"/>
              <a:gd name="connsiteX39" fmla="*/ 95610 w 1683808"/>
              <a:gd name="connsiteY39" fmla="*/ 334252 h 541123"/>
              <a:gd name="connsiteX40" fmla="*/ 178016 w 1683808"/>
              <a:gd name="connsiteY40" fmla="*/ 271135 h 541123"/>
              <a:gd name="connsiteX41" fmla="*/ 263093 w 1683808"/>
              <a:gd name="connsiteY41" fmla="*/ 203941 h 541123"/>
              <a:gd name="connsiteX42" fmla="*/ 299763 w 1683808"/>
              <a:gd name="connsiteY42" fmla="*/ 125717 h 541123"/>
              <a:gd name="connsiteX43" fmla="*/ 258499 w 1683808"/>
              <a:gd name="connsiteY43" fmla="*/ 37078 h 541123"/>
              <a:gd name="connsiteX44" fmla="*/ 158408 w 1683808"/>
              <a:gd name="connsiteY44" fmla="*/ 14614 h 541123"/>
              <a:gd name="connsiteX45" fmla="*/ 81819 w 1683808"/>
              <a:gd name="connsiteY45" fmla="*/ 19718 h 541123"/>
              <a:gd name="connsiteX46" fmla="*/ 1634 w 1683808"/>
              <a:gd name="connsiteY46" fmla="*/ 30951 h 541123"/>
              <a:gd name="connsiteX47" fmla="*/ 0 w 1683808"/>
              <a:gd name="connsiteY47" fmla="*/ 20330 h 541123"/>
              <a:gd name="connsiteX48" fmla="*/ 80390 w 1683808"/>
              <a:gd name="connsiteY48" fmla="*/ 9159 h 541123"/>
              <a:gd name="connsiteX49" fmla="*/ 158408 w 1683808"/>
              <a:gd name="connsiteY49" fmla="*/ 4097 h 541123"/>
              <a:gd name="connsiteX50" fmla="*/ 618159 w 1683808"/>
              <a:gd name="connsiteY50" fmla="*/ 3280 h 541123"/>
              <a:gd name="connsiteX51" fmla="*/ 738012 w 1683808"/>
              <a:gd name="connsiteY51" fmla="*/ 62032 h 541123"/>
              <a:gd name="connsiteX52" fmla="*/ 778196 w 1683808"/>
              <a:gd name="connsiteY52" fmla="*/ 194339 h 541123"/>
              <a:gd name="connsiteX53" fmla="*/ 778196 w 1683808"/>
              <a:gd name="connsiteY53" fmla="*/ 334855 h 541123"/>
              <a:gd name="connsiteX54" fmla="*/ 761852 w 1683808"/>
              <a:gd name="connsiteY54" fmla="*/ 448718 h 541123"/>
              <a:gd name="connsiteX55" fmla="*/ 705587 w 1683808"/>
              <a:gd name="connsiteY55" fmla="*/ 529152 h 541123"/>
              <a:gd name="connsiteX56" fmla="*/ 680339 w 1683808"/>
              <a:gd name="connsiteY56" fmla="*/ 541123 h 541123"/>
              <a:gd name="connsiteX57" fmla="*/ 636432 w 1683808"/>
              <a:gd name="connsiteY57" fmla="*/ 541123 h 541123"/>
              <a:gd name="connsiteX58" fmla="*/ 653972 w 1683808"/>
              <a:gd name="connsiteY58" fmla="*/ 538488 h 541123"/>
              <a:gd name="connsiteX59" fmla="*/ 696322 w 1683808"/>
              <a:gd name="connsiteY59" fmla="*/ 516825 h 541123"/>
              <a:gd name="connsiteX60" fmla="*/ 750790 w 1683808"/>
              <a:gd name="connsiteY60" fmla="*/ 440727 h 541123"/>
              <a:gd name="connsiteX61" fmla="*/ 767679 w 1683808"/>
              <a:gd name="connsiteY61" fmla="*/ 334855 h 541123"/>
              <a:gd name="connsiteX62" fmla="*/ 767679 w 1683808"/>
              <a:gd name="connsiteY62" fmla="*/ 194339 h 541123"/>
              <a:gd name="connsiteX63" fmla="*/ 729993 w 1683808"/>
              <a:gd name="connsiteY63" fmla="*/ 69447 h 541123"/>
              <a:gd name="connsiteX64" fmla="*/ 618159 w 1683808"/>
              <a:gd name="connsiteY64" fmla="*/ 13797 h 541123"/>
              <a:gd name="connsiteX65" fmla="*/ 492231 w 1683808"/>
              <a:gd name="connsiteY65" fmla="*/ 66403 h 541123"/>
              <a:gd name="connsiteX66" fmla="*/ 451481 w 1683808"/>
              <a:gd name="connsiteY66" fmla="*/ 206593 h 541123"/>
              <a:gd name="connsiteX67" fmla="*/ 450663 w 1683808"/>
              <a:gd name="connsiteY67" fmla="*/ 269601 h 541123"/>
              <a:gd name="connsiteX68" fmla="*/ 449846 w 1683808"/>
              <a:gd name="connsiteY68" fmla="*/ 333221 h 541123"/>
              <a:gd name="connsiteX69" fmla="*/ 463981 w 1683808"/>
              <a:gd name="connsiteY69" fmla="*/ 432981 h 541123"/>
              <a:gd name="connsiteX70" fmla="*/ 512246 w 1683808"/>
              <a:gd name="connsiteY70" fmla="*/ 510953 h 541123"/>
              <a:gd name="connsiteX71" fmla="*/ 551165 w 1683808"/>
              <a:gd name="connsiteY71" fmla="*/ 535304 h 541123"/>
              <a:gd name="connsiteX72" fmla="*/ 577194 w 1683808"/>
              <a:gd name="connsiteY72" fmla="*/ 541123 h 541123"/>
              <a:gd name="connsiteX73" fmla="*/ 537497 w 1683808"/>
              <a:gd name="connsiteY73" fmla="*/ 541123 h 541123"/>
              <a:gd name="connsiteX74" fmla="*/ 504434 w 1683808"/>
              <a:gd name="connsiteY74" fmla="*/ 521488 h 541123"/>
              <a:gd name="connsiteX75" fmla="*/ 453646 w 1683808"/>
              <a:gd name="connsiteY75" fmla="*/ 439529 h 541123"/>
              <a:gd name="connsiteX76" fmla="*/ 439330 w 1683808"/>
              <a:gd name="connsiteY76" fmla="*/ 333221 h 541123"/>
              <a:gd name="connsiteX77" fmla="*/ 440139 w 1683808"/>
              <a:gd name="connsiteY77" fmla="*/ 269601 h 541123"/>
              <a:gd name="connsiteX78" fmla="*/ 440948 w 1683808"/>
              <a:gd name="connsiteY78" fmla="*/ 206593 h 541123"/>
              <a:gd name="connsiteX79" fmla="*/ 460375 w 1683808"/>
              <a:gd name="connsiteY79" fmla="*/ 100146 h 541123"/>
              <a:gd name="connsiteX80" fmla="*/ 518104 w 1683808"/>
              <a:gd name="connsiteY80" fmla="*/ 27488 h 541123"/>
              <a:gd name="connsiteX81" fmla="*/ 618159 w 1683808"/>
              <a:gd name="connsiteY81" fmla="*/ 3280 h 541123"/>
              <a:gd name="connsiteX82" fmla="*/ 1510700 w 1683808"/>
              <a:gd name="connsiteY82" fmla="*/ 12 h 541123"/>
              <a:gd name="connsiteX83" fmla="*/ 1590381 w 1683808"/>
              <a:gd name="connsiteY83" fmla="*/ 12151 h 541123"/>
              <a:gd name="connsiteX84" fmla="*/ 1649341 w 1683808"/>
              <a:gd name="connsiteY84" fmla="*/ 54773 h 541123"/>
              <a:gd name="connsiteX85" fmla="*/ 1672373 w 1683808"/>
              <a:gd name="connsiteY85" fmla="*/ 137187 h 541123"/>
              <a:gd name="connsiteX86" fmla="*/ 1641172 w 1683808"/>
              <a:gd name="connsiteY86" fmla="*/ 220833 h 541123"/>
              <a:gd name="connsiteX87" fmla="*/ 1567077 w 1683808"/>
              <a:gd name="connsiteY87" fmla="*/ 254788 h 541123"/>
              <a:gd name="connsiteX88" fmla="*/ 1648729 w 1683808"/>
              <a:gd name="connsiteY88" fmla="*/ 298160 h 541123"/>
              <a:gd name="connsiteX89" fmla="*/ 1683808 w 1683808"/>
              <a:gd name="connsiteY89" fmla="*/ 396102 h 541123"/>
              <a:gd name="connsiteX90" fmla="*/ 1659265 w 1683808"/>
              <a:gd name="connsiteY90" fmla="*/ 495364 h 541123"/>
              <a:gd name="connsiteX91" fmla="*/ 1631571 w 1683808"/>
              <a:gd name="connsiteY91" fmla="*/ 526475 h 541123"/>
              <a:gd name="connsiteX92" fmla="*/ 1606402 w 1683808"/>
              <a:gd name="connsiteY92" fmla="*/ 541123 h 541123"/>
              <a:gd name="connsiteX93" fmla="*/ 1570015 w 1683808"/>
              <a:gd name="connsiteY93" fmla="*/ 541123 h 541123"/>
              <a:gd name="connsiteX94" fmla="*/ 1590408 w 1683808"/>
              <a:gd name="connsiteY94" fmla="*/ 537608 h 541123"/>
              <a:gd name="connsiteX95" fmla="*/ 1649416 w 1683808"/>
              <a:gd name="connsiteY95" fmla="*/ 489370 h 541123"/>
              <a:gd name="connsiteX96" fmla="*/ 1672474 w 1683808"/>
              <a:gd name="connsiteY96" fmla="*/ 396102 h 541123"/>
              <a:gd name="connsiteX97" fmla="*/ 1647752 w 1683808"/>
              <a:gd name="connsiteY97" fmla="*/ 313667 h 541123"/>
              <a:gd name="connsiteX98" fmla="*/ 1586899 w 1683808"/>
              <a:gd name="connsiteY98" fmla="*/ 270999 h 541123"/>
              <a:gd name="connsiteX99" fmla="*/ 1509884 w 1683808"/>
              <a:gd name="connsiteY99" fmla="*/ 258834 h 541123"/>
              <a:gd name="connsiteX100" fmla="*/ 1430541 w 1683808"/>
              <a:gd name="connsiteY100" fmla="*/ 271877 h 541123"/>
              <a:gd name="connsiteX101" fmla="*/ 1365360 w 1683808"/>
              <a:gd name="connsiteY101" fmla="*/ 316876 h 541123"/>
              <a:gd name="connsiteX102" fmla="*/ 1338306 w 1683808"/>
              <a:gd name="connsiteY102" fmla="*/ 405090 h 541123"/>
              <a:gd name="connsiteX103" fmla="*/ 1363754 w 1683808"/>
              <a:gd name="connsiteY103" fmla="*/ 492033 h 541123"/>
              <a:gd name="connsiteX104" fmla="*/ 1427514 w 1683808"/>
              <a:gd name="connsiteY104" fmla="*/ 537941 h 541123"/>
              <a:gd name="connsiteX105" fmla="*/ 1447262 w 1683808"/>
              <a:gd name="connsiteY105" fmla="*/ 541123 h 541123"/>
              <a:gd name="connsiteX106" fmla="*/ 1410782 w 1683808"/>
              <a:gd name="connsiteY106" fmla="*/ 541123 h 541123"/>
              <a:gd name="connsiteX107" fmla="*/ 1384827 w 1683808"/>
              <a:gd name="connsiteY107" fmla="*/ 527599 h 541123"/>
              <a:gd name="connsiteX108" fmla="*/ 1354452 w 1683808"/>
              <a:gd name="connsiteY108" fmla="*/ 498027 h 541123"/>
              <a:gd name="connsiteX109" fmla="*/ 1326972 w 1683808"/>
              <a:gd name="connsiteY109" fmla="*/ 405090 h 541123"/>
              <a:gd name="connsiteX110" fmla="*/ 1365423 w 1683808"/>
              <a:gd name="connsiteY110" fmla="*/ 299284 h 541123"/>
              <a:gd name="connsiteX111" fmla="*/ 1453507 w 1683808"/>
              <a:gd name="connsiteY111" fmla="*/ 254788 h 541123"/>
              <a:gd name="connsiteX112" fmla="*/ 1373283 w 1683808"/>
              <a:gd name="connsiteY112" fmla="*/ 219504 h 541123"/>
              <a:gd name="connsiteX113" fmla="*/ 1338407 w 1683808"/>
              <a:gd name="connsiteY113" fmla="*/ 129015 h 541123"/>
              <a:gd name="connsiteX114" fmla="*/ 1364193 w 1683808"/>
              <a:gd name="connsiteY114" fmla="*/ 52352 h 541123"/>
              <a:gd name="connsiteX115" fmla="*/ 1428266 w 1683808"/>
              <a:gd name="connsiteY115" fmla="*/ 11850 h 541123"/>
              <a:gd name="connsiteX116" fmla="*/ 1510700 w 1683808"/>
              <a:gd name="connsiteY116" fmla="*/ 12 h 541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1683808" h="541123">
                <a:moveTo>
                  <a:pt x="1061518" y="10632"/>
                </a:moveTo>
                <a:lnTo>
                  <a:pt x="1061518" y="534194"/>
                </a:lnTo>
                <a:lnTo>
                  <a:pt x="1195472" y="534194"/>
                </a:lnTo>
                <a:lnTo>
                  <a:pt x="1195472" y="541123"/>
                </a:lnTo>
                <a:lnTo>
                  <a:pt x="918682" y="541123"/>
                </a:lnTo>
                <a:lnTo>
                  <a:pt x="918682" y="534194"/>
                </a:lnTo>
                <a:lnTo>
                  <a:pt x="1050185" y="534194"/>
                </a:lnTo>
                <a:lnTo>
                  <a:pt x="1050185" y="25334"/>
                </a:lnTo>
                <a:cubicBezTo>
                  <a:pt x="1032692" y="30795"/>
                  <a:pt x="1014177" y="36615"/>
                  <a:pt x="994643" y="42792"/>
                </a:cubicBezTo>
                <a:cubicBezTo>
                  <a:pt x="975108" y="48969"/>
                  <a:pt x="956594" y="54585"/>
                  <a:pt x="939101" y="59638"/>
                </a:cubicBezTo>
                <a:lnTo>
                  <a:pt x="935834" y="49020"/>
                </a:lnTo>
                <a:close/>
                <a:moveTo>
                  <a:pt x="1510700" y="10529"/>
                </a:moveTo>
                <a:cubicBezTo>
                  <a:pt x="1483496" y="10342"/>
                  <a:pt x="1457652" y="13984"/>
                  <a:pt x="1433172" y="21455"/>
                </a:cubicBezTo>
                <a:cubicBezTo>
                  <a:pt x="1408690" y="28924"/>
                  <a:pt x="1388657" y="41344"/>
                  <a:pt x="1373072" y="58711"/>
                </a:cubicBezTo>
                <a:cubicBezTo>
                  <a:pt x="1357488" y="76076"/>
                  <a:pt x="1349438" y="99513"/>
                  <a:pt x="1348924" y="129015"/>
                </a:cubicBezTo>
                <a:cubicBezTo>
                  <a:pt x="1349499" y="161069"/>
                  <a:pt x="1357518" y="185664"/>
                  <a:pt x="1372982" y="202800"/>
                </a:cubicBezTo>
                <a:cubicBezTo>
                  <a:pt x="1388445" y="219934"/>
                  <a:pt x="1407903" y="231757"/>
                  <a:pt x="1431355" y="238269"/>
                </a:cubicBezTo>
                <a:cubicBezTo>
                  <a:pt x="1454807" y="244781"/>
                  <a:pt x="1478804" y="248131"/>
                  <a:pt x="1503347" y="248318"/>
                </a:cubicBezTo>
                <a:lnTo>
                  <a:pt x="1509883" y="248318"/>
                </a:lnTo>
                <a:cubicBezTo>
                  <a:pt x="1534653" y="248641"/>
                  <a:pt x="1558559" y="245815"/>
                  <a:pt x="1581603" y="239844"/>
                </a:cubicBezTo>
                <a:cubicBezTo>
                  <a:pt x="1604646" y="233871"/>
                  <a:pt x="1623652" y="222813"/>
                  <a:pt x="1638615" y="206674"/>
                </a:cubicBezTo>
                <a:cubicBezTo>
                  <a:pt x="1653580" y="190533"/>
                  <a:pt x="1661328" y="167370"/>
                  <a:pt x="1661858" y="137187"/>
                </a:cubicBezTo>
                <a:cubicBezTo>
                  <a:pt x="1660512" y="89367"/>
                  <a:pt x="1645226" y="56102"/>
                  <a:pt x="1615999" y="37393"/>
                </a:cubicBezTo>
                <a:cubicBezTo>
                  <a:pt x="1586772" y="18683"/>
                  <a:pt x="1551672" y="9729"/>
                  <a:pt x="1510700" y="10529"/>
                </a:cubicBezTo>
                <a:close/>
                <a:moveTo>
                  <a:pt x="158408" y="4097"/>
                </a:moveTo>
                <a:cubicBezTo>
                  <a:pt x="202218" y="3089"/>
                  <a:pt x="238154" y="11206"/>
                  <a:pt x="266212" y="28451"/>
                </a:cubicBezTo>
                <a:cubicBezTo>
                  <a:pt x="294270" y="45695"/>
                  <a:pt x="308959" y="78117"/>
                  <a:pt x="310279" y="125717"/>
                </a:cubicBezTo>
                <a:cubicBezTo>
                  <a:pt x="309551" y="157817"/>
                  <a:pt x="296938" y="185933"/>
                  <a:pt x="272439" y="210068"/>
                </a:cubicBezTo>
                <a:cubicBezTo>
                  <a:pt x="247940" y="234201"/>
                  <a:pt x="218373" y="257824"/>
                  <a:pt x="183736" y="280937"/>
                </a:cubicBezTo>
                <a:cubicBezTo>
                  <a:pt x="156163" y="299436"/>
                  <a:pt x="129420" y="319628"/>
                  <a:pt x="103511" y="341513"/>
                </a:cubicBezTo>
                <a:cubicBezTo>
                  <a:pt x="77602" y="363399"/>
                  <a:pt x="56186" y="388735"/>
                  <a:pt x="39265" y="417521"/>
                </a:cubicBezTo>
                <a:cubicBezTo>
                  <a:pt x="22344" y="446305"/>
                  <a:pt x="13577" y="480294"/>
                  <a:pt x="12968" y="519488"/>
                </a:cubicBezTo>
                <a:lnTo>
                  <a:pt x="12968" y="537462"/>
                </a:lnTo>
                <a:lnTo>
                  <a:pt x="321713" y="537462"/>
                </a:lnTo>
                <a:lnTo>
                  <a:pt x="321713" y="541123"/>
                </a:lnTo>
                <a:lnTo>
                  <a:pt x="2690" y="541123"/>
                </a:lnTo>
                <a:lnTo>
                  <a:pt x="1836" y="530709"/>
                </a:lnTo>
                <a:cubicBezTo>
                  <a:pt x="1668" y="526669"/>
                  <a:pt x="1600" y="522929"/>
                  <a:pt x="1634" y="519488"/>
                </a:cubicBezTo>
                <a:cubicBezTo>
                  <a:pt x="2284" y="479175"/>
                  <a:pt x="11413" y="443976"/>
                  <a:pt x="29024" y="413890"/>
                </a:cubicBezTo>
                <a:cubicBezTo>
                  <a:pt x="46634" y="383803"/>
                  <a:pt x="68830" y="357257"/>
                  <a:pt x="95610" y="334252"/>
                </a:cubicBezTo>
                <a:cubicBezTo>
                  <a:pt x="122390" y="311246"/>
                  <a:pt x="149859" y="290207"/>
                  <a:pt x="178016" y="271135"/>
                </a:cubicBezTo>
                <a:cubicBezTo>
                  <a:pt x="211023" y="249146"/>
                  <a:pt x="239381" y="226747"/>
                  <a:pt x="263093" y="203941"/>
                </a:cubicBezTo>
                <a:cubicBezTo>
                  <a:pt x="286804" y="181133"/>
                  <a:pt x="299027" y="155059"/>
                  <a:pt x="299763" y="125717"/>
                </a:cubicBezTo>
                <a:cubicBezTo>
                  <a:pt x="298468" y="82486"/>
                  <a:pt x="284714" y="52940"/>
                  <a:pt x="258499" y="37078"/>
                </a:cubicBezTo>
                <a:cubicBezTo>
                  <a:pt x="232285" y="21216"/>
                  <a:pt x="198920" y="13728"/>
                  <a:pt x="158408" y="14614"/>
                </a:cubicBezTo>
                <a:cubicBezTo>
                  <a:pt x="134097" y="14783"/>
                  <a:pt x="108568" y="16486"/>
                  <a:pt x="81819" y="19718"/>
                </a:cubicBezTo>
                <a:cubicBezTo>
                  <a:pt x="55071" y="22952"/>
                  <a:pt x="28343" y="26696"/>
                  <a:pt x="1634" y="30951"/>
                </a:cubicBezTo>
                <a:lnTo>
                  <a:pt x="0" y="20330"/>
                </a:lnTo>
                <a:cubicBezTo>
                  <a:pt x="26674" y="16090"/>
                  <a:pt x="53471" y="12368"/>
                  <a:pt x="80390" y="9159"/>
                </a:cubicBezTo>
                <a:cubicBezTo>
                  <a:pt x="107307" y="5951"/>
                  <a:pt x="133314" y="4265"/>
                  <a:pt x="158408" y="4097"/>
                </a:cubicBezTo>
                <a:close/>
                <a:moveTo>
                  <a:pt x="618159" y="3280"/>
                </a:moveTo>
                <a:cubicBezTo>
                  <a:pt x="671604" y="6628"/>
                  <a:pt x="711555" y="26211"/>
                  <a:pt x="738012" y="62032"/>
                </a:cubicBezTo>
                <a:cubicBezTo>
                  <a:pt x="764468" y="97852"/>
                  <a:pt x="777864" y="141955"/>
                  <a:pt x="778196" y="194339"/>
                </a:cubicBezTo>
                <a:lnTo>
                  <a:pt x="778196" y="334855"/>
                </a:lnTo>
                <a:cubicBezTo>
                  <a:pt x="778702" y="376781"/>
                  <a:pt x="773253" y="414735"/>
                  <a:pt x="761852" y="448718"/>
                </a:cubicBezTo>
                <a:cubicBezTo>
                  <a:pt x="750450" y="482699"/>
                  <a:pt x="731695" y="509512"/>
                  <a:pt x="705587" y="529152"/>
                </a:cubicBezTo>
                <a:lnTo>
                  <a:pt x="680339" y="541123"/>
                </a:lnTo>
                <a:lnTo>
                  <a:pt x="636432" y="541123"/>
                </a:lnTo>
                <a:lnTo>
                  <a:pt x="653972" y="538488"/>
                </a:lnTo>
                <a:cubicBezTo>
                  <a:pt x="669859" y="533552"/>
                  <a:pt x="683976" y="526330"/>
                  <a:pt x="696322" y="516825"/>
                </a:cubicBezTo>
                <a:cubicBezTo>
                  <a:pt x="721014" y="497812"/>
                  <a:pt x="739170" y="472446"/>
                  <a:pt x="750790" y="440727"/>
                </a:cubicBezTo>
                <a:cubicBezTo>
                  <a:pt x="762411" y="409006"/>
                  <a:pt x="768041" y="373716"/>
                  <a:pt x="767679" y="334855"/>
                </a:cubicBezTo>
                <a:lnTo>
                  <a:pt x="767679" y="194339"/>
                </a:lnTo>
                <a:cubicBezTo>
                  <a:pt x="767322" y="144896"/>
                  <a:pt x="754760" y="103266"/>
                  <a:pt x="729993" y="69447"/>
                </a:cubicBezTo>
                <a:cubicBezTo>
                  <a:pt x="705226" y="35630"/>
                  <a:pt x="667947" y="17079"/>
                  <a:pt x="618159" y="13797"/>
                </a:cubicBezTo>
                <a:cubicBezTo>
                  <a:pt x="560914" y="12711"/>
                  <a:pt x="518937" y="30247"/>
                  <a:pt x="492231" y="66403"/>
                </a:cubicBezTo>
                <a:cubicBezTo>
                  <a:pt x="465524" y="102561"/>
                  <a:pt x="451940" y="149292"/>
                  <a:pt x="451481" y="206593"/>
                </a:cubicBezTo>
                <a:cubicBezTo>
                  <a:pt x="451412" y="227443"/>
                  <a:pt x="451139" y="248445"/>
                  <a:pt x="450663" y="269601"/>
                </a:cubicBezTo>
                <a:cubicBezTo>
                  <a:pt x="450186" y="290756"/>
                  <a:pt x="449914" y="311964"/>
                  <a:pt x="449846" y="333221"/>
                </a:cubicBezTo>
                <a:cubicBezTo>
                  <a:pt x="449400" y="368380"/>
                  <a:pt x="454112" y="401633"/>
                  <a:pt x="463981" y="432981"/>
                </a:cubicBezTo>
                <a:cubicBezTo>
                  <a:pt x="473851" y="464327"/>
                  <a:pt x="489939" y="490319"/>
                  <a:pt x="512246" y="510953"/>
                </a:cubicBezTo>
                <a:cubicBezTo>
                  <a:pt x="523400" y="521272"/>
                  <a:pt x="536372" y="529389"/>
                  <a:pt x="551165" y="535304"/>
                </a:cubicBezTo>
                <a:lnTo>
                  <a:pt x="577194" y="541123"/>
                </a:lnTo>
                <a:lnTo>
                  <a:pt x="537497" y="541123"/>
                </a:lnTo>
                <a:lnTo>
                  <a:pt x="504434" y="521488"/>
                </a:lnTo>
                <a:cubicBezTo>
                  <a:pt x="480651" y="500071"/>
                  <a:pt x="463722" y="472752"/>
                  <a:pt x="453646" y="439529"/>
                </a:cubicBezTo>
                <a:cubicBezTo>
                  <a:pt x="443570" y="406307"/>
                  <a:pt x="438798" y="370871"/>
                  <a:pt x="439330" y="333221"/>
                </a:cubicBezTo>
                <a:cubicBezTo>
                  <a:pt x="439397" y="311964"/>
                  <a:pt x="439666" y="290756"/>
                  <a:pt x="440139" y="269601"/>
                </a:cubicBezTo>
                <a:cubicBezTo>
                  <a:pt x="440610" y="248445"/>
                  <a:pt x="440880" y="227443"/>
                  <a:pt x="440948" y="206593"/>
                </a:cubicBezTo>
                <a:cubicBezTo>
                  <a:pt x="441376" y="166700"/>
                  <a:pt x="447851" y="131218"/>
                  <a:pt x="460375" y="100146"/>
                </a:cubicBezTo>
                <a:cubicBezTo>
                  <a:pt x="472900" y="69073"/>
                  <a:pt x="492142" y="44854"/>
                  <a:pt x="518104" y="27488"/>
                </a:cubicBezTo>
                <a:cubicBezTo>
                  <a:pt x="544066" y="10123"/>
                  <a:pt x="577418" y="2054"/>
                  <a:pt x="618159" y="3280"/>
                </a:cubicBezTo>
                <a:close/>
                <a:moveTo>
                  <a:pt x="1510700" y="12"/>
                </a:moveTo>
                <a:cubicBezTo>
                  <a:pt x="1539448" y="-247"/>
                  <a:pt x="1566007" y="3801"/>
                  <a:pt x="1590381" y="12151"/>
                </a:cubicBezTo>
                <a:cubicBezTo>
                  <a:pt x="1614755" y="20503"/>
                  <a:pt x="1634409" y="34710"/>
                  <a:pt x="1649341" y="54773"/>
                </a:cubicBezTo>
                <a:cubicBezTo>
                  <a:pt x="1664273" y="74837"/>
                  <a:pt x="1671951" y="102308"/>
                  <a:pt x="1672373" y="137187"/>
                </a:cubicBezTo>
                <a:cubicBezTo>
                  <a:pt x="1671561" y="175032"/>
                  <a:pt x="1661161" y="202914"/>
                  <a:pt x="1641172" y="220833"/>
                </a:cubicBezTo>
                <a:cubicBezTo>
                  <a:pt x="1621185" y="238752"/>
                  <a:pt x="1596487" y="250070"/>
                  <a:pt x="1567077" y="254788"/>
                </a:cubicBezTo>
                <a:cubicBezTo>
                  <a:pt x="1599107" y="261323"/>
                  <a:pt x="1626323" y="275781"/>
                  <a:pt x="1648729" y="298160"/>
                </a:cubicBezTo>
                <a:cubicBezTo>
                  <a:pt x="1671131" y="320540"/>
                  <a:pt x="1682826" y="353188"/>
                  <a:pt x="1683808" y="396102"/>
                </a:cubicBezTo>
                <a:cubicBezTo>
                  <a:pt x="1683365" y="438019"/>
                  <a:pt x="1675185" y="471107"/>
                  <a:pt x="1659265" y="495364"/>
                </a:cubicBezTo>
                <a:cubicBezTo>
                  <a:pt x="1651304" y="507493"/>
                  <a:pt x="1642073" y="517864"/>
                  <a:pt x="1631571" y="526475"/>
                </a:cubicBezTo>
                <a:lnTo>
                  <a:pt x="1606402" y="541123"/>
                </a:lnTo>
                <a:lnTo>
                  <a:pt x="1570015" y="541123"/>
                </a:lnTo>
                <a:lnTo>
                  <a:pt x="1590408" y="537608"/>
                </a:lnTo>
                <a:cubicBezTo>
                  <a:pt x="1614799" y="528156"/>
                  <a:pt x="1634468" y="512077"/>
                  <a:pt x="1649416" y="489370"/>
                </a:cubicBezTo>
                <a:cubicBezTo>
                  <a:pt x="1664365" y="466663"/>
                  <a:pt x="1672052" y="435574"/>
                  <a:pt x="1672474" y="396102"/>
                </a:cubicBezTo>
                <a:cubicBezTo>
                  <a:pt x="1671920" y="361224"/>
                  <a:pt x="1663679" y="333747"/>
                  <a:pt x="1647752" y="313667"/>
                </a:cubicBezTo>
                <a:cubicBezTo>
                  <a:pt x="1631825" y="293590"/>
                  <a:pt x="1611540" y="279366"/>
                  <a:pt x="1586899" y="270999"/>
                </a:cubicBezTo>
                <a:cubicBezTo>
                  <a:pt x="1562255" y="262631"/>
                  <a:pt x="1536584" y="258577"/>
                  <a:pt x="1509884" y="258834"/>
                </a:cubicBezTo>
                <a:cubicBezTo>
                  <a:pt x="1483073" y="258793"/>
                  <a:pt x="1456625" y="263140"/>
                  <a:pt x="1430541" y="271877"/>
                </a:cubicBezTo>
                <a:cubicBezTo>
                  <a:pt x="1404456" y="280612"/>
                  <a:pt x="1382729" y="295611"/>
                  <a:pt x="1365360" y="316876"/>
                </a:cubicBezTo>
                <a:cubicBezTo>
                  <a:pt x="1347989" y="338140"/>
                  <a:pt x="1338971" y="367544"/>
                  <a:pt x="1338306" y="405090"/>
                </a:cubicBezTo>
                <a:cubicBezTo>
                  <a:pt x="1338830" y="441622"/>
                  <a:pt x="1347313" y="470602"/>
                  <a:pt x="1363754" y="492033"/>
                </a:cubicBezTo>
                <a:cubicBezTo>
                  <a:pt x="1380197" y="513464"/>
                  <a:pt x="1401450" y="528767"/>
                  <a:pt x="1427514" y="537941"/>
                </a:cubicBezTo>
                <a:lnTo>
                  <a:pt x="1447262" y="541123"/>
                </a:lnTo>
                <a:lnTo>
                  <a:pt x="1410782" y="541123"/>
                </a:lnTo>
                <a:lnTo>
                  <a:pt x="1384827" y="527599"/>
                </a:lnTo>
                <a:cubicBezTo>
                  <a:pt x="1373443" y="519376"/>
                  <a:pt x="1363317" y="509518"/>
                  <a:pt x="1354452" y="498027"/>
                </a:cubicBezTo>
                <a:cubicBezTo>
                  <a:pt x="1336721" y="475045"/>
                  <a:pt x="1327562" y="444066"/>
                  <a:pt x="1326972" y="405090"/>
                </a:cubicBezTo>
                <a:cubicBezTo>
                  <a:pt x="1328108" y="357870"/>
                  <a:pt x="1340925" y="322600"/>
                  <a:pt x="1365423" y="299284"/>
                </a:cubicBezTo>
                <a:cubicBezTo>
                  <a:pt x="1389920" y="275968"/>
                  <a:pt x="1419281" y="261136"/>
                  <a:pt x="1453507" y="254788"/>
                </a:cubicBezTo>
                <a:cubicBezTo>
                  <a:pt x="1422259" y="250190"/>
                  <a:pt x="1395518" y="238428"/>
                  <a:pt x="1373283" y="219504"/>
                </a:cubicBezTo>
                <a:cubicBezTo>
                  <a:pt x="1351050" y="200580"/>
                  <a:pt x="1339425" y="170418"/>
                  <a:pt x="1338407" y="129015"/>
                </a:cubicBezTo>
                <a:cubicBezTo>
                  <a:pt x="1338962" y="96810"/>
                  <a:pt x="1347556" y="71256"/>
                  <a:pt x="1364193" y="52352"/>
                </a:cubicBezTo>
                <a:cubicBezTo>
                  <a:pt x="1380830" y="33449"/>
                  <a:pt x="1402187" y="19948"/>
                  <a:pt x="1428266" y="11850"/>
                </a:cubicBezTo>
                <a:cubicBezTo>
                  <a:pt x="1454344" y="3749"/>
                  <a:pt x="1481823" y="-197"/>
                  <a:pt x="1510700" y="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000" dirty="0">
              <a:solidFill>
                <a:srgbClr val="F8B62D"/>
              </a:solidFill>
              <a:latin typeface="造字工房悦黑体验版特细体" pitchFamily="50" charset="-122"/>
              <a:ea typeface="造字工房悦黑体验版特细体" pitchFamily="50" charset="-122"/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AFF7B304-0132-4B52-8B06-3A368168E1A5}"/>
              </a:ext>
            </a:extLst>
          </p:cNvPr>
          <p:cNvSpPr txBox="1"/>
          <p:nvPr/>
        </p:nvSpPr>
        <p:spPr>
          <a:xfrm>
            <a:off x="6708471" y="6195947"/>
            <a:ext cx="104576" cy="144610"/>
          </a:xfrm>
          <a:custGeom>
            <a:avLst/>
            <a:gdLst/>
            <a:ahLst/>
            <a:cxnLst/>
            <a:rect l="l" t="t" r="r" b="b"/>
            <a:pathLst>
              <a:path w="151076" h="208911">
                <a:moveTo>
                  <a:pt x="83868" y="0"/>
                </a:moveTo>
                <a:cubicBezTo>
                  <a:pt x="84778" y="5462"/>
                  <a:pt x="85759" y="10825"/>
                  <a:pt x="86812" y="16087"/>
                </a:cubicBezTo>
                <a:cubicBezTo>
                  <a:pt x="87865" y="21350"/>
                  <a:pt x="89018" y="26655"/>
                  <a:pt x="90271" y="32004"/>
                </a:cubicBezTo>
                <a:lnTo>
                  <a:pt x="130525" y="32004"/>
                </a:lnTo>
                <a:cubicBezTo>
                  <a:pt x="133941" y="32094"/>
                  <a:pt x="136829" y="31342"/>
                  <a:pt x="139187" y="29746"/>
                </a:cubicBezTo>
                <a:cubicBezTo>
                  <a:pt x="141546" y="28151"/>
                  <a:pt x="142775" y="25169"/>
                  <a:pt x="142875" y="20802"/>
                </a:cubicBezTo>
                <a:lnTo>
                  <a:pt x="142875" y="7543"/>
                </a:lnTo>
                <a:lnTo>
                  <a:pt x="150162" y="7543"/>
                </a:lnTo>
                <a:lnTo>
                  <a:pt x="150162" y="20802"/>
                </a:lnTo>
                <a:cubicBezTo>
                  <a:pt x="149987" y="27868"/>
                  <a:pt x="148000" y="32748"/>
                  <a:pt x="144203" y="35442"/>
                </a:cubicBezTo>
                <a:cubicBezTo>
                  <a:pt x="140405" y="38136"/>
                  <a:pt x="135846" y="39419"/>
                  <a:pt x="130525" y="39290"/>
                </a:cubicBezTo>
                <a:lnTo>
                  <a:pt x="91872" y="39290"/>
                </a:lnTo>
                <a:cubicBezTo>
                  <a:pt x="95432" y="54473"/>
                  <a:pt x="99406" y="69256"/>
                  <a:pt x="103794" y="83639"/>
                </a:cubicBezTo>
                <a:cubicBezTo>
                  <a:pt x="108182" y="98021"/>
                  <a:pt x="112900" y="112118"/>
                  <a:pt x="117946" y="125930"/>
                </a:cubicBezTo>
                <a:cubicBezTo>
                  <a:pt x="127094" y="108823"/>
                  <a:pt x="134413" y="91830"/>
                  <a:pt x="139902" y="74952"/>
                </a:cubicBezTo>
                <a:lnTo>
                  <a:pt x="146746" y="77238"/>
                </a:lnTo>
                <a:cubicBezTo>
                  <a:pt x="143657" y="86948"/>
                  <a:pt x="139965" y="96616"/>
                  <a:pt x="135669" y="106241"/>
                </a:cubicBezTo>
                <a:cubicBezTo>
                  <a:pt x="131373" y="115866"/>
                  <a:pt x="126532" y="125477"/>
                  <a:pt x="121148" y="135074"/>
                </a:cubicBezTo>
                <a:cubicBezTo>
                  <a:pt x="125727" y="147404"/>
                  <a:pt x="130519" y="159434"/>
                  <a:pt x="135524" y="171164"/>
                </a:cubicBezTo>
                <a:cubicBezTo>
                  <a:pt x="140528" y="182894"/>
                  <a:pt x="145712" y="194410"/>
                  <a:pt x="151076" y="205711"/>
                </a:cubicBezTo>
                <a:lnTo>
                  <a:pt x="144697" y="208683"/>
                </a:lnTo>
                <a:cubicBezTo>
                  <a:pt x="134869" y="187652"/>
                  <a:pt x="125494" y="165706"/>
                  <a:pt x="116573" y="142846"/>
                </a:cubicBezTo>
                <a:cubicBezTo>
                  <a:pt x="111088" y="151976"/>
                  <a:pt x="105076" y="160977"/>
                  <a:pt x="98537" y="169849"/>
                </a:cubicBezTo>
                <a:cubicBezTo>
                  <a:pt x="91998" y="178722"/>
                  <a:pt x="84907" y="187552"/>
                  <a:pt x="77264" y="196338"/>
                </a:cubicBezTo>
                <a:lnTo>
                  <a:pt x="71778" y="191766"/>
                </a:lnTo>
                <a:cubicBezTo>
                  <a:pt x="79892" y="182394"/>
                  <a:pt x="87411" y="172907"/>
                  <a:pt x="94335" y="163306"/>
                </a:cubicBezTo>
                <a:cubicBezTo>
                  <a:pt x="101260" y="153704"/>
                  <a:pt x="107529" y="143989"/>
                  <a:pt x="113143" y="134159"/>
                </a:cubicBezTo>
                <a:cubicBezTo>
                  <a:pt x="101936" y="104022"/>
                  <a:pt x="92330" y="72399"/>
                  <a:pt x="84325" y="39290"/>
                </a:cubicBezTo>
                <a:lnTo>
                  <a:pt x="27869" y="39290"/>
                </a:lnTo>
                <a:cubicBezTo>
                  <a:pt x="24296" y="39247"/>
                  <a:pt x="21437" y="40133"/>
                  <a:pt x="19293" y="41948"/>
                </a:cubicBezTo>
                <a:cubicBezTo>
                  <a:pt x="17149" y="43762"/>
                  <a:pt x="15891" y="46763"/>
                  <a:pt x="15520" y="50949"/>
                </a:cubicBezTo>
                <a:cubicBezTo>
                  <a:pt x="14673" y="67195"/>
                  <a:pt x="13775" y="84436"/>
                  <a:pt x="12826" y="102672"/>
                </a:cubicBezTo>
                <a:cubicBezTo>
                  <a:pt x="11877" y="120907"/>
                  <a:pt x="10929" y="139131"/>
                  <a:pt x="9980" y="157341"/>
                </a:cubicBezTo>
                <a:cubicBezTo>
                  <a:pt x="9031" y="175551"/>
                  <a:pt x="8134" y="192741"/>
                  <a:pt x="7287" y="208911"/>
                </a:cubicBezTo>
                <a:lnTo>
                  <a:pt x="0" y="208454"/>
                </a:lnTo>
                <a:lnTo>
                  <a:pt x="8201" y="50492"/>
                </a:lnTo>
                <a:cubicBezTo>
                  <a:pt x="8735" y="43326"/>
                  <a:pt x="10755" y="38418"/>
                  <a:pt x="14262" y="35766"/>
                </a:cubicBezTo>
                <a:cubicBezTo>
                  <a:pt x="17768" y="33115"/>
                  <a:pt x="22304" y="31860"/>
                  <a:pt x="27869" y="32004"/>
                </a:cubicBezTo>
                <a:lnTo>
                  <a:pt x="82501" y="32004"/>
                </a:lnTo>
                <a:cubicBezTo>
                  <a:pt x="81273" y="26998"/>
                  <a:pt x="80201" y="21978"/>
                  <a:pt x="79285" y="16945"/>
                </a:cubicBezTo>
                <a:cubicBezTo>
                  <a:pt x="78369" y="11911"/>
                  <a:pt x="77468" y="6719"/>
                  <a:pt x="76581" y="1371"/>
                </a:cubicBezTo>
                <a:lnTo>
                  <a:pt x="83868" y="0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bg1"/>
              </a:solidFill>
              <a:latin typeface="造字工房悦黑体验版纤细长体" pitchFamily="50" charset="-122"/>
              <a:ea typeface="造字工房悦黑体验版纤细长体" pitchFamily="50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EAC1A461-BEBF-4DF0-99A6-7EB31B59C0B1}"/>
              </a:ext>
            </a:extLst>
          </p:cNvPr>
          <p:cNvSpPr txBox="1"/>
          <p:nvPr/>
        </p:nvSpPr>
        <p:spPr>
          <a:xfrm>
            <a:off x="6708336" y="6471819"/>
            <a:ext cx="105526" cy="144924"/>
          </a:xfrm>
          <a:custGeom>
            <a:avLst/>
            <a:gdLst/>
            <a:ahLst/>
            <a:cxnLst/>
            <a:rect l="l" t="t" r="r" b="b"/>
            <a:pathLst>
              <a:path w="152448" h="209369">
                <a:moveTo>
                  <a:pt x="88440" y="0"/>
                </a:moveTo>
                <a:cubicBezTo>
                  <a:pt x="89255" y="5591"/>
                  <a:pt x="90141" y="11039"/>
                  <a:pt x="91098" y="16344"/>
                </a:cubicBezTo>
                <a:cubicBezTo>
                  <a:pt x="92056" y="21650"/>
                  <a:pt x="92998" y="26870"/>
                  <a:pt x="93926" y="32004"/>
                </a:cubicBezTo>
                <a:lnTo>
                  <a:pt x="130523" y="32004"/>
                </a:lnTo>
                <a:cubicBezTo>
                  <a:pt x="134140" y="32094"/>
                  <a:pt x="137085" y="31342"/>
                  <a:pt x="139358" y="29746"/>
                </a:cubicBezTo>
                <a:cubicBezTo>
                  <a:pt x="141631" y="28151"/>
                  <a:pt x="142804" y="25169"/>
                  <a:pt x="142875" y="20802"/>
                </a:cubicBezTo>
                <a:lnTo>
                  <a:pt x="142875" y="7543"/>
                </a:lnTo>
                <a:lnTo>
                  <a:pt x="150162" y="7543"/>
                </a:lnTo>
                <a:lnTo>
                  <a:pt x="150162" y="20802"/>
                </a:lnTo>
                <a:cubicBezTo>
                  <a:pt x="150044" y="28067"/>
                  <a:pt x="148172" y="33004"/>
                  <a:pt x="144546" y="35613"/>
                </a:cubicBezTo>
                <a:cubicBezTo>
                  <a:pt x="140919" y="38222"/>
                  <a:pt x="136245" y="39448"/>
                  <a:pt x="130523" y="39290"/>
                </a:cubicBezTo>
                <a:lnTo>
                  <a:pt x="95527" y="39290"/>
                </a:lnTo>
                <a:cubicBezTo>
                  <a:pt x="98839" y="55524"/>
                  <a:pt x="102394" y="70855"/>
                  <a:pt x="106192" y="85283"/>
                </a:cubicBezTo>
                <a:cubicBezTo>
                  <a:pt x="109990" y="99711"/>
                  <a:pt x="114059" y="113260"/>
                  <a:pt x="118401" y="125930"/>
                </a:cubicBezTo>
                <a:cubicBezTo>
                  <a:pt x="122966" y="117392"/>
                  <a:pt x="127045" y="108939"/>
                  <a:pt x="130638" y="100570"/>
                </a:cubicBezTo>
                <a:cubicBezTo>
                  <a:pt x="134231" y="92201"/>
                  <a:pt x="137395" y="83743"/>
                  <a:pt x="140130" y="75196"/>
                </a:cubicBezTo>
                <a:lnTo>
                  <a:pt x="146974" y="77483"/>
                </a:lnTo>
                <a:cubicBezTo>
                  <a:pt x="140813" y="96913"/>
                  <a:pt x="132356" y="116110"/>
                  <a:pt x="121603" y="135074"/>
                </a:cubicBezTo>
                <a:cubicBezTo>
                  <a:pt x="126307" y="148418"/>
                  <a:pt x="131252" y="160877"/>
                  <a:pt x="136438" y="172450"/>
                </a:cubicBezTo>
                <a:cubicBezTo>
                  <a:pt x="141623" y="184023"/>
                  <a:pt x="146960" y="194881"/>
                  <a:pt x="152448" y="205025"/>
                </a:cubicBezTo>
                <a:lnTo>
                  <a:pt x="146063" y="208454"/>
                </a:lnTo>
                <a:cubicBezTo>
                  <a:pt x="140704" y="198882"/>
                  <a:pt x="135600" y="188709"/>
                  <a:pt x="130750" y="177936"/>
                </a:cubicBezTo>
                <a:cubicBezTo>
                  <a:pt x="125901" y="167163"/>
                  <a:pt x="121250" y="155619"/>
                  <a:pt x="116799" y="143303"/>
                </a:cubicBezTo>
                <a:cubicBezTo>
                  <a:pt x="111314" y="152433"/>
                  <a:pt x="105303" y="161434"/>
                  <a:pt x="98765" y="170307"/>
                </a:cubicBezTo>
                <a:cubicBezTo>
                  <a:pt x="92227" y="179179"/>
                  <a:pt x="85137" y="188009"/>
                  <a:pt x="77496" y="196796"/>
                </a:cubicBezTo>
                <a:lnTo>
                  <a:pt x="71781" y="192224"/>
                </a:lnTo>
                <a:cubicBezTo>
                  <a:pt x="79992" y="182613"/>
                  <a:pt x="87560" y="172974"/>
                  <a:pt x="94484" y="163306"/>
                </a:cubicBezTo>
                <a:cubicBezTo>
                  <a:pt x="101408" y="153638"/>
                  <a:pt x="107780" y="143998"/>
                  <a:pt x="113597" y="134388"/>
                </a:cubicBezTo>
                <a:cubicBezTo>
                  <a:pt x="108684" y="120619"/>
                  <a:pt x="104101" y="105889"/>
                  <a:pt x="99848" y="90196"/>
                </a:cubicBezTo>
                <a:cubicBezTo>
                  <a:pt x="95595" y="74502"/>
                  <a:pt x="91648" y="57534"/>
                  <a:pt x="88006" y="39290"/>
                </a:cubicBezTo>
                <a:lnTo>
                  <a:pt x="27661" y="39290"/>
                </a:lnTo>
                <a:cubicBezTo>
                  <a:pt x="24298" y="39247"/>
                  <a:pt x="21536" y="40133"/>
                  <a:pt x="19374" y="41949"/>
                </a:cubicBezTo>
                <a:cubicBezTo>
                  <a:pt x="17212" y="43764"/>
                  <a:pt x="15935" y="46766"/>
                  <a:pt x="15545" y="50954"/>
                </a:cubicBezTo>
                <a:lnTo>
                  <a:pt x="12802" y="104470"/>
                </a:lnTo>
                <a:lnTo>
                  <a:pt x="70180" y="104470"/>
                </a:lnTo>
                <a:lnTo>
                  <a:pt x="70175" y="111756"/>
                </a:lnTo>
                <a:lnTo>
                  <a:pt x="12546" y="111756"/>
                </a:lnTo>
                <a:cubicBezTo>
                  <a:pt x="11627" y="128782"/>
                  <a:pt x="10722" y="145594"/>
                  <a:pt x="9831" y="162191"/>
                </a:cubicBezTo>
                <a:cubicBezTo>
                  <a:pt x="8940" y="178789"/>
                  <a:pt x="8092" y="194514"/>
                  <a:pt x="7287" y="209369"/>
                </a:cubicBezTo>
                <a:lnTo>
                  <a:pt x="0" y="208911"/>
                </a:lnTo>
                <a:lnTo>
                  <a:pt x="8201" y="50496"/>
                </a:lnTo>
                <a:cubicBezTo>
                  <a:pt x="8740" y="43329"/>
                  <a:pt x="10750" y="38419"/>
                  <a:pt x="14233" y="35767"/>
                </a:cubicBezTo>
                <a:cubicBezTo>
                  <a:pt x="17716" y="33115"/>
                  <a:pt x="22185" y="31860"/>
                  <a:pt x="27640" y="32004"/>
                </a:cubicBezTo>
                <a:lnTo>
                  <a:pt x="86640" y="32004"/>
                </a:lnTo>
                <a:cubicBezTo>
                  <a:pt x="85611" y="27098"/>
                  <a:pt x="84639" y="22107"/>
                  <a:pt x="83724" y="17030"/>
                </a:cubicBezTo>
                <a:cubicBezTo>
                  <a:pt x="82810" y="11953"/>
                  <a:pt x="81953" y="6734"/>
                  <a:pt x="81153" y="1371"/>
                </a:cubicBezTo>
                <a:lnTo>
                  <a:pt x="88440" y="0"/>
                </a:lnTo>
                <a:close/>
              </a:path>
            </a:pathLst>
          </a:custGeom>
          <a:solidFill>
            <a:schemeClr val="bg1"/>
          </a:solidFill>
          <a:ln w="3175">
            <a:solidFill>
              <a:schemeClr val="bg1"/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schemeClr val="bg1"/>
              </a:solidFill>
              <a:latin typeface="造字工房悦黑体验版纤细长体" pitchFamily="50" charset="-122"/>
              <a:ea typeface="造字工房悦黑体验版纤细长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438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FC9F44D-A87C-4EE6-9532-E63AFE7FCE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183" y="0"/>
            <a:ext cx="12192001" cy="6858000"/>
          </a:xfrm>
          <a:prstGeom prst="rect">
            <a:avLst/>
          </a:prstGeom>
        </p:spPr>
      </p:pic>
      <p:pic>
        <p:nvPicPr>
          <p:cNvPr id="19" name="图片 18" descr="图片包含 物体, 就坐, 室内, 灯具&#10;&#10;已生成高可信度的说明">
            <a:extLst>
              <a:ext uri="{FF2B5EF4-FFF2-40B4-BE49-F238E27FC236}">
                <a16:creationId xmlns="" xmlns:a16="http://schemas.microsoft.com/office/drawing/2014/main" id="{71117C63-60E3-4D0E-A480-C5EC287F934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86030" y="0"/>
            <a:ext cx="2819939" cy="358916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DBC8AA4C-EC8C-466F-B9D0-632D3A7DACB2}"/>
              </a:ext>
            </a:extLst>
          </p:cNvPr>
          <p:cNvSpPr txBox="1"/>
          <p:nvPr/>
        </p:nvSpPr>
        <p:spPr>
          <a:xfrm>
            <a:off x="2872427" y="2294955"/>
            <a:ext cx="1015663" cy="22680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0">
                      <a:srgbClr val="B31414"/>
                    </a:gs>
                    <a:gs pos="36000">
                      <a:srgbClr val="D53738"/>
                    </a:gs>
                    <a:gs pos="76000">
                      <a:srgbClr val="FA592E"/>
                    </a:gs>
                    <a:gs pos="100000">
                      <a:srgbClr val="FBAC43"/>
                    </a:gs>
                  </a:gsLst>
                  <a:lin ang="5400000" scaled="1"/>
                  <a:tileRect/>
                </a:gra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南汤圆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115AC04-3B0D-426D-A034-B9B6A111D3FC}"/>
              </a:ext>
            </a:extLst>
          </p:cNvPr>
          <p:cNvSpPr txBox="1"/>
          <p:nvPr/>
        </p:nvSpPr>
        <p:spPr>
          <a:xfrm>
            <a:off x="8303909" y="2218293"/>
            <a:ext cx="1015663" cy="242141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>
                <a:gradFill flip="none" rotWithShape="1">
                  <a:gsLst>
                    <a:gs pos="0">
                      <a:srgbClr val="B31414"/>
                    </a:gs>
                    <a:gs pos="36000">
                      <a:srgbClr val="D53738"/>
                    </a:gs>
                    <a:gs pos="76000">
                      <a:srgbClr val="FA592E"/>
                    </a:gs>
                    <a:gs pos="100000">
                      <a:srgbClr val="FBAC43"/>
                    </a:gs>
                  </a:gsLst>
                  <a:lin ang="5400000" scaled="1"/>
                  <a:tileRect/>
                </a:gradFill>
                <a:latin typeface="叶根友唐楷简" panose="02010601030101010101" pitchFamily="2" charset="-122"/>
                <a:ea typeface="叶根友唐楷简" panose="02010601030101010101" pitchFamily="2" charset="-122"/>
              </a:rPr>
              <a:t>北元宵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100687FD-6618-4879-8BF3-156B2438E5F9}"/>
              </a:ext>
            </a:extLst>
          </p:cNvPr>
          <p:cNvGrpSpPr/>
          <p:nvPr/>
        </p:nvGrpSpPr>
        <p:grpSpPr>
          <a:xfrm>
            <a:off x="4604894" y="4737529"/>
            <a:ext cx="2879495" cy="1969802"/>
            <a:chOff x="6781760" y="-1400033"/>
            <a:chExt cx="11819965" cy="8085791"/>
          </a:xfrm>
        </p:grpSpPr>
        <p:pic>
          <p:nvPicPr>
            <p:cNvPr id="14" name="图片 13" descr="图片包含 室内, 橙色, 就坐, 深色&#10;&#10;已生成高可信度的说明">
              <a:extLst>
                <a:ext uri="{FF2B5EF4-FFF2-40B4-BE49-F238E27FC236}">
                  <a16:creationId xmlns="" xmlns:a16="http://schemas.microsoft.com/office/drawing/2014/main" id="{CB4C209F-DBD1-448E-A4BB-22356B6A7F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53941" y="3485359"/>
              <a:ext cx="9372602" cy="3200399"/>
            </a:xfrm>
            <a:prstGeom prst="rect">
              <a:avLst/>
            </a:prstGeom>
          </p:spPr>
        </p:pic>
        <p:pic>
          <p:nvPicPr>
            <p:cNvPr id="16" name="图片 15">
              <a:extLst>
                <a:ext uri="{FF2B5EF4-FFF2-40B4-BE49-F238E27FC236}">
                  <a16:creationId xmlns="" xmlns:a16="http://schemas.microsoft.com/office/drawing/2014/main" id="{F8230745-6FA4-4FB4-B194-DB79D2751F4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781760" y="-1400033"/>
              <a:ext cx="11819965" cy="6858000"/>
            </a:xfrm>
            <a:prstGeom prst="rect">
              <a:avLst/>
            </a:prstGeom>
          </p:spPr>
        </p:pic>
      </p:grpSp>
      <p:grpSp>
        <p:nvGrpSpPr>
          <p:cNvPr id="412" name="组合 411">
            <a:extLst>
              <a:ext uri="{FF2B5EF4-FFF2-40B4-BE49-F238E27FC236}">
                <a16:creationId xmlns="" xmlns:a16="http://schemas.microsoft.com/office/drawing/2014/main" id="{996FA61C-8873-4275-863E-46C785D66D49}"/>
              </a:ext>
            </a:extLst>
          </p:cNvPr>
          <p:cNvGrpSpPr/>
          <p:nvPr/>
        </p:nvGrpSpPr>
        <p:grpSpPr>
          <a:xfrm>
            <a:off x="269860" y="2110729"/>
            <a:ext cx="2233448" cy="2620882"/>
            <a:chOff x="439305" y="2048255"/>
            <a:chExt cx="2233448" cy="2620882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47995436-B9B8-44EB-A9E4-545819DE1A41}"/>
                </a:ext>
              </a:extLst>
            </p:cNvPr>
            <p:cNvSpPr/>
            <p:nvPr/>
          </p:nvSpPr>
          <p:spPr>
            <a:xfrm>
              <a:off x="439305" y="2048255"/>
              <a:ext cx="1693342" cy="2079485"/>
            </a:xfrm>
            <a:custGeom>
              <a:avLst/>
              <a:gdLst/>
              <a:ahLst/>
              <a:cxnLst/>
              <a:rect l="l" t="t" r="r" b="b"/>
              <a:pathLst>
                <a:path w="1693342" h="2079485">
                  <a:moveTo>
                    <a:pt x="505907" y="0"/>
                  </a:moveTo>
                  <a:cubicBezTo>
                    <a:pt x="532240" y="0"/>
                    <a:pt x="564651" y="10635"/>
                    <a:pt x="603138" y="31904"/>
                  </a:cubicBezTo>
                  <a:cubicBezTo>
                    <a:pt x="641626" y="53174"/>
                    <a:pt x="663908" y="72924"/>
                    <a:pt x="669985" y="91155"/>
                  </a:cubicBezTo>
                  <a:cubicBezTo>
                    <a:pt x="678087" y="115462"/>
                    <a:pt x="681632" y="167623"/>
                    <a:pt x="680619" y="247636"/>
                  </a:cubicBezTo>
                  <a:cubicBezTo>
                    <a:pt x="679606" y="327649"/>
                    <a:pt x="675049" y="372720"/>
                    <a:pt x="666946" y="382848"/>
                  </a:cubicBezTo>
                  <a:cubicBezTo>
                    <a:pt x="656818" y="397028"/>
                    <a:pt x="648715" y="413233"/>
                    <a:pt x="642638" y="431464"/>
                  </a:cubicBezTo>
                  <a:cubicBezTo>
                    <a:pt x="636561" y="445644"/>
                    <a:pt x="638587" y="452733"/>
                    <a:pt x="648715" y="452733"/>
                  </a:cubicBezTo>
                  <a:cubicBezTo>
                    <a:pt x="658844" y="452733"/>
                    <a:pt x="718600" y="441592"/>
                    <a:pt x="827985" y="419310"/>
                  </a:cubicBezTo>
                  <a:cubicBezTo>
                    <a:pt x="894832" y="407156"/>
                    <a:pt x="925217" y="404118"/>
                    <a:pt x="919140" y="410195"/>
                  </a:cubicBezTo>
                  <a:cubicBezTo>
                    <a:pt x="917114" y="412220"/>
                    <a:pt x="919140" y="414246"/>
                    <a:pt x="925217" y="416272"/>
                  </a:cubicBezTo>
                  <a:cubicBezTo>
                    <a:pt x="931294" y="420323"/>
                    <a:pt x="938383" y="422349"/>
                    <a:pt x="946486" y="422349"/>
                  </a:cubicBezTo>
                  <a:cubicBezTo>
                    <a:pt x="968768" y="424374"/>
                    <a:pt x="972819" y="421336"/>
                    <a:pt x="958640" y="413233"/>
                  </a:cubicBezTo>
                  <a:cubicBezTo>
                    <a:pt x="944460" y="405130"/>
                    <a:pt x="950537" y="398547"/>
                    <a:pt x="976871" y="393483"/>
                  </a:cubicBezTo>
                  <a:cubicBezTo>
                    <a:pt x="1003204" y="388419"/>
                    <a:pt x="1016371" y="389938"/>
                    <a:pt x="1016371" y="398041"/>
                  </a:cubicBezTo>
                  <a:cubicBezTo>
                    <a:pt x="1016371" y="406143"/>
                    <a:pt x="1021435" y="410195"/>
                    <a:pt x="1031563" y="410195"/>
                  </a:cubicBezTo>
                  <a:cubicBezTo>
                    <a:pt x="1041691" y="410195"/>
                    <a:pt x="1043717" y="405130"/>
                    <a:pt x="1037640" y="395002"/>
                  </a:cubicBezTo>
                  <a:cubicBezTo>
                    <a:pt x="1027512" y="378797"/>
                    <a:pt x="1086256" y="375759"/>
                    <a:pt x="1213872" y="385887"/>
                  </a:cubicBezTo>
                  <a:cubicBezTo>
                    <a:pt x="1248308" y="387913"/>
                    <a:pt x="1280718" y="390951"/>
                    <a:pt x="1311103" y="395002"/>
                  </a:cubicBezTo>
                  <a:cubicBezTo>
                    <a:pt x="1363770" y="403105"/>
                    <a:pt x="1420995" y="420829"/>
                    <a:pt x="1482777" y="448176"/>
                  </a:cubicBezTo>
                  <a:cubicBezTo>
                    <a:pt x="1544559" y="475522"/>
                    <a:pt x="1588617" y="502362"/>
                    <a:pt x="1614950" y="528695"/>
                  </a:cubicBezTo>
                  <a:cubicBezTo>
                    <a:pt x="1657489" y="577311"/>
                    <a:pt x="1682810" y="653273"/>
                    <a:pt x="1690912" y="756581"/>
                  </a:cubicBezTo>
                  <a:cubicBezTo>
                    <a:pt x="1699015" y="859889"/>
                    <a:pt x="1686861" y="952056"/>
                    <a:pt x="1654451" y="1033082"/>
                  </a:cubicBezTo>
                  <a:cubicBezTo>
                    <a:pt x="1628117" y="1093851"/>
                    <a:pt x="1608367" y="1137403"/>
                    <a:pt x="1595200" y="1163736"/>
                  </a:cubicBezTo>
                  <a:cubicBezTo>
                    <a:pt x="1582034" y="1190070"/>
                    <a:pt x="1575450" y="1211339"/>
                    <a:pt x="1575450" y="1227545"/>
                  </a:cubicBezTo>
                  <a:cubicBezTo>
                    <a:pt x="1575450" y="1259955"/>
                    <a:pt x="1554181" y="1313635"/>
                    <a:pt x="1511642" y="1388583"/>
                  </a:cubicBezTo>
                  <a:cubicBezTo>
                    <a:pt x="1501514" y="1408840"/>
                    <a:pt x="1486322" y="1438718"/>
                    <a:pt x="1466065" y="1478219"/>
                  </a:cubicBezTo>
                  <a:cubicBezTo>
                    <a:pt x="1445809" y="1517719"/>
                    <a:pt x="1416943" y="1564815"/>
                    <a:pt x="1379469" y="1619508"/>
                  </a:cubicBezTo>
                  <a:cubicBezTo>
                    <a:pt x="1341994" y="1674200"/>
                    <a:pt x="1323257" y="1707117"/>
                    <a:pt x="1323257" y="1718258"/>
                  </a:cubicBezTo>
                  <a:cubicBezTo>
                    <a:pt x="1323257" y="1729399"/>
                    <a:pt x="1317180" y="1741047"/>
                    <a:pt x="1305026" y="1753201"/>
                  </a:cubicBezTo>
                  <a:cubicBezTo>
                    <a:pt x="1294898" y="1765354"/>
                    <a:pt x="1276160" y="1792194"/>
                    <a:pt x="1248814" y="1833720"/>
                  </a:cubicBezTo>
                  <a:cubicBezTo>
                    <a:pt x="1221468" y="1875246"/>
                    <a:pt x="1207795" y="1898541"/>
                    <a:pt x="1207795" y="1903605"/>
                  </a:cubicBezTo>
                  <a:cubicBezTo>
                    <a:pt x="1207795" y="1908669"/>
                    <a:pt x="1185513" y="1939560"/>
                    <a:pt x="1140948" y="1996278"/>
                  </a:cubicBezTo>
                  <a:cubicBezTo>
                    <a:pt x="1108538" y="2040843"/>
                    <a:pt x="1084737" y="2066670"/>
                    <a:pt x="1069544" y="2073760"/>
                  </a:cubicBezTo>
                  <a:cubicBezTo>
                    <a:pt x="1054352" y="2080849"/>
                    <a:pt x="1023461" y="2081356"/>
                    <a:pt x="976871" y="2075279"/>
                  </a:cubicBezTo>
                  <a:cubicBezTo>
                    <a:pt x="962691" y="2075279"/>
                    <a:pt x="955601" y="2069202"/>
                    <a:pt x="955601" y="2057048"/>
                  </a:cubicBezTo>
                  <a:cubicBezTo>
                    <a:pt x="955601" y="2046920"/>
                    <a:pt x="933826" y="2026663"/>
                    <a:pt x="890274" y="1996278"/>
                  </a:cubicBezTo>
                  <a:cubicBezTo>
                    <a:pt x="846723" y="1965894"/>
                    <a:pt x="806716" y="1943612"/>
                    <a:pt x="770254" y="1929432"/>
                  </a:cubicBezTo>
                  <a:cubicBezTo>
                    <a:pt x="737844" y="1915253"/>
                    <a:pt x="721639" y="1904111"/>
                    <a:pt x="721639" y="1896009"/>
                  </a:cubicBezTo>
                  <a:cubicBezTo>
                    <a:pt x="721639" y="1887906"/>
                    <a:pt x="709485" y="1883855"/>
                    <a:pt x="685177" y="1883855"/>
                  </a:cubicBezTo>
                  <a:cubicBezTo>
                    <a:pt x="660869" y="1883855"/>
                    <a:pt x="643145" y="1873727"/>
                    <a:pt x="632004" y="1853470"/>
                  </a:cubicBezTo>
                  <a:cubicBezTo>
                    <a:pt x="620863" y="1833214"/>
                    <a:pt x="611241" y="1823086"/>
                    <a:pt x="603138" y="1823086"/>
                  </a:cubicBezTo>
                  <a:cubicBezTo>
                    <a:pt x="588959" y="1823086"/>
                    <a:pt x="561106" y="1807893"/>
                    <a:pt x="519580" y="1777508"/>
                  </a:cubicBezTo>
                  <a:cubicBezTo>
                    <a:pt x="478054" y="1747124"/>
                    <a:pt x="459317" y="1727880"/>
                    <a:pt x="463368" y="1719777"/>
                  </a:cubicBezTo>
                  <a:cubicBezTo>
                    <a:pt x="469445" y="1711675"/>
                    <a:pt x="507933" y="1707623"/>
                    <a:pt x="578830" y="1707623"/>
                  </a:cubicBezTo>
                  <a:cubicBezTo>
                    <a:pt x="649728" y="1707623"/>
                    <a:pt x="687709" y="1712181"/>
                    <a:pt x="692773" y="1721296"/>
                  </a:cubicBezTo>
                  <a:cubicBezTo>
                    <a:pt x="697837" y="1730412"/>
                    <a:pt x="729741" y="1727880"/>
                    <a:pt x="788485" y="1713700"/>
                  </a:cubicBezTo>
                  <a:cubicBezTo>
                    <a:pt x="824947" y="1705598"/>
                    <a:pt x="852293" y="1695976"/>
                    <a:pt x="870524" y="1684835"/>
                  </a:cubicBezTo>
                  <a:cubicBezTo>
                    <a:pt x="888755" y="1673694"/>
                    <a:pt x="911037" y="1652931"/>
                    <a:pt x="937371" y="1622546"/>
                  </a:cubicBezTo>
                  <a:cubicBezTo>
                    <a:pt x="979909" y="1575956"/>
                    <a:pt x="1007255" y="1541520"/>
                    <a:pt x="1019409" y="1519238"/>
                  </a:cubicBezTo>
                  <a:cubicBezTo>
                    <a:pt x="1043717" y="1476699"/>
                    <a:pt x="1072583" y="1429097"/>
                    <a:pt x="1106006" y="1376430"/>
                  </a:cubicBezTo>
                  <a:cubicBezTo>
                    <a:pt x="1139429" y="1323763"/>
                    <a:pt x="1158166" y="1296417"/>
                    <a:pt x="1162218" y="1294391"/>
                  </a:cubicBezTo>
                  <a:cubicBezTo>
                    <a:pt x="1174371" y="1286288"/>
                    <a:pt x="1204250" y="1239698"/>
                    <a:pt x="1251853" y="1154621"/>
                  </a:cubicBezTo>
                  <a:cubicBezTo>
                    <a:pt x="1299455" y="1069544"/>
                    <a:pt x="1323257" y="1019915"/>
                    <a:pt x="1323257" y="1005736"/>
                  </a:cubicBezTo>
                  <a:cubicBezTo>
                    <a:pt x="1323257" y="991556"/>
                    <a:pt x="1328321" y="984466"/>
                    <a:pt x="1338449" y="984466"/>
                  </a:cubicBezTo>
                  <a:cubicBezTo>
                    <a:pt x="1346552" y="984466"/>
                    <a:pt x="1360731" y="966742"/>
                    <a:pt x="1380988" y="931293"/>
                  </a:cubicBezTo>
                  <a:cubicBezTo>
                    <a:pt x="1401244" y="895844"/>
                    <a:pt x="1411373" y="871536"/>
                    <a:pt x="1411373" y="858370"/>
                  </a:cubicBezTo>
                  <a:cubicBezTo>
                    <a:pt x="1411373" y="845203"/>
                    <a:pt x="1415424" y="838620"/>
                    <a:pt x="1423526" y="838620"/>
                  </a:cubicBezTo>
                  <a:cubicBezTo>
                    <a:pt x="1435680" y="838620"/>
                    <a:pt x="1449354" y="812286"/>
                    <a:pt x="1464546" y="759619"/>
                  </a:cubicBezTo>
                  <a:cubicBezTo>
                    <a:pt x="1479738" y="706952"/>
                    <a:pt x="1486322" y="663401"/>
                    <a:pt x="1484296" y="628965"/>
                  </a:cubicBezTo>
                  <a:cubicBezTo>
                    <a:pt x="1484296" y="596554"/>
                    <a:pt x="1481764" y="575792"/>
                    <a:pt x="1476700" y="566676"/>
                  </a:cubicBezTo>
                  <a:cubicBezTo>
                    <a:pt x="1471636" y="557561"/>
                    <a:pt x="1457962" y="549964"/>
                    <a:pt x="1435680" y="543888"/>
                  </a:cubicBezTo>
                  <a:cubicBezTo>
                    <a:pt x="1411373" y="533759"/>
                    <a:pt x="1355667" y="523125"/>
                    <a:pt x="1268564" y="511984"/>
                  </a:cubicBezTo>
                  <a:cubicBezTo>
                    <a:pt x="1181461" y="500842"/>
                    <a:pt x="1116641" y="495272"/>
                    <a:pt x="1074102" y="495272"/>
                  </a:cubicBezTo>
                  <a:cubicBezTo>
                    <a:pt x="1009281" y="497298"/>
                    <a:pt x="926736" y="508439"/>
                    <a:pt x="826466" y="528695"/>
                  </a:cubicBezTo>
                  <a:cubicBezTo>
                    <a:pt x="726197" y="548952"/>
                    <a:pt x="646690" y="572247"/>
                    <a:pt x="587946" y="598580"/>
                  </a:cubicBezTo>
                  <a:cubicBezTo>
                    <a:pt x="543382" y="616811"/>
                    <a:pt x="488689" y="660362"/>
                    <a:pt x="423868" y="729235"/>
                  </a:cubicBezTo>
                  <a:cubicBezTo>
                    <a:pt x="280047" y="879133"/>
                    <a:pt x="177752" y="954082"/>
                    <a:pt x="116982" y="954082"/>
                  </a:cubicBezTo>
                  <a:cubicBezTo>
                    <a:pt x="76469" y="954082"/>
                    <a:pt x="48616" y="942941"/>
                    <a:pt x="33424" y="920658"/>
                  </a:cubicBezTo>
                  <a:cubicBezTo>
                    <a:pt x="18232" y="898376"/>
                    <a:pt x="7597" y="856851"/>
                    <a:pt x="1520" y="796081"/>
                  </a:cubicBezTo>
                  <a:cubicBezTo>
                    <a:pt x="-506" y="747465"/>
                    <a:pt x="-506" y="716574"/>
                    <a:pt x="1520" y="703407"/>
                  </a:cubicBezTo>
                  <a:cubicBezTo>
                    <a:pt x="3546" y="690241"/>
                    <a:pt x="13674" y="676568"/>
                    <a:pt x="31905" y="662388"/>
                  </a:cubicBezTo>
                  <a:cubicBezTo>
                    <a:pt x="169649" y="546926"/>
                    <a:pt x="270932" y="455265"/>
                    <a:pt x="335752" y="387406"/>
                  </a:cubicBezTo>
                  <a:cubicBezTo>
                    <a:pt x="400573" y="319547"/>
                    <a:pt x="449189" y="256245"/>
                    <a:pt x="481599" y="197501"/>
                  </a:cubicBezTo>
                  <a:lnTo>
                    <a:pt x="521099" y="118501"/>
                  </a:lnTo>
                  <a:lnTo>
                    <a:pt x="487676" y="82039"/>
                  </a:lnTo>
                  <a:cubicBezTo>
                    <a:pt x="463368" y="57732"/>
                    <a:pt x="454253" y="37981"/>
                    <a:pt x="460330" y="22789"/>
                  </a:cubicBezTo>
                  <a:cubicBezTo>
                    <a:pt x="466407" y="7597"/>
                    <a:pt x="481599" y="0"/>
                    <a:pt x="505907" y="0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155F1214-F46B-4D5F-AB3C-D53F32768718}"/>
                </a:ext>
              </a:extLst>
            </p:cNvPr>
            <p:cNvSpPr/>
            <p:nvPr/>
          </p:nvSpPr>
          <p:spPr>
            <a:xfrm>
              <a:off x="489035" y="2957771"/>
              <a:ext cx="2183718" cy="1711366"/>
            </a:xfrm>
            <a:custGeom>
              <a:avLst/>
              <a:gdLst/>
              <a:ahLst/>
              <a:cxnLst/>
              <a:rect l="l" t="t" r="r" b="b"/>
              <a:pathLst>
                <a:path w="2183718" h="1711366">
                  <a:moveTo>
                    <a:pt x="717011" y="127"/>
                  </a:moveTo>
                  <a:cubicBezTo>
                    <a:pt x="725683" y="380"/>
                    <a:pt x="735463" y="1013"/>
                    <a:pt x="746351" y="2026"/>
                  </a:cubicBezTo>
                  <a:cubicBezTo>
                    <a:pt x="789903" y="6077"/>
                    <a:pt x="820794" y="13167"/>
                    <a:pt x="839025" y="23295"/>
                  </a:cubicBezTo>
                  <a:cubicBezTo>
                    <a:pt x="867384" y="35449"/>
                    <a:pt x="887641" y="39501"/>
                    <a:pt x="899794" y="35449"/>
                  </a:cubicBezTo>
                  <a:cubicBezTo>
                    <a:pt x="905871" y="33424"/>
                    <a:pt x="913467" y="36968"/>
                    <a:pt x="922583" y="46084"/>
                  </a:cubicBezTo>
                  <a:cubicBezTo>
                    <a:pt x="931698" y="55199"/>
                    <a:pt x="941320" y="68873"/>
                    <a:pt x="951448" y="87103"/>
                  </a:cubicBezTo>
                  <a:cubicBezTo>
                    <a:pt x="963602" y="115463"/>
                    <a:pt x="970186" y="135719"/>
                    <a:pt x="971199" y="147873"/>
                  </a:cubicBezTo>
                  <a:cubicBezTo>
                    <a:pt x="972211" y="160027"/>
                    <a:pt x="967654" y="180283"/>
                    <a:pt x="957525" y="208642"/>
                  </a:cubicBezTo>
                  <a:cubicBezTo>
                    <a:pt x="945371" y="247130"/>
                    <a:pt x="928660" y="281059"/>
                    <a:pt x="907390" y="310431"/>
                  </a:cubicBezTo>
                  <a:cubicBezTo>
                    <a:pt x="886121" y="339803"/>
                    <a:pt x="868397" y="354489"/>
                    <a:pt x="854217" y="354489"/>
                  </a:cubicBezTo>
                  <a:cubicBezTo>
                    <a:pt x="840038" y="354489"/>
                    <a:pt x="832948" y="362085"/>
                    <a:pt x="832948" y="377278"/>
                  </a:cubicBezTo>
                  <a:cubicBezTo>
                    <a:pt x="832948" y="392470"/>
                    <a:pt x="827377" y="400066"/>
                    <a:pt x="816236" y="400066"/>
                  </a:cubicBezTo>
                  <a:cubicBezTo>
                    <a:pt x="805095" y="400066"/>
                    <a:pt x="783319" y="414246"/>
                    <a:pt x="750909" y="442605"/>
                  </a:cubicBezTo>
                  <a:cubicBezTo>
                    <a:pt x="730653" y="460836"/>
                    <a:pt x="719005" y="473496"/>
                    <a:pt x="715967" y="480586"/>
                  </a:cubicBezTo>
                  <a:cubicBezTo>
                    <a:pt x="712928" y="487676"/>
                    <a:pt x="715460" y="495272"/>
                    <a:pt x="723563" y="503374"/>
                  </a:cubicBezTo>
                  <a:cubicBezTo>
                    <a:pt x="737742" y="513503"/>
                    <a:pt x="744832" y="525656"/>
                    <a:pt x="744832" y="539836"/>
                  </a:cubicBezTo>
                  <a:cubicBezTo>
                    <a:pt x="744832" y="549964"/>
                    <a:pt x="731665" y="566169"/>
                    <a:pt x="705332" y="588452"/>
                  </a:cubicBezTo>
                  <a:cubicBezTo>
                    <a:pt x="678999" y="610734"/>
                    <a:pt x="650639" y="628965"/>
                    <a:pt x="620255" y="643144"/>
                  </a:cubicBezTo>
                  <a:cubicBezTo>
                    <a:pt x="589870" y="657324"/>
                    <a:pt x="565056" y="670490"/>
                    <a:pt x="545812" y="682644"/>
                  </a:cubicBezTo>
                  <a:cubicBezTo>
                    <a:pt x="526568" y="694798"/>
                    <a:pt x="505805" y="706952"/>
                    <a:pt x="483523" y="719106"/>
                  </a:cubicBezTo>
                  <a:cubicBezTo>
                    <a:pt x="451113" y="737337"/>
                    <a:pt x="453139" y="750504"/>
                    <a:pt x="489600" y="758606"/>
                  </a:cubicBezTo>
                  <a:cubicBezTo>
                    <a:pt x="499729" y="762658"/>
                    <a:pt x="514921" y="765696"/>
                    <a:pt x="535177" y="767722"/>
                  </a:cubicBezTo>
                  <a:lnTo>
                    <a:pt x="605062" y="776837"/>
                  </a:lnTo>
                  <a:lnTo>
                    <a:pt x="523023" y="779876"/>
                  </a:lnTo>
                  <a:cubicBezTo>
                    <a:pt x="468331" y="781901"/>
                    <a:pt x="435414" y="776837"/>
                    <a:pt x="424273" y="764683"/>
                  </a:cubicBezTo>
                  <a:cubicBezTo>
                    <a:pt x="413132" y="752529"/>
                    <a:pt x="395407" y="757593"/>
                    <a:pt x="371100" y="779876"/>
                  </a:cubicBezTo>
                  <a:cubicBezTo>
                    <a:pt x="358946" y="792029"/>
                    <a:pt x="339702" y="802664"/>
                    <a:pt x="313369" y="811779"/>
                  </a:cubicBezTo>
                  <a:cubicBezTo>
                    <a:pt x="287035" y="820895"/>
                    <a:pt x="264753" y="825453"/>
                    <a:pt x="246522" y="825453"/>
                  </a:cubicBezTo>
                  <a:cubicBezTo>
                    <a:pt x="228291" y="825453"/>
                    <a:pt x="218163" y="821401"/>
                    <a:pt x="216137" y="813299"/>
                  </a:cubicBezTo>
                  <a:cubicBezTo>
                    <a:pt x="216137" y="795068"/>
                    <a:pt x="206009" y="791017"/>
                    <a:pt x="185753" y="801145"/>
                  </a:cubicBezTo>
                  <a:cubicBezTo>
                    <a:pt x="173599" y="807222"/>
                    <a:pt x="165496" y="817350"/>
                    <a:pt x="161445" y="831530"/>
                  </a:cubicBezTo>
                  <a:cubicBezTo>
                    <a:pt x="151317" y="861914"/>
                    <a:pt x="148785" y="933319"/>
                    <a:pt x="153849" y="1045742"/>
                  </a:cubicBezTo>
                  <a:cubicBezTo>
                    <a:pt x="158913" y="1158166"/>
                    <a:pt x="167522" y="1233621"/>
                    <a:pt x="179676" y="1272109"/>
                  </a:cubicBezTo>
                  <a:cubicBezTo>
                    <a:pt x="203983" y="1334904"/>
                    <a:pt x="240952" y="1387064"/>
                    <a:pt x="290580" y="1428590"/>
                  </a:cubicBezTo>
                  <a:cubicBezTo>
                    <a:pt x="340209" y="1470116"/>
                    <a:pt x="392369" y="1489866"/>
                    <a:pt x="447062" y="1487840"/>
                  </a:cubicBezTo>
                  <a:cubicBezTo>
                    <a:pt x="483523" y="1485814"/>
                    <a:pt x="531126" y="1484802"/>
                    <a:pt x="589870" y="1484802"/>
                  </a:cubicBezTo>
                  <a:cubicBezTo>
                    <a:pt x="674947" y="1486827"/>
                    <a:pt x="769140" y="1481257"/>
                    <a:pt x="872448" y="1468090"/>
                  </a:cubicBezTo>
                  <a:cubicBezTo>
                    <a:pt x="975756" y="1454923"/>
                    <a:pt x="1034500" y="1440238"/>
                    <a:pt x="1048680" y="1424032"/>
                  </a:cubicBezTo>
                  <a:cubicBezTo>
                    <a:pt x="1054757" y="1417955"/>
                    <a:pt x="1078052" y="1414917"/>
                    <a:pt x="1118565" y="1414917"/>
                  </a:cubicBezTo>
                  <a:cubicBezTo>
                    <a:pt x="1185411" y="1414917"/>
                    <a:pt x="1279604" y="1387570"/>
                    <a:pt x="1401143" y="1332878"/>
                  </a:cubicBezTo>
                  <a:cubicBezTo>
                    <a:pt x="1457861" y="1306545"/>
                    <a:pt x="1501919" y="1286794"/>
                    <a:pt x="1533316" y="1273628"/>
                  </a:cubicBezTo>
                  <a:cubicBezTo>
                    <a:pt x="1564714" y="1260461"/>
                    <a:pt x="1584464" y="1253878"/>
                    <a:pt x="1592567" y="1253878"/>
                  </a:cubicBezTo>
                  <a:cubicBezTo>
                    <a:pt x="1600669" y="1253878"/>
                    <a:pt x="1617887" y="1243749"/>
                    <a:pt x="1644221" y="1223493"/>
                  </a:cubicBezTo>
                  <a:lnTo>
                    <a:pt x="1680682" y="1193108"/>
                  </a:lnTo>
                  <a:lnTo>
                    <a:pt x="1647259" y="1193108"/>
                  </a:lnTo>
                  <a:cubicBezTo>
                    <a:pt x="1627003" y="1193108"/>
                    <a:pt x="1616368" y="1190070"/>
                    <a:pt x="1615355" y="1183993"/>
                  </a:cubicBezTo>
                  <a:cubicBezTo>
                    <a:pt x="1614342" y="1177916"/>
                    <a:pt x="1621939" y="1159685"/>
                    <a:pt x="1638144" y="1129300"/>
                  </a:cubicBezTo>
                  <a:cubicBezTo>
                    <a:pt x="1654349" y="1098915"/>
                    <a:pt x="1666503" y="1064479"/>
                    <a:pt x="1674606" y="1025992"/>
                  </a:cubicBezTo>
                  <a:cubicBezTo>
                    <a:pt x="1698913" y="876094"/>
                    <a:pt x="1727272" y="745440"/>
                    <a:pt x="1759683" y="634029"/>
                  </a:cubicBezTo>
                  <a:cubicBezTo>
                    <a:pt x="1769811" y="599593"/>
                    <a:pt x="1776901" y="572753"/>
                    <a:pt x="1780952" y="553509"/>
                  </a:cubicBezTo>
                  <a:cubicBezTo>
                    <a:pt x="1785003" y="534265"/>
                    <a:pt x="1789055" y="517554"/>
                    <a:pt x="1793106" y="503374"/>
                  </a:cubicBezTo>
                  <a:cubicBezTo>
                    <a:pt x="1815388" y="446656"/>
                    <a:pt x="1820452" y="410195"/>
                    <a:pt x="1808299" y="393989"/>
                  </a:cubicBezTo>
                  <a:cubicBezTo>
                    <a:pt x="1806273" y="391964"/>
                    <a:pt x="1804247" y="391964"/>
                    <a:pt x="1802222" y="393989"/>
                  </a:cubicBezTo>
                  <a:cubicBezTo>
                    <a:pt x="1796145" y="398041"/>
                    <a:pt x="1792093" y="395002"/>
                    <a:pt x="1790068" y="384874"/>
                  </a:cubicBezTo>
                  <a:cubicBezTo>
                    <a:pt x="1790068" y="376771"/>
                    <a:pt x="1792093" y="363605"/>
                    <a:pt x="1796145" y="345374"/>
                  </a:cubicBezTo>
                  <a:cubicBezTo>
                    <a:pt x="1802222" y="306886"/>
                    <a:pt x="1805260" y="271437"/>
                    <a:pt x="1805260" y="239027"/>
                  </a:cubicBezTo>
                  <a:lnTo>
                    <a:pt x="1805260" y="187373"/>
                  </a:lnTo>
                  <a:lnTo>
                    <a:pt x="1841722" y="235989"/>
                  </a:lnTo>
                  <a:cubicBezTo>
                    <a:pt x="1866029" y="270425"/>
                    <a:pt x="1880715" y="296252"/>
                    <a:pt x="1885780" y="313470"/>
                  </a:cubicBezTo>
                  <a:cubicBezTo>
                    <a:pt x="1890844" y="330688"/>
                    <a:pt x="1900465" y="339297"/>
                    <a:pt x="1914645" y="339297"/>
                  </a:cubicBezTo>
                  <a:cubicBezTo>
                    <a:pt x="1930850" y="339297"/>
                    <a:pt x="1946043" y="390951"/>
                    <a:pt x="1960222" y="494259"/>
                  </a:cubicBezTo>
                  <a:cubicBezTo>
                    <a:pt x="1970351" y="567182"/>
                    <a:pt x="1986556" y="625926"/>
                    <a:pt x="2008838" y="670490"/>
                  </a:cubicBezTo>
                  <a:cubicBezTo>
                    <a:pt x="2037197" y="727209"/>
                    <a:pt x="2055428" y="772786"/>
                    <a:pt x="2063530" y="807222"/>
                  </a:cubicBezTo>
                  <a:cubicBezTo>
                    <a:pt x="2069607" y="839632"/>
                    <a:pt x="2078723" y="855837"/>
                    <a:pt x="2090877" y="855837"/>
                  </a:cubicBezTo>
                  <a:cubicBezTo>
                    <a:pt x="2115184" y="855837"/>
                    <a:pt x="2127338" y="889261"/>
                    <a:pt x="2127338" y="956107"/>
                  </a:cubicBezTo>
                  <a:cubicBezTo>
                    <a:pt x="2127338" y="992569"/>
                    <a:pt x="2132403" y="1015864"/>
                    <a:pt x="2142531" y="1025992"/>
                  </a:cubicBezTo>
                  <a:cubicBezTo>
                    <a:pt x="2152659" y="1036120"/>
                    <a:pt x="2162787" y="1081697"/>
                    <a:pt x="2172915" y="1162723"/>
                  </a:cubicBezTo>
                  <a:cubicBezTo>
                    <a:pt x="2181018" y="1219442"/>
                    <a:pt x="2184563" y="1255397"/>
                    <a:pt x="2183550" y="1270589"/>
                  </a:cubicBezTo>
                  <a:cubicBezTo>
                    <a:pt x="2182537" y="1285782"/>
                    <a:pt x="2172915" y="1304519"/>
                    <a:pt x="2154685" y="1326801"/>
                  </a:cubicBezTo>
                  <a:cubicBezTo>
                    <a:pt x="2132403" y="1355160"/>
                    <a:pt x="2114172" y="1369340"/>
                    <a:pt x="2099992" y="1369340"/>
                  </a:cubicBezTo>
                  <a:cubicBezTo>
                    <a:pt x="2085812" y="1369340"/>
                    <a:pt x="2068595" y="1378962"/>
                    <a:pt x="2048338" y="1398205"/>
                  </a:cubicBezTo>
                  <a:cubicBezTo>
                    <a:pt x="2028081" y="1417449"/>
                    <a:pt x="1993645" y="1440238"/>
                    <a:pt x="1945030" y="1466571"/>
                  </a:cubicBezTo>
                  <a:cubicBezTo>
                    <a:pt x="1896414" y="1492904"/>
                    <a:pt x="1850331" y="1517719"/>
                    <a:pt x="1806779" y="1541013"/>
                  </a:cubicBezTo>
                  <a:cubicBezTo>
                    <a:pt x="1763228" y="1564308"/>
                    <a:pt x="1736894" y="1575956"/>
                    <a:pt x="1727779" y="1575956"/>
                  </a:cubicBezTo>
                  <a:cubicBezTo>
                    <a:pt x="1718663" y="1575956"/>
                    <a:pt x="1698913" y="1583046"/>
                    <a:pt x="1668529" y="1597225"/>
                  </a:cubicBezTo>
                  <a:cubicBezTo>
                    <a:pt x="1636118" y="1611405"/>
                    <a:pt x="1549015" y="1632674"/>
                    <a:pt x="1407220" y="1661033"/>
                  </a:cubicBezTo>
                  <a:cubicBezTo>
                    <a:pt x="1277578" y="1685341"/>
                    <a:pt x="1131225" y="1701040"/>
                    <a:pt x="968160" y="1708130"/>
                  </a:cubicBezTo>
                  <a:cubicBezTo>
                    <a:pt x="805095" y="1715219"/>
                    <a:pt x="666845" y="1710662"/>
                    <a:pt x="553408" y="1694457"/>
                  </a:cubicBezTo>
                  <a:cubicBezTo>
                    <a:pt x="482510" y="1684328"/>
                    <a:pt x="414651" y="1665591"/>
                    <a:pt x="349830" y="1638245"/>
                  </a:cubicBezTo>
                  <a:cubicBezTo>
                    <a:pt x="285010" y="1610898"/>
                    <a:pt x="242471" y="1583046"/>
                    <a:pt x="222214" y="1554687"/>
                  </a:cubicBezTo>
                  <a:cubicBezTo>
                    <a:pt x="201958" y="1528353"/>
                    <a:pt x="175624" y="1494930"/>
                    <a:pt x="143214" y="1454417"/>
                  </a:cubicBezTo>
                  <a:cubicBezTo>
                    <a:pt x="54085" y="1345032"/>
                    <a:pt x="6483" y="1221467"/>
                    <a:pt x="406" y="1083723"/>
                  </a:cubicBezTo>
                  <a:cubicBezTo>
                    <a:pt x="-1620" y="1035107"/>
                    <a:pt x="3951" y="968261"/>
                    <a:pt x="17117" y="883184"/>
                  </a:cubicBezTo>
                  <a:cubicBezTo>
                    <a:pt x="30284" y="798106"/>
                    <a:pt x="44970" y="736324"/>
                    <a:pt x="61175" y="697837"/>
                  </a:cubicBezTo>
                  <a:cubicBezTo>
                    <a:pt x="73329" y="671503"/>
                    <a:pt x="92573" y="605163"/>
                    <a:pt x="118906" y="498817"/>
                  </a:cubicBezTo>
                  <a:cubicBezTo>
                    <a:pt x="145240" y="392470"/>
                    <a:pt x="159419" y="327143"/>
                    <a:pt x="161445" y="302835"/>
                  </a:cubicBezTo>
                  <a:cubicBezTo>
                    <a:pt x="163471" y="284604"/>
                    <a:pt x="173599" y="273463"/>
                    <a:pt x="191830" y="269412"/>
                  </a:cubicBezTo>
                  <a:cubicBezTo>
                    <a:pt x="203983" y="267386"/>
                    <a:pt x="211073" y="269412"/>
                    <a:pt x="213099" y="275489"/>
                  </a:cubicBezTo>
                  <a:cubicBezTo>
                    <a:pt x="215125" y="281566"/>
                    <a:pt x="214112" y="297771"/>
                    <a:pt x="210060" y="324104"/>
                  </a:cubicBezTo>
                  <a:cubicBezTo>
                    <a:pt x="206009" y="364617"/>
                    <a:pt x="208035" y="387406"/>
                    <a:pt x="216137" y="392470"/>
                  </a:cubicBezTo>
                  <a:cubicBezTo>
                    <a:pt x="224240" y="397534"/>
                    <a:pt x="226266" y="411207"/>
                    <a:pt x="222214" y="433489"/>
                  </a:cubicBezTo>
                  <a:cubicBezTo>
                    <a:pt x="216137" y="457797"/>
                    <a:pt x="212086" y="483624"/>
                    <a:pt x="210060" y="510970"/>
                  </a:cubicBezTo>
                  <a:cubicBezTo>
                    <a:pt x="208035" y="538317"/>
                    <a:pt x="208035" y="561105"/>
                    <a:pt x="210060" y="579336"/>
                  </a:cubicBezTo>
                  <a:cubicBezTo>
                    <a:pt x="212086" y="597567"/>
                    <a:pt x="216137" y="606682"/>
                    <a:pt x="222214" y="606682"/>
                  </a:cubicBezTo>
                  <a:cubicBezTo>
                    <a:pt x="232343" y="606682"/>
                    <a:pt x="272856" y="581362"/>
                    <a:pt x="343753" y="530721"/>
                  </a:cubicBezTo>
                  <a:cubicBezTo>
                    <a:pt x="414651" y="480079"/>
                    <a:pt x="450100" y="450707"/>
                    <a:pt x="450100" y="442605"/>
                  </a:cubicBezTo>
                  <a:cubicBezTo>
                    <a:pt x="450100" y="432477"/>
                    <a:pt x="459215" y="427413"/>
                    <a:pt x="477446" y="427413"/>
                  </a:cubicBezTo>
                  <a:cubicBezTo>
                    <a:pt x="495677" y="427413"/>
                    <a:pt x="547838" y="390444"/>
                    <a:pt x="633928" y="316508"/>
                  </a:cubicBezTo>
                  <a:cubicBezTo>
                    <a:pt x="720018" y="242572"/>
                    <a:pt x="772178" y="190411"/>
                    <a:pt x="790409" y="160027"/>
                  </a:cubicBezTo>
                  <a:cubicBezTo>
                    <a:pt x="798512" y="145847"/>
                    <a:pt x="795473" y="137745"/>
                    <a:pt x="781294" y="135719"/>
                  </a:cubicBezTo>
                  <a:cubicBezTo>
                    <a:pt x="773191" y="135719"/>
                    <a:pt x="753948" y="136732"/>
                    <a:pt x="723563" y="138757"/>
                  </a:cubicBezTo>
                  <a:cubicBezTo>
                    <a:pt x="672922" y="140783"/>
                    <a:pt x="648614" y="137745"/>
                    <a:pt x="650639" y="129642"/>
                  </a:cubicBezTo>
                  <a:cubicBezTo>
                    <a:pt x="654691" y="123565"/>
                    <a:pt x="652665" y="121539"/>
                    <a:pt x="644562" y="123565"/>
                  </a:cubicBezTo>
                  <a:cubicBezTo>
                    <a:pt x="644562" y="123565"/>
                    <a:pt x="640511" y="123565"/>
                    <a:pt x="632409" y="123565"/>
                  </a:cubicBezTo>
                  <a:cubicBezTo>
                    <a:pt x="614178" y="129642"/>
                    <a:pt x="568094" y="138251"/>
                    <a:pt x="494158" y="149392"/>
                  </a:cubicBezTo>
                  <a:cubicBezTo>
                    <a:pt x="420222" y="160533"/>
                    <a:pt x="365023" y="175725"/>
                    <a:pt x="328561" y="194969"/>
                  </a:cubicBezTo>
                  <a:cubicBezTo>
                    <a:pt x="292099" y="214213"/>
                    <a:pt x="264247" y="223835"/>
                    <a:pt x="245003" y="223835"/>
                  </a:cubicBezTo>
                  <a:cubicBezTo>
                    <a:pt x="225759" y="223835"/>
                    <a:pt x="213099" y="227886"/>
                    <a:pt x="207022" y="235989"/>
                  </a:cubicBezTo>
                  <a:cubicBezTo>
                    <a:pt x="200945" y="246117"/>
                    <a:pt x="174612" y="244091"/>
                    <a:pt x="128022" y="229912"/>
                  </a:cubicBezTo>
                  <a:cubicBezTo>
                    <a:pt x="85483" y="215732"/>
                    <a:pt x="88521" y="199527"/>
                    <a:pt x="137137" y="181296"/>
                  </a:cubicBezTo>
                  <a:cubicBezTo>
                    <a:pt x="163471" y="171168"/>
                    <a:pt x="217150" y="148886"/>
                    <a:pt x="298176" y="114450"/>
                  </a:cubicBezTo>
                  <a:cubicBezTo>
                    <a:pt x="320458" y="104321"/>
                    <a:pt x="341221" y="95712"/>
                    <a:pt x="360465" y="88623"/>
                  </a:cubicBezTo>
                  <a:cubicBezTo>
                    <a:pt x="379709" y="81533"/>
                    <a:pt x="394395" y="76975"/>
                    <a:pt x="404523" y="74949"/>
                  </a:cubicBezTo>
                  <a:cubicBezTo>
                    <a:pt x="414651" y="72924"/>
                    <a:pt x="419715" y="72924"/>
                    <a:pt x="419715" y="74949"/>
                  </a:cubicBezTo>
                  <a:cubicBezTo>
                    <a:pt x="419715" y="83052"/>
                    <a:pt x="400472" y="92674"/>
                    <a:pt x="361984" y="103815"/>
                  </a:cubicBezTo>
                  <a:cubicBezTo>
                    <a:pt x="323497" y="114956"/>
                    <a:pt x="304253" y="125591"/>
                    <a:pt x="304253" y="135719"/>
                  </a:cubicBezTo>
                  <a:cubicBezTo>
                    <a:pt x="304253" y="147873"/>
                    <a:pt x="372112" y="128629"/>
                    <a:pt x="507831" y="77988"/>
                  </a:cubicBezTo>
                  <a:cubicBezTo>
                    <a:pt x="548344" y="63808"/>
                    <a:pt x="567588" y="54693"/>
                    <a:pt x="565562" y="50642"/>
                  </a:cubicBezTo>
                  <a:cubicBezTo>
                    <a:pt x="565562" y="48616"/>
                    <a:pt x="562524" y="47603"/>
                    <a:pt x="556447" y="47603"/>
                  </a:cubicBezTo>
                  <a:cubicBezTo>
                    <a:pt x="536190" y="47603"/>
                    <a:pt x="526062" y="45578"/>
                    <a:pt x="526062" y="41526"/>
                  </a:cubicBezTo>
                  <a:cubicBezTo>
                    <a:pt x="524036" y="35449"/>
                    <a:pt x="548344" y="29372"/>
                    <a:pt x="598985" y="23295"/>
                  </a:cubicBezTo>
                  <a:cubicBezTo>
                    <a:pt x="641524" y="17218"/>
                    <a:pt x="664819" y="12154"/>
                    <a:pt x="668870" y="8103"/>
                  </a:cubicBezTo>
                  <a:cubicBezTo>
                    <a:pt x="674947" y="2026"/>
                    <a:pt x="690994" y="-633"/>
                    <a:pt x="717011" y="127"/>
                  </a:cubicBezTo>
                  <a:close/>
                  <a:moveTo>
                    <a:pt x="273869" y="135719"/>
                  </a:moveTo>
                  <a:cubicBezTo>
                    <a:pt x="263740" y="135719"/>
                    <a:pt x="258676" y="140277"/>
                    <a:pt x="258676" y="149392"/>
                  </a:cubicBezTo>
                  <a:cubicBezTo>
                    <a:pt x="258676" y="158507"/>
                    <a:pt x="263740" y="163065"/>
                    <a:pt x="273869" y="163065"/>
                  </a:cubicBezTo>
                  <a:cubicBezTo>
                    <a:pt x="283997" y="163065"/>
                    <a:pt x="289061" y="158507"/>
                    <a:pt x="289061" y="149392"/>
                  </a:cubicBezTo>
                  <a:cubicBezTo>
                    <a:pt x="289061" y="140277"/>
                    <a:pt x="283997" y="135719"/>
                    <a:pt x="273869" y="135719"/>
                  </a:cubicBezTo>
                  <a:close/>
                  <a:moveTo>
                    <a:pt x="223734" y="163065"/>
                  </a:moveTo>
                  <a:cubicBezTo>
                    <a:pt x="208541" y="163065"/>
                    <a:pt x="200945" y="168129"/>
                    <a:pt x="200945" y="178258"/>
                  </a:cubicBezTo>
                  <a:cubicBezTo>
                    <a:pt x="200945" y="188386"/>
                    <a:pt x="205503" y="193450"/>
                    <a:pt x="214618" y="193450"/>
                  </a:cubicBezTo>
                  <a:cubicBezTo>
                    <a:pt x="223734" y="193450"/>
                    <a:pt x="231330" y="188386"/>
                    <a:pt x="237407" y="178258"/>
                  </a:cubicBezTo>
                  <a:cubicBezTo>
                    <a:pt x="243484" y="168129"/>
                    <a:pt x="238926" y="163065"/>
                    <a:pt x="223734" y="163065"/>
                  </a:cubicBezTo>
                  <a:close/>
                  <a:moveTo>
                    <a:pt x="1707269" y="1054098"/>
                  </a:moveTo>
                  <a:cubicBezTo>
                    <a:pt x="1704737" y="1053591"/>
                    <a:pt x="1702965" y="1057390"/>
                    <a:pt x="1701952" y="1065492"/>
                  </a:cubicBezTo>
                  <a:cubicBezTo>
                    <a:pt x="1701952" y="1065492"/>
                    <a:pt x="1701952" y="1071569"/>
                    <a:pt x="1701952" y="1083723"/>
                  </a:cubicBezTo>
                  <a:cubicBezTo>
                    <a:pt x="1701952" y="1114108"/>
                    <a:pt x="1698913" y="1141454"/>
                    <a:pt x="1692836" y="1165762"/>
                  </a:cubicBezTo>
                  <a:cubicBezTo>
                    <a:pt x="1688785" y="1181967"/>
                    <a:pt x="1687266" y="1191082"/>
                    <a:pt x="1688279" y="1193108"/>
                  </a:cubicBezTo>
                  <a:cubicBezTo>
                    <a:pt x="1689292" y="1195134"/>
                    <a:pt x="1695875" y="1191082"/>
                    <a:pt x="1708029" y="1180954"/>
                  </a:cubicBezTo>
                  <a:cubicBezTo>
                    <a:pt x="1724234" y="1168800"/>
                    <a:pt x="1731830" y="1152089"/>
                    <a:pt x="1730817" y="1130820"/>
                  </a:cubicBezTo>
                  <a:cubicBezTo>
                    <a:pt x="1729805" y="1109550"/>
                    <a:pt x="1725247" y="1088787"/>
                    <a:pt x="1717144" y="1068531"/>
                  </a:cubicBezTo>
                  <a:cubicBezTo>
                    <a:pt x="1713093" y="1059415"/>
                    <a:pt x="1709801" y="1054604"/>
                    <a:pt x="1707269" y="1054098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D26338FA-1FF2-4549-9C05-6F5FB50CE72D}"/>
                </a:ext>
              </a:extLst>
            </p:cNvPr>
            <p:cNvSpPr/>
            <p:nvPr/>
          </p:nvSpPr>
          <p:spPr>
            <a:xfrm>
              <a:off x="926981" y="3003716"/>
              <a:ext cx="65978" cy="28700"/>
            </a:xfrm>
            <a:custGeom>
              <a:avLst/>
              <a:gdLst/>
              <a:ahLst/>
              <a:cxnLst/>
              <a:rect l="l" t="t" r="r" b="b"/>
              <a:pathLst>
                <a:path w="65978" h="28700">
                  <a:moveTo>
                    <a:pt x="56212" y="139"/>
                  </a:moveTo>
                  <a:cubicBezTo>
                    <a:pt x="71404" y="1152"/>
                    <a:pt x="68872" y="5710"/>
                    <a:pt x="48616" y="13812"/>
                  </a:cubicBezTo>
                  <a:cubicBezTo>
                    <a:pt x="18231" y="27992"/>
                    <a:pt x="2026" y="32043"/>
                    <a:pt x="0" y="25966"/>
                  </a:cubicBezTo>
                  <a:cubicBezTo>
                    <a:pt x="0" y="23940"/>
                    <a:pt x="4052" y="19889"/>
                    <a:pt x="12154" y="13812"/>
                  </a:cubicBezTo>
                  <a:cubicBezTo>
                    <a:pt x="26334" y="3684"/>
                    <a:pt x="41019" y="-874"/>
                    <a:pt x="56212" y="139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1" name="组合 410">
            <a:extLst>
              <a:ext uri="{FF2B5EF4-FFF2-40B4-BE49-F238E27FC236}">
                <a16:creationId xmlns="" xmlns:a16="http://schemas.microsoft.com/office/drawing/2014/main" id="{F1F78638-6A13-4BFC-BA70-2504BF998CEE}"/>
              </a:ext>
            </a:extLst>
          </p:cNvPr>
          <p:cNvGrpSpPr/>
          <p:nvPr/>
        </p:nvGrpSpPr>
        <p:grpSpPr>
          <a:xfrm>
            <a:off x="9462796" y="1907895"/>
            <a:ext cx="2984075" cy="2823716"/>
            <a:chOff x="9614741" y="1907895"/>
            <a:chExt cx="2984075" cy="2823716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410" name="任意多边形: 形状 409">
              <a:extLst>
                <a:ext uri="{FF2B5EF4-FFF2-40B4-BE49-F238E27FC236}">
                  <a16:creationId xmlns="" xmlns:a16="http://schemas.microsoft.com/office/drawing/2014/main" id="{DE062A85-BC15-4818-90BB-C8F940B57B88}"/>
                </a:ext>
              </a:extLst>
            </p:cNvPr>
            <p:cNvSpPr/>
            <p:nvPr/>
          </p:nvSpPr>
          <p:spPr>
            <a:xfrm>
              <a:off x="10105592" y="1907895"/>
              <a:ext cx="1805592" cy="2823716"/>
            </a:xfrm>
            <a:custGeom>
              <a:avLst/>
              <a:gdLst>
                <a:gd name="connsiteX0" fmla="*/ 734034 w 1805592"/>
                <a:gd name="connsiteY0" fmla="*/ 2504960 h 2823716"/>
                <a:gd name="connsiteX1" fmla="*/ 730615 w 1805592"/>
                <a:gd name="connsiteY1" fmla="*/ 2505340 h 2823716"/>
                <a:gd name="connsiteX2" fmla="*/ 691115 w 1805592"/>
                <a:gd name="connsiteY2" fmla="*/ 2532686 h 2823716"/>
                <a:gd name="connsiteX3" fmla="*/ 666807 w 1805592"/>
                <a:gd name="connsiteY3" fmla="*/ 2556994 h 2823716"/>
                <a:gd name="connsiteX4" fmla="*/ 688077 w 1805592"/>
                <a:gd name="connsiteY4" fmla="*/ 2547879 h 2823716"/>
                <a:gd name="connsiteX5" fmla="*/ 730615 w 1805592"/>
                <a:gd name="connsiteY5" fmla="*/ 2517494 h 2823716"/>
                <a:gd name="connsiteX6" fmla="*/ 734034 w 1805592"/>
                <a:gd name="connsiteY6" fmla="*/ 2504960 h 2823716"/>
                <a:gd name="connsiteX7" fmla="*/ 669846 w 1805592"/>
                <a:gd name="connsiteY7" fmla="*/ 1985761 h 2823716"/>
                <a:gd name="connsiteX8" fmla="*/ 633384 w 1805592"/>
                <a:gd name="connsiteY8" fmla="*/ 2010069 h 2823716"/>
                <a:gd name="connsiteX9" fmla="*/ 577172 w 1805592"/>
                <a:gd name="connsiteY9" fmla="*/ 2093627 h 2823716"/>
                <a:gd name="connsiteX10" fmla="*/ 557422 w 1805592"/>
                <a:gd name="connsiteY10" fmla="*/ 2268339 h 2823716"/>
                <a:gd name="connsiteX11" fmla="*/ 548307 w 1805592"/>
                <a:gd name="connsiteY11" fmla="*/ 2432416 h 2823716"/>
                <a:gd name="connsiteX12" fmla="*/ 551345 w 1805592"/>
                <a:gd name="connsiteY12" fmla="*/ 2520532 h 2823716"/>
                <a:gd name="connsiteX13" fmla="*/ 569576 w 1805592"/>
                <a:gd name="connsiteY13" fmla="*/ 2560033 h 2823716"/>
                <a:gd name="connsiteX14" fmla="*/ 672884 w 1805592"/>
                <a:gd name="connsiteY14" fmla="*/ 2517494 h 2823716"/>
                <a:gd name="connsiteX15" fmla="*/ 770116 w 1805592"/>
                <a:gd name="connsiteY15" fmla="*/ 2474955 h 2823716"/>
                <a:gd name="connsiteX16" fmla="*/ 873424 w 1805592"/>
                <a:gd name="connsiteY16" fmla="*/ 2380763 h 2823716"/>
                <a:gd name="connsiteX17" fmla="*/ 1001040 w 1805592"/>
                <a:gd name="connsiteY17" fmla="*/ 2247070 h 2823716"/>
                <a:gd name="connsiteX18" fmla="*/ 1011674 w 1805592"/>
                <a:gd name="connsiteY18" fmla="*/ 2206050 h 2823716"/>
                <a:gd name="connsiteX19" fmla="*/ 914443 w 1805592"/>
                <a:gd name="connsiteY19" fmla="*/ 2143761 h 2823716"/>
                <a:gd name="connsiteX20" fmla="*/ 771635 w 1805592"/>
                <a:gd name="connsiteY20" fmla="*/ 2060203 h 2823716"/>
                <a:gd name="connsiteX21" fmla="*/ 691115 w 1805592"/>
                <a:gd name="connsiteY21" fmla="*/ 2007030 h 2823716"/>
                <a:gd name="connsiteX22" fmla="*/ 669846 w 1805592"/>
                <a:gd name="connsiteY22" fmla="*/ 1985761 h 2823716"/>
                <a:gd name="connsiteX23" fmla="*/ 718461 w 1805592"/>
                <a:gd name="connsiteY23" fmla="*/ 117 h 2823716"/>
                <a:gd name="connsiteX24" fmla="*/ 757962 w 1805592"/>
                <a:gd name="connsiteY24" fmla="*/ 22906 h 2823716"/>
                <a:gd name="connsiteX25" fmla="*/ 852154 w 1805592"/>
                <a:gd name="connsiteY25" fmla="*/ 88233 h 2823716"/>
                <a:gd name="connsiteX26" fmla="*/ 967616 w 1805592"/>
                <a:gd name="connsiteY26" fmla="*/ 168753 h 2823716"/>
                <a:gd name="connsiteX27" fmla="*/ 1046617 w 1805592"/>
                <a:gd name="connsiteY27" fmla="*/ 311561 h 2823716"/>
                <a:gd name="connsiteX28" fmla="*/ 994963 w 1805592"/>
                <a:gd name="connsiteY28" fmla="*/ 348023 h 2823716"/>
                <a:gd name="connsiteX29" fmla="*/ 852154 w 1805592"/>
                <a:gd name="connsiteY29" fmla="*/ 414869 h 2823716"/>
                <a:gd name="connsiteX30" fmla="*/ 788346 w 1805592"/>
                <a:gd name="connsiteY30" fmla="*/ 448292 h 2823716"/>
                <a:gd name="connsiteX31" fmla="*/ 701750 w 1805592"/>
                <a:gd name="connsiteY31" fmla="*/ 492350 h 2823716"/>
                <a:gd name="connsiteX32" fmla="*/ 636423 w 1805592"/>
                <a:gd name="connsiteY32" fmla="*/ 551601 h 2823716"/>
                <a:gd name="connsiteX33" fmla="*/ 659211 w 1805592"/>
                <a:gd name="connsiteY33" fmla="*/ 560716 h 2823716"/>
                <a:gd name="connsiteX34" fmla="*/ 712384 w 1805592"/>
                <a:gd name="connsiteY34" fmla="*/ 553120 h 2823716"/>
                <a:gd name="connsiteX35" fmla="*/ 776192 w 1805592"/>
                <a:gd name="connsiteY35" fmla="*/ 533370 h 2823716"/>
                <a:gd name="connsiteX36" fmla="*/ 829366 w 1805592"/>
                <a:gd name="connsiteY36" fmla="*/ 522735 h 2823716"/>
                <a:gd name="connsiteX37" fmla="*/ 912924 w 1805592"/>
                <a:gd name="connsiteY37" fmla="*/ 557678 h 2823716"/>
                <a:gd name="connsiteX38" fmla="*/ 1017751 w 1805592"/>
                <a:gd name="connsiteY38" fmla="*/ 639716 h 2823716"/>
                <a:gd name="connsiteX39" fmla="*/ 1004078 w 1805592"/>
                <a:gd name="connsiteY39" fmla="*/ 724794 h 2823716"/>
                <a:gd name="connsiteX40" fmla="*/ 955462 w 1805592"/>
                <a:gd name="connsiteY40" fmla="*/ 787083 h 2823716"/>
                <a:gd name="connsiteX41" fmla="*/ 937232 w 1805592"/>
                <a:gd name="connsiteY41" fmla="*/ 817467 h 2823716"/>
                <a:gd name="connsiteX42" fmla="*/ 885578 w 1805592"/>
                <a:gd name="connsiteY42" fmla="*/ 879756 h 2823716"/>
                <a:gd name="connsiteX43" fmla="*/ 855193 w 1805592"/>
                <a:gd name="connsiteY43" fmla="*/ 958756 h 2823716"/>
                <a:gd name="connsiteX44" fmla="*/ 861270 w 1805592"/>
                <a:gd name="connsiteY44" fmla="*/ 955718 h 2823716"/>
                <a:gd name="connsiteX45" fmla="*/ 1011674 w 1805592"/>
                <a:gd name="connsiteY45" fmla="*/ 920775 h 2823716"/>
                <a:gd name="connsiteX46" fmla="*/ 1134732 w 1805592"/>
                <a:gd name="connsiteY46" fmla="*/ 904064 h 2823716"/>
                <a:gd name="connsiteX47" fmla="*/ 1244118 w 1805592"/>
                <a:gd name="connsiteY47" fmla="*/ 939006 h 2823716"/>
                <a:gd name="connsiteX48" fmla="*/ 1341349 w 1805592"/>
                <a:gd name="connsiteY48" fmla="*/ 1004334 h 2823716"/>
                <a:gd name="connsiteX49" fmla="*/ 1361099 w 1805592"/>
                <a:gd name="connsiteY49" fmla="*/ 1059026 h 2823716"/>
                <a:gd name="connsiteX50" fmla="*/ 1283618 w 1805592"/>
                <a:gd name="connsiteY50" fmla="*/ 1074218 h 2823716"/>
                <a:gd name="connsiteX51" fmla="*/ 1007117 w 1805592"/>
                <a:gd name="connsiteY51" fmla="*/ 1071180 h 2823716"/>
                <a:gd name="connsiteX52" fmla="*/ 952424 w 1805592"/>
                <a:gd name="connsiteY52" fmla="*/ 1071180 h 2823716"/>
                <a:gd name="connsiteX53" fmla="*/ 928116 w 1805592"/>
                <a:gd name="connsiteY53" fmla="*/ 1083334 h 2823716"/>
                <a:gd name="connsiteX54" fmla="*/ 894693 w 1805592"/>
                <a:gd name="connsiteY54" fmla="*/ 1138026 h 2823716"/>
                <a:gd name="connsiteX55" fmla="*/ 871904 w 1805592"/>
                <a:gd name="connsiteY55" fmla="*/ 1230700 h 2823716"/>
                <a:gd name="connsiteX56" fmla="*/ 856712 w 1805592"/>
                <a:gd name="connsiteY56" fmla="*/ 1300585 h 2823716"/>
                <a:gd name="connsiteX57" fmla="*/ 937232 w 1805592"/>
                <a:gd name="connsiteY57" fmla="*/ 1268681 h 2823716"/>
                <a:gd name="connsiteX58" fmla="*/ 1005597 w 1805592"/>
                <a:gd name="connsiteY58" fmla="*/ 1236777 h 2823716"/>
                <a:gd name="connsiteX59" fmla="*/ 1040540 w 1805592"/>
                <a:gd name="connsiteY59" fmla="*/ 1256527 h 2823716"/>
                <a:gd name="connsiteX60" fmla="*/ 1131694 w 1805592"/>
                <a:gd name="connsiteY60" fmla="*/ 1303623 h 2823716"/>
                <a:gd name="connsiteX61" fmla="*/ 1192464 w 1805592"/>
                <a:gd name="connsiteY61" fmla="*/ 1353758 h 2823716"/>
                <a:gd name="connsiteX62" fmla="*/ 1180310 w 1805592"/>
                <a:gd name="connsiteY62" fmla="*/ 1400854 h 2823716"/>
                <a:gd name="connsiteX63" fmla="*/ 1128656 w 1805592"/>
                <a:gd name="connsiteY63" fmla="*/ 1435797 h 2823716"/>
                <a:gd name="connsiteX64" fmla="*/ 882539 w 1805592"/>
                <a:gd name="connsiteY64" fmla="*/ 1703183 h 2823716"/>
                <a:gd name="connsiteX65" fmla="*/ 767077 w 1805592"/>
                <a:gd name="connsiteY65" fmla="*/ 1842952 h 2823716"/>
                <a:gd name="connsiteX66" fmla="*/ 773154 w 1805592"/>
                <a:gd name="connsiteY66" fmla="*/ 1894607 h 2823716"/>
                <a:gd name="connsiteX67" fmla="*/ 843039 w 1805592"/>
                <a:gd name="connsiteY67" fmla="*/ 1891568 h 2823716"/>
                <a:gd name="connsiteX68" fmla="*/ 964578 w 1805592"/>
                <a:gd name="connsiteY68" fmla="*/ 1794337 h 2823716"/>
                <a:gd name="connsiteX69" fmla="*/ 1222848 w 1805592"/>
                <a:gd name="connsiteY69" fmla="*/ 1539105 h 2823716"/>
                <a:gd name="connsiteX70" fmla="*/ 1266906 w 1805592"/>
                <a:gd name="connsiteY70" fmla="*/ 1492009 h 2823716"/>
                <a:gd name="connsiteX71" fmla="*/ 1338310 w 1805592"/>
                <a:gd name="connsiteY71" fmla="*/ 1411489 h 2823716"/>
                <a:gd name="connsiteX72" fmla="*/ 1365657 w 1805592"/>
                <a:gd name="connsiteY72" fmla="*/ 1381104 h 2823716"/>
                <a:gd name="connsiteX73" fmla="*/ 1386926 w 1805592"/>
                <a:gd name="connsiteY73" fmla="*/ 1526951 h 2823716"/>
                <a:gd name="connsiteX74" fmla="*/ 1396042 w 1805592"/>
                <a:gd name="connsiteY74" fmla="*/ 1599874 h 2823716"/>
                <a:gd name="connsiteX75" fmla="*/ 1271464 w 1805592"/>
                <a:gd name="connsiteY75" fmla="*/ 1727490 h 2823716"/>
                <a:gd name="connsiteX76" fmla="*/ 1067886 w 1805592"/>
                <a:gd name="connsiteY76" fmla="*/ 1921953 h 2823716"/>
                <a:gd name="connsiteX77" fmla="*/ 1016232 w 1805592"/>
                <a:gd name="connsiteY77" fmla="*/ 2013107 h 2823716"/>
                <a:gd name="connsiteX78" fmla="*/ 1040540 w 1805592"/>
                <a:gd name="connsiteY78" fmla="*/ 2010069 h 2823716"/>
                <a:gd name="connsiteX79" fmla="*/ 1077001 w 1805592"/>
                <a:gd name="connsiteY79" fmla="*/ 2013107 h 2823716"/>
                <a:gd name="connsiteX80" fmla="*/ 1166636 w 1805592"/>
                <a:gd name="connsiteY80" fmla="*/ 2066280 h 2823716"/>
                <a:gd name="connsiteX81" fmla="*/ 1268425 w 1805592"/>
                <a:gd name="connsiteY81" fmla="*/ 2104261 h 2823716"/>
                <a:gd name="connsiteX82" fmla="*/ 1292733 w 1805592"/>
                <a:gd name="connsiteY82" fmla="*/ 2116415 h 2823716"/>
                <a:gd name="connsiteX83" fmla="*/ 1359580 w 1805592"/>
                <a:gd name="connsiteY83" fmla="*/ 2143761 h 2823716"/>
                <a:gd name="connsiteX84" fmla="*/ 1487196 w 1805592"/>
                <a:gd name="connsiteY84" fmla="*/ 2168069 h 2823716"/>
                <a:gd name="connsiteX85" fmla="*/ 1640638 w 1805592"/>
                <a:gd name="connsiteY85" fmla="*/ 2193896 h 2823716"/>
                <a:gd name="connsiteX86" fmla="*/ 1743947 w 1805592"/>
                <a:gd name="connsiteY86" fmla="*/ 2201493 h 2823716"/>
                <a:gd name="connsiteX87" fmla="*/ 1778889 w 1805592"/>
                <a:gd name="connsiteY87" fmla="*/ 2203012 h 2823716"/>
                <a:gd name="connsiteX88" fmla="*/ 1805592 w 1805592"/>
                <a:gd name="connsiteY88" fmla="*/ 2210715 h 2823716"/>
                <a:gd name="connsiteX89" fmla="*/ 1672257 w 1805592"/>
                <a:gd name="connsiteY89" fmla="*/ 2491179 h 2823716"/>
                <a:gd name="connsiteX90" fmla="*/ 1557080 w 1805592"/>
                <a:gd name="connsiteY90" fmla="*/ 2465840 h 2823716"/>
                <a:gd name="connsiteX91" fmla="*/ 1455292 w 1805592"/>
                <a:gd name="connsiteY91" fmla="*/ 2441532 h 2823716"/>
                <a:gd name="connsiteX92" fmla="*/ 1380849 w 1805592"/>
                <a:gd name="connsiteY92" fmla="*/ 2408109 h 2823716"/>
                <a:gd name="connsiteX93" fmla="*/ 1344387 w 1805592"/>
                <a:gd name="connsiteY93" fmla="*/ 2389878 h 2823716"/>
                <a:gd name="connsiteX94" fmla="*/ 1239560 w 1805592"/>
                <a:gd name="connsiteY94" fmla="*/ 2342782 h 2823716"/>
                <a:gd name="connsiteX95" fmla="*/ 1125617 w 1805592"/>
                <a:gd name="connsiteY95" fmla="*/ 2271377 h 2823716"/>
                <a:gd name="connsiteX96" fmla="*/ 1067886 w 1805592"/>
                <a:gd name="connsiteY96" fmla="*/ 2286570 h 2823716"/>
                <a:gd name="connsiteX97" fmla="*/ 1058771 w 1805592"/>
                <a:gd name="connsiteY97" fmla="*/ 2353416 h 2823716"/>
                <a:gd name="connsiteX98" fmla="*/ 1048136 w 1805592"/>
                <a:gd name="connsiteY98" fmla="*/ 2427859 h 2823716"/>
                <a:gd name="connsiteX99" fmla="*/ 1035982 w 1805592"/>
                <a:gd name="connsiteY99" fmla="*/ 2459763 h 2823716"/>
                <a:gd name="connsiteX100" fmla="*/ 1010155 w 1805592"/>
                <a:gd name="connsiteY100" fmla="*/ 2502301 h 2823716"/>
                <a:gd name="connsiteX101" fmla="*/ 979770 w 1805592"/>
                <a:gd name="connsiteY101" fmla="*/ 2544840 h 2823716"/>
                <a:gd name="connsiteX102" fmla="*/ 964578 w 1805592"/>
                <a:gd name="connsiteY102" fmla="*/ 2566109 h 2823716"/>
                <a:gd name="connsiteX103" fmla="*/ 868866 w 1805592"/>
                <a:gd name="connsiteY103" fmla="*/ 2672456 h 2823716"/>
                <a:gd name="connsiteX104" fmla="*/ 751885 w 1805592"/>
                <a:gd name="connsiteY104" fmla="*/ 2760572 h 2823716"/>
                <a:gd name="connsiteX105" fmla="*/ 736692 w 1805592"/>
                <a:gd name="connsiteY105" fmla="*/ 2780322 h 2823716"/>
                <a:gd name="connsiteX106" fmla="*/ 691115 w 1805592"/>
                <a:gd name="connsiteY106" fmla="*/ 2815264 h 2823716"/>
                <a:gd name="connsiteX107" fmla="*/ 492095 w 1805592"/>
                <a:gd name="connsiteY107" fmla="*/ 2749937 h 2823716"/>
                <a:gd name="connsiteX108" fmla="*/ 387268 w 1805592"/>
                <a:gd name="connsiteY108" fmla="*/ 2417224 h 2823716"/>
                <a:gd name="connsiteX109" fmla="*/ 387268 w 1805592"/>
                <a:gd name="connsiteY109" fmla="*/ 2292647 h 2823716"/>
                <a:gd name="connsiteX110" fmla="*/ 329537 w 1805592"/>
                <a:gd name="connsiteY110" fmla="*/ 2341262 h 2823716"/>
                <a:gd name="connsiteX111" fmla="*/ 204959 w 1805592"/>
                <a:gd name="connsiteY111" fmla="*/ 2459763 h 2823716"/>
                <a:gd name="connsiteX112" fmla="*/ 110766 w 1805592"/>
                <a:gd name="connsiteY112" fmla="*/ 2537244 h 2823716"/>
                <a:gd name="connsiteX113" fmla="*/ 53035 w 1805592"/>
                <a:gd name="connsiteY113" fmla="*/ 2520532 h 2823716"/>
                <a:gd name="connsiteX114" fmla="*/ 4420 w 1805592"/>
                <a:gd name="connsiteY114" fmla="*/ 2418743 h 2823716"/>
                <a:gd name="connsiteX115" fmla="*/ 13535 w 1805592"/>
                <a:gd name="connsiteY115" fmla="*/ 2319993 h 2823716"/>
                <a:gd name="connsiteX116" fmla="*/ 28728 w 1805592"/>
                <a:gd name="connsiteY116" fmla="*/ 2259224 h 2823716"/>
                <a:gd name="connsiteX117" fmla="*/ 56074 w 1805592"/>
                <a:gd name="connsiteY117" fmla="*/ 2192377 h 2823716"/>
                <a:gd name="connsiteX118" fmla="*/ 75824 w 1805592"/>
                <a:gd name="connsiteY118" fmla="*/ 2175666 h 2823716"/>
                <a:gd name="connsiteX119" fmla="*/ 65189 w 1805592"/>
                <a:gd name="connsiteY119" fmla="*/ 2201493 h 2823716"/>
                <a:gd name="connsiteX120" fmla="*/ 56074 w 1805592"/>
                <a:gd name="connsiteY120" fmla="*/ 2240993 h 2823716"/>
                <a:gd name="connsiteX121" fmla="*/ 286998 w 1805592"/>
                <a:gd name="connsiteY121" fmla="*/ 2052607 h 2823716"/>
                <a:gd name="connsiteX122" fmla="*/ 422210 w 1805592"/>
                <a:gd name="connsiteY122" fmla="*/ 1912837 h 2823716"/>
                <a:gd name="connsiteX123" fmla="*/ 448037 w 1805592"/>
                <a:gd name="connsiteY123" fmla="*/ 1842952 h 2823716"/>
                <a:gd name="connsiteX124" fmla="*/ 422210 w 1805592"/>
                <a:gd name="connsiteY124" fmla="*/ 1779144 h 2823716"/>
                <a:gd name="connsiteX125" fmla="*/ 393345 w 1805592"/>
                <a:gd name="connsiteY125" fmla="*/ 1757875 h 2823716"/>
                <a:gd name="connsiteX126" fmla="*/ 417652 w 1805592"/>
                <a:gd name="connsiteY126" fmla="*/ 1747240 h 2823716"/>
                <a:gd name="connsiteX127" fmla="*/ 469306 w 1805592"/>
                <a:gd name="connsiteY127" fmla="*/ 1750279 h 2823716"/>
                <a:gd name="connsiteX128" fmla="*/ 499691 w 1805592"/>
                <a:gd name="connsiteY128" fmla="*/ 1763952 h 2823716"/>
                <a:gd name="connsiteX129" fmla="*/ 516403 w 1805592"/>
                <a:gd name="connsiteY129" fmla="*/ 1763952 h 2823716"/>
                <a:gd name="connsiteX130" fmla="*/ 539191 w 1805592"/>
                <a:gd name="connsiteY130" fmla="*/ 1745721 h 2823716"/>
                <a:gd name="connsiteX131" fmla="*/ 630346 w 1805592"/>
                <a:gd name="connsiteY131" fmla="*/ 1672798 h 2823716"/>
                <a:gd name="connsiteX132" fmla="*/ 709346 w 1805592"/>
                <a:gd name="connsiteY132" fmla="*/ 1587721 h 2823716"/>
                <a:gd name="connsiteX133" fmla="*/ 671365 w 1805592"/>
                <a:gd name="connsiteY133" fmla="*/ 1575567 h 2823716"/>
                <a:gd name="connsiteX134" fmla="*/ 584768 w 1805592"/>
                <a:gd name="connsiteY134" fmla="*/ 1539105 h 2823716"/>
                <a:gd name="connsiteX135" fmla="*/ 545268 w 1805592"/>
                <a:gd name="connsiteY135" fmla="*/ 1498086 h 2823716"/>
                <a:gd name="connsiteX136" fmla="*/ 539191 w 1805592"/>
                <a:gd name="connsiteY136" fmla="*/ 1450989 h 2823716"/>
                <a:gd name="connsiteX137" fmla="*/ 645538 w 1805592"/>
                <a:gd name="connsiteY137" fmla="*/ 1289950 h 2823716"/>
                <a:gd name="connsiteX138" fmla="*/ 843039 w 1805592"/>
                <a:gd name="connsiteY138" fmla="*/ 1101565 h 2823716"/>
                <a:gd name="connsiteX139" fmla="*/ 894693 w 1805592"/>
                <a:gd name="connsiteY139" fmla="*/ 1055987 h 2823716"/>
                <a:gd name="connsiteX140" fmla="*/ 891654 w 1805592"/>
                <a:gd name="connsiteY140" fmla="*/ 1052949 h 2823716"/>
                <a:gd name="connsiteX141" fmla="*/ 836962 w 1805592"/>
                <a:gd name="connsiteY141" fmla="*/ 1055987 h 2823716"/>
                <a:gd name="connsiteX142" fmla="*/ 732134 w 1805592"/>
                <a:gd name="connsiteY142" fmla="*/ 1078776 h 2823716"/>
                <a:gd name="connsiteX143" fmla="*/ 558942 w 1805592"/>
                <a:gd name="connsiteY143" fmla="*/ 1241334 h 2823716"/>
                <a:gd name="connsiteX144" fmla="*/ 400941 w 1805592"/>
                <a:gd name="connsiteY144" fmla="*/ 1390220 h 2823716"/>
                <a:gd name="connsiteX145" fmla="*/ 347768 w 1805592"/>
                <a:gd name="connsiteY145" fmla="*/ 1426681 h 2823716"/>
                <a:gd name="connsiteX146" fmla="*/ 277882 w 1805592"/>
                <a:gd name="connsiteY146" fmla="*/ 1460105 h 2823716"/>
                <a:gd name="connsiteX147" fmla="*/ 226228 w 1805592"/>
                <a:gd name="connsiteY147" fmla="*/ 1414528 h 2823716"/>
                <a:gd name="connsiteX148" fmla="*/ 198882 w 1805592"/>
                <a:gd name="connsiteY148" fmla="*/ 1238296 h 2823716"/>
                <a:gd name="connsiteX149" fmla="*/ 212555 w 1805592"/>
                <a:gd name="connsiteY149" fmla="*/ 1180565 h 2823716"/>
                <a:gd name="connsiteX150" fmla="*/ 223190 w 1805592"/>
                <a:gd name="connsiteY150" fmla="*/ 1153219 h 2823716"/>
                <a:gd name="connsiteX151" fmla="*/ 233825 w 1805592"/>
                <a:gd name="connsiteY151" fmla="*/ 1154738 h 2823716"/>
                <a:gd name="connsiteX152" fmla="*/ 238382 w 1805592"/>
                <a:gd name="connsiteY152" fmla="*/ 1171450 h 2823716"/>
                <a:gd name="connsiteX153" fmla="*/ 271806 w 1805592"/>
                <a:gd name="connsiteY153" fmla="*/ 1162334 h 2823716"/>
                <a:gd name="connsiteX154" fmla="*/ 280921 w 1805592"/>
                <a:gd name="connsiteY154" fmla="*/ 1153219 h 2823716"/>
                <a:gd name="connsiteX155" fmla="*/ 314344 w 1805592"/>
                <a:gd name="connsiteY155" fmla="*/ 1104603 h 2823716"/>
                <a:gd name="connsiteX156" fmla="*/ 286998 w 1805592"/>
                <a:gd name="connsiteY156" fmla="*/ 1119796 h 2823716"/>
                <a:gd name="connsiteX157" fmla="*/ 256613 w 1805592"/>
                <a:gd name="connsiteY157" fmla="*/ 1128911 h 2823716"/>
                <a:gd name="connsiteX158" fmla="*/ 256613 w 1805592"/>
                <a:gd name="connsiteY158" fmla="*/ 1122834 h 2823716"/>
                <a:gd name="connsiteX159" fmla="*/ 265729 w 1805592"/>
                <a:gd name="connsiteY159" fmla="*/ 1113719 h 2823716"/>
                <a:gd name="connsiteX160" fmla="*/ 280921 w 1805592"/>
                <a:gd name="connsiteY160" fmla="*/ 1104603 h 2823716"/>
                <a:gd name="connsiteX161" fmla="*/ 481460 w 1805592"/>
                <a:gd name="connsiteY161" fmla="*/ 951160 h 2823716"/>
                <a:gd name="connsiteX162" fmla="*/ 609076 w 1805592"/>
                <a:gd name="connsiteY162" fmla="*/ 809871 h 2823716"/>
                <a:gd name="connsiteX163" fmla="*/ 575653 w 1805592"/>
                <a:gd name="connsiteY163" fmla="*/ 788602 h 2823716"/>
                <a:gd name="connsiteX164" fmla="*/ 517922 w 1805592"/>
                <a:gd name="connsiteY164" fmla="*/ 768852 h 2823716"/>
                <a:gd name="connsiteX165" fmla="*/ 496653 w 1805592"/>
                <a:gd name="connsiteY165" fmla="*/ 688332 h 2823716"/>
                <a:gd name="connsiteX166" fmla="*/ 520960 w 1805592"/>
                <a:gd name="connsiteY166" fmla="*/ 572870 h 2823716"/>
                <a:gd name="connsiteX167" fmla="*/ 584768 w 1805592"/>
                <a:gd name="connsiteY167" fmla="*/ 533370 h 2823716"/>
                <a:gd name="connsiteX168" fmla="*/ 707827 w 1805592"/>
                <a:gd name="connsiteY168" fmla="*/ 449812 h 2823716"/>
                <a:gd name="connsiteX169" fmla="*/ 821770 w 1805592"/>
                <a:gd name="connsiteY169" fmla="*/ 308523 h 2823716"/>
                <a:gd name="connsiteX170" fmla="*/ 846078 w 1805592"/>
                <a:gd name="connsiteY170" fmla="*/ 228003 h 2823716"/>
                <a:gd name="connsiteX171" fmla="*/ 803539 w 1805592"/>
                <a:gd name="connsiteY171" fmla="*/ 162676 h 2823716"/>
                <a:gd name="connsiteX172" fmla="*/ 736692 w 1805592"/>
                <a:gd name="connsiteY172" fmla="*/ 77598 h 2823716"/>
                <a:gd name="connsiteX173" fmla="*/ 698711 w 1805592"/>
                <a:gd name="connsiteY173" fmla="*/ 51772 h 2823716"/>
                <a:gd name="connsiteX174" fmla="*/ 682000 w 1805592"/>
                <a:gd name="connsiteY174" fmla="*/ 50252 h 2823716"/>
                <a:gd name="connsiteX175" fmla="*/ 694154 w 1805592"/>
                <a:gd name="connsiteY175" fmla="*/ 16829 h 2823716"/>
                <a:gd name="connsiteX176" fmla="*/ 718461 w 1805592"/>
                <a:gd name="connsiteY176" fmla="*/ 117 h 2823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</a:cxnLst>
              <a:rect l="l" t="t" r="r" b="b"/>
              <a:pathLst>
                <a:path w="1805592" h="2823716">
                  <a:moveTo>
                    <a:pt x="734034" y="2504960"/>
                  </a:moveTo>
                  <a:cubicBezTo>
                    <a:pt x="733274" y="2504707"/>
                    <a:pt x="732134" y="2504834"/>
                    <a:pt x="730615" y="2505340"/>
                  </a:cubicBezTo>
                  <a:cubicBezTo>
                    <a:pt x="726564" y="2505340"/>
                    <a:pt x="713397" y="2514455"/>
                    <a:pt x="691115" y="2532686"/>
                  </a:cubicBezTo>
                  <a:lnTo>
                    <a:pt x="666807" y="2556994"/>
                  </a:lnTo>
                  <a:cubicBezTo>
                    <a:pt x="668833" y="2556994"/>
                    <a:pt x="675923" y="2553956"/>
                    <a:pt x="688077" y="2547879"/>
                  </a:cubicBezTo>
                  <a:cubicBezTo>
                    <a:pt x="710359" y="2537750"/>
                    <a:pt x="724538" y="2527622"/>
                    <a:pt x="730615" y="2517494"/>
                  </a:cubicBezTo>
                  <a:cubicBezTo>
                    <a:pt x="735173" y="2509898"/>
                    <a:pt x="736312" y="2505720"/>
                    <a:pt x="734034" y="2504960"/>
                  </a:cubicBezTo>
                  <a:close/>
                  <a:moveTo>
                    <a:pt x="669846" y="1985761"/>
                  </a:moveTo>
                  <a:cubicBezTo>
                    <a:pt x="665794" y="1985761"/>
                    <a:pt x="653641" y="1993863"/>
                    <a:pt x="633384" y="2010069"/>
                  </a:cubicBezTo>
                  <a:cubicBezTo>
                    <a:pt x="607051" y="2030325"/>
                    <a:pt x="588313" y="2058178"/>
                    <a:pt x="577172" y="2093627"/>
                  </a:cubicBezTo>
                  <a:cubicBezTo>
                    <a:pt x="566031" y="2129075"/>
                    <a:pt x="559448" y="2187313"/>
                    <a:pt x="557422" y="2268339"/>
                  </a:cubicBezTo>
                  <a:cubicBezTo>
                    <a:pt x="551345" y="2363545"/>
                    <a:pt x="548307" y="2418237"/>
                    <a:pt x="548307" y="2432416"/>
                  </a:cubicBezTo>
                  <a:cubicBezTo>
                    <a:pt x="546281" y="2464827"/>
                    <a:pt x="547294" y="2494199"/>
                    <a:pt x="551345" y="2520532"/>
                  </a:cubicBezTo>
                  <a:cubicBezTo>
                    <a:pt x="555397" y="2546866"/>
                    <a:pt x="561474" y="2560033"/>
                    <a:pt x="569576" y="2560033"/>
                  </a:cubicBezTo>
                  <a:cubicBezTo>
                    <a:pt x="581730" y="2560033"/>
                    <a:pt x="616166" y="2545853"/>
                    <a:pt x="672884" y="2517494"/>
                  </a:cubicBezTo>
                  <a:cubicBezTo>
                    <a:pt x="729602" y="2489135"/>
                    <a:pt x="762013" y="2474955"/>
                    <a:pt x="770116" y="2474955"/>
                  </a:cubicBezTo>
                  <a:cubicBezTo>
                    <a:pt x="776192" y="2474955"/>
                    <a:pt x="810628" y="2443558"/>
                    <a:pt x="873424" y="2380763"/>
                  </a:cubicBezTo>
                  <a:cubicBezTo>
                    <a:pt x="936219" y="2317967"/>
                    <a:pt x="978758" y="2273403"/>
                    <a:pt x="1001040" y="2247070"/>
                  </a:cubicBezTo>
                  <a:cubicBezTo>
                    <a:pt x="1017245" y="2222762"/>
                    <a:pt x="1020790" y="2209089"/>
                    <a:pt x="1011674" y="2206050"/>
                  </a:cubicBezTo>
                  <a:cubicBezTo>
                    <a:pt x="1002559" y="2203012"/>
                    <a:pt x="970148" y="2182249"/>
                    <a:pt x="914443" y="2143761"/>
                  </a:cubicBezTo>
                  <a:cubicBezTo>
                    <a:pt x="858738" y="2105274"/>
                    <a:pt x="811135" y="2077422"/>
                    <a:pt x="771635" y="2060203"/>
                  </a:cubicBezTo>
                  <a:cubicBezTo>
                    <a:pt x="732134" y="2042985"/>
                    <a:pt x="705295" y="2025261"/>
                    <a:pt x="691115" y="2007030"/>
                  </a:cubicBezTo>
                  <a:cubicBezTo>
                    <a:pt x="680987" y="1992851"/>
                    <a:pt x="673897" y="1985761"/>
                    <a:pt x="669846" y="1985761"/>
                  </a:cubicBezTo>
                  <a:close/>
                  <a:moveTo>
                    <a:pt x="718461" y="117"/>
                  </a:moveTo>
                  <a:cubicBezTo>
                    <a:pt x="726564" y="1130"/>
                    <a:pt x="739731" y="8726"/>
                    <a:pt x="757962" y="22906"/>
                  </a:cubicBezTo>
                  <a:cubicBezTo>
                    <a:pt x="768090" y="31009"/>
                    <a:pt x="799487" y="52784"/>
                    <a:pt x="852154" y="88233"/>
                  </a:cubicBezTo>
                  <a:cubicBezTo>
                    <a:pt x="904821" y="123682"/>
                    <a:pt x="943309" y="150522"/>
                    <a:pt x="967616" y="168753"/>
                  </a:cubicBezTo>
                  <a:cubicBezTo>
                    <a:pt x="1028386" y="219394"/>
                    <a:pt x="1054719" y="266997"/>
                    <a:pt x="1046617" y="311561"/>
                  </a:cubicBezTo>
                  <a:cubicBezTo>
                    <a:pt x="1040540" y="335869"/>
                    <a:pt x="1023322" y="348023"/>
                    <a:pt x="994963" y="348023"/>
                  </a:cubicBezTo>
                  <a:cubicBezTo>
                    <a:pt x="950398" y="348023"/>
                    <a:pt x="902796" y="370305"/>
                    <a:pt x="852154" y="414869"/>
                  </a:cubicBezTo>
                  <a:cubicBezTo>
                    <a:pt x="827847" y="437151"/>
                    <a:pt x="806577" y="448292"/>
                    <a:pt x="788346" y="448292"/>
                  </a:cubicBezTo>
                  <a:cubicBezTo>
                    <a:pt x="774167" y="448292"/>
                    <a:pt x="745301" y="462978"/>
                    <a:pt x="701750" y="492350"/>
                  </a:cubicBezTo>
                  <a:cubicBezTo>
                    <a:pt x="658198" y="521722"/>
                    <a:pt x="636423" y="541473"/>
                    <a:pt x="636423" y="551601"/>
                  </a:cubicBezTo>
                  <a:cubicBezTo>
                    <a:pt x="638448" y="557678"/>
                    <a:pt x="646044" y="560716"/>
                    <a:pt x="659211" y="560716"/>
                  </a:cubicBezTo>
                  <a:cubicBezTo>
                    <a:pt x="672378" y="560716"/>
                    <a:pt x="690102" y="558184"/>
                    <a:pt x="712384" y="553120"/>
                  </a:cubicBezTo>
                  <a:cubicBezTo>
                    <a:pt x="734667" y="548056"/>
                    <a:pt x="755936" y="541473"/>
                    <a:pt x="776192" y="533370"/>
                  </a:cubicBezTo>
                  <a:cubicBezTo>
                    <a:pt x="798475" y="523242"/>
                    <a:pt x="816199" y="519697"/>
                    <a:pt x="829366" y="522735"/>
                  </a:cubicBezTo>
                  <a:cubicBezTo>
                    <a:pt x="842532" y="525774"/>
                    <a:pt x="870385" y="537421"/>
                    <a:pt x="912924" y="557678"/>
                  </a:cubicBezTo>
                  <a:cubicBezTo>
                    <a:pt x="969642" y="588062"/>
                    <a:pt x="1004584" y="615409"/>
                    <a:pt x="1017751" y="639716"/>
                  </a:cubicBezTo>
                  <a:cubicBezTo>
                    <a:pt x="1030918" y="664024"/>
                    <a:pt x="1026360" y="692383"/>
                    <a:pt x="1004078" y="724794"/>
                  </a:cubicBezTo>
                  <a:cubicBezTo>
                    <a:pt x="983822" y="753153"/>
                    <a:pt x="967616" y="773916"/>
                    <a:pt x="955462" y="787083"/>
                  </a:cubicBezTo>
                  <a:cubicBezTo>
                    <a:pt x="943309" y="800249"/>
                    <a:pt x="937232" y="810377"/>
                    <a:pt x="937232" y="817467"/>
                  </a:cubicBezTo>
                  <a:cubicBezTo>
                    <a:pt x="937232" y="824557"/>
                    <a:pt x="920014" y="845320"/>
                    <a:pt x="885578" y="879756"/>
                  </a:cubicBezTo>
                  <a:cubicBezTo>
                    <a:pt x="834936" y="936474"/>
                    <a:pt x="824808" y="962808"/>
                    <a:pt x="855193" y="958756"/>
                  </a:cubicBezTo>
                  <a:cubicBezTo>
                    <a:pt x="857218" y="956731"/>
                    <a:pt x="859244" y="955718"/>
                    <a:pt x="861270" y="955718"/>
                  </a:cubicBezTo>
                  <a:cubicBezTo>
                    <a:pt x="899757" y="943564"/>
                    <a:pt x="949892" y="931916"/>
                    <a:pt x="1011674" y="920775"/>
                  </a:cubicBezTo>
                  <a:cubicBezTo>
                    <a:pt x="1073457" y="909634"/>
                    <a:pt x="1114476" y="904064"/>
                    <a:pt x="1134732" y="904064"/>
                  </a:cubicBezTo>
                  <a:cubicBezTo>
                    <a:pt x="1161066" y="904064"/>
                    <a:pt x="1197528" y="915711"/>
                    <a:pt x="1244118" y="939006"/>
                  </a:cubicBezTo>
                  <a:cubicBezTo>
                    <a:pt x="1290708" y="962301"/>
                    <a:pt x="1323118" y="984077"/>
                    <a:pt x="1341349" y="1004334"/>
                  </a:cubicBezTo>
                  <a:cubicBezTo>
                    <a:pt x="1361606" y="1030667"/>
                    <a:pt x="1368188" y="1048898"/>
                    <a:pt x="1361099" y="1059026"/>
                  </a:cubicBezTo>
                  <a:cubicBezTo>
                    <a:pt x="1354009" y="1069154"/>
                    <a:pt x="1328182" y="1074218"/>
                    <a:pt x="1283618" y="1074218"/>
                  </a:cubicBezTo>
                  <a:cubicBezTo>
                    <a:pt x="1099284" y="1082321"/>
                    <a:pt x="1007117" y="1081308"/>
                    <a:pt x="1007117" y="1071180"/>
                  </a:cubicBezTo>
                  <a:cubicBezTo>
                    <a:pt x="1007117" y="1054975"/>
                    <a:pt x="988886" y="1054975"/>
                    <a:pt x="952424" y="1071180"/>
                  </a:cubicBezTo>
                  <a:cubicBezTo>
                    <a:pt x="952424" y="1071180"/>
                    <a:pt x="944321" y="1075231"/>
                    <a:pt x="928116" y="1083334"/>
                  </a:cubicBezTo>
                  <a:cubicBezTo>
                    <a:pt x="905834" y="1099539"/>
                    <a:pt x="894693" y="1117770"/>
                    <a:pt x="894693" y="1138026"/>
                  </a:cubicBezTo>
                  <a:cubicBezTo>
                    <a:pt x="894693" y="1158283"/>
                    <a:pt x="887097" y="1189174"/>
                    <a:pt x="871904" y="1230700"/>
                  </a:cubicBezTo>
                  <a:cubicBezTo>
                    <a:pt x="856712" y="1272226"/>
                    <a:pt x="851648" y="1295521"/>
                    <a:pt x="856712" y="1300585"/>
                  </a:cubicBezTo>
                  <a:cubicBezTo>
                    <a:pt x="861776" y="1305649"/>
                    <a:pt x="888616" y="1295014"/>
                    <a:pt x="937232" y="1268681"/>
                  </a:cubicBezTo>
                  <a:cubicBezTo>
                    <a:pt x="973693" y="1248424"/>
                    <a:pt x="996482" y="1237790"/>
                    <a:pt x="1005597" y="1236777"/>
                  </a:cubicBezTo>
                  <a:cubicBezTo>
                    <a:pt x="1014713" y="1235764"/>
                    <a:pt x="1026360" y="1242347"/>
                    <a:pt x="1040540" y="1256527"/>
                  </a:cubicBezTo>
                  <a:cubicBezTo>
                    <a:pt x="1060796" y="1274758"/>
                    <a:pt x="1091181" y="1290456"/>
                    <a:pt x="1131694" y="1303623"/>
                  </a:cubicBezTo>
                  <a:cubicBezTo>
                    <a:pt x="1172207" y="1316790"/>
                    <a:pt x="1192464" y="1333502"/>
                    <a:pt x="1192464" y="1353758"/>
                  </a:cubicBezTo>
                  <a:cubicBezTo>
                    <a:pt x="1192464" y="1374014"/>
                    <a:pt x="1188412" y="1389713"/>
                    <a:pt x="1180310" y="1400854"/>
                  </a:cubicBezTo>
                  <a:cubicBezTo>
                    <a:pt x="1172207" y="1411995"/>
                    <a:pt x="1154989" y="1423643"/>
                    <a:pt x="1128656" y="1435797"/>
                  </a:cubicBezTo>
                  <a:cubicBezTo>
                    <a:pt x="1084091" y="1460105"/>
                    <a:pt x="1002052" y="1549233"/>
                    <a:pt x="882539" y="1703183"/>
                  </a:cubicBezTo>
                  <a:cubicBezTo>
                    <a:pt x="817718" y="1784209"/>
                    <a:pt x="779231" y="1830799"/>
                    <a:pt x="767077" y="1842952"/>
                  </a:cubicBezTo>
                  <a:cubicBezTo>
                    <a:pt x="744795" y="1867260"/>
                    <a:pt x="746821" y="1884478"/>
                    <a:pt x="773154" y="1894607"/>
                  </a:cubicBezTo>
                  <a:cubicBezTo>
                    <a:pt x="797462" y="1904735"/>
                    <a:pt x="820757" y="1903722"/>
                    <a:pt x="843039" y="1891568"/>
                  </a:cubicBezTo>
                  <a:cubicBezTo>
                    <a:pt x="865321" y="1879414"/>
                    <a:pt x="905834" y="1847004"/>
                    <a:pt x="964578" y="1794337"/>
                  </a:cubicBezTo>
                  <a:cubicBezTo>
                    <a:pt x="1136758" y="1638362"/>
                    <a:pt x="1222848" y="1553284"/>
                    <a:pt x="1222848" y="1539105"/>
                  </a:cubicBezTo>
                  <a:cubicBezTo>
                    <a:pt x="1222848" y="1533028"/>
                    <a:pt x="1237534" y="1517329"/>
                    <a:pt x="1266906" y="1492009"/>
                  </a:cubicBezTo>
                  <a:cubicBezTo>
                    <a:pt x="1296278" y="1466688"/>
                    <a:pt x="1320080" y="1439848"/>
                    <a:pt x="1338310" y="1411489"/>
                  </a:cubicBezTo>
                  <a:cubicBezTo>
                    <a:pt x="1352490" y="1393258"/>
                    <a:pt x="1361606" y="1383130"/>
                    <a:pt x="1365657" y="1381104"/>
                  </a:cubicBezTo>
                  <a:cubicBezTo>
                    <a:pt x="1371734" y="1425669"/>
                    <a:pt x="1378823" y="1474284"/>
                    <a:pt x="1386926" y="1526951"/>
                  </a:cubicBezTo>
                  <a:lnTo>
                    <a:pt x="1396042" y="1599874"/>
                  </a:lnTo>
                  <a:lnTo>
                    <a:pt x="1271464" y="1727490"/>
                  </a:lnTo>
                  <a:cubicBezTo>
                    <a:pt x="1186387" y="1812568"/>
                    <a:pt x="1118527" y="1877388"/>
                    <a:pt x="1067886" y="1921953"/>
                  </a:cubicBezTo>
                  <a:cubicBezTo>
                    <a:pt x="1001040" y="1982722"/>
                    <a:pt x="983822" y="2013107"/>
                    <a:pt x="1016232" y="2013107"/>
                  </a:cubicBezTo>
                  <a:cubicBezTo>
                    <a:pt x="1022309" y="2013107"/>
                    <a:pt x="1030412" y="2012094"/>
                    <a:pt x="1040540" y="2010069"/>
                  </a:cubicBezTo>
                  <a:cubicBezTo>
                    <a:pt x="1058771" y="2003992"/>
                    <a:pt x="1070924" y="2005004"/>
                    <a:pt x="1077001" y="2013107"/>
                  </a:cubicBezTo>
                  <a:cubicBezTo>
                    <a:pt x="1083078" y="2023235"/>
                    <a:pt x="1112957" y="2040960"/>
                    <a:pt x="1166636" y="2066280"/>
                  </a:cubicBezTo>
                  <a:cubicBezTo>
                    <a:pt x="1220316" y="2091601"/>
                    <a:pt x="1254246" y="2104261"/>
                    <a:pt x="1268425" y="2104261"/>
                  </a:cubicBezTo>
                  <a:cubicBezTo>
                    <a:pt x="1284630" y="2104261"/>
                    <a:pt x="1292733" y="2108313"/>
                    <a:pt x="1292733" y="2116415"/>
                  </a:cubicBezTo>
                  <a:cubicBezTo>
                    <a:pt x="1292733" y="2122492"/>
                    <a:pt x="1315015" y="2131608"/>
                    <a:pt x="1359580" y="2143761"/>
                  </a:cubicBezTo>
                  <a:cubicBezTo>
                    <a:pt x="1404144" y="2155915"/>
                    <a:pt x="1446683" y="2164018"/>
                    <a:pt x="1487196" y="2168069"/>
                  </a:cubicBezTo>
                  <a:cubicBezTo>
                    <a:pt x="1525683" y="2172121"/>
                    <a:pt x="1576831" y="2180730"/>
                    <a:pt x="1640638" y="2193896"/>
                  </a:cubicBezTo>
                  <a:cubicBezTo>
                    <a:pt x="1704446" y="2207063"/>
                    <a:pt x="1738882" y="2209595"/>
                    <a:pt x="1743947" y="2201493"/>
                  </a:cubicBezTo>
                  <a:cubicBezTo>
                    <a:pt x="1749011" y="2193390"/>
                    <a:pt x="1760658" y="2193896"/>
                    <a:pt x="1778889" y="2203012"/>
                  </a:cubicBezTo>
                  <a:lnTo>
                    <a:pt x="1805592" y="2210715"/>
                  </a:lnTo>
                  <a:lnTo>
                    <a:pt x="1672257" y="2491179"/>
                  </a:lnTo>
                  <a:lnTo>
                    <a:pt x="1557080" y="2465840"/>
                  </a:lnTo>
                  <a:cubicBezTo>
                    <a:pt x="1526696" y="2461789"/>
                    <a:pt x="1492766" y="2453686"/>
                    <a:pt x="1455292" y="2441532"/>
                  </a:cubicBezTo>
                  <a:cubicBezTo>
                    <a:pt x="1417817" y="2429378"/>
                    <a:pt x="1393003" y="2418237"/>
                    <a:pt x="1380849" y="2408109"/>
                  </a:cubicBezTo>
                  <a:cubicBezTo>
                    <a:pt x="1368695" y="2395955"/>
                    <a:pt x="1356541" y="2389878"/>
                    <a:pt x="1344387" y="2389878"/>
                  </a:cubicBezTo>
                  <a:cubicBezTo>
                    <a:pt x="1332234" y="2389878"/>
                    <a:pt x="1297291" y="2374179"/>
                    <a:pt x="1239560" y="2342782"/>
                  </a:cubicBezTo>
                  <a:cubicBezTo>
                    <a:pt x="1181829" y="2311384"/>
                    <a:pt x="1143848" y="2287583"/>
                    <a:pt x="1125617" y="2271377"/>
                  </a:cubicBezTo>
                  <a:cubicBezTo>
                    <a:pt x="1095232" y="2243018"/>
                    <a:pt x="1075989" y="2248082"/>
                    <a:pt x="1067886" y="2286570"/>
                  </a:cubicBezTo>
                  <a:cubicBezTo>
                    <a:pt x="1065860" y="2300749"/>
                    <a:pt x="1062822" y="2323032"/>
                    <a:pt x="1058771" y="2353416"/>
                  </a:cubicBezTo>
                  <a:cubicBezTo>
                    <a:pt x="1052694" y="2381775"/>
                    <a:pt x="1049149" y="2406590"/>
                    <a:pt x="1048136" y="2427859"/>
                  </a:cubicBezTo>
                  <a:cubicBezTo>
                    <a:pt x="1047123" y="2449128"/>
                    <a:pt x="1043072" y="2459763"/>
                    <a:pt x="1035982" y="2459763"/>
                  </a:cubicBezTo>
                  <a:cubicBezTo>
                    <a:pt x="1028892" y="2459763"/>
                    <a:pt x="1020283" y="2473942"/>
                    <a:pt x="1010155" y="2502301"/>
                  </a:cubicBezTo>
                  <a:cubicBezTo>
                    <a:pt x="1000027" y="2530660"/>
                    <a:pt x="989898" y="2544840"/>
                    <a:pt x="979770" y="2544840"/>
                  </a:cubicBezTo>
                  <a:cubicBezTo>
                    <a:pt x="969642" y="2544840"/>
                    <a:pt x="964578" y="2551930"/>
                    <a:pt x="964578" y="2566109"/>
                  </a:cubicBezTo>
                  <a:cubicBezTo>
                    <a:pt x="964578" y="2578263"/>
                    <a:pt x="932674" y="2613712"/>
                    <a:pt x="868866" y="2672456"/>
                  </a:cubicBezTo>
                  <a:cubicBezTo>
                    <a:pt x="805058" y="2731200"/>
                    <a:pt x="766064" y="2760572"/>
                    <a:pt x="751885" y="2760572"/>
                  </a:cubicBezTo>
                  <a:cubicBezTo>
                    <a:pt x="741756" y="2760572"/>
                    <a:pt x="736692" y="2767155"/>
                    <a:pt x="736692" y="2780322"/>
                  </a:cubicBezTo>
                  <a:cubicBezTo>
                    <a:pt x="736692" y="2793489"/>
                    <a:pt x="721500" y="2805136"/>
                    <a:pt x="691115" y="2815264"/>
                  </a:cubicBezTo>
                  <a:cubicBezTo>
                    <a:pt x="626294" y="2837547"/>
                    <a:pt x="559954" y="2815771"/>
                    <a:pt x="492095" y="2749937"/>
                  </a:cubicBezTo>
                  <a:cubicBezTo>
                    <a:pt x="424236" y="2684104"/>
                    <a:pt x="389293" y="2573199"/>
                    <a:pt x="387268" y="2417224"/>
                  </a:cubicBezTo>
                  <a:lnTo>
                    <a:pt x="387268" y="2292647"/>
                  </a:lnTo>
                  <a:lnTo>
                    <a:pt x="329537" y="2341262"/>
                  </a:lnTo>
                  <a:cubicBezTo>
                    <a:pt x="291049" y="2371647"/>
                    <a:pt x="249524" y="2411147"/>
                    <a:pt x="204959" y="2459763"/>
                  </a:cubicBezTo>
                  <a:cubicBezTo>
                    <a:pt x="164446" y="2502301"/>
                    <a:pt x="133048" y="2528129"/>
                    <a:pt x="110766" y="2537244"/>
                  </a:cubicBezTo>
                  <a:cubicBezTo>
                    <a:pt x="88484" y="2546360"/>
                    <a:pt x="69241" y="2540789"/>
                    <a:pt x="53035" y="2520532"/>
                  </a:cubicBezTo>
                  <a:cubicBezTo>
                    <a:pt x="28728" y="2494199"/>
                    <a:pt x="12522" y="2460269"/>
                    <a:pt x="4420" y="2418743"/>
                  </a:cubicBezTo>
                  <a:cubicBezTo>
                    <a:pt x="-3683" y="2377218"/>
                    <a:pt x="-644" y="2344301"/>
                    <a:pt x="13535" y="2319993"/>
                  </a:cubicBezTo>
                  <a:cubicBezTo>
                    <a:pt x="21638" y="2307839"/>
                    <a:pt x="26702" y="2287583"/>
                    <a:pt x="28728" y="2259224"/>
                  </a:cubicBezTo>
                  <a:cubicBezTo>
                    <a:pt x="30753" y="2230865"/>
                    <a:pt x="39869" y="2208582"/>
                    <a:pt x="56074" y="2192377"/>
                  </a:cubicBezTo>
                  <a:cubicBezTo>
                    <a:pt x="68228" y="2180223"/>
                    <a:pt x="74811" y="2174653"/>
                    <a:pt x="75824" y="2175666"/>
                  </a:cubicBezTo>
                  <a:cubicBezTo>
                    <a:pt x="76837" y="2176678"/>
                    <a:pt x="73292" y="2185287"/>
                    <a:pt x="65189" y="2201493"/>
                  </a:cubicBezTo>
                  <a:cubicBezTo>
                    <a:pt x="53035" y="2223775"/>
                    <a:pt x="49997" y="2236941"/>
                    <a:pt x="56074" y="2240993"/>
                  </a:cubicBezTo>
                  <a:cubicBezTo>
                    <a:pt x="68228" y="2253147"/>
                    <a:pt x="145202" y="2190351"/>
                    <a:pt x="286998" y="2052607"/>
                  </a:cubicBezTo>
                  <a:cubicBezTo>
                    <a:pt x="359921" y="1981709"/>
                    <a:pt x="404992" y="1935120"/>
                    <a:pt x="422210" y="1912837"/>
                  </a:cubicBezTo>
                  <a:cubicBezTo>
                    <a:pt x="439428" y="1890555"/>
                    <a:pt x="448037" y="1867260"/>
                    <a:pt x="448037" y="1842952"/>
                  </a:cubicBezTo>
                  <a:cubicBezTo>
                    <a:pt x="450063" y="1804465"/>
                    <a:pt x="441454" y="1783196"/>
                    <a:pt x="422210" y="1779144"/>
                  </a:cubicBezTo>
                  <a:cubicBezTo>
                    <a:pt x="402966" y="1775093"/>
                    <a:pt x="393345" y="1768003"/>
                    <a:pt x="393345" y="1757875"/>
                  </a:cubicBezTo>
                  <a:cubicBezTo>
                    <a:pt x="393345" y="1751798"/>
                    <a:pt x="401447" y="1748253"/>
                    <a:pt x="417652" y="1747240"/>
                  </a:cubicBezTo>
                  <a:cubicBezTo>
                    <a:pt x="433858" y="1746228"/>
                    <a:pt x="451076" y="1747240"/>
                    <a:pt x="469306" y="1750279"/>
                  </a:cubicBezTo>
                  <a:cubicBezTo>
                    <a:pt x="487537" y="1753317"/>
                    <a:pt x="497666" y="1757875"/>
                    <a:pt x="499691" y="1763952"/>
                  </a:cubicBezTo>
                  <a:cubicBezTo>
                    <a:pt x="505768" y="1776106"/>
                    <a:pt x="511339" y="1776106"/>
                    <a:pt x="516403" y="1763952"/>
                  </a:cubicBezTo>
                  <a:cubicBezTo>
                    <a:pt x="521467" y="1751798"/>
                    <a:pt x="529063" y="1745721"/>
                    <a:pt x="539191" y="1745721"/>
                  </a:cubicBezTo>
                  <a:cubicBezTo>
                    <a:pt x="547294" y="1745721"/>
                    <a:pt x="577679" y="1721413"/>
                    <a:pt x="630346" y="1672798"/>
                  </a:cubicBezTo>
                  <a:cubicBezTo>
                    <a:pt x="683012" y="1624182"/>
                    <a:pt x="709346" y="1595823"/>
                    <a:pt x="709346" y="1587721"/>
                  </a:cubicBezTo>
                  <a:cubicBezTo>
                    <a:pt x="709346" y="1579618"/>
                    <a:pt x="696686" y="1575567"/>
                    <a:pt x="671365" y="1575567"/>
                  </a:cubicBezTo>
                  <a:cubicBezTo>
                    <a:pt x="646044" y="1575567"/>
                    <a:pt x="617179" y="1563413"/>
                    <a:pt x="584768" y="1539105"/>
                  </a:cubicBezTo>
                  <a:cubicBezTo>
                    <a:pt x="564512" y="1522900"/>
                    <a:pt x="551345" y="1509227"/>
                    <a:pt x="545268" y="1498086"/>
                  </a:cubicBezTo>
                  <a:cubicBezTo>
                    <a:pt x="539191" y="1486945"/>
                    <a:pt x="537166" y="1471246"/>
                    <a:pt x="539191" y="1450989"/>
                  </a:cubicBezTo>
                  <a:cubicBezTo>
                    <a:pt x="543243" y="1394271"/>
                    <a:pt x="578692" y="1340591"/>
                    <a:pt x="645538" y="1289950"/>
                  </a:cubicBezTo>
                  <a:cubicBezTo>
                    <a:pt x="724538" y="1233232"/>
                    <a:pt x="790372" y="1170437"/>
                    <a:pt x="843039" y="1101565"/>
                  </a:cubicBezTo>
                  <a:cubicBezTo>
                    <a:pt x="863295" y="1077257"/>
                    <a:pt x="880513" y="1062064"/>
                    <a:pt x="894693" y="1055987"/>
                  </a:cubicBezTo>
                  <a:cubicBezTo>
                    <a:pt x="898744" y="1053962"/>
                    <a:pt x="897731" y="1052949"/>
                    <a:pt x="891654" y="1052949"/>
                  </a:cubicBezTo>
                  <a:cubicBezTo>
                    <a:pt x="879500" y="1050923"/>
                    <a:pt x="861270" y="1051936"/>
                    <a:pt x="836962" y="1055987"/>
                  </a:cubicBezTo>
                  <a:cubicBezTo>
                    <a:pt x="784295" y="1062064"/>
                    <a:pt x="749352" y="1069661"/>
                    <a:pt x="732134" y="1078776"/>
                  </a:cubicBezTo>
                  <a:cubicBezTo>
                    <a:pt x="714916" y="1087891"/>
                    <a:pt x="657186" y="1142078"/>
                    <a:pt x="558942" y="1241334"/>
                  </a:cubicBezTo>
                  <a:cubicBezTo>
                    <a:pt x="460697" y="1340591"/>
                    <a:pt x="408031" y="1390220"/>
                    <a:pt x="400941" y="1390220"/>
                  </a:cubicBezTo>
                  <a:cubicBezTo>
                    <a:pt x="393851" y="1390220"/>
                    <a:pt x="376127" y="1402374"/>
                    <a:pt x="347768" y="1426681"/>
                  </a:cubicBezTo>
                  <a:cubicBezTo>
                    <a:pt x="319408" y="1450989"/>
                    <a:pt x="296113" y="1462130"/>
                    <a:pt x="277882" y="1460105"/>
                  </a:cubicBezTo>
                  <a:cubicBezTo>
                    <a:pt x="259652" y="1458079"/>
                    <a:pt x="242434" y="1442887"/>
                    <a:pt x="226228" y="1414528"/>
                  </a:cubicBezTo>
                  <a:cubicBezTo>
                    <a:pt x="187741" y="1347681"/>
                    <a:pt x="178626" y="1288937"/>
                    <a:pt x="198882" y="1238296"/>
                  </a:cubicBezTo>
                  <a:cubicBezTo>
                    <a:pt x="211036" y="1209937"/>
                    <a:pt x="215594" y="1190693"/>
                    <a:pt x="212555" y="1180565"/>
                  </a:cubicBezTo>
                  <a:cubicBezTo>
                    <a:pt x="209517" y="1170437"/>
                    <a:pt x="213062" y="1161321"/>
                    <a:pt x="223190" y="1153219"/>
                  </a:cubicBezTo>
                  <a:cubicBezTo>
                    <a:pt x="227241" y="1151193"/>
                    <a:pt x="230786" y="1151700"/>
                    <a:pt x="233825" y="1154738"/>
                  </a:cubicBezTo>
                  <a:cubicBezTo>
                    <a:pt x="236863" y="1157776"/>
                    <a:pt x="238382" y="1163347"/>
                    <a:pt x="238382" y="1171450"/>
                  </a:cubicBezTo>
                  <a:cubicBezTo>
                    <a:pt x="238382" y="1187655"/>
                    <a:pt x="249524" y="1184616"/>
                    <a:pt x="271806" y="1162334"/>
                  </a:cubicBezTo>
                  <a:cubicBezTo>
                    <a:pt x="271806" y="1162334"/>
                    <a:pt x="274844" y="1159296"/>
                    <a:pt x="280921" y="1153219"/>
                  </a:cubicBezTo>
                  <a:cubicBezTo>
                    <a:pt x="311306" y="1122834"/>
                    <a:pt x="322447" y="1106629"/>
                    <a:pt x="314344" y="1104603"/>
                  </a:cubicBezTo>
                  <a:cubicBezTo>
                    <a:pt x="310293" y="1102578"/>
                    <a:pt x="301177" y="1107642"/>
                    <a:pt x="286998" y="1119796"/>
                  </a:cubicBezTo>
                  <a:cubicBezTo>
                    <a:pt x="272818" y="1131949"/>
                    <a:pt x="262690" y="1134988"/>
                    <a:pt x="256613" y="1128911"/>
                  </a:cubicBezTo>
                  <a:cubicBezTo>
                    <a:pt x="254588" y="1126885"/>
                    <a:pt x="254588" y="1124860"/>
                    <a:pt x="256613" y="1122834"/>
                  </a:cubicBezTo>
                  <a:lnTo>
                    <a:pt x="265729" y="1113719"/>
                  </a:lnTo>
                  <a:cubicBezTo>
                    <a:pt x="269780" y="1109667"/>
                    <a:pt x="274844" y="1106629"/>
                    <a:pt x="280921" y="1104603"/>
                  </a:cubicBezTo>
                  <a:cubicBezTo>
                    <a:pt x="331562" y="1078270"/>
                    <a:pt x="398409" y="1027122"/>
                    <a:pt x="481460" y="951160"/>
                  </a:cubicBezTo>
                  <a:cubicBezTo>
                    <a:pt x="564512" y="875198"/>
                    <a:pt x="607051" y="828102"/>
                    <a:pt x="609076" y="809871"/>
                  </a:cubicBezTo>
                  <a:cubicBezTo>
                    <a:pt x="609076" y="795691"/>
                    <a:pt x="597935" y="788602"/>
                    <a:pt x="575653" y="788602"/>
                  </a:cubicBezTo>
                  <a:cubicBezTo>
                    <a:pt x="547294" y="788602"/>
                    <a:pt x="528050" y="782018"/>
                    <a:pt x="517922" y="768852"/>
                  </a:cubicBezTo>
                  <a:cubicBezTo>
                    <a:pt x="507794" y="755685"/>
                    <a:pt x="500704" y="728845"/>
                    <a:pt x="496653" y="688332"/>
                  </a:cubicBezTo>
                  <a:cubicBezTo>
                    <a:pt x="492602" y="637691"/>
                    <a:pt x="500704" y="599203"/>
                    <a:pt x="520960" y="572870"/>
                  </a:cubicBezTo>
                  <a:cubicBezTo>
                    <a:pt x="541217" y="546536"/>
                    <a:pt x="562486" y="533370"/>
                    <a:pt x="584768" y="533370"/>
                  </a:cubicBezTo>
                  <a:cubicBezTo>
                    <a:pt x="607051" y="533370"/>
                    <a:pt x="648070" y="505517"/>
                    <a:pt x="707827" y="449812"/>
                  </a:cubicBezTo>
                  <a:cubicBezTo>
                    <a:pt x="767583" y="394106"/>
                    <a:pt x="805564" y="347010"/>
                    <a:pt x="821770" y="308523"/>
                  </a:cubicBezTo>
                  <a:cubicBezTo>
                    <a:pt x="840000" y="270035"/>
                    <a:pt x="848103" y="243195"/>
                    <a:pt x="846078" y="228003"/>
                  </a:cubicBezTo>
                  <a:cubicBezTo>
                    <a:pt x="844052" y="212811"/>
                    <a:pt x="829872" y="191035"/>
                    <a:pt x="803539" y="162676"/>
                  </a:cubicBezTo>
                  <a:cubicBezTo>
                    <a:pt x="771128" y="128240"/>
                    <a:pt x="748846" y="99881"/>
                    <a:pt x="736692" y="77598"/>
                  </a:cubicBezTo>
                  <a:cubicBezTo>
                    <a:pt x="724538" y="55316"/>
                    <a:pt x="711878" y="46707"/>
                    <a:pt x="698711" y="51772"/>
                  </a:cubicBezTo>
                  <a:cubicBezTo>
                    <a:pt x="685545" y="56836"/>
                    <a:pt x="679974" y="56329"/>
                    <a:pt x="682000" y="50252"/>
                  </a:cubicBezTo>
                  <a:cubicBezTo>
                    <a:pt x="682000" y="44175"/>
                    <a:pt x="686051" y="33034"/>
                    <a:pt x="694154" y="16829"/>
                  </a:cubicBezTo>
                  <a:cubicBezTo>
                    <a:pt x="702256" y="4675"/>
                    <a:pt x="710359" y="-895"/>
                    <a:pt x="718461" y="117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1C756D40-09B0-42FE-83BF-C6BFDA0E06CE}"/>
                </a:ext>
              </a:extLst>
            </p:cNvPr>
            <p:cNvSpPr/>
            <p:nvPr/>
          </p:nvSpPr>
          <p:spPr>
            <a:xfrm>
              <a:off x="9614741" y="2687382"/>
              <a:ext cx="542655" cy="1961335"/>
            </a:xfrm>
            <a:custGeom>
              <a:avLst/>
              <a:gdLst/>
              <a:ahLst/>
              <a:cxnLst/>
              <a:rect l="l" t="t" r="r" b="b"/>
              <a:pathLst>
                <a:path w="542655" h="1961335">
                  <a:moveTo>
                    <a:pt x="250200" y="95"/>
                  </a:moveTo>
                  <a:cubicBezTo>
                    <a:pt x="257353" y="285"/>
                    <a:pt x="263588" y="760"/>
                    <a:pt x="268905" y="1520"/>
                  </a:cubicBezTo>
                  <a:cubicBezTo>
                    <a:pt x="290175" y="4558"/>
                    <a:pt x="317015" y="14180"/>
                    <a:pt x="349425" y="30385"/>
                  </a:cubicBezTo>
                  <a:cubicBezTo>
                    <a:pt x="398041" y="56719"/>
                    <a:pt x="432983" y="79001"/>
                    <a:pt x="454252" y="97231"/>
                  </a:cubicBezTo>
                  <a:cubicBezTo>
                    <a:pt x="475522" y="115462"/>
                    <a:pt x="494259" y="140783"/>
                    <a:pt x="510464" y="173193"/>
                  </a:cubicBezTo>
                  <a:cubicBezTo>
                    <a:pt x="567182" y="278527"/>
                    <a:pt x="548952" y="343348"/>
                    <a:pt x="455772" y="367656"/>
                  </a:cubicBezTo>
                  <a:cubicBezTo>
                    <a:pt x="417284" y="377784"/>
                    <a:pt x="398041" y="389938"/>
                    <a:pt x="398041" y="404118"/>
                  </a:cubicBezTo>
                  <a:cubicBezTo>
                    <a:pt x="398041" y="418297"/>
                    <a:pt x="390951" y="425387"/>
                    <a:pt x="376771" y="425387"/>
                  </a:cubicBezTo>
                  <a:cubicBezTo>
                    <a:pt x="362592" y="425387"/>
                    <a:pt x="355502" y="429944"/>
                    <a:pt x="355502" y="439060"/>
                  </a:cubicBezTo>
                  <a:cubicBezTo>
                    <a:pt x="355502" y="448175"/>
                    <a:pt x="346893" y="455265"/>
                    <a:pt x="329675" y="460329"/>
                  </a:cubicBezTo>
                  <a:cubicBezTo>
                    <a:pt x="312457" y="465393"/>
                    <a:pt x="297264" y="481092"/>
                    <a:pt x="284098" y="507426"/>
                  </a:cubicBezTo>
                  <a:cubicBezTo>
                    <a:pt x="270931" y="533759"/>
                    <a:pt x="248649" y="570727"/>
                    <a:pt x="217251" y="618330"/>
                  </a:cubicBezTo>
                  <a:cubicBezTo>
                    <a:pt x="185854" y="665933"/>
                    <a:pt x="170155" y="709484"/>
                    <a:pt x="170155" y="748984"/>
                  </a:cubicBezTo>
                  <a:cubicBezTo>
                    <a:pt x="170155" y="788484"/>
                    <a:pt x="166104" y="811273"/>
                    <a:pt x="158001" y="817350"/>
                  </a:cubicBezTo>
                  <a:cubicBezTo>
                    <a:pt x="131668" y="831529"/>
                    <a:pt x="140783" y="877107"/>
                    <a:pt x="185347" y="954081"/>
                  </a:cubicBezTo>
                  <a:cubicBezTo>
                    <a:pt x="229912" y="1027005"/>
                    <a:pt x="256752" y="1085242"/>
                    <a:pt x="265867" y="1128794"/>
                  </a:cubicBezTo>
                  <a:cubicBezTo>
                    <a:pt x="274982" y="1172345"/>
                    <a:pt x="274476" y="1237672"/>
                    <a:pt x="264348" y="1324775"/>
                  </a:cubicBezTo>
                  <a:cubicBezTo>
                    <a:pt x="258271" y="1379468"/>
                    <a:pt x="259284" y="1405295"/>
                    <a:pt x="267386" y="1402256"/>
                  </a:cubicBezTo>
                  <a:cubicBezTo>
                    <a:pt x="275489" y="1399218"/>
                    <a:pt x="290681" y="1370352"/>
                    <a:pt x="312963" y="1315660"/>
                  </a:cubicBezTo>
                  <a:cubicBezTo>
                    <a:pt x="325117" y="1287301"/>
                    <a:pt x="332207" y="1274134"/>
                    <a:pt x="334233" y="1276160"/>
                  </a:cubicBezTo>
                  <a:cubicBezTo>
                    <a:pt x="336258" y="1276160"/>
                    <a:pt x="336258" y="1280211"/>
                    <a:pt x="334233" y="1288313"/>
                  </a:cubicBezTo>
                  <a:cubicBezTo>
                    <a:pt x="328156" y="1316673"/>
                    <a:pt x="324104" y="1335410"/>
                    <a:pt x="322079" y="1344525"/>
                  </a:cubicBezTo>
                  <a:cubicBezTo>
                    <a:pt x="320053" y="1353641"/>
                    <a:pt x="314989" y="1365288"/>
                    <a:pt x="306886" y="1379468"/>
                  </a:cubicBezTo>
                  <a:cubicBezTo>
                    <a:pt x="298784" y="1393647"/>
                    <a:pt x="293720" y="1465558"/>
                    <a:pt x="291694" y="1595199"/>
                  </a:cubicBezTo>
                  <a:cubicBezTo>
                    <a:pt x="287643" y="1813970"/>
                    <a:pt x="269412" y="1934496"/>
                    <a:pt x="237001" y="1956778"/>
                  </a:cubicBezTo>
                  <a:cubicBezTo>
                    <a:pt x="226873" y="1962855"/>
                    <a:pt x="207123" y="1962855"/>
                    <a:pt x="177751" y="1956778"/>
                  </a:cubicBezTo>
                  <a:cubicBezTo>
                    <a:pt x="148379" y="1950701"/>
                    <a:pt x="126604" y="1940573"/>
                    <a:pt x="112424" y="1926393"/>
                  </a:cubicBezTo>
                  <a:cubicBezTo>
                    <a:pt x="94193" y="1912214"/>
                    <a:pt x="70898" y="1874739"/>
                    <a:pt x="42539" y="1813970"/>
                  </a:cubicBezTo>
                  <a:cubicBezTo>
                    <a:pt x="14180" y="1753200"/>
                    <a:pt x="0" y="1712687"/>
                    <a:pt x="0" y="1692431"/>
                  </a:cubicBezTo>
                  <a:cubicBezTo>
                    <a:pt x="0" y="1633687"/>
                    <a:pt x="19244" y="1551648"/>
                    <a:pt x="57731" y="1446314"/>
                  </a:cubicBezTo>
                  <a:cubicBezTo>
                    <a:pt x="75962" y="1397699"/>
                    <a:pt x="88116" y="1352122"/>
                    <a:pt x="94193" y="1309583"/>
                  </a:cubicBezTo>
                  <a:cubicBezTo>
                    <a:pt x="100270" y="1267044"/>
                    <a:pt x="107360" y="1234634"/>
                    <a:pt x="115462" y="1212352"/>
                  </a:cubicBezTo>
                  <a:cubicBezTo>
                    <a:pt x="143822" y="1139428"/>
                    <a:pt x="134706" y="1078659"/>
                    <a:pt x="88116" y="1030043"/>
                  </a:cubicBezTo>
                  <a:cubicBezTo>
                    <a:pt x="57731" y="997633"/>
                    <a:pt x="42033" y="951043"/>
                    <a:pt x="41020" y="890273"/>
                  </a:cubicBezTo>
                  <a:cubicBezTo>
                    <a:pt x="40007" y="829504"/>
                    <a:pt x="53680" y="784940"/>
                    <a:pt x="82039" y="756580"/>
                  </a:cubicBezTo>
                  <a:cubicBezTo>
                    <a:pt x="128629" y="709991"/>
                    <a:pt x="176738" y="641118"/>
                    <a:pt x="226367" y="549964"/>
                  </a:cubicBezTo>
                  <a:cubicBezTo>
                    <a:pt x="275995" y="458810"/>
                    <a:pt x="301822" y="392976"/>
                    <a:pt x="303848" y="352463"/>
                  </a:cubicBezTo>
                  <a:cubicBezTo>
                    <a:pt x="303848" y="320053"/>
                    <a:pt x="300809" y="297771"/>
                    <a:pt x="294732" y="285617"/>
                  </a:cubicBezTo>
                  <a:cubicBezTo>
                    <a:pt x="288656" y="273463"/>
                    <a:pt x="276502" y="267386"/>
                    <a:pt x="258271" y="267386"/>
                  </a:cubicBezTo>
                  <a:cubicBezTo>
                    <a:pt x="242066" y="267386"/>
                    <a:pt x="225354" y="248142"/>
                    <a:pt x="208136" y="209655"/>
                  </a:cubicBezTo>
                  <a:cubicBezTo>
                    <a:pt x="190918" y="171168"/>
                    <a:pt x="175219" y="151924"/>
                    <a:pt x="161040" y="151924"/>
                  </a:cubicBezTo>
                  <a:cubicBezTo>
                    <a:pt x="148886" y="151924"/>
                    <a:pt x="135719" y="137238"/>
                    <a:pt x="121539" y="107866"/>
                  </a:cubicBezTo>
                  <a:cubicBezTo>
                    <a:pt x="107360" y="78494"/>
                    <a:pt x="102296" y="55706"/>
                    <a:pt x="106347" y="39500"/>
                  </a:cubicBezTo>
                  <a:cubicBezTo>
                    <a:pt x="112424" y="21270"/>
                    <a:pt x="130655" y="10128"/>
                    <a:pt x="161040" y="6077"/>
                  </a:cubicBezTo>
                  <a:cubicBezTo>
                    <a:pt x="199020" y="1520"/>
                    <a:pt x="228741" y="-474"/>
                    <a:pt x="250200" y="95"/>
                  </a:cubicBezTo>
                  <a:close/>
                </a:path>
              </a:pathLst>
            </a:custGeom>
            <a:grpFill/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文本框 407">
              <a:extLst>
                <a:ext uri="{FF2B5EF4-FFF2-40B4-BE49-F238E27FC236}">
                  <a16:creationId xmlns="" xmlns:a16="http://schemas.microsoft.com/office/drawing/2014/main" id="{8F1AF388-6AFB-49B6-B40D-9A4DC84C6F27}"/>
                </a:ext>
              </a:extLst>
            </p:cNvPr>
            <p:cNvSpPr txBox="1"/>
            <p:nvPr/>
          </p:nvSpPr>
          <p:spPr>
            <a:xfrm rot="20786962" flipH="1">
              <a:off x="11282733" y="3881205"/>
              <a:ext cx="1316083" cy="520959"/>
            </a:xfrm>
            <a:custGeom>
              <a:avLst/>
              <a:gdLst>
                <a:gd name="connsiteX0" fmla="*/ 577068 w 1316083"/>
                <a:gd name="connsiteY0" fmla="*/ 421441 h 520959"/>
                <a:gd name="connsiteX1" fmla="*/ 602869 w 1316083"/>
                <a:gd name="connsiteY1" fmla="*/ 421441 h 520959"/>
                <a:gd name="connsiteX2" fmla="*/ 602868 w 1316083"/>
                <a:gd name="connsiteY2" fmla="*/ 426970 h 520959"/>
                <a:gd name="connsiteX3" fmla="*/ 577069 w 1316083"/>
                <a:gd name="connsiteY3" fmla="*/ 426970 h 520959"/>
                <a:gd name="connsiteX4" fmla="*/ 553110 w 1316083"/>
                <a:gd name="connsiteY4" fmla="*/ 421441 h 520959"/>
                <a:gd name="connsiteX5" fmla="*/ 566010 w 1316083"/>
                <a:gd name="connsiteY5" fmla="*/ 421441 h 520959"/>
                <a:gd name="connsiteX6" fmla="*/ 566010 w 1316083"/>
                <a:gd name="connsiteY6" fmla="*/ 426970 h 520959"/>
                <a:gd name="connsiteX7" fmla="*/ 553110 w 1316083"/>
                <a:gd name="connsiteY7" fmla="*/ 426970 h 520959"/>
                <a:gd name="connsiteX8" fmla="*/ 366974 w 1316083"/>
                <a:gd name="connsiteY8" fmla="*/ 421441 h 520959"/>
                <a:gd name="connsiteX9" fmla="*/ 370660 w 1316083"/>
                <a:gd name="connsiteY9" fmla="*/ 425127 h 520959"/>
                <a:gd name="connsiteX10" fmla="*/ 359603 w 1316083"/>
                <a:gd name="connsiteY10" fmla="*/ 430655 h 520959"/>
                <a:gd name="connsiteX11" fmla="*/ 359603 w 1316083"/>
                <a:gd name="connsiteY11" fmla="*/ 425127 h 520959"/>
                <a:gd name="connsiteX12" fmla="*/ 435162 w 1316083"/>
                <a:gd name="connsiteY12" fmla="*/ 397484 h 520959"/>
                <a:gd name="connsiteX13" fmla="*/ 448062 w 1316083"/>
                <a:gd name="connsiteY13" fmla="*/ 397484 h 520959"/>
                <a:gd name="connsiteX14" fmla="*/ 448062 w 1316083"/>
                <a:gd name="connsiteY14" fmla="*/ 403011 h 520959"/>
                <a:gd name="connsiteX15" fmla="*/ 435162 w 1316083"/>
                <a:gd name="connsiteY15" fmla="*/ 403011 h 520959"/>
                <a:gd name="connsiteX16" fmla="*/ 374346 w 1316083"/>
                <a:gd name="connsiteY16" fmla="*/ 397484 h 520959"/>
                <a:gd name="connsiteX17" fmla="*/ 416733 w 1316083"/>
                <a:gd name="connsiteY17" fmla="*/ 397483 h 520959"/>
                <a:gd name="connsiteX18" fmla="*/ 416733 w 1316083"/>
                <a:gd name="connsiteY18" fmla="*/ 403011 h 520959"/>
                <a:gd name="connsiteX19" fmla="*/ 374346 w 1316083"/>
                <a:gd name="connsiteY19" fmla="*/ 403011 h 520959"/>
                <a:gd name="connsiteX20" fmla="*/ 331958 w 1316083"/>
                <a:gd name="connsiteY20" fmla="*/ 379054 h 520959"/>
                <a:gd name="connsiteX21" fmla="*/ 341174 w 1316083"/>
                <a:gd name="connsiteY21" fmla="*/ 379054 h 520959"/>
                <a:gd name="connsiteX22" fmla="*/ 341173 w 1316083"/>
                <a:gd name="connsiteY22" fmla="*/ 386426 h 520959"/>
                <a:gd name="connsiteX23" fmla="*/ 331958 w 1316083"/>
                <a:gd name="connsiteY23" fmla="*/ 386426 h 520959"/>
                <a:gd name="connsiteX24" fmla="*/ 1070972 w 1316083"/>
                <a:gd name="connsiteY24" fmla="*/ 10468 h 520959"/>
                <a:gd name="connsiteX25" fmla="*/ 1059916 w 1316083"/>
                <a:gd name="connsiteY25" fmla="*/ 28897 h 520959"/>
                <a:gd name="connsiteX26" fmla="*/ 1056231 w 1316083"/>
                <a:gd name="connsiteY26" fmla="*/ 23368 h 520959"/>
                <a:gd name="connsiteX27" fmla="*/ 1056230 w 1316083"/>
                <a:gd name="connsiteY27" fmla="*/ 30740 h 520959"/>
                <a:gd name="connsiteX28" fmla="*/ 1039643 w 1316083"/>
                <a:gd name="connsiteY28" fmla="*/ 38112 h 520959"/>
                <a:gd name="connsiteX29" fmla="*/ 993571 w 1316083"/>
                <a:gd name="connsiteY29" fmla="*/ 76813 h 520959"/>
                <a:gd name="connsiteX30" fmla="*/ 997256 w 1316083"/>
                <a:gd name="connsiteY30" fmla="*/ 78656 h 520959"/>
                <a:gd name="connsiteX31" fmla="*/ 857194 w 1316083"/>
                <a:gd name="connsiteY31" fmla="*/ 161588 h 520959"/>
                <a:gd name="connsiteX32" fmla="*/ 689487 w 1316083"/>
                <a:gd name="connsiteY32" fmla="*/ 222405 h 520959"/>
                <a:gd name="connsiteX33" fmla="*/ 647099 w 1316083"/>
                <a:gd name="connsiteY33" fmla="*/ 224248 h 520959"/>
                <a:gd name="connsiteX34" fmla="*/ 602868 w 1316083"/>
                <a:gd name="connsiteY34" fmla="*/ 235305 h 520959"/>
                <a:gd name="connsiteX35" fmla="*/ 573382 w 1316083"/>
                <a:gd name="connsiteY35" fmla="*/ 238992 h 520959"/>
                <a:gd name="connsiteX36" fmla="*/ 530994 w 1316083"/>
                <a:gd name="connsiteY36" fmla="*/ 240834 h 520959"/>
                <a:gd name="connsiteX37" fmla="*/ 530994 w 1316083"/>
                <a:gd name="connsiteY37" fmla="*/ 246364 h 520959"/>
                <a:gd name="connsiteX38" fmla="*/ 319058 w 1316083"/>
                <a:gd name="connsiteY38" fmla="*/ 270321 h 520959"/>
                <a:gd name="connsiteX39" fmla="*/ 269299 w 1316083"/>
                <a:gd name="connsiteY39" fmla="*/ 274006 h 520959"/>
                <a:gd name="connsiteX40" fmla="*/ 219540 w 1316083"/>
                <a:gd name="connsiteY40" fmla="*/ 277693 h 520959"/>
                <a:gd name="connsiteX41" fmla="*/ 193739 w 1316083"/>
                <a:gd name="connsiteY41" fmla="*/ 281378 h 520959"/>
                <a:gd name="connsiteX42" fmla="*/ 178995 w 1316083"/>
                <a:gd name="connsiteY42" fmla="*/ 285065 h 520959"/>
                <a:gd name="connsiteX43" fmla="*/ 103435 w 1316083"/>
                <a:gd name="connsiteY43" fmla="*/ 285065 h 520959"/>
                <a:gd name="connsiteX44" fmla="*/ 129236 w 1316083"/>
                <a:gd name="connsiteY44" fmla="*/ 301650 h 520959"/>
                <a:gd name="connsiteX45" fmla="*/ 135687 w 1316083"/>
                <a:gd name="connsiteY45" fmla="*/ 299807 h 520959"/>
                <a:gd name="connsiteX46" fmla="*/ 140293 w 1316083"/>
                <a:gd name="connsiteY46" fmla="*/ 297965 h 520959"/>
                <a:gd name="connsiteX47" fmla="*/ 151350 w 1316083"/>
                <a:gd name="connsiteY47" fmla="*/ 302572 h 520959"/>
                <a:gd name="connsiteX48" fmla="*/ 160565 w 1316083"/>
                <a:gd name="connsiteY48" fmla="*/ 307180 h 520959"/>
                <a:gd name="connsiteX49" fmla="*/ 197424 w 1316083"/>
                <a:gd name="connsiteY49" fmla="*/ 312709 h 520959"/>
                <a:gd name="connsiteX50" fmla="*/ 232440 w 1316083"/>
                <a:gd name="connsiteY50" fmla="*/ 318237 h 520959"/>
                <a:gd name="connsiteX51" fmla="*/ 237048 w 1316083"/>
                <a:gd name="connsiteY51" fmla="*/ 316394 h 520959"/>
                <a:gd name="connsiteX52" fmla="*/ 241655 w 1316083"/>
                <a:gd name="connsiteY52" fmla="*/ 314551 h 520959"/>
                <a:gd name="connsiteX53" fmla="*/ 265613 w 1316083"/>
                <a:gd name="connsiteY53" fmla="*/ 323766 h 520959"/>
                <a:gd name="connsiteX54" fmla="*/ 204796 w 1316083"/>
                <a:gd name="connsiteY54" fmla="*/ 331138 h 520959"/>
                <a:gd name="connsiteX55" fmla="*/ 164253 w 1316083"/>
                <a:gd name="connsiteY55" fmla="*/ 331138 h 520959"/>
                <a:gd name="connsiteX56" fmla="*/ 231 w 1316083"/>
                <a:gd name="connsiteY56" fmla="*/ 355095 h 520959"/>
                <a:gd name="connsiteX57" fmla="*/ 11288 w 1316083"/>
                <a:gd name="connsiteY57" fmla="*/ 366154 h 520959"/>
                <a:gd name="connsiteX58" fmla="*/ 40775 w 1316083"/>
                <a:gd name="connsiteY58" fmla="*/ 369839 h 520959"/>
                <a:gd name="connsiteX59" fmla="*/ 53677 w 1316083"/>
                <a:gd name="connsiteY59" fmla="*/ 367997 h 520959"/>
                <a:gd name="connsiteX60" fmla="*/ 64734 w 1316083"/>
                <a:gd name="connsiteY60" fmla="*/ 367997 h 520959"/>
                <a:gd name="connsiteX61" fmla="*/ 70263 w 1316083"/>
                <a:gd name="connsiteY61" fmla="*/ 370761 h 520959"/>
                <a:gd name="connsiteX62" fmla="*/ 75791 w 1316083"/>
                <a:gd name="connsiteY62" fmla="*/ 373525 h 520959"/>
                <a:gd name="connsiteX63" fmla="*/ 142136 w 1316083"/>
                <a:gd name="connsiteY63" fmla="*/ 368917 h 520959"/>
                <a:gd name="connsiteX64" fmla="*/ 206639 w 1316083"/>
                <a:gd name="connsiteY64" fmla="*/ 364310 h 520959"/>
                <a:gd name="connsiteX65" fmla="*/ 251791 w 1316083"/>
                <a:gd name="connsiteY65" fmla="*/ 368917 h 520959"/>
                <a:gd name="connsiteX66" fmla="*/ 315372 w 1316083"/>
                <a:gd name="connsiteY66" fmla="*/ 375367 h 520959"/>
                <a:gd name="connsiteX67" fmla="*/ 298785 w 1316083"/>
                <a:gd name="connsiteY67" fmla="*/ 386426 h 520959"/>
                <a:gd name="connsiteX68" fmla="*/ 330116 w 1316083"/>
                <a:gd name="connsiteY68" fmla="*/ 388269 h 520959"/>
                <a:gd name="connsiteX69" fmla="*/ 359603 w 1316083"/>
                <a:gd name="connsiteY69" fmla="*/ 388268 h 520959"/>
                <a:gd name="connsiteX70" fmla="*/ 372502 w 1316083"/>
                <a:gd name="connsiteY70" fmla="*/ 403011 h 520959"/>
                <a:gd name="connsiteX71" fmla="*/ 339331 w 1316083"/>
                <a:gd name="connsiteY71" fmla="*/ 401168 h 520959"/>
                <a:gd name="connsiteX72" fmla="*/ 320902 w 1316083"/>
                <a:gd name="connsiteY72" fmla="*/ 421440 h 520959"/>
                <a:gd name="connsiteX73" fmla="*/ 341173 w 1316083"/>
                <a:gd name="connsiteY73" fmla="*/ 423285 h 520959"/>
                <a:gd name="connsiteX74" fmla="*/ 335644 w 1316083"/>
                <a:gd name="connsiteY74" fmla="*/ 428813 h 520959"/>
                <a:gd name="connsiteX75" fmla="*/ 271141 w 1316083"/>
                <a:gd name="connsiteY75" fmla="*/ 434342 h 520959"/>
                <a:gd name="connsiteX76" fmla="*/ 171625 w 1316083"/>
                <a:gd name="connsiteY76" fmla="*/ 447242 h 520959"/>
                <a:gd name="connsiteX77" fmla="*/ 138451 w 1316083"/>
                <a:gd name="connsiteY77" fmla="*/ 452771 h 520959"/>
                <a:gd name="connsiteX78" fmla="*/ 194661 w 1316083"/>
                <a:gd name="connsiteY78" fmla="*/ 450007 h 520959"/>
                <a:gd name="connsiteX79" fmla="*/ 235204 w 1316083"/>
                <a:gd name="connsiteY79" fmla="*/ 447242 h 520959"/>
                <a:gd name="connsiteX80" fmla="*/ 250870 w 1316083"/>
                <a:gd name="connsiteY80" fmla="*/ 445399 h 520959"/>
                <a:gd name="connsiteX81" fmla="*/ 267456 w 1316083"/>
                <a:gd name="connsiteY81" fmla="*/ 443556 h 520959"/>
                <a:gd name="connsiteX82" fmla="*/ 280356 w 1316083"/>
                <a:gd name="connsiteY82" fmla="*/ 447242 h 520959"/>
                <a:gd name="connsiteX83" fmla="*/ 303392 w 1316083"/>
                <a:gd name="connsiteY83" fmla="*/ 441714 h 520959"/>
                <a:gd name="connsiteX84" fmla="*/ 326429 w 1316083"/>
                <a:gd name="connsiteY84" fmla="*/ 436185 h 520959"/>
                <a:gd name="connsiteX85" fmla="*/ 340251 w 1316083"/>
                <a:gd name="connsiteY85" fmla="*/ 439871 h 520959"/>
                <a:gd name="connsiteX86" fmla="*/ 354073 w 1316083"/>
                <a:gd name="connsiteY86" fmla="*/ 443557 h 520959"/>
                <a:gd name="connsiteX87" fmla="*/ 357760 w 1316083"/>
                <a:gd name="connsiteY87" fmla="*/ 436184 h 520959"/>
                <a:gd name="connsiteX88" fmla="*/ 394619 w 1316083"/>
                <a:gd name="connsiteY88" fmla="*/ 432499 h 520959"/>
                <a:gd name="connsiteX89" fmla="*/ 416733 w 1316083"/>
                <a:gd name="connsiteY89" fmla="*/ 436184 h 520959"/>
                <a:gd name="connsiteX90" fmla="*/ 438849 w 1316083"/>
                <a:gd name="connsiteY90" fmla="*/ 439871 h 520959"/>
                <a:gd name="connsiteX91" fmla="*/ 446589 w 1316083"/>
                <a:gd name="connsiteY91" fmla="*/ 438027 h 520959"/>
                <a:gd name="connsiteX92" fmla="*/ 435163 w 1316083"/>
                <a:gd name="connsiteY92" fmla="*/ 438027 h 520959"/>
                <a:gd name="connsiteX93" fmla="*/ 435162 w 1316083"/>
                <a:gd name="connsiteY93" fmla="*/ 434342 h 520959"/>
                <a:gd name="connsiteX94" fmla="*/ 425948 w 1316083"/>
                <a:gd name="connsiteY94" fmla="*/ 434342 h 520959"/>
                <a:gd name="connsiteX95" fmla="*/ 425948 w 1316083"/>
                <a:gd name="connsiteY95" fmla="*/ 428813 h 520959"/>
                <a:gd name="connsiteX96" fmla="*/ 435163 w 1316083"/>
                <a:gd name="connsiteY96" fmla="*/ 428813 h 520959"/>
                <a:gd name="connsiteX97" fmla="*/ 435162 w 1316083"/>
                <a:gd name="connsiteY97" fmla="*/ 430655 h 520959"/>
                <a:gd name="connsiteX98" fmla="*/ 451749 w 1316083"/>
                <a:gd name="connsiteY98" fmla="*/ 430655 h 520959"/>
                <a:gd name="connsiteX99" fmla="*/ 451749 w 1316083"/>
                <a:gd name="connsiteY99" fmla="*/ 434342 h 520959"/>
                <a:gd name="connsiteX100" fmla="*/ 455435 w 1316083"/>
                <a:gd name="connsiteY100" fmla="*/ 430655 h 520959"/>
                <a:gd name="connsiteX101" fmla="*/ 468336 w 1316083"/>
                <a:gd name="connsiteY101" fmla="*/ 421441 h 520959"/>
                <a:gd name="connsiteX102" fmla="*/ 473863 w 1316083"/>
                <a:gd name="connsiteY102" fmla="*/ 425127 h 520959"/>
                <a:gd name="connsiteX103" fmla="*/ 479393 w 1316083"/>
                <a:gd name="connsiteY103" fmla="*/ 428813 h 520959"/>
                <a:gd name="connsiteX104" fmla="*/ 490450 w 1316083"/>
                <a:gd name="connsiteY104" fmla="*/ 421441 h 520959"/>
                <a:gd name="connsiteX105" fmla="*/ 518094 w 1316083"/>
                <a:gd name="connsiteY105" fmla="*/ 434342 h 520959"/>
                <a:gd name="connsiteX106" fmla="*/ 400146 w 1316083"/>
                <a:gd name="connsiteY106" fmla="*/ 458301 h 520959"/>
                <a:gd name="connsiteX107" fmla="*/ 448062 w 1316083"/>
                <a:gd name="connsiteY107" fmla="*/ 461064 h 520959"/>
                <a:gd name="connsiteX108" fmla="*/ 488608 w 1316083"/>
                <a:gd name="connsiteY108" fmla="*/ 463828 h 520959"/>
                <a:gd name="connsiteX109" fmla="*/ 523624 w 1316083"/>
                <a:gd name="connsiteY109" fmla="*/ 461986 h 520959"/>
                <a:gd name="connsiteX110" fmla="*/ 523623 w 1316083"/>
                <a:gd name="connsiteY110" fmla="*/ 463828 h 520959"/>
                <a:gd name="connsiteX111" fmla="*/ 470179 w 1316083"/>
                <a:gd name="connsiteY111" fmla="*/ 485944 h 520959"/>
                <a:gd name="connsiteX112" fmla="*/ 483079 w 1316083"/>
                <a:gd name="connsiteY112" fmla="*/ 493315 h 520959"/>
                <a:gd name="connsiteX113" fmla="*/ 473864 w 1316083"/>
                <a:gd name="connsiteY113" fmla="*/ 497002 h 520959"/>
                <a:gd name="connsiteX114" fmla="*/ 486765 w 1316083"/>
                <a:gd name="connsiteY114" fmla="*/ 494237 h 520959"/>
                <a:gd name="connsiteX115" fmla="*/ 499665 w 1316083"/>
                <a:gd name="connsiteY115" fmla="*/ 491473 h 520959"/>
                <a:gd name="connsiteX116" fmla="*/ 521781 w 1316083"/>
                <a:gd name="connsiteY116" fmla="*/ 500687 h 520959"/>
                <a:gd name="connsiteX117" fmla="*/ 567852 w 1316083"/>
                <a:gd name="connsiteY117" fmla="*/ 504373 h 520959"/>
                <a:gd name="connsiteX118" fmla="*/ 572461 w 1316083"/>
                <a:gd name="connsiteY118" fmla="*/ 501609 h 520959"/>
                <a:gd name="connsiteX119" fmla="*/ 577069 w 1316083"/>
                <a:gd name="connsiteY119" fmla="*/ 498844 h 520959"/>
                <a:gd name="connsiteX120" fmla="*/ 586282 w 1316083"/>
                <a:gd name="connsiteY120" fmla="*/ 501609 h 520959"/>
                <a:gd name="connsiteX121" fmla="*/ 591811 w 1316083"/>
                <a:gd name="connsiteY121" fmla="*/ 504372 h 520959"/>
                <a:gd name="connsiteX122" fmla="*/ 630513 w 1316083"/>
                <a:gd name="connsiteY122" fmla="*/ 506216 h 520959"/>
                <a:gd name="connsiteX123" fmla="*/ 593654 w 1316083"/>
                <a:gd name="connsiteY123" fmla="*/ 520959 h 520959"/>
                <a:gd name="connsiteX124" fmla="*/ 696859 w 1316083"/>
                <a:gd name="connsiteY124" fmla="*/ 508979 h 520959"/>
                <a:gd name="connsiteX125" fmla="*/ 709759 w 1316083"/>
                <a:gd name="connsiteY125" fmla="*/ 502530 h 520959"/>
                <a:gd name="connsiteX126" fmla="*/ 794533 w 1316083"/>
                <a:gd name="connsiteY126" fmla="*/ 497002 h 520959"/>
                <a:gd name="connsiteX127" fmla="*/ 875623 w 1316083"/>
                <a:gd name="connsiteY127" fmla="*/ 467515 h 520959"/>
                <a:gd name="connsiteX128" fmla="*/ 864565 w 1316083"/>
                <a:gd name="connsiteY128" fmla="*/ 461986 h 520959"/>
                <a:gd name="connsiteX129" fmla="*/ 892209 w 1316083"/>
                <a:gd name="connsiteY129" fmla="*/ 456456 h 520959"/>
                <a:gd name="connsiteX130" fmla="*/ 1048858 w 1316083"/>
                <a:gd name="connsiteY130" fmla="*/ 390112 h 520959"/>
                <a:gd name="connsiteX131" fmla="*/ 1161277 w 1316083"/>
                <a:gd name="connsiteY131" fmla="*/ 312709 h 520959"/>
                <a:gd name="connsiteX132" fmla="*/ 1176021 w 1316083"/>
                <a:gd name="connsiteY132" fmla="*/ 310865 h 520959"/>
                <a:gd name="connsiteX133" fmla="*/ 1249738 w 1316083"/>
                <a:gd name="connsiteY133" fmla="*/ 222405 h 520959"/>
                <a:gd name="connsiteX134" fmla="*/ 1260795 w 1316083"/>
                <a:gd name="connsiteY134" fmla="*/ 224248 h 520959"/>
                <a:gd name="connsiteX135" fmla="*/ 1255266 w 1316083"/>
                <a:gd name="connsiteY135" fmla="*/ 220563 h 520959"/>
                <a:gd name="connsiteX136" fmla="*/ 1247896 w 1316083"/>
                <a:gd name="connsiteY136" fmla="*/ 216875 h 520959"/>
                <a:gd name="connsiteX137" fmla="*/ 1257108 w 1316083"/>
                <a:gd name="connsiteY137" fmla="*/ 207661 h 520959"/>
                <a:gd name="connsiteX138" fmla="*/ 1281067 w 1316083"/>
                <a:gd name="connsiteY138" fmla="*/ 185546 h 520959"/>
                <a:gd name="connsiteX139" fmla="*/ 1275537 w 1316083"/>
                <a:gd name="connsiteY139" fmla="*/ 188311 h 520959"/>
                <a:gd name="connsiteX140" fmla="*/ 1270010 w 1316083"/>
                <a:gd name="connsiteY140" fmla="*/ 191074 h 520959"/>
                <a:gd name="connsiteX141" fmla="*/ 1268167 w 1316083"/>
                <a:gd name="connsiteY141" fmla="*/ 187389 h 520959"/>
                <a:gd name="connsiteX142" fmla="*/ 1279619 w 1316083"/>
                <a:gd name="connsiteY142" fmla="*/ 176785 h 520959"/>
                <a:gd name="connsiteX143" fmla="*/ 1275537 w 1316083"/>
                <a:gd name="connsiteY143" fmla="*/ 176332 h 520959"/>
                <a:gd name="connsiteX144" fmla="*/ 1289360 w 1316083"/>
                <a:gd name="connsiteY144" fmla="*/ 153295 h 520959"/>
                <a:gd name="connsiteX145" fmla="*/ 1295810 w 1316083"/>
                <a:gd name="connsiteY145" fmla="*/ 131180 h 520959"/>
                <a:gd name="connsiteX146" fmla="*/ 1308711 w 1316083"/>
                <a:gd name="connsiteY146" fmla="*/ 113672 h 520959"/>
                <a:gd name="connsiteX147" fmla="*/ 1316083 w 1316083"/>
                <a:gd name="connsiteY147" fmla="*/ 89713 h 520959"/>
                <a:gd name="connsiteX148" fmla="*/ 1316083 w 1316083"/>
                <a:gd name="connsiteY148" fmla="*/ 74971 h 520959"/>
                <a:gd name="connsiteX149" fmla="*/ 1299497 w 1316083"/>
                <a:gd name="connsiteY149" fmla="*/ 58384 h 520959"/>
                <a:gd name="connsiteX150" fmla="*/ 1306869 w 1316083"/>
                <a:gd name="connsiteY150" fmla="*/ 32583 h 520959"/>
                <a:gd name="connsiteX151" fmla="*/ 1307330 w 1316083"/>
                <a:gd name="connsiteY151" fmla="*/ 1253 h 520959"/>
                <a:gd name="connsiteX152" fmla="*/ 1307559 w 1316083"/>
                <a:gd name="connsiteY152" fmla="*/ 0 h 520959"/>
                <a:gd name="connsiteX153" fmla="*/ 1083899 w 1316083"/>
                <a:gd name="connsiteY153" fmla="*/ 7364 h 520959"/>
                <a:gd name="connsiteX154" fmla="*/ 1074660 w 1316083"/>
                <a:gd name="connsiteY154" fmla="*/ 19682 h 520959"/>
                <a:gd name="connsiteX155" fmla="*/ 1070972 w 1316083"/>
                <a:gd name="connsiteY155" fmla="*/ 10468 h 520959"/>
                <a:gd name="connsiteX0" fmla="*/ 577068 w 1316083"/>
                <a:gd name="connsiteY0" fmla="*/ 421441 h 520959"/>
                <a:gd name="connsiteX1" fmla="*/ 602869 w 1316083"/>
                <a:gd name="connsiteY1" fmla="*/ 421441 h 520959"/>
                <a:gd name="connsiteX2" fmla="*/ 602868 w 1316083"/>
                <a:gd name="connsiteY2" fmla="*/ 426970 h 520959"/>
                <a:gd name="connsiteX3" fmla="*/ 577069 w 1316083"/>
                <a:gd name="connsiteY3" fmla="*/ 426970 h 520959"/>
                <a:gd name="connsiteX4" fmla="*/ 577068 w 1316083"/>
                <a:gd name="connsiteY4" fmla="*/ 421441 h 520959"/>
                <a:gd name="connsiteX5" fmla="*/ 553110 w 1316083"/>
                <a:gd name="connsiteY5" fmla="*/ 421441 h 520959"/>
                <a:gd name="connsiteX6" fmla="*/ 566010 w 1316083"/>
                <a:gd name="connsiteY6" fmla="*/ 421441 h 520959"/>
                <a:gd name="connsiteX7" fmla="*/ 566010 w 1316083"/>
                <a:gd name="connsiteY7" fmla="*/ 426970 h 520959"/>
                <a:gd name="connsiteX8" fmla="*/ 553110 w 1316083"/>
                <a:gd name="connsiteY8" fmla="*/ 426970 h 520959"/>
                <a:gd name="connsiteX9" fmla="*/ 553110 w 1316083"/>
                <a:gd name="connsiteY9" fmla="*/ 421441 h 520959"/>
                <a:gd name="connsiteX10" fmla="*/ 366974 w 1316083"/>
                <a:gd name="connsiteY10" fmla="*/ 421441 h 520959"/>
                <a:gd name="connsiteX11" fmla="*/ 370660 w 1316083"/>
                <a:gd name="connsiteY11" fmla="*/ 425127 h 520959"/>
                <a:gd name="connsiteX12" fmla="*/ 359603 w 1316083"/>
                <a:gd name="connsiteY12" fmla="*/ 430655 h 520959"/>
                <a:gd name="connsiteX13" fmla="*/ 359603 w 1316083"/>
                <a:gd name="connsiteY13" fmla="*/ 425127 h 520959"/>
                <a:gd name="connsiteX14" fmla="*/ 366974 w 1316083"/>
                <a:gd name="connsiteY14" fmla="*/ 421441 h 520959"/>
                <a:gd name="connsiteX15" fmla="*/ 435162 w 1316083"/>
                <a:gd name="connsiteY15" fmla="*/ 397484 h 520959"/>
                <a:gd name="connsiteX16" fmla="*/ 448062 w 1316083"/>
                <a:gd name="connsiteY16" fmla="*/ 397484 h 520959"/>
                <a:gd name="connsiteX17" fmla="*/ 448062 w 1316083"/>
                <a:gd name="connsiteY17" fmla="*/ 403011 h 520959"/>
                <a:gd name="connsiteX18" fmla="*/ 435162 w 1316083"/>
                <a:gd name="connsiteY18" fmla="*/ 403011 h 520959"/>
                <a:gd name="connsiteX19" fmla="*/ 435162 w 1316083"/>
                <a:gd name="connsiteY19" fmla="*/ 397484 h 520959"/>
                <a:gd name="connsiteX20" fmla="*/ 374346 w 1316083"/>
                <a:gd name="connsiteY20" fmla="*/ 397484 h 520959"/>
                <a:gd name="connsiteX21" fmla="*/ 416733 w 1316083"/>
                <a:gd name="connsiteY21" fmla="*/ 397483 h 520959"/>
                <a:gd name="connsiteX22" fmla="*/ 416733 w 1316083"/>
                <a:gd name="connsiteY22" fmla="*/ 403011 h 520959"/>
                <a:gd name="connsiteX23" fmla="*/ 374346 w 1316083"/>
                <a:gd name="connsiteY23" fmla="*/ 403011 h 520959"/>
                <a:gd name="connsiteX24" fmla="*/ 374346 w 1316083"/>
                <a:gd name="connsiteY24" fmla="*/ 397484 h 520959"/>
                <a:gd name="connsiteX25" fmla="*/ 331958 w 1316083"/>
                <a:gd name="connsiteY25" fmla="*/ 379054 h 520959"/>
                <a:gd name="connsiteX26" fmla="*/ 341174 w 1316083"/>
                <a:gd name="connsiteY26" fmla="*/ 379054 h 520959"/>
                <a:gd name="connsiteX27" fmla="*/ 341173 w 1316083"/>
                <a:gd name="connsiteY27" fmla="*/ 386426 h 520959"/>
                <a:gd name="connsiteX28" fmla="*/ 331958 w 1316083"/>
                <a:gd name="connsiteY28" fmla="*/ 386426 h 520959"/>
                <a:gd name="connsiteX29" fmla="*/ 331958 w 1316083"/>
                <a:gd name="connsiteY29" fmla="*/ 379054 h 520959"/>
                <a:gd name="connsiteX30" fmla="*/ 1074660 w 1316083"/>
                <a:gd name="connsiteY30" fmla="*/ 19682 h 520959"/>
                <a:gd name="connsiteX31" fmla="*/ 1059916 w 1316083"/>
                <a:gd name="connsiteY31" fmla="*/ 28897 h 520959"/>
                <a:gd name="connsiteX32" fmla="*/ 1056231 w 1316083"/>
                <a:gd name="connsiteY32" fmla="*/ 23368 h 520959"/>
                <a:gd name="connsiteX33" fmla="*/ 1056230 w 1316083"/>
                <a:gd name="connsiteY33" fmla="*/ 30740 h 520959"/>
                <a:gd name="connsiteX34" fmla="*/ 1039643 w 1316083"/>
                <a:gd name="connsiteY34" fmla="*/ 38112 h 520959"/>
                <a:gd name="connsiteX35" fmla="*/ 993571 w 1316083"/>
                <a:gd name="connsiteY35" fmla="*/ 76813 h 520959"/>
                <a:gd name="connsiteX36" fmla="*/ 997256 w 1316083"/>
                <a:gd name="connsiteY36" fmla="*/ 78656 h 520959"/>
                <a:gd name="connsiteX37" fmla="*/ 857194 w 1316083"/>
                <a:gd name="connsiteY37" fmla="*/ 161588 h 520959"/>
                <a:gd name="connsiteX38" fmla="*/ 689487 w 1316083"/>
                <a:gd name="connsiteY38" fmla="*/ 222405 h 520959"/>
                <a:gd name="connsiteX39" fmla="*/ 647099 w 1316083"/>
                <a:gd name="connsiteY39" fmla="*/ 224248 h 520959"/>
                <a:gd name="connsiteX40" fmla="*/ 602868 w 1316083"/>
                <a:gd name="connsiteY40" fmla="*/ 235305 h 520959"/>
                <a:gd name="connsiteX41" fmla="*/ 573382 w 1316083"/>
                <a:gd name="connsiteY41" fmla="*/ 238992 h 520959"/>
                <a:gd name="connsiteX42" fmla="*/ 530994 w 1316083"/>
                <a:gd name="connsiteY42" fmla="*/ 240834 h 520959"/>
                <a:gd name="connsiteX43" fmla="*/ 530994 w 1316083"/>
                <a:gd name="connsiteY43" fmla="*/ 246364 h 520959"/>
                <a:gd name="connsiteX44" fmla="*/ 319058 w 1316083"/>
                <a:gd name="connsiteY44" fmla="*/ 270321 h 520959"/>
                <a:gd name="connsiteX45" fmla="*/ 269299 w 1316083"/>
                <a:gd name="connsiteY45" fmla="*/ 274006 h 520959"/>
                <a:gd name="connsiteX46" fmla="*/ 219540 w 1316083"/>
                <a:gd name="connsiteY46" fmla="*/ 277693 h 520959"/>
                <a:gd name="connsiteX47" fmla="*/ 193739 w 1316083"/>
                <a:gd name="connsiteY47" fmla="*/ 281378 h 520959"/>
                <a:gd name="connsiteX48" fmla="*/ 178995 w 1316083"/>
                <a:gd name="connsiteY48" fmla="*/ 285065 h 520959"/>
                <a:gd name="connsiteX49" fmla="*/ 103435 w 1316083"/>
                <a:gd name="connsiteY49" fmla="*/ 285065 h 520959"/>
                <a:gd name="connsiteX50" fmla="*/ 129236 w 1316083"/>
                <a:gd name="connsiteY50" fmla="*/ 301650 h 520959"/>
                <a:gd name="connsiteX51" fmla="*/ 135687 w 1316083"/>
                <a:gd name="connsiteY51" fmla="*/ 299807 h 520959"/>
                <a:gd name="connsiteX52" fmla="*/ 140293 w 1316083"/>
                <a:gd name="connsiteY52" fmla="*/ 297965 h 520959"/>
                <a:gd name="connsiteX53" fmla="*/ 151350 w 1316083"/>
                <a:gd name="connsiteY53" fmla="*/ 302572 h 520959"/>
                <a:gd name="connsiteX54" fmla="*/ 160565 w 1316083"/>
                <a:gd name="connsiteY54" fmla="*/ 307180 h 520959"/>
                <a:gd name="connsiteX55" fmla="*/ 197424 w 1316083"/>
                <a:gd name="connsiteY55" fmla="*/ 312709 h 520959"/>
                <a:gd name="connsiteX56" fmla="*/ 232440 w 1316083"/>
                <a:gd name="connsiteY56" fmla="*/ 318237 h 520959"/>
                <a:gd name="connsiteX57" fmla="*/ 237048 w 1316083"/>
                <a:gd name="connsiteY57" fmla="*/ 316394 h 520959"/>
                <a:gd name="connsiteX58" fmla="*/ 241655 w 1316083"/>
                <a:gd name="connsiteY58" fmla="*/ 314551 h 520959"/>
                <a:gd name="connsiteX59" fmla="*/ 265613 w 1316083"/>
                <a:gd name="connsiteY59" fmla="*/ 323766 h 520959"/>
                <a:gd name="connsiteX60" fmla="*/ 204796 w 1316083"/>
                <a:gd name="connsiteY60" fmla="*/ 331138 h 520959"/>
                <a:gd name="connsiteX61" fmla="*/ 164253 w 1316083"/>
                <a:gd name="connsiteY61" fmla="*/ 331138 h 520959"/>
                <a:gd name="connsiteX62" fmla="*/ 231 w 1316083"/>
                <a:gd name="connsiteY62" fmla="*/ 355095 h 520959"/>
                <a:gd name="connsiteX63" fmla="*/ 11288 w 1316083"/>
                <a:gd name="connsiteY63" fmla="*/ 366154 h 520959"/>
                <a:gd name="connsiteX64" fmla="*/ 40775 w 1316083"/>
                <a:gd name="connsiteY64" fmla="*/ 369839 h 520959"/>
                <a:gd name="connsiteX65" fmla="*/ 53677 w 1316083"/>
                <a:gd name="connsiteY65" fmla="*/ 367997 h 520959"/>
                <a:gd name="connsiteX66" fmla="*/ 64734 w 1316083"/>
                <a:gd name="connsiteY66" fmla="*/ 367997 h 520959"/>
                <a:gd name="connsiteX67" fmla="*/ 70263 w 1316083"/>
                <a:gd name="connsiteY67" fmla="*/ 370761 h 520959"/>
                <a:gd name="connsiteX68" fmla="*/ 75791 w 1316083"/>
                <a:gd name="connsiteY68" fmla="*/ 373525 h 520959"/>
                <a:gd name="connsiteX69" fmla="*/ 142136 w 1316083"/>
                <a:gd name="connsiteY69" fmla="*/ 368917 h 520959"/>
                <a:gd name="connsiteX70" fmla="*/ 206639 w 1316083"/>
                <a:gd name="connsiteY70" fmla="*/ 364310 h 520959"/>
                <a:gd name="connsiteX71" fmla="*/ 251791 w 1316083"/>
                <a:gd name="connsiteY71" fmla="*/ 368917 h 520959"/>
                <a:gd name="connsiteX72" fmla="*/ 315372 w 1316083"/>
                <a:gd name="connsiteY72" fmla="*/ 375367 h 520959"/>
                <a:gd name="connsiteX73" fmla="*/ 298785 w 1316083"/>
                <a:gd name="connsiteY73" fmla="*/ 386426 h 520959"/>
                <a:gd name="connsiteX74" fmla="*/ 330116 w 1316083"/>
                <a:gd name="connsiteY74" fmla="*/ 388269 h 520959"/>
                <a:gd name="connsiteX75" fmla="*/ 359603 w 1316083"/>
                <a:gd name="connsiteY75" fmla="*/ 388268 h 520959"/>
                <a:gd name="connsiteX76" fmla="*/ 372502 w 1316083"/>
                <a:gd name="connsiteY76" fmla="*/ 403011 h 520959"/>
                <a:gd name="connsiteX77" fmla="*/ 339331 w 1316083"/>
                <a:gd name="connsiteY77" fmla="*/ 401168 h 520959"/>
                <a:gd name="connsiteX78" fmla="*/ 320902 w 1316083"/>
                <a:gd name="connsiteY78" fmla="*/ 421440 h 520959"/>
                <a:gd name="connsiteX79" fmla="*/ 341173 w 1316083"/>
                <a:gd name="connsiteY79" fmla="*/ 423285 h 520959"/>
                <a:gd name="connsiteX80" fmla="*/ 335644 w 1316083"/>
                <a:gd name="connsiteY80" fmla="*/ 428813 h 520959"/>
                <a:gd name="connsiteX81" fmla="*/ 271141 w 1316083"/>
                <a:gd name="connsiteY81" fmla="*/ 434342 h 520959"/>
                <a:gd name="connsiteX82" fmla="*/ 171625 w 1316083"/>
                <a:gd name="connsiteY82" fmla="*/ 447242 h 520959"/>
                <a:gd name="connsiteX83" fmla="*/ 138451 w 1316083"/>
                <a:gd name="connsiteY83" fmla="*/ 452771 h 520959"/>
                <a:gd name="connsiteX84" fmla="*/ 194661 w 1316083"/>
                <a:gd name="connsiteY84" fmla="*/ 450007 h 520959"/>
                <a:gd name="connsiteX85" fmla="*/ 235204 w 1316083"/>
                <a:gd name="connsiteY85" fmla="*/ 447242 h 520959"/>
                <a:gd name="connsiteX86" fmla="*/ 250870 w 1316083"/>
                <a:gd name="connsiteY86" fmla="*/ 445399 h 520959"/>
                <a:gd name="connsiteX87" fmla="*/ 267456 w 1316083"/>
                <a:gd name="connsiteY87" fmla="*/ 443556 h 520959"/>
                <a:gd name="connsiteX88" fmla="*/ 280356 w 1316083"/>
                <a:gd name="connsiteY88" fmla="*/ 447242 h 520959"/>
                <a:gd name="connsiteX89" fmla="*/ 303392 w 1316083"/>
                <a:gd name="connsiteY89" fmla="*/ 441714 h 520959"/>
                <a:gd name="connsiteX90" fmla="*/ 326429 w 1316083"/>
                <a:gd name="connsiteY90" fmla="*/ 436185 h 520959"/>
                <a:gd name="connsiteX91" fmla="*/ 340251 w 1316083"/>
                <a:gd name="connsiteY91" fmla="*/ 439871 h 520959"/>
                <a:gd name="connsiteX92" fmla="*/ 354073 w 1316083"/>
                <a:gd name="connsiteY92" fmla="*/ 443557 h 520959"/>
                <a:gd name="connsiteX93" fmla="*/ 357760 w 1316083"/>
                <a:gd name="connsiteY93" fmla="*/ 436184 h 520959"/>
                <a:gd name="connsiteX94" fmla="*/ 394619 w 1316083"/>
                <a:gd name="connsiteY94" fmla="*/ 432499 h 520959"/>
                <a:gd name="connsiteX95" fmla="*/ 416733 w 1316083"/>
                <a:gd name="connsiteY95" fmla="*/ 436184 h 520959"/>
                <a:gd name="connsiteX96" fmla="*/ 438849 w 1316083"/>
                <a:gd name="connsiteY96" fmla="*/ 439871 h 520959"/>
                <a:gd name="connsiteX97" fmla="*/ 446589 w 1316083"/>
                <a:gd name="connsiteY97" fmla="*/ 438027 h 520959"/>
                <a:gd name="connsiteX98" fmla="*/ 435163 w 1316083"/>
                <a:gd name="connsiteY98" fmla="*/ 438027 h 520959"/>
                <a:gd name="connsiteX99" fmla="*/ 435162 w 1316083"/>
                <a:gd name="connsiteY99" fmla="*/ 434342 h 520959"/>
                <a:gd name="connsiteX100" fmla="*/ 425948 w 1316083"/>
                <a:gd name="connsiteY100" fmla="*/ 434342 h 520959"/>
                <a:gd name="connsiteX101" fmla="*/ 425948 w 1316083"/>
                <a:gd name="connsiteY101" fmla="*/ 428813 h 520959"/>
                <a:gd name="connsiteX102" fmla="*/ 435163 w 1316083"/>
                <a:gd name="connsiteY102" fmla="*/ 428813 h 520959"/>
                <a:gd name="connsiteX103" fmla="*/ 435162 w 1316083"/>
                <a:gd name="connsiteY103" fmla="*/ 430655 h 520959"/>
                <a:gd name="connsiteX104" fmla="*/ 451749 w 1316083"/>
                <a:gd name="connsiteY104" fmla="*/ 430655 h 520959"/>
                <a:gd name="connsiteX105" fmla="*/ 451749 w 1316083"/>
                <a:gd name="connsiteY105" fmla="*/ 434342 h 520959"/>
                <a:gd name="connsiteX106" fmla="*/ 455435 w 1316083"/>
                <a:gd name="connsiteY106" fmla="*/ 430655 h 520959"/>
                <a:gd name="connsiteX107" fmla="*/ 468336 w 1316083"/>
                <a:gd name="connsiteY107" fmla="*/ 421441 h 520959"/>
                <a:gd name="connsiteX108" fmla="*/ 473863 w 1316083"/>
                <a:gd name="connsiteY108" fmla="*/ 425127 h 520959"/>
                <a:gd name="connsiteX109" fmla="*/ 479393 w 1316083"/>
                <a:gd name="connsiteY109" fmla="*/ 428813 h 520959"/>
                <a:gd name="connsiteX110" fmla="*/ 490450 w 1316083"/>
                <a:gd name="connsiteY110" fmla="*/ 421441 h 520959"/>
                <a:gd name="connsiteX111" fmla="*/ 518094 w 1316083"/>
                <a:gd name="connsiteY111" fmla="*/ 434342 h 520959"/>
                <a:gd name="connsiteX112" fmla="*/ 400146 w 1316083"/>
                <a:gd name="connsiteY112" fmla="*/ 458301 h 520959"/>
                <a:gd name="connsiteX113" fmla="*/ 448062 w 1316083"/>
                <a:gd name="connsiteY113" fmla="*/ 461064 h 520959"/>
                <a:gd name="connsiteX114" fmla="*/ 488608 w 1316083"/>
                <a:gd name="connsiteY114" fmla="*/ 463828 h 520959"/>
                <a:gd name="connsiteX115" fmla="*/ 523624 w 1316083"/>
                <a:gd name="connsiteY115" fmla="*/ 461986 h 520959"/>
                <a:gd name="connsiteX116" fmla="*/ 523623 w 1316083"/>
                <a:gd name="connsiteY116" fmla="*/ 463828 h 520959"/>
                <a:gd name="connsiteX117" fmla="*/ 470179 w 1316083"/>
                <a:gd name="connsiteY117" fmla="*/ 485944 h 520959"/>
                <a:gd name="connsiteX118" fmla="*/ 483079 w 1316083"/>
                <a:gd name="connsiteY118" fmla="*/ 493315 h 520959"/>
                <a:gd name="connsiteX119" fmla="*/ 473864 w 1316083"/>
                <a:gd name="connsiteY119" fmla="*/ 497002 h 520959"/>
                <a:gd name="connsiteX120" fmla="*/ 486765 w 1316083"/>
                <a:gd name="connsiteY120" fmla="*/ 494237 h 520959"/>
                <a:gd name="connsiteX121" fmla="*/ 499665 w 1316083"/>
                <a:gd name="connsiteY121" fmla="*/ 491473 h 520959"/>
                <a:gd name="connsiteX122" fmla="*/ 521781 w 1316083"/>
                <a:gd name="connsiteY122" fmla="*/ 500687 h 520959"/>
                <a:gd name="connsiteX123" fmla="*/ 567852 w 1316083"/>
                <a:gd name="connsiteY123" fmla="*/ 504373 h 520959"/>
                <a:gd name="connsiteX124" fmla="*/ 572461 w 1316083"/>
                <a:gd name="connsiteY124" fmla="*/ 501609 h 520959"/>
                <a:gd name="connsiteX125" fmla="*/ 577069 w 1316083"/>
                <a:gd name="connsiteY125" fmla="*/ 498844 h 520959"/>
                <a:gd name="connsiteX126" fmla="*/ 586282 w 1316083"/>
                <a:gd name="connsiteY126" fmla="*/ 501609 h 520959"/>
                <a:gd name="connsiteX127" fmla="*/ 591811 w 1316083"/>
                <a:gd name="connsiteY127" fmla="*/ 504372 h 520959"/>
                <a:gd name="connsiteX128" fmla="*/ 630513 w 1316083"/>
                <a:gd name="connsiteY128" fmla="*/ 506216 h 520959"/>
                <a:gd name="connsiteX129" fmla="*/ 593654 w 1316083"/>
                <a:gd name="connsiteY129" fmla="*/ 520959 h 520959"/>
                <a:gd name="connsiteX130" fmla="*/ 696859 w 1316083"/>
                <a:gd name="connsiteY130" fmla="*/ 508979 h 520959"/>
                <a:gd name="connsiteX131" fmla="*/ 709759 w 1316083"/>
                <a:gd name="connsiteY131" fmla="*/ 502530 h 520959"/>
                <a:gd name="connsiteX132" fmla="*/ 794533 w 1316083"/>
                <a:gd name="connsiteY132" fmla="*/ 497002 h 520959"/>
                <a:gd name="connsiteX133" fmla="*/ 875623 w 1316083"/>
                <a:gd name="connsiteY133" fmla="*/ 467515 h 520959"/>
                <a:gd name="connsiteX134" fmla="*/ 864565 w 1316083"/>
                <a:gd name="connsiteY134" fmla="*/ 461986 h 520959"/>
                <a:gd name="connsiteX135" fmla="*/ 892209 w 1316083"/>
                <a:gd name="connsiteY135" fmla="*/ 456456 h 520959"/>
                <a:gd name="connsiteX136" fmla="*/ 1048858 w 1316083"/>
                <a:gd name="connsiteY136" fmla="*/ 390112 h 520959"/>
                <a:gd name="connsiteX137" fmla="*/ 1161277 w 1316083"/>
                <a:gd name="connsiteY137" fmla="*/ 312709 h 520959"/>
                <a:gd name="connsiteX138" fmla="*/ 1176021 w 1316083"/>
                <a:gd name="connsiteY138" fmla="*/ 310865 h 520959"/>
                <a:gd name="connsiteX139" fmla="*/ 1249738 w 1316083"/>
                <a:gd name="connsiteY139" fmla="*/ 222405 h 520959"/>
                <a:gd name="connsiteX140" fmla="*/ 1260795 w 1316083"/>
                <a:gd name="connsiteY140" fmla="*/ 224248 h 520959"/>
                <a:gd name="connsiteX141" fmla="*/ 1255266 w 1316083"/>
                <a:gd name="connsiteY141" fmla="*/ 220563 h 520959"/>
                <a:gd name="connsiteX142" fmla="*/ 1247896 w 1316083"/>
                <a:gd name="connsiteY142" fmla="*/ 216875 h 520959"/>
                <a:gd name="connsiteX143" fmla="*/ 1257108 w 1316083"/>
                <a:gd name="connsiteY143" fmla="*/ 207661 h 520959"/>
                <a:gd name="connsiteX144" fmla="*/ 1281067 w 1316083"/>
                <a:gd name="connsiteY144" fmla="*/ 185546 h 520959"/>
                <a:gd name="connsiteX145" fmla="*/ 1275537 w 1316083"/>
                <a:gd name="connsiteY145" fmla="*/ 188311 h 520959"/>
                <a:gd name="connsiteX146" fmla="*/ 1270010 w 1316083"/>
                <a:gd name="connsiteY146" fmla="*/ 191074 h 520959"/>
                <a:gd name="connsiteX147" fmla="*/ 1268167 w 1316083"/>
                <a:gd name="connsiteY147" fmla="*/ 187389 h 520959"/>
                <a:gd name="connsiteX148" fmla="*/ 1279619 w 1316083"/>
                <a:gd name="connsiteY148" fmla="*/ 176785 h 520959"/>
                <a:gd name="connsiteX149" fmla="*/ 1275537 w 1316083"/>
                <a:gd name="connsiteY149" fmla="*/ 176332 h 520959"/>
                <a:gd name="connsiteX150" fmla="*/ 1289360 w 1316083"/>
                <a:gd name="connsiteY150" fmla="*/ 153295 h 520959"/>
                <a:gd name="connsiteX151" fmla="*/ 1295810 w 1316083"/>
                <a:gd name="connsiteY151" fmla="*/ 131180 h 520959"/>
                <a:gd name="connsiteX152" fmla="*/ 1308711 w 1316083"/>
                <a:gd name="connsiteY152" fmla="*/ 113672 h 520959"/>
                <a:gd name="connsiteX153" fmla="*/ 1316083 w 1316083"/>
                <a:gd name="connsiteY153" fmla="*/ 89713 h 520959"/>
                <a:gd name="connsiteX154" fmla="*/ 1316083 w 1316083"/>
                <a:gd name="connsiteY154" fmla="*/ 74971 h 520959"/>
                <a:gd name="connsiteX155" fmla="*/ 1299497 w 1316083"/>
                <a:gd name="connsiteY155" fmla="*/ 58384 h 520959"/>
                <a:gd name="connsiteX156" fmla="*/ 1306869 w 1316083"/>
                <a:gd name="connsiteY156" fmla="*/ 32583 h 520959"/>
                <a:gd name="connsiteX157" fmla="*/ 1307330 w 1316083"/>
                <a:gd name="connsiteY157" fmla="*/ 1253 h 520959"/>
                <a:gd name="connsiteX158" fmla="*/ 1307559 w 1316083"/>
                <a:gd name="connsiteY158" fmla="*/ 0 h 520959"/>
                <a:gd name="connsiteX159" fmla="*/ 1083899 w 1316083"/>
                <a:gd name="connsiteY159" fmla="*/ 7364 h 520959"/>
                <a:gd name="connsiteX160" fmla="*/ 1074660 w 1316083"/>
                <a:gd name="connsiteY160" fmla="*/ 19682 h 520959"/>
                <a:gd name="connsiteX0" fmla="*/ 577068 w 1316083"/>
                <a:gd name="connsiteY0" fmla="*/ 421441 h 520959"/>
                <a:gd name="connsiteX1" fmla="*/ 602869 w 1316083"/>
                <a:gd name="connsiteY1" fmla="*/ 421441 h 520959"/>
                <a:gd name="connsiteX2" fmla="*/ 602868 w 1316083"/>
                <a:gd name="connsiteY2" fmla="*/ 426970 h 520959"/>
                <a:gd name="connsiteX3" fmla="*/ 577069 w 1316083"/>
                <a:gd name="connsiteY3" fmla="*/ 426970 h 520959"/>
                <a:gd name="connsiteX4" fmla="*/ 577068 w 1316083"/>
                <a:gd name="connsiteY4" fmla="*/ 421441 h 520959"/>
                <a:gd name="connsiteX5" fmla="*/ 553110 w 1316083"/>
                <a:gd name="connsiteY5" fmla="*/ 421441 h 520959"/>
                <a:gd name="connsiteX6" fmla="*/ 566010 w 1316083"/>
                <a:gd name="connsiteY6" fmla="*/ 421441 h 520959"/>
                <a:gd name="connsiteX7" fmla="*/ 566010 w 1316083"/>
                <a:gd name="connsiteY7" fmla="*/ 426970 h 520959"/>
                <a:gd name="connsiteX8" fmla="*/ 553110 w 1316083"/>
                <a:gd name="connsiteY8" fmla="*/ 426970 h 520959"/>
                <a:gd name="connsiteX9" fmla="*/ 553110 w 1316083"/>
                <a:gd name="connsiteY9" fmla="*/ 421441 h 520959"/>
                <a:gd name="connsiteX10" fmla="*/ 366974 w 1316083"/>
                <a:gd name="connsiteY10" fmla="*/ 421441 h 520959"/>
                <a:gd name="connsiteX11" fmla="*/ 370660 w 1316083"/>
                <a:gd name="connsiteY11" fmla="*/ 425127 h 520959"/>
                <a:gd name="connsiteX12" fmla="*/ 359603 w 1316083"/>
                <a:gd name="connsiteY12" fmla="*/ 430655 h 520959"/>
                <a:gd name="connsiteX13" fmla="*/ 359603 w 1316083"/>
                <a:gd name="connsiteY13" fmla="*/ 425127 h 520959"/>
                <a:gd name="connsiteX14" fmla="*/ 366974 w 1316083"/>
                <a:gd name="connsiteY14" fmla="*/ 421441 h 520959"/>
                <a:gd name="connsiteX15" fmla="*/ 435162 w 1316083"/>
                <a:gd name="connsiteY15" fmla="*/ 397484 h 520959"/>
                <a:gd name="connsiteX16" fmla="*/ 448062 w 1316083"/>
                <a:gd name="connsiteY16" fmla="*/ 397484 h 520959"/>
                <a:gd name="connsiteX17" fmla="*/ 448062 w 1316083"/>
                <a:gd name="connsiteY17" fmla="*/ 403011 h 520959"/>
                <a:gd name="connsiteX18" fmla="*/ 435162 w 1316083"/>
                <a:gd name="connsiteY18" fmla="*/ 403011 h 520959"/>
                <a:gd name="connsiteX19" fmla="*/ 435162 w 1316083"/>
                <a:gd name="connsiteY19" fmla="*/ 397484 h 520959"/>
                <a:gd name="connsiteX20" fmla="*/ 374346 w 1316083"/>
                <a:gd name="connsiteY20" fmla="*/ 397484 h 520959"/>
                <a:gd name="connsiteX21" fmla="*/ 416733 w 1316083"/>
                <a:gd name="connsiteY21" fmla="*/ 397483 h 520959"/>
                <a:gd name="connsiteX22" fmla="*/ 416733 w 1316083"/>
                <a:gd name="connsiteY22" fmla="*/ 403011 h 520959"/>
                <a:gd name="connsiteX23" fmla="*/ 374346 w 1316083"/>
                <a:gd name="connsiteY23" fmla="*/ 403011 h 520959"/>
                <a:gd name="connsiteX24" fmla="*/ 374346 w 1316083"/>
                <a:gd name="connsiteY24" fmla="*/ 397484 h 520959"/>
                <a:gd name="connsiteX25" fmla="*/ 331958 w 1316083"/>
                <a:gd name="connsiteY25" fmla="*/ 379054 h 520959"/>
                <a:gd name="connsiteX26" fmla="*/ 341174 w 1316083"/>
                <a:gd name="connsiteY26" fmla="*/ 379054 h 520959"/>
                <a:gd name="connsiteX27" fmla="*/ 341173 w 1316083"/>
                <a:gd name="connsiteY27" fmla="*/ 386426 h 520959"/>
                <a:gd name="connsiteX28" fmla="*/ 331958 w 1316083"/>
                <a:gd name="connsiteY28" fmla="*/ 386426 h 520959"/>
                <a:gd name="connsiteX29" fmla="*/ 331958 w 1316083"/>
                <a:gd name="connsiteY29" fmla="*/ 379054 h 520959"/>
                <a:gd name="connsiteX30" fmla="*/ 1074660 w 1316083"/>
                <a:gd name="connsiteY30" fmla="*/ 19682 h 520959"/>
                <a:gd name="connsiteX31" fmla="*/ 1059916 w 1316083"/>
                <a:gd name="connsiteY31" fmla="*/ 28897 h 520959"/>
                <a:gd name="connsiteX32" fmla="*/ 1056231 w 1316083"/>
                <a:gd name="connsiteY32" fmla="*/ 23368 h 520959"/>
                <a:gd name="connsiteX33" fmla="*/ 1056230 w 1316083"/>
                <a:gd name="connsiteY33" fmla="*/ 30740 h 520959"/>
                <a:gd name="connsiteX34" fmla="*/ 1039643 w 1316083"/>
                <a:gd name="connsiteY34" fmla="*/ 38112 h 520959"/>
                <a:gd name="connsiteX35" fmla="*/ 993571 w 1316083"/>
                <a:gd name="connsiteY35" fmla="*/ 76813 h 520959"/>
                <a:gd name="connsiteX36" fmla="*/ 997256 w 1316083"/>
                <a:gd name="connsiteY36" fmla="*/ 78656 h 520959"/>
                <a:gd name="connsiteX37" fmla="*/ 857194 w 1316083"/>
                <a:gd name="connsiteY37" fmla="*/ 161588 h 520959"/>
                <a:gd name="connsiteX38" fmla="*/ 689487 w 1316083"/>
                <a:gd name="connsiteY38" fmla="*/ 222405 h 520959"/>
                <a:gd name="connsiteX39" fmla="*/ 647099 w 1316083"/>
                <a:gd name="connsiteY39" fmla="*/ 224248 h 520959"/>
                <a:gd name="connsiteX40" fmla="*/ 602868 w 1316083"/>
                <a:gd name="connsiteY40" fmla="*/ 235305 h 520959"/>
                <a:gd name="connsiteX41" fmla="*/ 573382 w 1316083"/>
                <a:gd name="connsiteY41" fmla="*/ 238992 h 520959"/>
                <a:gd name="connsiteX42" fmla="*/ 530994 w 1316083"/>
                <a:gd name="connsiteY42" fmla="*/ 240834 h 520959"/>
                <a:gd name="connsiteX43" fmla="*/ 530994 w 1316083"/>
                <a:gd name="connsiteY43" fmla="*/ 246364 h 520959"/>
                <a:gd name="connsiteX44" fmla="*/ 319058 w 1316083"/>
                <a:gd name="connsiteY44" fmla="*/ 270321 h 520959"/>
                <a:gd name="connsiteX45" fmla="*/ 269299 w 1316083"/>
                <a:gd name="connsiteY45" fmla="*/ 274006 h 520959"/>
                <a:gd name="connsiteX46" fmla="*/ 219540 w 1316083"/>
                <a:gd name="connsiteY46" fmla="*/ 277693 h 520959"/>
                <a:gd name="connsiteX47" fmla="*/ 193739 w 1316083"/>
                <a:gd name="connsiteY47" fmla="*/ 281378 h 520959"/>
                <a:gd name="connsiteX48" fmla="*/ 178995 w 1316083"/>
                <a:gd name="connsiteY48" fmla="*/ 285065 h 520959"/>
                <a:gd name="connsiteX49" fmla="*/ 103435 w 1316083"/>
                <a:gd name="connsiteY49" fmla="*/ 285065 h 520959"/>
                <a:gd name="connsiteX50" fmla="*/ 129236 w 1316083"/>
                <a:gd name="connsiteY50" fmla="*/ 301650 h 520959"/>
                <a:gd name="connsiteX51" fmla="*/ 135687 w 1316083"/>
                <a:gd name="connsiteY51" fmla="*/ 299807 h 520959"/>
                <a:gd name="connsiteX52" fmla="*/ 140293 w 1316083"/>
                <a:gd name="connsiteY52" fmla="*/ 297965 h 520959"/>
                <a:gd name="connsiteX53" fmla="*/ 151350 w 1316083"/>
                <a:gd name="connsiteY53" fmla="*/ 302572 h 520959"/>
                <a:gd name="connsiteX54" fmla="*/ 160565 w 1316083"/>
                <a:gd name="connsiteY54" fmla="*/ 307180 h 520959"/>
                <a:gd name="connsiteX55" fmla="*/ 197424 w 1316083"/>
                <a:gd name="connsiteY55" fmla="*/ 312709 h 520959"/>
                <a:gd name="connsiteX56" fmla="*/ 232440 w 1316083"/>
                <a:gd name="connsiteY56" fmla="*/ 318237 h 520959"/>
                <a:gd name="connsiteX57" fmla="*/ 237048 w 1316083"/>
                <a:gd name="connsiteY57" fmla="*/ 316394 h 520959"/>
                <a:gd name="connsiteX58" fmla="*/ 241655 w 1316083"/>
                <a:gd name="connsiteY58" fmla="*/ 314551 h 520959"/>
                <a:gd name="connsiteX59" fmla="*/ 265613 w 1316083"/>
                <a:gd name="connsiteY59" fmla="*/ 323766 h 520959"/>
                <a:gd name="connsiteX60" fmla="*/ 204796 w 1316083"/>
                <a:gd name="connsiteY60" fmla="*/ 331138 h 520959"/>
                <a:gd name="connsiteX61" fmla="*/ 164253 w 1316083"/>
                <a:gd name="connsiteY61" fmla="*/ 331138 h 520959"/>
                <a:gd name="connsiteX62" fmla="*/ 231 w 1316083"/>
                <a:gd name="connsiteY62" fmla="*/ 355095 h 520959"/>
                <a:gd name="connsiteX63" fmla="*/ 11288 w 1316083"/>
                <a:gd name="connsiteY63" fmla="*/ 366154 h 520959"/>
                <a:gd name="connsiteX64" fmla="*/ 40775 w 1316083"/>
                <a:gd name="connsiteY64" fmla="*/ 369839 h 520959"/>
                <a:gd name="connsiteX65" fmla="*/ 53677 w 1316083"/>
                <a:gd name="connsiteY65" fmla="*/ 367997 h 520959"/>
                <a:gd name="connsiteX66" fmla="*/ 64734 w 1316083"/>
                <a:gd name="connsiteY66" fmla="*/ 367997 h 520959"/>
                <a:gd name="connsiteX67" fmla="*/ 70263 w 1316083"/>
                <a:gd name="connsiteY67" fmla="*/ 370761 h 520959"/>
                <a:gd name="connsiteX68" fmla="*/ 75791 w 1316083"/>
                <a:gd name="connsiteY68" fmla="*/ 373525 h 520959"/>
                <a:gd name="connsiteX69" fmla="*/ 142136 w 1316083"/>
                <a:gd name="connsiteY69" fmla="*/ 368917 h 520959"/>
                <a:gd name="connsiteX70" fmla="*/ 206639 w 1316083"/>
                <a:gd name="connsiteY70" fmla="*/ 364310 h 520959"/>
                <a:gd name="connsiteX71" fmla="*/ 251791 w 1316083"/>
                <a:gd name="connsiteY71" fmla="*/ 368917 h 520959"/>
                <a:gd name="connsiteX72" fmla="*/ 315372 w 1316083"/>
                <a:gd name="connsiteY72" fmla="*/ 375367 h 520959"/>
                <a:gd name="connsiteX73" fmla="*/ 298785 w 1316083"/>
                <a:gd name="connsiteY73" fmla="*/ 386426 h 520959"/>
                <a:gd name="connsiteX74" fmla="*/ 330116 w 1316083"/>
                <a:gd name="connsiteY74" fmla="*/ 388269 h 520959"/>
                <a:gd name="connsiteX75" fmla="*/ 359603 w 1316083"/>
                <a:gd name="connsiteY75" fmla="*/ 388268 h 520959"/>
                <a:gd name="connsiteX76" fmla="*/ 372502 w 1316083"/>
                <a:gd name="connsiteY76" fmla="*/ 403011 h 520959"/>
                <a:gd name="connsiteX77" fmla="*/ 339331 w 1316083"/>
                <a:gd name="connsiteY77" fmla="*/ 401168 h 520959"/>
                <a:gd name="connsiteX78" fmla="*/ 320902 w 1316083"/>
                <a:gd name="connsiteY78" fmla="*/ 421440 h 520959"/>
                <a:gd name="connsiteX79" fmla="*/ 341173 w 1316083"/>
                <a:gd name="connsiteY79" fmla="*/ 423285 h 520959"/>
                <a:gd name="connsiteX80" fmla="*/ 335644 w 1316083"/>
                <a:gd name="connsiteY80" fmla="*/ 428813 h 520959"/>
                <a:gd name="connsiteX81" fmla="*/ 271141 w 1316083"/>
                <a:gd name="connsiteY81" fmla="*/ 434342 h 520959"/>
                <a:gd name="connsiteX82" fmla="*/ 171625 w 1316083"/>
                <a:gd name="connsiteY82" fmla="*/ 447242 h 520959"/>
                <a:gd name="connsiteX83" fmla="*/ 138451 w 1316083"/>
                <a:gd name="connsiteY83" fmla="*/ 452771 h 520959"/>
                <a:gd name="connsiteX84" fmla="*/ 194661 w 1316083"/>
                <a:gd name="connsiteY84" fmla="*/ 450007 h 520959"/>
                <a:gd name="connsiteX85" fmla="*/ 235204 w 1316083"/>
                <a:gd name="connsiteY85" fmla="*/ 447242 h 520959"/>
                <a:gd name="connsiteX86" fmla="*/ 250870 w 1316083"/>
                <a:gd name="connsiteY86" fmla="*/ 445399 h 520959"/>
                <a:gd name="connsiteX87" fmla="*/ 267456 w 1316083"/>
                <a:gd name="connsiteY87" fmla="*/ 443556 h 520959"/>
                <a:gd name="connsiteX88" fmla="*/ 280356 w 1316083"/>
                <a:gd name="connsiteY88" fmla="*/ 447242 h 520959"/>
                <a:gd name="connsiteX89" fmla="*/ 303392 w 1316083"/>
                <a:gd name="connsiteY89" fmla="*/ 441714 h 520959"/>
                <a:gd name="connsiteX90" fmla="*/ 326429 w 1316083"/>
                <a:gd name="connsiteY90" fmla="*/ 436185 h 520959"/>
                <a:gd name="connsiteX91" fmla="*/ 340251 w 1316083"/>
                <a:gd name="connsiteY91" fmla="*/ 439871 h 520959"/>
                <a:gd name="connsiteX92" fmla="*/ 354073 w 1316083"/>
                <a:gd name="connsiteY92" fmla="*/ 443557 h 520959"/>
                <a:gd name="connsiteX93" fmla="*/ 357760 w 1316083"/>
                <a:gd name="connsiteY93" fmla="*/ 436184 h 520959"/>
                <a:gd name="connsiteX94" fmla="*/ 394619 w 1316083"/>
                <a:gd name="connsiteY94" fmla="*/ 432499 h 520959"/>
                <a:gd name="connsiteX95" fmla="*/ 416733 w 1316083"/>
                <a:gd name="connsiteY95" fmla="*/ 436184 h 520959"/>
                <a:gd name="connsiteX96" fmla="*/ 438849 w 1316083"/>
                <a:gd name="connsiteY96" fmla="*/ 439871 h 520959"/>
                <a:gd name="connsiteX97" fmla="*/ 446589 w 1316083"/>
                <a:gd name="connsiteY97" fmla="*/ 438027 h 520959"/>
                <a:gd name="connsiteX98" fmla="*/ 435163 w 1316083"/>
                <a:gd name="connsiteY98" fmla="*/ 438027 h 520959"/>
                <a:gd name="connsiteX99" fmla="*/ 435162 w 1316083"/>
                <a:gd name="connsiteY99" fmla="*/ 434342 h 520959"/>
                <a:gd name="connsiteX100" fmla="*/ 425948 w 1316083"/>
                <a:gd name="connsiteY100" fmla="*/ 434342 h 520959"/>
                <a:gd name="connsiteX101" fmla="*/ 425948 w 1316083"/>
                <a:gd name="connsiteY101" fmla="*/ 428813 h 520959"/>
                <a:gd name="connsiteX102" fmla="*/ 435163 w 1316083"/>
                <a:gd name="connsiteY102" fmla="*/ 428813 h 520959"/>
                <a:gd name="connsiteX103" fmla="*/ 435162 w 1316083"/>
                <a:gd name="connsiteY103" fmla="*/ 430655 h 520959"/>
                <a:gd name="connsiteX104" fmla="*/ 451749 w 1316083"/>
                <a:gd name="connsiteY104" fmla="*/ 430655 h 520959"/>
                <a:gd name="connsiteX105" fmla="*/ 451749 w 1316083"/>
                <a:gd name="connsiteY105" fmla="*/ 434342 h 520959"/>
                <a:gd name="connsiteX106" fmla="*/ 455435 w 1316083"/>
                <a:gd name="connsiteY106" fmla="*/ 430655 h 520959"/>
                <a:gd name="connsiteX107" fmla="*/ 468336 w 1316083"/>
                <a:gd name="connsiteY107" fmla="*/ 421441 h 520959"/>
                <a:gd name="connsiteX108" fmla="*/ 473863 w 1316083"/>
                <a:gd name="connsiteY108" fmla="*/ 425127 h 520959"/>
                <a:gd name="connsiteX109" fmla="*/ 479393 w 1316083"/>
                <a:gd name="connsiteY109" fmla="*/ 428813 h 520959"/>
                <a:gd name="connsiteX110" fmla="*/ 490450 w 1316083"/>
                <a:gd name="connsiteY110" fmla="*/ 421441 h 520959"/>
                <a:gd name="connsiteX111" fmla="*/ 518094 w 1316083"/>
                <a:gd name="connsiteY111" fmla="*/ 434342 h 520959"/>
                <a:gd name="connsiteX112" fmla="*/ 400146 w 1316083"/>
                <a:gd name="connsiteY112" fmla="*/ 458301 h 520959"/>
                <a:gd name="connsiteX113" fmla="*/ 448062 w 1316083"/>
                <a:gd name="connsiteY113" fmla="*/ 461064 h 520959"/>
                <a:gd name="connsiteX114" fmla="*/ 488608 w 1316083"/>
                <a:gd name="connsiteY114" fmla="*/ 463828 h 520959"/>
                <a:gd name="connsiteX115" fmla="*/ 523624 w 1316083"/>
                <a:gd name="connsiteY115" fmla="*/ 461986 h 520959"/>
                <a:gd name="connsiteX116" fmla="*/ 523623 w 1316083"/>
                <a:gd name="connsiteY116" fmla="*/ 463828 h 520959"/>
                <a:gd name="connsiteX117" fmla="*/ 470179 w 1316083"/>
                <a:gd name="connsiteY117" fmla="*/ 485944 h 520959"/>
                <a:gd name="connsiteX118" fmla="*/ 483079 w 1316083"/>
                <a:gd name="connsiteY118" fmla="*/ 493315 h 520959"/>
                <a:gd name="connsiteX119" fmla="*/ 473864 w 1316083"/>
                <a:gd name="connsiteY119" fmla="*/ 497002 h 520959"/>
                <a:gd name="connsiteX120" fmla="*/ 486765 w 1316083"/>
                <a:gd name="connsiteY120" fmla="*/ 494237 h 520959"/>
                <a:gd name="connsiteX121" fmla="*/ 499665 w 1316083"/>
                <a:gd name="connsiteY121" fmla="*/ 491473 h 520959"/>
                <a:gd name="connsiteX122" fmla="*/ 521781 w 1316083"/>
                <a:gd name="connsiteY122" fmla="*/ 500687 h 520959"/>
                <a:gd name="connsiteX123" fmla="*/ 567852 w 1316083"/>
                <a:gd name="connsiteY123" fmla="*/ 504373 h 520959"/>
                <a:gd name="connsiteX124" fmla="*/ 572461 w 1316083"/>
                <a:gd name="connsiteY124" fmla="*/ 501609 h 520959"/>
                <a:gd name="connsiteX125" fmla="*/ 577069 w 1316083"/>
                <a:gd name="connsiteY125" fmla="*/ 498844 h 520959"/>
                <a:gd name="connsiteX126" fmla="*/ 586282 w 1316083"/>
                <a:gd name="connsiteY126" fmla="*/ 501609 h 520959"/>
                <a:gd name="connsiteX127" fmla="*/ 591811 w 1316083"/>
                <a:gd name="connsiteY127" fmla="*/ 504372 h 520959"/>
                <a:gd name="connsiteX128" fmla="*/ 630513 w 1316083"/>
                <a:gd name="connsiteY128" fmla="*/ 506216 h 520959"/>
                <a:gd name="connsiteX129" fmla="*/ 593654 w 1316083"/>
                <a:gd name="connsiteY129" fmla="*/ 520959 h 520959"/>
                <a:gd name="connsiteX130" fmla="*/ 696859 w 1316083"/>
                <a:gd name="connsiteY130" fmla="*/ 508979 h 520959"/>
                <a:gd name="connsiteX131" fmla="*/ 709759 w 1316083"/>
                <a:gd name="connsiteY131" fmla="*/ 502530 h 520959"/>
                <a:gd name="connsiteX132" fmla="*/ 794533 w 1316083"/>
                <a:gd name="connsiteY132" fmla="*/ 497002 h 520959"/>
                <a:gd name="connsiteX133" fmla="*/ 875623 w 1316083"/>
                <a:gd name="connsiteY133" fmla="*/ 467515 h 520959"/>
                <a:gd name="connsiteX134" fmla="*/ 864565 w 1316083"/>
                <a:gd name="connsiteY134" fmla="*/ 461986 h 520959"/>
                <a:gd name="connsiteX135" fmla="*/ 892209 w 1316083"/>
                <a:gd name="connsiteY135" fmla="*/ 456456 h 520959"/>
                <a:gd name="connsiteX136" fmla="*/ 1048858 w 1316083"/>
                <a:gd name="connsiteY136" fmla="*/ 390112 h 520959"/>
                <a:gd name="connsiteX137" fmla="*/ 1161277 w 1316083"/>
                <a:gd name="connsiteY137" fmla="*/ 312709 h 520959"/>
                <a:gd name="connsiteX138" fmla="*/ 1176021 w 1316083"/>
                <a:gd name="connsiteY138" fmla="*/ 310865 h 520959"/>
                <a:gd name="connsiteX139" fmla="*/ 1249738 w 1316083"/>
                <a:gd name="connsiteY139" fmla="*/ 222405 h 520959"/>
                <a:gd name="connsiteX140" fmla="*/ 1260795 w 1316083"/>
                <a:gd name="connsiteY140" fmla="*/ 224248 h 520959"/>
                <a:gd name="connsiteX141" fmla="*/ 1255266 w 1316083"/>
                <a:gd name="connsiteY141" fmla="*/ 220563 h 520959"/>
                <a:gd name="connsiteX142" fmla="*/ 1247896 w 1316083"/>
                <a:gd name="connsiteY142" fmla="*/ 216875 h 520959"/>
                <a:gd name="connsiteX143" fmla="*/ 1257108 w 1316083"/>
                <a:gd name="connsiteY143" fmla="*/ 207661 h 520959"/>
                <a:gd name="connsiteX144" fmla="*/ 1281067 w 1316083"/>
                <a:gd name="connsiteY144" fmla="*/ 185546 h 520959"/>
                <a:gd name="connsiteX145" fmla="*/ 1275537 w 1316083"/>
                <a:gd name="connsiteY145" fmla="*/ 188311 h 520959"/>
                <a:gd name="connsiteX146" fmla="*/ 1270010 w 1316083"/>
                <a:gd name="connsiteY146" fmla="*/ 191074 h 520959"/>
                <a:gd name="connsiteX147" fmla="*/ 1268167 w 1316083"/>
                <a:gd name="connsiteY147" fmla="*/ 187389 h 520959"/>
                <a:gd name="connsiteX148" fmla="*/ 1279619 w 1316083"/>
                <a:gd name="connsiteY148" fmla="*/ 176785 h 520959"/>
                <a:gd name="connsiteX149" fmla="*/ 1275537 w 1316083"/>
                <a:gd name="connsiteY149" fmla="*/ 176332 h 520959"/>
                <a:gd name="connsiteX150" fmla="*/ 1289360 w 1316083"/>
                <a:gd name="connsiteY150" fmla="*/ 153295 h 520959"/>
                <a:gd name="connsiteX151" fmla="*/ 1295810 w 1316083"/>
                <a:gd name="connsiteY151" fmla="*/ 131180 h 520959"/>
                <a:gd name="connsiteX152" fmla="*/ 1308711 w 1316083"/>
                <a:gd name="connsiteY152" fmla="*/ 113672 h 520959"/>
                <a:gd name="connsiteX153" fmla="*/ 1316083 w 1316083"/>
                <a:gd name="connsiteY153" fmla="*/ 89713 h 520959"/>
                <a:gd name="connsiteX154" fmla="*/ 1316083 w 1316083"/>
                <a:gd name="connsiteY154" fmla="*/ 74971 h 520959"/>
                <a:gd name="connsiteX155" fmla="*/ 1299497 w 1316083"/>
                <a:gd name="connsiteY155" fmla="*/ 58384 h 520959"/>
                <a:gd name="connsiteX156" fmla="*/ 1306869 w 1316083"/>
                <a:gd name="connsiteY156" fmla="*/ 32583 h 520959"/>
                <a:gd name="connsiteX157" fmla="*/ 1307330 w 1316083"/>
                <a:gd name="connsiteY157" fmla="*/ 1253 h 520959"/>
                <a:gd name="connsiteX158" fmla="*/ 1307559 w 1316083"/>
                <a:gd name="connsiteY158" fmla="*/ 0 h 520959"/>
                <a:gd name="connsiteX159" fmla="*/ 1074660 w 1316083"/>
                <a:gd name="connsiteY159" fmla="*/ 19682 h 520959"/>
                <a:gd name="connsiteX0" fmla="*/ 577068 w 1316083"/>
                <a:gd name="connsiteY0" fmla="*/ 421441 h 520959"/>
                <a:gd name="connsiteX1" fmla="*/ 602869 w 1316083"/>
                <a:gd name="connsiteY1" fmla="*/ 421441 h 520959"/>
                <a:gd name="connsiteX2" fmla="*/ 602868 w 1316083"/>
                <a:gd name="connsiteY2" fmla="*/ 426970 h 520959"/>
                <a:gd name="connsiteX3" fmla="*/ 577069 w 1316083"/>
                <a:gd name="connsiteY3" fmla="*/ 426970 h 520959"/>
                <a:gd name="connsiteX4" fmla="*/ 577068 w 1316083"/>
                <a:gd name="connsiteY4" fmla="*/ 421441 h 520959"/>
                <a:gd name="connsiteX5" fmla="*/ 553110 w 1316083"/>
                <a:gd name="connsiteY5" fmla="*/ 421441 h 520959"/>
                <a:gd name="connsiteX6" fmla="*/ 566010 w 1316083"/>
                <a:gd name="connsiteY6" fmla="*/ 421441 h 520959"/>
                <a:gd name="connsiteX7" fmla="*/ 566010 w 1316083"/>
                <a:gd name="connsiteY7" fmla="*/ 426970 h 520959"/>
                <a:gd name="connsiteX8" fmla="*/ 553110 w 1316083"/>
                <a:gd name="connsiteY8" fmla="*/ 426970 h 520959"/>
                <a:gd name="connsiteX9" fmla="*/ 553110 w 1316083"/>
                <a:gd name="connsiteY9" fmla="*/ 421441 h 520959"/>
                <a:gd name="connsiteX10" fmla="*/ 366974 w 1316083"/>
                <a:gd name="connsiteY10" fmla="*/ 421441 h 520959"/>
                <a:gd name="connsiteX11" fmla="*/ 370660 w 1316083"/>
                <a:gd name="connsiteY11" fmla="*/ 425127 h 520959"/>
                <a:gd name="connsiteX12" fmla="*/ 359603 w 1316083"/>
                <a:gd name="connsiteY12" fmla="*/ 430655 h 520959"/>
                <a:gd name="connsiteX13" fmla="*/ 359603 w 1316083"/>
                <a:gd name="connsiteY13" fmla="*/ 425127 h 520959"/>
                <a:gd name="connsiteX14" fmla="*/ 366974 w 1316083"/>
                <a:gd name="connsiteY14" fmla="*/ 421441 h 520959"/>
                <a:gd name="connsiteX15" fmla="*/ 435162 w 1316083"/>
                <a:gd name="connsiteY15" fmla="*/ 397484 h 520959"/>
                <a:gd name="connsiteX16" fmla="*/ 448062 w 1316083"/>
                <a:gd name="connsiteY16" fmla="*/ 397484 h 520959"/>
                <a:gd name="connsiteX17" fmla="*/ 448062 w 1316083"/>
                <a:gd name="connsiteY17" fmla="*/ 403011 h 520959"/>
                <a:gd name="connsiteX18" fmla="*/ 435162 w 1316083"/>
                <a:gd name="connsiteY18" fmla="*/ 403011 h 520959"/>
                <a:gd name="connsiteX19" fmla="*/ 435162 w 1316083"/>
                <a:gd name="connsiteY19" fmla="*/ 397484 h 520959"/>
                <a:gd name="connsiteX20" fmla="*/ 374346 w 1316083"/>
                <a:gd name="connsiteY20" fmla="*/ 397484 h 520959"/>
                <a:gd name="connsiteX21" fmla="*/ 416733 w 1316083"/>
                <a:gd name="connsiteY21" fmla="*/ 397483 h 520959"/>
                <a:gd name="connsiteX22" fmla="*/ 416733 w 1316083"/>
                <a:gd name="connsiteY22" fmla="*/ 403011 h 520959"/>
                <a:gd name="connsiteX23" fmla="*/ 374346 w 1316083"/>
                <a:gd name="connsiteY23" fmla="*/ 403011 h 520959"/>
                <a:gd name="connsiteX24" fmla="*/ 374346 w 1316083"/>
                <a:gd name="connsiteY24" fmla="*/ 397484 h 520959"/>
                <a:gd name="connsiteX25" fmla="*/ 331958 w 1316083"/>
                <a:gd name="connsiteY25" fmla="*/ 379054 h 520959"/>
                <a:gd name="connsiteX26" fmla="*/ 341174 w 1316083"/>
                <a:gd name="connsiteY26" fmla="*/ 379054 h 520959"/>
                <a:gd name="connsiteX27" fmla="*/ 341173 w 1316083"/>
                <a:gd name="connsiteY27" fmla="*/ 386426 h 520959"/>
                <a:gd name="connsiteX28" fmla="*/ 331958 w 1316083"/>
                <a:gd name="connsiteY28" fmla="*/ 386426 h 520959"/>
                <a:gd name="connsiteX29" fmla="*/ 331958 w 1316083"/>
                <a:gd name="connsiteY29" fmla="*/ 379054 h 520959"/>
                <a:gd name="connsiteX30" fmla="*/ 1307559 w 1316083"/>
                <a:gd name="connsiteY30" fmla="*/ 0 h 520959"/>
                <a:gd name="connsiteX31" fmla="*/ 1059916 w 1316083"/>
                <a:gd name="connsiteY31" fmla="*/ 28897 h 520959"/>
                <a:gd name="connsiteX32" fmla="*/ 1056231 w 1316083"/>
                <a:gd name="connsiteY32" fmla="*/ 23368 h 520959"/>
                <a:gd name="connsiteX33" fmla="*/ 1056230 w 1316083"/>
                <a:gd name="connsiteY33" fmla="*/ 30740 h 520959"/>
                <a:gd name="connsiteX34" fmla="*/ 1039643 w 1316083"/>
                <a:gd name="connsiteY34" fmla="*/ 38112 h 520959"/>
                <a:gd name="connsiteX35" fmla="*/ 993571 w 1316083"/>
                <a:gd name="connsiteY35" fmla="*/ 76813 h 520959"/>
                <a:gd name="connsiteX36" fmla="*/ 997256 w 1316083"/>
                <a:gd name="connsiteY36" fmla="*/ 78656 h 520959"/>
                <a:gd name="connsiteX37" fmla="*/ 857194 w 1316083"/>
                <a:gd name="connsiteY37" fmla="*/ 161588 h 520959"/>
                <a:gd name="connsiteX38" fmla="*/ 689487 w 1316083"/>
                <a:gd name="connsiteY38" fmla="*/ 222405 h 520959"/>
                <a:gd name="connsiteX39" fmla="*/ 647099 w 1316083"/>
                <a:gd name="connsiteY39" fmla="*/ 224248 h 520959"/>
                <a:gd name="connsiteX40" fmla="*/ 602868 w 1316083"/>
                <a:gd name="connsiteY40" fmla="*/ 235305 h 520959"/>
                <a:gd name="connsiteX41" fmla="*/ 573382 w 1316083"/>
                <a:gd name="connsiteY41" fmla="*/ 238992 h 520959"/>
                <a:gd name="connsiteX42" fmla="*/ 530994 w 1316083"/>
                <a:gd name="connsiteY42" fmla="*/ 240834 h 520959"/>
                <a:gd name="connsiteX43" fmla="*/ 530994 w 1316083"/>
                <a:gd name="connsiteY43" fmla="*/ 246364 h 520959"/>
                <a:gd name="connsiteX44" fmla="*/ 319058 w 1316083"/>
                <a:gd name="connsiteY44" fmla="*/ 270321 h 520959"/>
                <a:gd name="connsiteX45" fmla="*/ 269299 w 1316083"/>
                <a:gd name="connsiteY45" fmla="*/ 274006 h 520959"/>
                <a:gd name="connsiteX46" fmla="*/ 219540 w 1316083"/>
                <a:gd name="connsiteY46" fmla="*/ 277693 h 520959"/>
                <a:gd name="connsiteX47" fmla="*/ 193739 w 1316083"/>
                <a:gd name="connsiteY47" fmla="*/ 281378 h 520959"/>
                <a:gd name="connsiteX48" fmla="*/ 178995 w 1316083"/>
                <a:gd name="connsiteY48" fmla="*/ 285065 h 520959"/>
                <a:gd name="connsiteX49" fmla="*/ 103435 w 1316083"/>
                <a:gd name="connsiteY49" fmla="*/ 285065 h 520959"/>
                <a:gd name="connsiteX50" fmla="*/ 129236 w 1316083"/>
                <a:gd name="connsiteY50" fmla="*/ 301650 h 520959"/>
                <a:gd name="connsiteX51" fmla="*/ 135687 w 1316083"/>
                <a:gd name="connsiteY51" fmla="*/ 299807 h 520959"/>
                <a:gd name="connsiteX52" fmla="*/ 140293 w 1316083"/>
                <a:gd name="connsiteY52" fmla="*/ 297965 h 520959"/>
                <a:gd name="connsiteX53" fmla="*/ 151350 w 1316083"/>
                <a:gd name="connsiteY53" fmla="*/ 302572 h 520959"/>
                <a:gd name="connsiteX54" fmla="*/ 160565 w 1316083"/>
                <a:gd name="connsiteY54" fmla="*/ 307180 h 520959"/>
                <a:gd name="connsiteX55" fmla="*/ 197424 w 1316083"/>
                <a:gd name="connsiteY55" fmla="*/ 312709 h 520959"/>
                <a:gd name="connsiteX56" fmla="*/ 232440 w 1316083"/>
                <a:gd name="connsiteY56" fmla="*/ 318237 h 520959"/>
                <a:gd name="connsiteX57" fmla="*/ 237048 w 1316083"/>
                <a:gd name="connsiteY57" fmla="*/ 316394 h 520959"/>
                <a:gd name="connsiteX58" fmla="*/ 241655 w 1316083"/>
                <a:gd name="connsiteY58" fmla="*/ 314551 h 520959"/>
                <a:gd name="connsiteX59" fmla="*/ 265613 w 1316083"/>
                <a:gd name="connsiteY59" fmla="*/ 323766 h 520959"/>
                <a:gd name="connsiteX60" fmla="*/ 204796 w 1316083"/>
                <a:gd name="connsiteY60" fmla="*/ 331138 h 520959"/>
                <a:gd name="connsiteX61" fmla="*/ 164253 w 1316083"/>
                <a:gd name="connsiteY61" fmla="*/ 331138 h 520959"/>
                <a:gd name="connsiteX62" fmla="*/ 231 w 1316083"/>
                <a:gd name="connsiteY62" fmla="*/ 355095 h 520959"/>
                <a:gd name="connsiteX63" fmla="*/ 11288 w 1316083"/>
                <a:gd name="connsiteY63" fmla="*/ 366154 h 520959"/>
                <a:gd name="connsiteX64" fmla="*/ 40775 w 1316083"/>
                <a:gd name="connsiteY64" fmla="*/ 369839 h 520959"/>
                <a:gd name="connsiteX65" fmla="*/ 53677 w 1316083"/>
                <a:gd name="connsiteY65" fmla="*/ 367997 h 520959"/>
                <a:gd name="connsiteX66" fmla="*/ 64734 w 1316083"/>
                <a:gd name="connsiteY66" fmla="*/ 367997 h 520959"/>
                <a:gd name="connsiteX67" fmla="*/ 70263 w 1316083"/>
                <a:gd name="connsiteY67" fmla="*/ 370761 h 520959"/>
                <a:gd name="connsiteX68" fmla="*/ 75791 w 1316083"/>
                <a:gd name="connsiteY68" fmla="*/ 373525 h 520959"/>
                <a:gd name="connsiteX69" fmla="*/ 142136 w 1316083"/>
                <a:gd name="connsiteY69" fmla="*/ 368917 h 520959"/>
                <a:gd name="connsiteX70" fmla="*/ 206639 w 1316083"/>
                <a:gd name="connsiteY70" fmla="*/ 364310 h 520959"/>
                <a:gd name="connsiteX71" fmla="*/ 251791 w 1316083"/>
                <a:gd name="connsiteY71" fmla="*/ 368917 h 520959"/>
                <a:gd name="connsiteX72" fmla="*/ 315372 w 1316083"/>
                <a:gd name="connsiteY72" fmla="*/ 375367 h 520959"/>
                <a:gd name="connsiteX73" fmla="*/ 298785 w 1316083"/>
                <a:gd name="connsiteY73" fmla="*/ 386426 h 520959"/>
                <a:gd name="connsiteX74" fmla="*/ 330116 w 1316083"/>
                <a:gd name="connsiteY74" fmla="*/ 388269 h 520959"/>
                <a:gd name="connsiteX75" fmla="*/ 359603 w 1316083"/>
                <a:gd name="connsiteY75" fmla="*/ 388268 h 520959"/>
                <a:gd name="connsiteX76" fmla="*/ 372502 w 1316083"/>
                <a:gd name="connsiteY76" fmla="*/ 403011 h 520959"/>
                <a:gd name="connsiteX77" fmla="*/ 339331 w 1316083"/>
                <a:gd name="connsiteY77" fmla="*/ 401168 h 520959"/>
                <a:gd name="connsiteX78" fmla="*/ 320902 w 1316083"/>
                <a:gd name="connsiteY78" fmla="*/ 421440 h 520959"/>
                <a:gd name="connsiteX79" fmla="*/ 341173 w 1316083"/>
                <a:gd name="connsiteY79" fmla="*/ 423285 h 520959"/>
                <a:gd name="connsiteX80" fmla="*/ 335644 w 1316083"/>
                <a:gd name="connsiteY80" fmla="*/ 428813 h 520959"/>
                <a:gd name="connsiteX81" fmla="*/ 271141 w 1316083"/>
                <a:gd name="connsiteY81" fmla="*/ 434342 h 520959"/>
                <a:gd name="connsiteX82" fmla="*/ 171625 w 1316083"/>
                <a:gd name="connsiteY82" fmla="*/ 447242 h 520959"/>
                <a:gd name="connsiteX83" fmla="*/ 138451 w 1316083"/>
                <a:gd name="connsiteY83" fmla="*/ 452771 h 520959"/>
                <a:gd name="connsiteX84" fmla="*/ 194661 w 1316083"/>
                <a:gd name="connsiteY84" fmla="*/ 450007 h 520959"/>
                <a:gd name="connsiteX85" fmla="*/ 235204 w 1316083"/>
                <a:gd name="connsiteY85" fmla="*/ 447242 h 520959"/>
                <a:gd name="connsiteX86" fmla="*/ 250870 w 1316083"/>
                <a:gd name="connsiteY86" fmla="*/ 445399 h 520959"/>
                <a:gd name="connsiteX87" fmla="*/ 267456 w 1316083"/>
                <a:gd name="connsiteY87" fmla="*/ 443556 h 520959"/>
                <a:gd name="connsiteX88" fmla="*/ 280356 w 1316083"/>
                <a:gd name="connsiteY88" fmla="*/ 447242 h 520959"/>
                <a:gd name="connsiteX89" fmla="*/ 303392 w 1316083"/>
                <a:gd name="connsiteY89" fmla="*/ 441714 h 520959"/>
                <a:gd name="connsiteX90" fmla="*/ 326429 w 1316083"/>
                <a:gd name="connsiteY90" fmla="*/ 436185 h 520959"/>
                <a:gd name="connsiteX91" fmla="*/ 340251 w 1316083"/>
                <a:gd name="connsiteY91" fmla="*/ 439871 h 520959"/>
                <a:gd name="connsiteX92" fmla="*/ 354073 w 1316083"/>
                <a:gd name="connsiteY92" fmla="*/ 443557 h 520959"/>
                <a:gd name="connsiteX93" fmla="*/ 357760 w 1316083"/>
                <a:gd name="connsiteY93" fmla="*/ 436184 h 520959"/>
                <a:gd name="connsiteX94" fmla="*/ 394619 w 1316083"/>
                <a:gd name="connsiteY94" fmla="*/ 432499 h 520959"/>
                <a:gd name="connsiteX95" fmla="*/ 416733 w 1316083"/>
                <a:gd name="connsiteY95" fmla="*/ 436184 h 520959"/>
                <a:gd name="connsiteX96" fmla="*/ 438849 w 1316083"/>
                <a:gd name="connsiteY96" fmla="*/ 439871 h 520959"/>
                <a:gd name="connsiteX97" fmla="*/ 446589 w 1316083"/>
                <a:gd name="connsiteY97" fmla="*/ 438027 h 520959"/>
                <a:gd name="connsiteX98" fmla="*/ 435163 w 1316083"/>
                <a:gd name="connsiteY98" fmla="*/ 438027 h 520959"/>
                <a:gd name="connsiteX99" fmla="*/ 435162 w 1316083"/>
                <a:gd name="connsiteY99" fmla="*/ 434342 h 520959"/>
                <a:gd name="connsiteX100" fmla="*/ 425948 w 1316083"/>
                <a:gd name="connsiteY100" fmla="*/ 434342 h 520959"/>
                <a:gd name="connsiteX101" fmla="*/ 425948 w 1316083"/>
                <a:gd name="connsiteY101" fmla="*/ 428813 h 520959"/>
                <a:gd name="connsiteX102" fmla="*/ 435163 w 1316083"/>
                <a:gd name="connsiteY102" fmla="*/ 428813 h 520959"/>
                <a:gd name="connsiteX103" fmla="*/ 435162 w 1316083"/>
                <a:gd name="connsiteY103" fmla="*/ 430655 h 520959"/>
                <a:gd name="connsiteX104" fmla="*/ 451749 w 1316083"/>
                <a:gd name="connsiteY104" fmla="*/ 430655 h 520959"/>
                <a:gd name="connsiteX105" fmla="*/ 451749 w 1316083"/>
                <a:gd name="connsiteY105" fmla="*/ 434342 h 520959"/>
                <a:gd name="connsiteX106" fmla="*/ 455435 w 1316083"/>
                <a:gd name="connsiteY106" fmla="*/ 430655 h 520959"/>
                <a:gd name="connsiteX107" fmla="*/ 468336 w 1316083"/>
                <a:gd name="connsiteY107" fmla="*/ 421441 h 520959"/>
                <a:gd name="connsiteX108" fmla="*/ 473863 w 1316083"/>
                <a:gd name="connsiteY108" fmla="*/ 425127 h 520959"/>
                <a:gd name="connsiteX109" fmla="*/ 479393 w 1316083"/>
                <a:gd name="connsiteY109" fmla="*/ 428813 h 520959"/>
                <a:gd name="connsiteX110" fmla="*/ 490450 w 1316083"/>
                <a:gd name="connsiteY110" fmla="*/ 421441 h 520959"/>
                <a:gd name="connsiteX111" fmla="*/ 518094 w 1316083"/>
                <a:gd name="connsiteY111" fmla="*/ 434342 h 520959"/>
                <a:gd name="connsiteX112" fmla="*/ 400146 w 1316083"/>
                <a:gd name="connsiteY112" fmla="*/ 458301 h 520959"/>
                <a:gd name="connsiteX113" fmla="*/ 448062 w 1316083"/>
                <a:gd name="connsiteY113" fmla="*/ 461064 h 520959"/>
                <a:gd name="connsiteX114" fmla="*/ 488608 w 1316083"/>
                <a:gd name="connsiteY114" fmla="*/ 463828 h 520959"/>
                <a:gd name="connsiteX115" fmla="*/ 523624 w 1316083"/>
                <a:gd name="connsiteY115" fmla="*/ 461986 h 520959"/>
                <a:gd name="connsiteX116" fmla="*/ 523623 w 1316083"/>
                <a:gd name="connsiteY116" fmla="*/ 463828 h 520959"/>
                <a:gd name="connsiteX117" fmla="*/ 470179 w 1316083"/>
                <a:gd name="connsiteY117" fmla="*/ 485944 h 520959"/>
                <a:gd name="connsiteX118" fmla="*/ 483079 w 1316083"/>
                <a:gd name="connsiteY118" fmla="*/ 493315 h 520959"/>
                <a:gd name="connsiteX119" fmla="*/ 473864 w 1316083"/>
                <a:gd name="connsiteY119" fmla="*/ 497002 h 520959"/>
                <a:gd name="connsiteX120" fmla="*/ 486765 w 1316083"/>
                <a:gd name="connsiteY120" fmla="*/ 494237 h 520959"/>
                <a:gd name="connsiteX121" fmla="*/ 499665 w 1316083"/>
                <a:gd name="connsiteY121" fmla="*/ 491473 h 520959"/>
                <a:gd name="connsiteX122" fmla="*/ 521781 w 1316083"/>
                <a:gd name="connsiteY122" fmla="*/ 500687 h 520959"/>
                <a:gd name="connsiteX123" fmla="*/ 567852 w 1316083"/>
                <a:gd name="connsiteY123" fmla="*/ 504373 h 520959"/>
                <a:gd name="connsiteX124" fmla="*/ 572461 w 1316083"/>
                <a:gd name="connsiteY124" fmla="*/ 501609 h 520959"/>
                <a:gd name="connsiteX125" fmla="*/ 577069 w 1316083"/>
                <a:gd name="connsiteY125" fmla="*/ 498844 h 520959"/>
                <a:gd name="connsiteX126" fmla="*/ 586282 w 1316083"/>
                <a:gd name="connsiteY126" fmla="*/ 501609 h 520959"/>
                <a:gd name="connsiteX127" fmla="*/ 591811 w 1316083"/>
                <a:gd name="connsiteY127" fmla="*/ 504372 h 520959"/>
                <a:gd name="connsiteX128" fmla="*/ 630513 w 1316083"/>
                <a:gd name="connsiteY128" fmla="*/ 506216 h 520959"/>
                <a:gd name="connsiteX129" fmla="*/ 593654 w 1316083"/>
                <a:gd name="connsiteY129" fmla="*/ 520959 h 520959"/>
                <a:gd name="connsiteX130" fmla="*/ 696859 w 1316083"/>
                <a:gd name="connsiteY130" fmla="*/ 508979 h 520959"/>
                <a:gd name="connsiteX131" fmla="*/ 709759 w 1316083"/>
                <a:gd name="connsiteY131" fmla="*/ 502530 h 520959"/>
                <a:gd name="connsiteX132" fmla="*/ 794533 w 1316083"/>
                <a:gd name="connsiteY132" fmla="*/ 497002 h 520959"/>
                <a:gd name="connsiteX133" fmla="*/ 875623 w 1316083"/>
                <a:gd name="connsiteY133" fmla="*/ 467515 h 520959"/>
                <a:gd name="connsiteX134" fmla="*/ 864565 w 1316083"/>
                <a:gd name="connsiteY134" fmla="*/ 461986 h 520959"/>
                <a:gd name="connsiteX135" fmla="*/ 892209 w 1316083"/>
                <a:gd name="connsiteY135" fmla="*/ 456456 h 520959"/>
                <a:gd name="connsiteX136" fmla="*/ 1048858 w 1316083"/>
                <a:gd name="connsiteY136" fmla="*/ 390112 h 520959"/>
                <a:gd name="connsiteX137" fmla="*/ 1161277 w 1316083"/>
                <a:gd name="connsiteY137" fmla="*/ 312709 h 520959"/>
                <a:gd name="connsiteX138" fmla="*/ 1176021 w 1316083"/>
                <a:gd name="connsiteY138" fmla="*/ 310865 h 520959"/>
                <a:gd name="connsiteX139" fmla="*/ 1249738 w 1316083"/>
                <a:gd name="connsiteY139" fmla="*/ 222405 h 520959"/>
                <a:gd name="connsiteX140" fmla="*/ 1260795 w 1316083"/>
                <a:gd name="connsiteY140" fmla="*/ 224248 h 520959"/>
                <a:gd name="connsiteX141" fmla="*/ 1255266 w 1316083"/>
                <a:gd name="connsiteY141" fmla="*/ 220563 h 520959"/>
                <a:gd name="connsiteX142" fmla="*/ 1247896 w 1316083"/>
                <a:gd name="connsiteY142" fmla="*/ 216875 h 520959"/>
                <a:gd name="connsiteX143" fmla="*/ 1257108 w 1316083"/>
                <a:gd name="connsiteY143" fmla="*/ 207661 h 520959"/>
                <a:gd name="connsiteX144" fmla="*/ 1281067 w 1316083"/>
                <a:gd name="connsiteY144" fmla="*/ 185546 h 520959"/>
                <a:gd name="connsiteX145" fmla="*/ 1275537 w 1316083"/>
                <a:gd name="connsiteY145" fmla="*/ 188311 h 520959"/>
                <a:gd name="connsiteX146" fmla="*/ 1270010 w 1316083"/>
                <a:gd name="connsiteY146" fmla="*/ 191074 h 520959"/>
                <a:gd name="connsiteX147" fmla="*/ 1268167 w 1316083"/>
                <a:gd name="connsiteY147" fmla="*/ 187389 h 520959"/>
                <a:gd name="connsiteX148" fmla="*/ 1279619 w 1316083"/>
                <a:gd name="connsiteY148" fmla="*/ 176785 h 520959"/>
                <a:gd name="connsiteX149" fmla="*/ 1275537 w 1316083"/>
                <a:gd name="connsiteY149" fmla="*/ 176332 h 520959"/>
                <a:gd name="connsiteX150" fmla="*/ 1289360 w 1316083"/>
                <a:gd name="connsiteY150" fmla="*/ 153295 h 520959"/>
                <a:gd name="connsiteX151" fmla="*/ 1295810 w 1316083"/>
                <a:gd name="connsiteY151" fmla="*/ 131180 h 520959"/>
                <a:gd name="connsiteX152" fmla="*/ 1308711 w 1316083"/>
                <a:gd name="connsiteY152" fmla="*/ 113672 h 520959"/>
                <a:gd name="connsiteX153" fmla="*/ 1316083 w 1316083"/>
                <a:gd name="connsiteY153" fmla="*/ 89713 h 520959"/>
                <a:gd name="connsiteX154" fmla="*/ 1316083 w 1316083"/>
                <a:gd name="connsiteY154" fmla="*/ 74971 h 520959"/>
                <a:gd name="connsiteX155" fmla="*/ 1299497 w 1316083"/>
                <a:gd name="connsiteY155" fmla="*/ 58384 h 520959"/>
                <a:gd name="connsiteX156" fmla="*/ 1306869 w 1316083"/>
                <a:gd name="connsiteY156" fmla="*/ 32583 h 520959"/>
                <a:gd name="connsiteX157" fmla="*/ 1307330 w 1316083"/>
                <a:gd name="connsiteY157" fmla="*/ 1253 h 520959"/>
                <a:gd name="connsiteX158" fmla="*/ 1307559 w 1316083"/>
                <a:gd name="connsiteY158" fmla="*/ 0 h 520959"/>
                <a:gd name="connsiteX0" fmla="*/ 577068 w 1316083"/>
                <a:gd name="connsiteY0" fmla="*/ 421441 h 520959"/>
                <a:gd name="connsiteX1" fmla="*/ 602869 w 1316083"/>
                <a:gd name="connsiteY1" fmla="*/ 421441 h 520959"/>
                <a:gd name="connsiteX2" fmla="*/ 602868 w 1316083"/>
                <a:gd name="connsiteY2" fmla="*/ 426970 h 520959"/>
                <a:gd name="connsiteX3" fmla="*/ 577069 w 1316083"/>
                <a:gd name="connsiteY3" fmla="*/ 426970 h 520959"/>
                <a:gd name="connsiteX4" fmla="*/ 577068 w 1316083"/>
                <a:gd name="connsiteY4" fmla="*/ 421441 h 520959"/>
                <a:gd name="connsiteX5" fmla="*/ 553110 w 1316083"/>
                <a:gd name="connsiteY5" fmla="*/ 421441 h 520959"/>
                <a:gd name="connsiteX6" fmla="*/ 566010 w 1316083"/>
                <a:gd name="connsiteY6" fmla="*/ 421441 h 520959"/>
                <a:gd name="connsiteX7" fmla="*/ 566010 w 1316083"/>
                <a:gd name="connsiteY7" fmla="*/ 426970 h 520959"/>
                <a:gd name="connsiteX8" fmla="*/ 553110 w 1316083"/>
                <a:gd name="connsiteY8" fmla="*/ 426970 h 520959"/>
                <a:gd name="connsiteX9" fmla="*/ 553110 w 1316083"/>
                <a:gd name="connsiteY9" fmla="*/ 421441 h 520959"/>
                <a:gd name="connsiteX10" fmla="*/ 366974 w 1316083"/>
                <a:gd name="connsiteY10" fmla="*/ 421441 h 520959"/>
                <a:gd name="connsiteX11" fmla="*/ 370660 w 1316083"/>
                <a:gd name="connsiteY11" fmla="*/ 425127 h 520959"/>
                <a:gd name="connsiteX12" fmla="*/ 359603 w 1316083"/>
                <a:gd name="connsiteY12" fmla="*/ 430655 h 520959"/>
                <a:gd name="connsiteX13" fmla="*/ 359603 w 1316083"/>
                <a:gd name="connsiteY13" fmla="*/ 425127 h 520959"/>
                <a:gd name="connsiteX14" fmla="*/ 366974 w 1316083"/>
                <a:gd name="connsiteY14" fmla="*/ 421441 h 520959"/>
                <a:gd name="connsiteX15" fmla="*/ 435162 w 1316083"/>
                <a:gd name="connsiteY15" fmla="*/ 397484 h 520959"/>
                <a:gd name="connsiteX16" fmla="*/ 448062 w 1316083"/>
                <a:gd name="connsiteY16" fmla="*/ 397484 h 520959"/>
                <a:gd name="connsiteX17" fmla="*/ 448062 w 1316083"/>
                <a:gd name="connsiteY17" fmla="*/ 403011 h 520959"/>
                <a:gd name="connsiteX18" fmla="*/ 435162 w 1316083"/>
                <a:gd name="connsiteY18" fmla="*/ 403011 h 520959"/>
                <a:gd name="connsiteX19" fmla="*/ 435162 w 1316083"/>
                <a:gd name="connsiteY19" fmla="*/ 397484 h 520959"/>
                <a:gd name="connsiteX20" fmla="*/ 374346 w 1316083"/>
                <a:gd name="connsiteY20" fmla="*/ 397484 h 520959"/>
                <a:gd name="connsiteX21" fmla="*/ 416733 w 1316083"/>
                <a:gd name="connsiteY21" fmla="*/ 397483 h 520959"/>
                <a:gd name="connsiteX22" fmla="*/ 416733 w 1316083"/>
                <a:gd name="connsiteY22" fmla="*/ 403011 h 520959"/>
                <a:gd name="connsiteX23" fmla="*/ 374346 w 1316083"/>
                <a:gd name="connsiteY23" fmla="*/ 403011 h 520959"/>
                <a:gd name="connsiteX24" fmla="*/ 374346 w 1316083"/>
                <a:gd name="connsiteY24" fmla="*/ 397484 h 520959"/>
                <a:gd name="connsiteX25" fmla="*/ 331958 w 1316083"/>
                <a:gd name="connsiteY25" fmla="*/ 379054 h 520959"/>
                <a:gd name="connsiteX26" fmla="*/ 341174 w 1316083"/>
                <a:gd name="connsiteY26" fmla="*/ 379054 h 520959"/>
                <a:gd name="connsiteX27" fmla="*/ 341173 w 1316083"/>
                <a:gd name="connsiteY27" fmla="*/ 386426 h 520959"/>
                <a:gd name="connsiteX28" fmla="*/ 331958 w 1316083"/>
                <a:gd name="connsiteY28" fmla="*/ 386426 h 520959"/>
                <a:gd name="connsiteX29" fmla="*/ 331958 w 1316083"/>
                <a:gd name="connsiteY29" fmla="*/ 379054 h 520959"/>
                <a:gd name="connsiteX30" fmla="*/ 1307559 w 1316083"/>
                <a:gd name="connsiteY30" fmla="*/ 0 h 520959"/>
                <a:gd name="connsiteX31" fmla="*/ 1059916 w 1316083"/>
                <a:gd name="connsiteY31" fmla="*/ 28897 h 520959"/>
                <a:gd name="connsiteX32" fmla="*/ 1056231 w 1316083"/>
                <a:gd name="connsiteY32" fmla="*/ 23368 h 520959"/>
                <a:gd name="connsiteX33" fmla="*/ 1039643 w 1316083"/>
                <a:gd name="connsiteY33" fmla="*/ 38112 h 520959"/>
                <a:gd name="connsiteX34" fmla="*/ 993571 w 1316083"/>
                <a:gd name="connsiteY34" fmla="*/ 76813 h 520959"/>
                <a:gd name="connsiteX35" fmla="*/ 997256 w 1316083"/>
                <a:gd name="connsiteY35" fmla="*/ 78656 h 520959"/>
                <a:gd name="connsiteX36" fmla="*/ 857194 w 1316083"/>
                <a:gd name="connsiteY36" fmla="*/ 161588 h 520959"/>
                <a:gd name="connsiteX37" fmla="*/ 689487 w 1316083"/>
                <a:gd name="connsiteY37" fmla="*/ 222405 h 520959"/>
                <a:gd name="connsiteX38" fmla="*/ 647099 w 1316083"/>
                <a:gd name="connsiteY38" fmla="*/ 224248 h 520959"/>
                <a:gd name="connsiteX39" fmla="*/ 602868 w 1316083"/>
                <a:gd name="connsiteY39" fmla="*/ 235305 h 520959"/>
                <a:gd name="connsiteX40" fmla="*/ 573382 w 1316083"/>
                <a:gd name="connsiteY40" fmla="*/ 238992 h 520959"/>
                <a:gd name="connsiteX41" fmla="*/ 530994 w 1316083"/>
                <a:gd name="connsiteY41" fmla="*/ 240834 h 520959"/>
                <a:gd name="connsiteX42" fmla="*/ 530994 w 1316083"/>
                <a:gd name="connsiteY42" fmla="*/ 246364 h 520959"/>
                <a:gd name="connsiteX43" fmla="*/ 319058 w 1316083"/>
                <a:gd name="connsiteY43" fmla="*/ 270321 h 520959"/>
                <a:gd name="connsiteX44" fmla="*/ 269299 w 1316083"/>
                <a:gd name="connsiteY44" fmla="*/ 274006 h 520959"/>
                <a:gd name="connsiteX45" fmla="*/ 219540 w 1316083"/>
                <a:gd name="connsiteY45" fmla="*/ 277693 h 520959"/>
                <a:gd name="connsiteX46" fmla="*/ 193739 w 1316083"/>
                <a:gd name="connsiteY46" fmla="*/ 281378 h 520959"/>
                <a:gd name="connsiteX47" fmla="*/ 178995 w 1316083"/>
                <a:gd name="connsiteY47" fmla="*/ 285065 h 520959"/>
                <a:gd name="connsiteX48" fmla="*/ 103435 w 1316083"/>
                <a:gd name="connsiteY48" fmla="*/ 285065 h 520959"/>
                <a:gd name="connsiteX49" fmla="*/ 129236 w 1316083"/>
                <a:gd name="connsiteY49" fmla="*/ 301650 h 520959"/>
                <a:gd name="connsiteX50" fmla="*/ 135687 w 1316083"/>
                <a:gd name="connsiteY50" fmla="*/ 299807 h 520959"/>
                <a:gd name="connsiteX51" fmla="*/ 140293 w 1316083"/>
                <a:gd name="connsiteY51" fmla="*/ 297965 h 520959"/>
                <a:gd name="connsiteX52" fmla="*/ 151350 w 1316083"/>
                <a:gd name="connsiteY52" fmla="*/ 302572 h 520959"/>
                <a:gd name="connsiteX53" fmla="*/ 160565 w 1316083"/>
                <a:gd name="connsiteY53" fmla="*/ 307180 h 520959"/>
                <a:gd name="connsiteX54" fmla="*/ 197424 w 1316083"/>
                <a:gd name="connsiteY54" fmla="*/ 312709 h 520959"/>
                <a:gd name="connsiteX55" fmla="*/ 232440 w 1316083"/>
                <a:gd name="connsiteY55" fmla="*/ 318237 h 520959"/>
                <a:gd name="connsiteX56" fmla="*/ 237048 w 1316083"/>
                <a:gd name="connsiteY56" fmla="*/ 316394 h 520959"/>
                <a:gd name="connsiteX57" fmla="*/ 241655 w 1316083"/>
                <a:gd name="connsiteY57" fmla="*/ 314551 h 520959"/>
                <a:gd name="connsiteX58" fmla="*/ 265613 w 1316083"/>
                <a:gd name="connsiteY58" fmla="*/ 323766 h 520959"/>
                <a:gd name="connsiteX59" fmla="*/ 204796 w 1316083"/>
                <a:gd name="connsiteY59" fmla="*/ 331138 h 520959"/>
                <a:gd name="connsiteX60" fmla="*/ 164253 w 1316083"/>
                <a:gd name="connsiteY60" fmla="*/ 331138 h 520959"/>
                <a:gd name="connsiteX61" fmla="*/ 231 w 1316083"/>
                <a:gd name="connsiteY61" fmla="*/ 355095 h 520959"/>
                <a:gd name="connsiteX62" fmla="*/ 11288 w 1316083"/>
                <a:gd name="connsiteY62" fmla="*/ 366154 h 520959"/>
                <a:gd name="connsiteX63" fmla="*/ 40775 w 1316083"/>
                <a:gd name="connsiteY63" fmla="*/ 369839 h 520959"/>
                <a:gd name="connsiteX64" fmla="*/ 53677 w 1316083"/>
                <a:gd name="connsiteY64" fmla="*/ 367997 h 520959"/>
                <a:gd name="connsiteX65" fmla="*/ 64734 w 1316083"/>
                <a:gd name="connsiteY65" fmla="*/ 367997 h 520959"/>
                <a:gd name="connsiteX66" fmla="*/ 70263 w 1316083"/>
                <a:gd name="connsiteY66" fmla="*/ 370761 h 520959"/>
                <a:gd name="connsiteX67" fmla="*/ 75791 w 1316083"/>
                <a:gd name="connsiteY67" fmla="*/ 373525 h 520959"/>
                <a:gd name="connsiteX68" fmla="*/ 142136 w 1316083"/>
                <a:gd name="connsiteY68" fmla="*/ 368917 h 520959"/>
                <a:gd name="connsiteX69" fmla="*/ 206639 w 1316083"/>
                <a:gd name="connsiteY69" fmla="*/ 364310 h 520959"/>
                <a:gd name="connsiteX70" fmla="*/ 251791 w 1316083"/>
                <a:gd name="connsiteY70" fmla="*/ 368917 h 520959"/>
                <a:gd name="connsiteX71" fmla="*/ 315372 w 1316083"/>
                <a:gd name="connsiteY71" fmla="*/ 375367 h 520959"/>
                <a:gd name="connsiteX72" fmla="*/ 298785 w 1316083"/>
                <a:gd name="connsiteY72" fmla="*/ 386426 h 520959"/>
                <a:gd name="connsiteX73" fmla="*/ 330116 w 1316083"/>
                <a:gd name="connsiteY73" fmla="*/ 388269 h 520959"/>
                <a:gd name="connsiteX74" fmla="*/ 359603 w 1316083"/>
                <a:gd name="connsiteY74" fmla="*/ 388268 h 520959"/>
                <a:gd name="connsiteX75" fmla="*/ 372502 w 1316083"/>
                <a:gd name="connsiteY75" fmla="*/ 403011 h 520959"/>
                <a:gd name="connsiteX76" fmla="*/ 339331 w 1316083"/>
                <a:gd name="connsiteY76" fmla="*/ 401168 h 520959"/>
                <a:gd name="connsiteX77" fmla="*/ 320902 w 1316083"/>
                <a:gd name="connsiteY77" fmla="*/ 421440 h 520959"/>
                <a:gd name="connsiteX78" fmla="*/ 341173 w 1316083"/>
                <a:gd name="connsiteY78" fmla="*/ 423285 h 520959"/>
                <a:gd name="connsiteX79" fmla="*/ 335644 w 1316083"/>
                <a:gd name="connsiteY79" fmla="*/ 428813 h 520959"/>
                <a:gd name="connsiteX80" fmla="*/ 271141 w 1316083"/>
                <a:gd name="connsiteY80" fmla="*/ 434342 h 520959"/>
                <a:gd name="connsiteX81" fmla="*/ 171625 w 1316083"/>
                <a:gd name="connsiteY81" fmla="*/ 447242 h 520959"/>
                <a:gd name="connsiteX82" fmla="*/ 138451 w 1316083"/>
                <a:gd name="connsiteY82" fmla="*/ 452771 h 520959"/>
                <a:gd name="connsiteX83" fmla="*/ 194661 w 1316083"/>
                <a:gd name="connsiteY83" fmla="*/ 450007 h 520959"/>
                <a:gd name="connsiteX84" fmla="*/ 235204 w 1316083"/>
                <a:gd name="connsiteY84" fmla="*/ 447242 h 520959"/>
                <a:gd name="connsiteX85" fmla="*/ 250870 w 1316083"/>
                <a:gd name="connsiteY85" fmla="*/ 445399 h 520959"/>
                <a:gd name="connsiteX86" fmla="*/ 267456 w 1316083"/>
                <a:gd name="connsiteY86" fmla="*/ 443556 h 520959"/>
                <a:gd name="connsiteX87" fmla="*/ 280356 w 1316083"/>
                <a:gd name="connsiteY87" fmla="*/ 447242 h 520959"/>
                <a:gd name="connsiteX88" fmla="*/ 303392 w 1316083"/>
                <a:gd name="connsiteY88" fmla="*/ 441714 h 520959"/>
                <a:gd name="connsiteX89" fmla="*/ 326429 w 1316083"/>
                <a:gd name="connsiteY89" fmla="*/ 436185 h 520959"/>
                <a:gd name="connsiteX90" fmla="*/ 340251 w 1316083"/>
                <a:gd name="connsiteY90" fmla="*/ 439871 h 520959"/>
                <a:gd name="connsiteX91" fmla="*/ 354073 w 1316083"/>
                <a:gd name="connsiteY91" fmla="*/ 443557 h 520959"/>
                <a:gd name="connsiteX92" fmla="*/ 357760 w 1316083"/>
                <a:gd name="connsiteY92" fmla="*/ 436184 h 520959"/>
                <a:gd name="connsiteX93" fmla="*/ 394619 w 1316083"/>
                <a:gd name="connsiteY93" fmla="*/ 432499 h 520959"/>
                <a:gd name="connsiteX94" fmla="*/ 416733 w 1316083"/>
                <a:gd name="connsiteY94" fmla="*/ 436184 h 520959"/>
                <a:gd name="connsiteX95" fmla="*/ 438849 w 1316083"/>
                <a:gd name="connsiteY95" fmla="*/ 439871 h 520959"/>
                <a:gd name="connsiteX96" fmla="*/ 446589 w 1316083"/>
                <a:gd name="connsiteY96" fmla="*/ 438027 h 520959"/>
                <a:gd name="connsiteX97" fmla="*/ 435163 w 1316083"/>
                <a:gd name="connsiteY97" fmla="*/ 438027 h 520959"/>
                <a:gd name="connsiteX98" fmla="*/ 435162 w 1316083"/>
                <a:gd name="connsiteY98" fmla="*/ 434342 h 520959"/>
                <a:gd name="connsiteX99" fmla="*/ 425948 w 1316083"/>
                <a:gd name="connsiteY99" fmla="*/ 434342 h 520959"/>
                <a:gd name="connsiteX100" fmla="*/ 425948 w 1316083"/>
                <a:gd name="connsiteY100" fmla="*/ 428813 h 520959"/>
                <a:gd name="connsiteX101" fmla="*/ 435163 w 1316083"/>
                <a:gd name="connsiteY101" fmla="*/ 428813 h 520959"/>
                <a:gd name="connsiteX102" fmla="*/ 435162 w 1316083"/>
                <a:gd name="connsiteY102" fmla="*/ 430655 h 520959"/>
                <a:gd name="connsiteX103" fmla="*/ 451749 w 1316083"/>
                <a:gd name="connsiteY103" fmla="*/ 430655 h 520959"/>
                <a:gd name="connsiteX104" fmla="*/ 451749 w 1316083"/>
                <a:gd name="connsiteY104" fmla="*/ 434342 h 520959"/>
                <a:gd name="connsiteX105" fmla="*/ 455435 w 1316083"/>
                <a:gd name="connsiteY105" fmla="*/ 430655 h 520959"/>
                <a:gd name="connsiteX106" fmla="*/ 468336 w 1316083"/>
                <a:gd name="connsiteY106" fmla="*/ 421441 h 520959"/>
                <a:gd name="connsiteX107" fmla="*/ 473863 w 1316083"/>
                <a:gd name="connsiteY107" fmla="*/ 425127 h 520959"/>
                <a:gd name="connsiteX108" fmla="*/ 479393 w 1316083"/>
                <a:gd name="connsiteY108" fmla="*/ 428813 h 520959"/>
                <a:gd name="connsiteX109" fmla="*/ 490450 w 1316083"/>
                <a:gd name="connsiteY109" fmla="*/ 421441 h 520959"/>
                <a:gd name="connsiteX110" fmla="*/ 518094 w 1316083"/>
                <a:gd name="connsiteY110" fmla="*/ 434342 h 520959"/>
                <a:gd name="connsiteX111" fmla="*/ 400146 w 1316083"/>
                <a:gd name="connsiteY111" fmla="*/ 458301 h 520959"/>
                <a:gd name="connsiteX112" fmla="*/ 448062 w 1316083"/>
                <a:gd name="connsiteY112" fmla="*/ 461064 h 520959"/>
                <a:gd name="connsiteX113" fmla="*/ 488608 w 1316083"/>
                <a:gd name="connsiteY113" fmla="*/ 463828 h 520959"/>
                <a:gd name="connsiteX114" fmla="*/ 523624 w 1316083"/>
                <a:gd name="connsiteY114" fmla="*/ 461986 h 520959"/>
                <a:gd name="connsiteX115" fmla="*/ 523623 w 1316083"/>
                <a:gd name="connsiteY115" fmla="*/ 463828 h 520959"/>
                <a:gd name="connsiteX116" fmla="*/ 470179 w 1316083"/>
                <a:gd name="connsiteY116" fmla="*/ 485944 h 520959"/>
                <a:gd name="connsiteX117" fmla="*/ 483079 w 1316083"/>
                <a:gd name="connsiteY117" fmla="*/ 493315 h 520959"/>
                <a:gd name="connsiteX118" fmla="*/ 473864 w 1316083"/>
                <a:gd name="connsiteY118" fmla="*/ 497002 h 520959"/>
                <a:gd name="connsiteX119" fmla="*/ 486765 w 1316083"/>
                <a:gd name="connsiteY119" fmla="*/ 494237 h 520959"/>
                <a:gd name="connsiteX120" fmla="*/ 499665 w 1316083"/>
                <a:gd name="connsiteY120" fmla="*/ 491473 h 520959"/>
                <a:gd name="connsiteX121" fmla="*/ 521781 w 1316083"/>
                <a:gd name="connsiteY121" fmla="*/ 500687 h 520959"/>
                <a:gd name="connsiteX122" fmla="*/ 567852 w 1316083"/>
                <a:gd name="connsiteY122" fmla="*/ 504373 h 520959"/>
                <a:gd name="connsiteX123" fmla="*/ 572461 w 1316083"/>
                <a:gd name="connsiteY123" fmla="*/ 501609 h 520959"/>
                <a:gd name="connsiteX124" fmla="*/ 577069 w 1316083"/>
                <a:gd name="connsiteY124" fmla="*/ 498844 h 520959"/>
                <a:gd name="connsiteX125" fmla="*/ 586282 w 1316083"/>
                <a:gd name="connsiteY125" fmla="*/ 501609 h 520959"/>
                <a:gd name="connsiteX126" fmla="*/ 591811 w 1316083"/>
                <a:gd name="connsiteY126" fmla="*/ 504372 h 520959"/>
                <a:gd name="connsiteX127" fmla="*/ 630513 w 1316083"/>
                <a:gd name="connsiteY127" fmla="*/ 506216 h 520959"/>
                <a:gd name="connsiteX128" fmla="*/ 593654 w 1316083"/>
                <a:gd name="connsiteY128" fmla="*/ 520959 h 520959"/>
                <a:gd name="connsiteX129" fmla="*/ 696859 w 1316083"/>
                <a:gd name="connsiteY129" fmla="*/ 508979 h 520959"/>
                <a:gd name="connsiteX130" fmla="*/ 709759 w 1316083"/>
                <a:gd name="connsiteY130" fmla="*/ 502530 h 520959"/>
                <a:gd name="connsiteX131" fmla="*/ 794533 w 1316083"/>
                <a:gd name="connsiteY131" fmla="*/ 497002 h 520959"/>
                <a:gd name="connsiteX132" fmla="*/ 875623 w 1316083"/>
                <a:gd name="connsiteY132" fmla="*/ 467515 h 520959"/>
                <a:gd name="connsiteX133" fmla="*/ 864565 w 1316083"/>
                <a:gd name="connsiteY133" fmla="*/ 461986 h 520959"/>
                <a:gd name="connsiteX134" fmla="*/ 892209 w 1316083"/>
                <a:gd name="connsiteY134" fmla="*/ 456456 h 520959"/>
                <a:gd name="connsiteX135" fmla="*/ 1048858 w 1316083"/>
                <a:gd name="connsiteY135" fmla="*/ 390112 h 520959"/>
                <a:gd name="connsiteX136" fmla="*/ 1161277 w 1316083"/>
                <a:gd name="connsiteY136" fmla="*/ 312709 h 520959"/>
                <a:gd name="connsiteX137" fmla="*/ 1176021 w 1316083"/>
                <a:gd name="connsiteY137" fmla="*/ 310865 h 520959"/>
                <a:gd name="connsiteX138" fmla="*/ 1249738 w 1316083"/>
                <a:gd name="connsiteY138" fmla="*/ 222405 h 520959"/>
                <a:gd name="connsiteX139" fmla="*/ 1260795 w 1316083"/>
                <a:gd name="connsiteY139" fmla="*/ 224248 h 520959"/>
                <a:gd name="connsiteX140" fmla="*/ 1255266 w 1316083"/>
                <a:gd name="connsiteY140" fmla="*/ 220563 h 520959"/>
                <a:gd name="connsiteX141" fmla="*/ 1247896 w 1316083"/>
                <a:gd name="connsiteY141" fmla="*/ 216875 h 520959"/>
                <a:gd name="connsiteX142" fmla="*/ 1257108 w 1316083"/>
                <a:gd name="connsiteY142" fmla="*/ 207661 h 520959"/>
                <a:gd name="connsiteX143" fmla="*/ 1281067 w 1316083"/>
                <a:gd name="connsiteY143" fmla="*/ 185546 h 520959"/>
                <a:gd name="connsiteX144" fmla="*/ 1275537 w 1316083"/>
                <a:gd name="connsiteY144" fmla="*/ 188311 h 520959"/>
                <a:gd name="connsiteX145" fmla="*/ 1270010 w 1316083"/>
                <a:gd name="connsiteY145" fmla="*/ 191074 h 520959"/>
                <a:gd name="connsiteX146" fmla="*/ 1268167 w 1316083"/>
                <a:gd name="connsiteY146" fmla="*/ 187389 h 520959"/>
                <a:gd name="connsiteX147" fmla="*/ 1279619 w 1316083"/>
                <a:gd name="connsiteY147" fmla="*/ 176785 h 520959"/>
                <a:gd name="connsiteX148" fmla="*/ 1275537 w 1316083"/>
                <a:gd name="connsiteY148" fmla="*/ 176332 h 520959"/>
                <a:gd name="connsiteX149" fmla="*/ 1289360 w 1316083"/>
                <a:gd name="connsiteY149" fmla="*/ 153295 h 520959"/>
                <a:gd name="connsiteX150" fmla="*/ 1295810 w 1316083"/>
                <a:gd name="connsiteY150" fmla="*/ 131180 h 520959"/>
                <a:gd name="connsiteX151" fmla="*/ 1308711 w 1316083"/>
                <a:gd name="connsiteY151" fmla="*/ 113672 h 520959"/>
                <a:gd name="connsiteX152" fmla="*/ 1316083 w 1316083"/>
                <a:gd name="connsiteY152" fmla="*/ 89713 h 520959"/>
                <a:gd name="connsiteX153" fmla="*/ 1316083 w 1316083"/>
                <a:gd name="connsiteY153" fmla="*/ 74971 h 520959"/>
                <a:gd name="connsiteX154" fmla="*/ 1299497 w 1316083"/>
                <a:gd name="connsiteY154" fmla="*/ 58384 h 520959"/>
                <a:gd name="connsiteX155" fmla="*/ 1306869 w 1316083"/>
                <a:gd name="connsiteY155" fmla="*/ 32583 h 520959"/>
                <a:gd name="connsiteX156" fmla="*/ 1307330 w 1316083"/>
                <a:gd name="connsiteY156" fmla="*/ 1253 h 520959"/>
                <a:gd name="connsiteX157" fmla="*/ 1307559 w 1316083"/>
                <a:gd name="connsiteY157" fmla="*/ 0 h 520959"/>
                <a:gd name="connsiteX0" fmla="*/ 577068 w 1316083"/>
                <a:gd name="connsiteY0" fmla="*/ 421441 h 520959"/>
                <a:gd name="connsiteX1" fmla="*/ 602869 w 1316083"/>
                <a:gd name="connsiteY1" fmla="*/ 421441 h 520959"/>
                <a:gd name="connsiteX2" fmla="*/ 602868 w 1316083"/>
                <a:gd name="connsiteY2" fmla="*/ 426970 h 520959"/>
                <a:gd name="connsiteX3" fmla="*/ 577069 w 1316083"/>
                <a:gd name="connsiteY3" fmla="*/ 426970 h 520959"/>
                <a:gd name="connsiteX4" fmla="*/ 577068 w 1316083"/>
                <a:gd name="connsiteY4" fmla="*/ 421441 h 520959"/>
                <a:gd name="connsiteX5" fmla="*/ 553110 w 1316083"/>
                <a:gd name="connsiteY5" fmla="*/ 421441 h 520959"/>
                <a:gd name="connsiteX6" fmla="*/ 566010 w 1316083"/>
                <a:gd name="connsiteY6" fmla="*/ 421441 h 520959"/>
                <a:gd name="connsiteX7" fmla="*/ 566010 w 1316083"/>
                <a:gd name="connsiteY7" fmla="*/ 426970 h 520959"/>
                <a:gd name="connsiteX8" fmla="*/ 553110 w 1316083"/>
                <a:gd name="connsiteY8" fmla="*/ 426970 h 520959"/>
                <a:gd name="connsiteX9" fmla="*/ 553110 w 1316083"/>
                <a:gd name="connsiteY9" fmla="*/ 421441 h 520959"/>
                <a:gd name="connsiteX10" fmla="*/ 366974 w 1316083"/>
                <a:gd name="connsiteY10" fmla="*/ 421441 h 520959"/>
                <a:gd name="connsiteX11" fmla="*/ 370660 w 1316083"/>
                <a:gd name="connsiteY11" fmla="*/ 425127 h 520959"/>
                <a:gd name="connsiteX12" fmla="*/ 359603 w 1316083"/>
                <a:gd name="connsiteY12" fmla="*/ 430655 h 520959"/>
                <a:gd name="connsiteX13" fmla="*/ 359603 w 1316083"/>
                <a:gd name="connsiteY13" fmla="*/ 425127 h 520959"/>
                <a:gd name="connsiteX14" fmla="*/ 366974 w 1316083"/>
                <a:gd name="connsiteY14" fmla="*/ 421441 h 520959"/>
                <a:gd name="connsiteX15" fmla="*/ 435162 w 1316083"/>
                <a:gd name="connsiteY15" fmla="*/ 397484 h 520959"/>
                <a:gd name="connsiteX16" fmla="*/ 448062 w 1316083"/>
                <a:gd name="connsiteY16" fmla="*/ 397484 h 520959"/>
                <a:gd name="connsiteX17" fmla="*/ 448062 w 1316083"/>
                <a:gd name="connsiteY17" fmla="*/ 403011 h 520959"/>
                <a:gd name="connsiteX18" fmla="*/ 435162 w 1316083"/>
                <a:gd name="connsiteY18" fmla="*/ 403011 h 520959"/>
                <a:gd name="connsiteX19" fmla="*/ 435162 w 1316083"/>
                <a:gd name="connsiteY19" fmla="*/ 397484 h 520959"/>
                <a:gd name="connsiteX20" fmla="*/ 374346 w 1316083"/>
                <a:gd name="connsiteY20" fmla="*/ 397484 h 520959"/>
                <a:gd name="connsiteX21" fmla="*/ 416733 w 1316083"/>
                <a:gd name="connsiteY21" fmla="*/ 397483 h 520959"/>
                <a:gd name="connsiteX22" fmla="*/ 416733 w 1316083"/>
                <a:gd name="connsiteY22" fmla="*/ 403011 h 520959"/>
                <a:gd name="connsiteX23" fmla="*/ 374346 w 1316083"/>
                <a:gd name="connsiteY23" fmla="*/ 403011 h 520959"/>
                <a:gd name="connsiteX24" fmla="*/ 374346 w 1316083"/>
                <a:gd name="connsiteY24" fmla="*/ 397484 h 520959"/>
                <a:gd name="connsiteX25" fmla="*/ 331958 w 1316083"/>
                <a:gd name="connsiteY25" fmla="*/ 379054 h 520959"/>
                <a:gd name="connsiteX26" fmla="*/ 341174 w 1316083"/>
                <a:gd name="connsiteY26" fmla="*/ 379054 h 520959"/>
                <a:gd name="connsiteX27" fmla="*/ 341173 w 1316083"/>
                <a:gd name="connsiteY27" fmla="*/ 386426 h 520959"/>
                <a:gd name="connsiteX28" fmla="*/ 331958 w 1316083"/>
                <a:gd name="connsiteY28" fmla="*/ 386426 h 520959"/>
                <a:gd name="connsiteX29" fmla="*/ 331958 w 1316083"/>
                <a:gd name="connsiteY29" fmla="*/ 379054 h 520959"/>
                <a:gd name="connsiteX30" fmla="*/ 1307559 w 1316083"/>
                <a:gd name="connsiteY30" fmla="*/ 0 h 520959"/>
                <a:gd name="connsiteX31" fmla="*/ 1059916 w 1316083"/>
                <a:gd name="connsiteY31" fmla="*/ 28897 h 520959"/>
                <a:gd name="connsiteX32" fmla="*/ 1056231 w 1316083"/>
                <a:gd name="connsiteY32" fmla="*/ 23368 h 520959"/>
                <a:gd name="connsiteX33" fmla="*/ 993571 w 1316083"/>
                <a:gd name="connsiteY33" fmla="*/ 76813 h 520959"/>
                <a:gd name="connsiteX34" fmla="*/ 997256 w 1316083"/>
                <a:gd name="connsiteY34" fmla="*/ 78656 h 520959"/>
                <a:gd name="connsiteX35" fmla="*/ 857194 w 1316083"/>
                <a:gd name="connsiteY35" fmla="*/ 161588 h 520959"/>
                <a:gd name="connsiteX36" fmla="*/ 689487 w 1316083"/>
                <a:gd name="connsiteY36" fmla="*/ 222405 h 520959"/>
                <a:gd name="connsiteX37" fmla="*/ 647099 w 1316083"/>
                <a:gd name="connsiteY37" fmla="*/ 224248 h 520959"/>
                <a:gd name="connsiteX38" fmla="*/ 602868 w 1316083"/>
                <a:gd name="connsiteY38" fmla="*/ 235305 h 520959"/>
                <a:gd name="connsiteX39" fmla="*/ 573382 w 1316083"/>
                <a:gd name="connsiteY39" fmla="*/ 238992 h 520959"/>
                <a:gd name="connsiteX40" fmla="*/ 530994 w 1316083"/>
                <a:gd name="connsiteY40" fmla="*/ 240834 h 520959"/>
                <a:gd name="connsiteX41" fmla="*/ 530994 w 1316083"/>
                <a:gd name="connsiteY41" fmla="*/ 246364 h 520959"/>
                <a:gd name="connsiteX42" fmla="*/ 319058 w 1316083"/>
                <a:gd name="connsiteY42" fmla="*/ 270321 h 520959"/>
                <a:gd name="connsiteX43" fmla="*/ 269299 w 1316083"/>
                <a:gd name="connsiteY43" fmla="*/ 274006 h 520959"/>
                <a:gd name="connsiteX44" fmla="*/ 219540 w 1316083"/>
                <a:gd name="connsiteY44" fmla="*/ 277693 h 520959"/>
                <a:gd name="connsiteX45" fmla="*/ 193739 w 1316083"/>
                <a:gd name="connsiteY45" fmla="*/ 281378 h 520959"/>
                <a:gd name="connsiteX46" fmla="*/ 178995 w 1316083"/>
                <a:gd name="connsiteY46" fmla="*/ 285065 h 520959"/>
                <a:gd name="connsiteX47" fmla="*/ 103435 w 1316083"/>
                <a:gd name="connsiteY47" fmla="*/ 285065 h 520959"/>
                <a:gd name="connsiteX48" fmla="*/ 129236 w 1316083"/>
                <a:gd name="connsiteY48" fmla="*/ 301650 h 520959"/>
                <a:gd name="connsiteX49" fmla="*/ 135687 w 1316083"/>
                <a:gd name="connsiteY49" fmla="*/ 299807 h 520959"/>
                <a:gd name="connsiteX50" fmla="*/ 140293 w 1316083"/>
                <a:gd name="connsiteY50" fmla="*/ 297965 h 520959"/>
                <a:gd name="connsiteX51" fmla="*/ 151350 w 1316083"/>
                <a:gd name="connsiteY51" fmla="*/ 302572 h 520959"/>
                <a:gd name="connsiteX52" fmla="*/ 160565 w 1316083"/>
                <a:gd name="connsiteY52" fmla="*/ 307180 h 520959"/>
                <a:gd name="connsiteX53" fmla="*/ 197424 w 1316083"/>
                <a:gd name="connsiteY53" fmla="*/ 312709 h 520959"/>
                <a:gd name="connsiteX54" fmla="*/ 232440 w 1316083"/>
                <a:gd name="connsiteY54" fmla="*/ 318237 h 520959"/>
                <a:gd name="connsiteX55" fmla="*/ 237048 w 1316083"/>
                <a:gd name="connsiteY55" fmla="*/ 316394 h 520959"/>
                <a:gd name="connsiteX56" fmla="*/ 241655 w 1316083"/>
                <a:gd name="connsiteY56" fmla="*/ 314551 h 520959"/>
                <a:gd name="connsiteX57" fmla="*/ 265613 w 1316083"/>
                <a:gd name="connsiteY57" fmla="*/ 323766 h 520959"/>
                <a:gd name="connsiteX58" fmla="*/ 204796 w 1316083"/>
                <a:gd name="connsiteY58" fmla="*/ 331138 h 520959"/>
                <a:gd name="connsiteX59" fmla="*/ 164253 w 1316083"/>
                <a:gd name="connsiteY59" fmla="*/ 331138 h 520959"/>
                <a:gd name="connsiteX60" fmla="*/ 231 w 1316083"/>
                <a:gd name="connsiteY60" fmla="*/ 355095 h 520959"/>
                <a:gd name="connsiteX61" fmla="*/ 11288 w 1316083"/>
                <a:gd name="connsiteY61" fmla="*/ 366154 h 520959"/>
                <a:gd name="connsiteX62" fmla="*/ 40775 w 1316083"/>
                <a:gd name="connsiteY62" fmla="*/ 369839 h 520959"/>
                <a:gd name="connsiteX63" fmla="*/ 53677 w 1316083"/>
                <a:gd name="connsiteY63" fmla="*/ 367997 h 520959"/>
                <a:gd name="connsiteX64" fmla="*/ 64734 w 1316083"/>
                <a:gd name="connsiteY64" fmla="*/ 367997 h 520959"/>
                <a:gd name="connsiteX65" fmla="*/ 70263 w 1316083"/>
                <a:gd name="connsiteY65" fmla="*/ 370761 h 520959"/>
                <a:gd name="connsiteX66" fmla="*/ 75791 w 1316083"/>
                <a:gd name="connsiteY66" fmla="*/ 373525 h 520959"/>
                <a:gd name="connsiteX67" fmla="*/ 142136 w 1316083"/>
                <a:gd name="connsiteY67" fmla="*/ 368917 h 520959"/>
                <a:gd name="connsiteX68" fmla="*/ 206639 w 1316083"/>
                <a:gd name="connsiteY68" fmla="*/ 364310 h 520959"/>
                <a:gd name="connsiteX69" fmla="*/ 251791 w 1316083"/>
                <a:gd name="connsiteY69" fmla="*/ 368917 h 520959"/>
                <a:gd name="connsiteX70" fmla="*/ 315372 w 1316083"/>
                <a:gd name="connsiteY70" fmla="*/ 375367 h 520959"/>
                <a:gd name="connsiteX71" fmla="*/ 298785 w 1316083"/>
                <a:gd name="connsiteY71" fmla="*/ 386426 h 520959"/>
                <a:gd name="connsiteX72" fmla="*/ 330116 w 1316083"/>
                <a:gd name="connsiteY72" fmla="*/ 388269 h 520959"/>
                <a:gd name="connsiteX73" fmla="*/ 359603 w 1316083"/>
                <a:gd name="connsiteY73" fmla="*/ 388268 h 520959"/>
                <a:gd name="connsiteX74" fmla="*/ 372502 w 1316083"/>
                <a:gd name="connsiteY74" fmla="*/ 403011 h 520959"/>
                <a:gd name="connsiteX75" fmla="*/ 339331 w 1316083"/>
                <a:gd name="connsiteY75" fmla="*/ 401168 h 520959"/>
                <a:gd name="connsiteX76" fmla="*/ 320902 w 1316083"/>
                <a:gd name="connsiteY76" fmla="*/ 421440 h 520959"/>
                <a:gd name="connsiteX77" fmla="*/ 341173 w 1316083"/>
                <a:gd name="connsiteY77" fmla="*/ 423285 h 520959"/>
                <a:gd name="connsiteX78" fmla="*/ 335644 w 1316083"/>
                <a:gd name="connsiteY78" fmla="*/ 428813 h 520959"/>
                <a:gd name="connsiteX79" fmla="*/ 271141 w 1316083"/>
                <a:gd name="connsiteY79" fmla="*/ 434342 h 520959"/>
                <a:gd name="connsiteX80" fmla="*/ 171625 w 1316083"/>
                <a:gd name="connsiteY80" fmla="*/ 447242 h 520959"/>
                <a:gd name="connsiteX81" fmla="*/ 138451 w 1316083"/>
                <a:gd name="connsiteY81" fmla="*/ 452771 h 520959"/>
                <a:gd name="connsiteX82" fmla="*/ 194661 w 1316083"/>
                <a:gd name="connsiteY82" fmla="*/ 450007 h 520959"/>
                <a:gd name="connsiteX83" fmla="*/ 235204 w 1316083"/>
                <a:gd name="connsiteY83" fmla="*/ 447242 h 520959"/>
                <a:gd name="connsiteX84" fmla="*/ 250870 w 1316083"/>
                <a:gd name="connsiteY84" fmla="*/ 445399 h 520959"/>
                <a:gd name="connsiteX85" fmla="*/ 267456 w 1316083"/>
                <a:gd name="connsiteY85" fmla="*/ 443556 h 520959"/>
                <a:gd name="connsiteX86" fmla="*/ 280356 w 1316083"/>
                <a:gd name="connsiteY86" fmla="*/ 447242 h 520959"/>
                <a:gd name="connsiteX87" fmla="*/ 303392 w 1316083"/>
                <a:gd name="connsiteY87" fmla="*/ 441714 h 520959"/>
                <a:gd name="connsiteX88" fmla="*/ 326429 w 1316083"/>
                <a:gd name="connsiteY88" fmla="*/ 436185 h 520959"/>
                <a:gd name="connsiteX89" fmla="*/ 340251 w 1316083"/>
                <a:gd name="connsiteY89" fmla="*/ 439871 h 520959"/>
                <a:gd name="connsiteX90" fmla="*/ 354073 w 1316083"/>
                <a:gd name="connsiteY90" fmla="*/ 443557 h 520959"/>
                <a:gd name="connsiteX91" fmla="*/ 357760 w 1316083"/>
                <a:gd name="connsiteY91" fmla="*/ 436184 h 520959"/>
                <a:gd name="connsiteX92" fmla="*/ 394619 w 1316083"/>
                <a:gd name="connsiteY92" fmla="*/ 432499 h 520959"/>
                <a:gd name="connsiteX93" fmla="*/ 416733 w 1316083"/>
                <a:gd name="connsiteY93" fmla="*/ 436184 h 520959"/>
                <a:gd name="connsiteX94" fmla="*/ 438849 w 1316083"/>
                <a:gd name="connsiteY94" fmla="*/ 439871 h 520959"/>
                <a:gd name="connsiteX95" fmla="*/ 446589 w 1316083"/>
                <a:gd name="connsiteY95" fmla="*/ 438027 h 520959"/>
                <a:gd name="connsiteX96" fmla="*/ 435163 w 1316083"/>
                <a:gd name="connsiteY96" fmla="*/ 438027 h 520959"/>
                <a:gd name="connsiteX97" fmla="*/ 435162 w 1316083"/>
                <a:gd name="connsiteY97" fmla="*/ 434342 h 520959"/>
                <a:gd name="connsiteX98" fmla="*/ 425948 w 1316083"/>
                <a:gd name="connsiteY98" fmla="*/ 434342 h 520959"/>
                <a:gd name="connsiteX99" fmla="*/ 425948 w 1316083"/>
                <a:gd name="connsiteY99" fmla="*/ 428813 h 520959"/>
                <a:gd name="connsiteX100" fmla="*/ 435163 w 1316083"/>
                <a:gd name="connsiteY100" fmla="*/ 428813 h 520959"/>
                <a:gd name="connsiteX101" fmla="*/ 435162 w 1316083"/>
                <a:gd name="connsiteY101" fmla="*/ 430655 h 520959"/>
                <a:gd name="connsiteX102" fmla="*/ 451749 w 1316083"/>
                <a:gd name="connsiteY102" fmla="*/ 430655 h 520959"/>
                <a:gd name="connsiteX103" fmla="*/ 451749 w 1316083"/>
                <a:gd name="connsiteY103" fmla="*/ 434342 h 520959"/>
                <a:gd name="connsiteX104" fmla="*/ 455435 w 1316083"/>
                <a:gd name="connsiteY104" fmla="*/ 430655 h 520959"/>
                <a:gd name="connsiteX105" fmla="*/ 468336 w 1316083"/>
                <a:gd name="connsiteY105" fmla="*/ 421441 h 520959"/>
                <a:gd name="connsiteX106" fmla="*/ 473863 w 1316083"/>
                <a:gd name="connsiteY106" fmla="*/ 425127 h 520959"/>
                <a:gd name="connsiteX107" fmla="*/ 479393 w 1316083"/>
                <a:gd name="connsiteY107" fmla="*/ 428813 h 520959"/>
                <a:gd name="connsiteX108" fmla="*/ 490450 w 1316083"/>
                <a:gd name="connsiteY108" fmla="*/ 421441 h 520959"/>
                <a:gd name="connsiteX109" fmla="*/ 518094 w 1316083"/>
                <a:gd name="connsiteY109" fmla="*/ 434342 h 520959"/>
                <a:gd name="connsiteX110" fmla="*/ 400146 w 1316083"/>
                <a:gd name="connsiteY110" fmla="*/ 458301 h 520959"/>
                <a:gd name="connsiteX111" fmla="*/ 448062 w 1316083"/>
                <a:gd name="connsiteY111" fmla="*/ 461064 h 520959"/>
                <a:gd name="connsiteX112" fmla="*/ 488608 w 1316083"/>
                <a:gd name="connsiteY112" fmla="*/ 463828 h 520959"/>
                <a:gd name="connsiteX113" fmla="*/ 523624 w 1316083"/>
                <a:gd name="connsiteY113" fmla="*/ 461986 h 520959"/>
                <a:gd name="connsiteX114" fmla="*/ 523623 w 1316083"/>
                <a:gd name="connsiteY114" fmla="*/ 463828 h 520959"/>
                <a:gd name="connsiteX115" fmla="*/ 470179 w 1316083"/>
                <a:gd name="connsiteY115" fmla="*/ 485944 h 520959"/>
                <a:gd name="connsiteX116" fmla="*/ 483079 w 1316083"/>
                <a:gd name="connsiteY116" fmla="*/ 493315 h 520959"/>
                <a:gd name="connsiteX117" fmla="*/ 473864 w 1316083"/>
                <a:gd name="connsiteY117" fmla="*/ 497002 h 520959"/>
                <a:gd name="connsiteX118" fmla="*/ 486765 w 1316083"/>
                <a:gd name="connsiteY118" fmla="*/ 494237 h 520959"/>
                <a:gd name="connsiteX119" fmla="*/ 499665 w 1316083"/>
                <a:gd name="connsiteY119" fmla="*/ 491473 h 520959"/>
                <a:gd name="connsiteX120" fmla="*/ 521781 w 1316083"/>
                <a:gd name="connsiteY120" fmla="*/ 500687 h 520959"/>
                <a:gd name="connsiteX121" fmla="*/ 567852 w 1316083"/>
                <a:gd name="connsiteY121" fmla="*/ 504373 h 520959"/>
                <a:gd name="connsiteX122" fmla="*/ 572461 w 1316083"/>
                <a:gd name="connsiteY122" fmla="*/ 501609 h 520959"/>
                <a:gd name="connsiteX123" fmla="*/ 577069 w 1316083"/>
                <a:gd name="connsiteY123" fmla="*/ 498844 h 520959"/>
                <a:gd name="connsiteX124" fmla="*/ 586282 w 1316083"/>
                <a:gd name="connsiteY124" fmla="*/ 501609 h 520959"/>
                <a:gd name="connsiteX125" fmla="*/ 591811 w 1316083"/>
                <a:gd name="connsiteY125" fmla="*/ 504372 h 520959"/>
                <a:gd name="connsiteX126" fmla="*/ 630513 w 1316083"/>
                <a:gd name="connsiteY126" fmla="*/ 506216 h 520959"/>
                <a:gd name="connsiteX127" fmla="*/ 593654 w 1316083"/>
                <a:gd name="connsiteY127" fmla="*/ 520959 h 520959"/>
                <a:gd name="connsiteX128" fmla="*/ 696859 w 1316083"/>
                <a:gd name="connsiteY128" fmla="*/ 508979 h 520959"/>
                <a:gd name="connsiteX129" fmla="*/ 709759 w 1316083"/>
                <a:gd name="connsiteY129" fmla="*/ 502530 h 520959"/>
                <a:gd name="connsiteX130" fmla="*/ 794533 w 1316083"/>
                <a:gd name="connsiteY130" fmla="*/ 497002 h 520959"/>
                <a:gd name="connsiteX131" fmla="*/ 875623 w 1316083"/>
                <a:gd name="connsiteY131" fmla="*/ 467515 h 520959"/>
                <a:gd name="connsiteX132" fmla="*/ 864565 w 1316083"/>
                <a:gd name="connsiteY132" fmla="*/ 461986 h 520959"/>
                <a:gd name="connsiteX133" fmla="*/ 892209 w 1316083"/>
                <a:gd name="connsiteY133" fmla="*/ 456456 h 520959"/>
                <a:gd name="connsiteX134" fmla="*/ 1048858 w 1316083"/>
                <a:gd name="connsiteY134" fmla="*/ 390112 h 520959"/>
                <a:gd name="connsiteX135" fmla="*/ 1161277 w 1316083"/>
                <a:gd name="connsiteY135" fmla="*/ 312709 h 520959"/>
                <a:gd name="connsiteX136" fmla="*/ 1176021 w 1316083"/>
                <a:gd name="connsiteY136" fmla="*/ 310865 h 520959"/>
                <a:gd name="connsiteX137" fmla="*/ 1249738 w 1316083"/>
                <a:gd name="connsiteY137" fmla="*/ 222405 h 520959"/>
                <a:gd name="connsiteX138" fmla="*/ 1260795 w 1316083"/>
                <a:gd name="connsiteY138" fmla="*/ 224248 h 520959"/>
                <a:gd name="connsiteX139" fmla="*/ 1255266 w 1316083"/>
                <a:gd name="connsiteY139" fmla="*/ 220563 h 520959"/>
                <a:gd name="connsiteX140" fmla="*/ 1247896 w 1316083"/>
                <a:gd name="connsiteY140" fmla="*/ 216875 h 520959"/>
                <a:gd name="connsiteX141" fmla="*/ 1257108 w 1316083"/>
                <a:gd name="connsiteY141" fmla="*/ 207661 h 520959"/>
                <a:gd name="connsiteX142" fmla="*/ 1281067 w 1316083"/>
                <a:gd name="connsiteY142" fmla="*/ 185546 h 520959"/>
                <a:gd name="connsiteX143" fmla="*/ 1275537 w 1316083"/>
                <a:gd name="connsiteY143" fmla="*/ 188311 h 520959"/>
                <a:gd name="connsiteX144" fmla="*/ 1270010 w 1316083"/>
                <a:gd name="connsiteY144" fmla="*/ 191074 h 520959"/>
                <a:gd name="connsiteX145" fmla="*/ 1268167 w 1316083"/>
                <a:gd name="connsiteY145" fmla="*/ 187389 h 520959"/>
                <a:gd name="connsiteX146" fmla="*/ 1279619 w 1316083"/>
                <a:gd name="connsiteY146" fmla="*/ 176785 h 520959"/>
                <a:gd name="connsiteX147" fmla="*/ 1275537 w 1316083"/>
                <a:gd name="connsiteY147" fmla="*/ 176332 h 520959"/>
                <a:gd name="connsiteX148" fmla="*/ 1289360 w 1316083"/>
                <a:gd name="connsiteY148" fmla="*/ 153295 h 520959"/>
                <a:gd name="connsiteX149" fmla="*/ 1295810 w 1316083"/>
                <a:gd name="connsiteY149" fmla="*/ 131180 h 520959"/>
                <a:gd name="connsiteX150" fmla="*/ 1308711 w 1316083"/>
                <a:gd name="connsiteY150" fmla="*/ 113672 h 520959"/>
                <a:gd name="connsiteX151" fmla="*/ 1316083 w 1316083"/>
                <a:gd name="connsiteY151" fmla="*/ 89713 h 520959"/>
                <a:gd name="connsiteX152" fmla="*/ 1316083 w 1316083"/>
                <a:gd name="connsiteY152" fmla="*/ 74971 h 520959"/>
                <a:gd name="connsiteX153" fmla="*/ 1299497 w 1316083"/>
                <a:gd name="connsiteY153" fmla="*/ 58384 h 520959"/>
                <a:gd name="connsiteX154" fmla="*/ 1306869 w 1316083"/>
                <a:gd name="connsiteY154" fmla="*/ 32583 h 520959"/>
                <a:gd name="connsiteX155" fmla="*/ 1307330 w 1316083"/>
                <a:gd name="connsiteY155" fmla="*/ 1253 h 520959"/>
                <a:gd name="connsiteX156" fmla="*/ 1307559 w 1316083"/>
                <a:gd name="connsiteY156" fmla="*/ 0 h 520959"/>
                <a:gd name="connsiteX0" fmla="*/ 577068 w 1316083"/>
                <a:gd name="connsiteY0" fmla="*/ 421441 h 520959"/>
                <a:gd name="connsiteX1" fmla="*/ 602869 w 1316083"/>
                <a:gd name="connsiteY1" fmla="*/ 421441 h 520959"/>
                <a:gd name="connsiteX2" fmla="*/ 602868 w 1316083"/>
                <a:gd name="connsiteY2" fmla="*/ 426970 h 520959"/>
                <a:gd name="connsiteX3" fmla="*/ 577069 w 1316083"/>
                <a:gd name="connsiteY3" fmla="*/ 426970 h 520959"/>
                <a:gd name="connsiteX4" fmla="*/ 577068 w 1316083"/>
                <a:gd name="connsiteY4" fmla="*/ 421441 h 520959"/>
                <a:gd name="connsiteX5" fmla="*/ 553110 w 1316083"/>
                <a:gd name="connsiteY5" fmla="*/ 421441 h 520959"/>
                <a:gd name="connsiteX6" fmla="*/ 566010 w 1316083"/>
                <a:gd name="connsiteY6" fmla="*/ 421441 h 520959"/>
                <a:gd name="connsiteX7" fmla="*/ 566010 w 1316083"/>
                <a:gd name="connsiteY7" fmla="*/ 426970 h 520959"/>
                <a:gd name="connsiteX8" fmla="*/ 553110 w 1316083"/>
                <a:gd name="connsiteY8" fmla="*/ 426970 h 520959"/>
                <a:gd name="connsiteX9" fmla="*/ 553110 w 1316083"/>
                <a:gd name="connsiteY9" fmla="*/ 421441 h 520959"/>
                <a:gd name="connsiteX10" fmla="*/ 366974 w 1316083"/>
                <a:gd name="connsiteY10" fmla="*/ 421441 h 520959"/>
                <a:gd name="connsiteX11" fmla="*/ 370660 w 1316083"/>
                <a:gd name="connsiteY11" fmla="*/ 425127 h 520959"/>
                <a:gd name="connsiteX12" fmla="*/ 359603 w 1316083"/>
                <a:gd name="connsiteY12" fmla="*/ 430655 h 520959"/>
                <a:gd name="connsiteX13" fmla="*/ 359603 w 1316083"/>
                <a:gd name="connsiteY13" fmla="*/ 425127 h 520959"/>
                <a:gd name="connsiteX14" fmla="*/ 366974 w 1316083"/>
                <a:gd name="connsiteY14" fmla="*/ 421441 h 520959"/>
                <a:gd name="connsiteX15" fmla="*/ 435162 w 1316083"/>
                <a:gd name="connsiteY15" fmla="*/ 397484 h 520959"/>
                <a:gd name="connsiteX16" fmla="*/ 448062 w 1316083"/>
                <a:gd name="connsiteY16" fmla="*/ 397484 h 520959"/>
                <a:gd name="connsiteX17" fmla="*/ 448062 w 1316083"/>
                <a:gd name="connsiteY17" fmla="*/ 403011 h 520959"/>
                <a:gd name="connsiteX18" fmla="*/ 435162 w 1316083"/>
                <a:gd name="connsiteY18" fmla="*/ 403011 h 520959"/>
                <a:gd name="connsiteX19" fmla="*/ 435162 w 1316083"/>
                <a:gd name="connsiteY19" fmla="*/ 397484 h 520959"/>
                <a:gd name="connsiteX20" fmla="*/ 374346 w 1316083"/>
                <a:gd name="connsiteY20" fmla="*/ 397484 h 520959"/>
                <a:gd name="connsiteX21" fmla="*/ 416733 w 1316083"/>
                <a:gd name="connsiteY21" fmla="*/ 397483 h 520959"/>
                <a:gd name="connsiteX22" fmla="*/ 416733 w 1316083"/>
                <a:gd name="connsiteY22" fmla="*/ 403011 h 520959"/>
                <a:gd name="connsiteX23" fmla="*/ 374346 w 1316083"/>
                <a:gd name="connsiteY23" fmla="*/ 403011 h 520959"/>
                <a:gd name="connsiteX24" fmla="*/ 374346 w 1316083"/>
                <a:gd name="connsiteY24" fmla="*/ 397484 h 520959"/>
                <a:gd name="connsiteX25" fmla="*/ 331958 w 1316083"/>
                <a:gd name="connsiteY25" fmla="*/ 379054 h 520959"/>
                <a:gd name="connsiteX26" fmla="*/ 341174 w 1316083"/>
                <a:gd name="connsiteY26" fmla="*/ 379054 h 520959"/>
                <a:gd name="connsiteX27" fmla="*/ 341173 w 1316083"/>
                <a:gd name="connsiteY27" fmla="*/ 386426 h 520959"/>
                <a:gd name="connsiteX28" fmla="*/ 331958 w 1316083"/>
                <a:gd name="connsiteY28" fmla="*/ 386426 h 520959"/>
                <a:gd name="connsiteX29" fmla="*/ 331958 w 1316083"/>
                <a:gd name="connsiteY29" fmla="*/ 379054 h 520959"/>
                <a:gd name="connsiteX30" fmla="*/ 1307559 w 1316083"/>
                <a:gd name="connsiteY30" fmla="*/ 0 h 520959"/>
                <a:gd name="connsiteX31" fmla="*/ 1059916 w 1316083"/>
                <a:gd name="connsiteY31" fmla="*/ 28897 h 520959"/>
                <a:gd name="connsiteX32" fmla="*/ 993571 w 1316083"/>
                <a:gd name="connsiteY32" fmla="*/ 76813 h 520959"/>
                <a:gd name="connsiteX33" fmla="*/ 997256 w 1316083"/>
                <a:gd name="connsiteY33" fmla="*/ 78656 h 520959"/>
                <a:gd name="connsiteX34" fmla="*/ 857194 w 1316083"/>
                <a:gd name="connsiteY34" fmla="*/ 161588 h 520959"/>
                <a:gd name="connsiteX35" fmla="*/ 689487 w 1316083"/>
                <a:gd name="connsiteY35" fmla="*/ 222405 h 520959"/>
                <a:gd name="connsiteX36" fmla="*/ 647099 w 1316083"/>
                <a:gd name="connsiteY36" fmla="*/ 224248 h 520959"/>
                <a:gd name="connsiteX37" fmla="*/ 602868 w 1316083"/>
                <a:gd name="connsiteY37" fmla="*/ 235305 h 520959"/>
                <a:gd name="connsiteX38" fmla="*/ 573382 w 1316083"/>
                <a:gd name="connsiteY38" fmla="*/ 238992 h 520959"/>
                <a:gd name="connsiteX39" fmla="*/ 530994 w 1316083"/>
                <a:gd name="connsiteY39" fmla="*/ 240834 h 520959"/>
                <a:gd name="connsiteX40" fmla="*/ 530994 w 1316083"/>
                <a:gd name="connsiteY40" fmla="*/ 246364 h 520959"/>
                <a:gd name="connsiteX41" fmla="*/ 319058 w 1316083"/>
                <a:gd name="connsiteY41" fmla="*/ 270321 h 520959"/>
                <a:gd name="connsiteX42" fmla="*/ 269299 w 1316083"/>
                <a:gd name="connsiteY42" fmla="*/ 274006 h 520959"/>
                <a:gd name="connsiteX43" fmla="*/ 219540 w 1316083"/>
                <a:gd name="connsiteY43" fmla="*/ 277693 h 520959"/>
                <a:gd name="connsiteX44" fmla="*/ 193739 w 1316083"/>
                <a:gd name="connsiteY44" fmla="*/ 281378 h 520959"/>
                <a:gd name="connsiteX45" fmla="*/ 178995 w 1316083"/>
                <a:gd name="connsiteY45" fmla="*/ 285065 h 520959"/>
                <a:gd name="connsiteX46" fmla="*/ 103435 w 1316083"/>
                <a:gd name="connsiteY46" fmla="*/ 285065 h 520959"/>
                <a:gd name="connsiteX47" fmla="*/ 129236 w 1316083"/>
                <a:gd name="connsiteY47" fmla="*/ 301650 h 520959"/>
                <a:gd name="connsiteX48" fmla="*/ 135687 w 1316083"/>
                <a:gd name="connsiteY48" fmla="*/ 299807 h 520959"/>
                <a:gd name="connsiteX49" fmla="*/ 140293 w 1316083"/>
                <a:gd name="connsiteY49" fmla="*/ 297965 h 520959"/>
                <a:gd name="connsiteX50" fmla="*/ 151350 w 1316083"/>
                <a:gd name="connsiteY50" fmla="*/ 302572 h 520959"/>
                <a:gd name="connsiteX51" fmla="*/ 160565 w 1316083"/>
                <a:gd name="connsiteY51" fmla="*/ 307180 h 520959"/>
                <a:gd name="connsiteX52" fmla="*/ 197424 w 1316083"/>
                <a:gd name="connsiteY52" fmla="*/ 312709 h 520959"/>
                <a:gd name="connsiteX53" fmla="*/ 232440 w 1316083"/>
                <a:gd name="connsiteY53" fmla="*/ 318237 h 520959"/>
                <a:gd name="connsiteX54" fmla="*/ 237048 w 1316083"/>
                <a:gd name="connsiteY54" fmla="*/ 316394 h 520959"/>
                <a:gd name="connsiteX55" fmla="*/ 241655 w 1316083"/>
                <a:gd name="connsiteY55" fmla="*/ 314551 h 520959"/>
                <a:gd name="connsiteX56" fmla="*/ 265613 w 1316083"/>
                <a:gd name="connsiteY56" fmla="*/ 323766 h 520959"/>
                <a:gd name="connsiteX57" fmla="*/ 204796 w 1316083"/>
                <a:gd name="connsiteY57" fmla="*/ 331138 h 520959"/>
                <a:gd name="connsiteX58" fmla="*/ 164253 w 1316083"/>
                <a:gd name="connsiteY58" fmla="*/ 331138 h 520959"/>
                <a:gd name="connsiteX59" fmla="*/ 231 w 1316083"/>
                <a:gd name="connsiteY59" fmla="*/ 355095 h 520959"/>
                <a:gd name="connsiteX60" fmla="*/ 11288 w 1316083"/>
                <a:gd name="connsiteY60" fmla="*/ 366154 h 520959"/>
                <a:gd name="connsiteX61" fmla="*/ 40775 w 1316083"/>
                <a:gd name="connsiteY61" fmla="*/ 369839 h 520959"/>
                <a:gd name="connsiteX62" fmla="*/ 53677 w 1316083"/>
                <a:gd name="connsiteY62" fmla="*/ 367997 h 520959"/>
                <a:gd name="connsiteX63" fmla="*/ 64734 w 1316083"/>
                <a:gd name="connsiteY63" fmla="*/ 367997 h 520959"/>
                <a:gd name="connsiteX64" fmla="*/ 70263 w 1316083"/>
                <a:gd name="connsiteY64" fmla="*/ 370761 h 520959"/>
                <a:gd name="connsiteX65" fmla="*/ 75791 w 1316083"/>
                <a:gd name="connsiteY65" fmla="*/ 373525 h 520959"/>
                <a:gd name="connsiteX66" fmla="*/ 142136 w 1316083"/>
                <a:gd name="connsiteY66" fmla="*/ 368917 h 520959"/>
                <a:gd name="connsiteX67" fmla="*/ 206639 w 1316083"/>
                <a:gd name="connsiteY67" fmla="*/ 364310 h 520959"/>
                <a:gd name="connsiteX68" fmla="*/ 251791 w 1316083"/>
                <a:gd name="connsiteY68" fmla="*/ 368917 h 520959"/>
                <a:gd name="connsiteX69" fmla="*/ 315372 w 1316083"/>
                <a:gd name="connsiteY69" fmla="*/ 375367 h 520959"/>
                <a:gd name="connsiteX70" fmla="*/ 298785 w 1316083"/>
                <a:gd name="connsiteY70" fmla="*/ 386426 h 520959"/>
                <a:gd name="connsiteX71" fmla="*/ 330116 w 1316083"/>
                <a:gd name="connsiteY71" fmla="*/ 388269 h 520959"/>
                <a:gd name="connsiteX72" fmla="*/ 359603 w 1316083"/>
                <a:gd name="connsiteY72" fmla="*/ 388268 h 520959"/>
                <a:gd name="connsiteX73" fmla="*/ 372502 w 1316083"/>
                <a:gd name="connsiteY73" fmla="*/ 403011 h 520959"/>
                <a:gd name="connsiteX74" fmla="*/ 339331 w 1316083"/>
                <a:gd name="connsiteY74" fmla="*/ 401168 h 520959"/>
                <a:gd name="connsiteX75" fmla="*/ 320902 w 1316083"/>
                <a:gd name="connsiteY75" fmla="*/ 421440 h 520959"/>
                <a:gd name="connsiteX76" fmla="*/ 341173 w 1316083"/>
                <a:gd name="connsiteY76" fmla="*/ 423285 h 520959"/>
                <a:gd name="connsiteX77" fmla="*/ 335644 w 1316083"/>
                <a:gd name="connsiteY77" fmla="*/ 428813 h 520959"/>
                <a:gd name="connsiteX78" fmla="*/ 271141 w 1316083"/>
                <a:gd name="connsiteY78" fmla="*/ 434342 h 520959"/>
                <a:gd name="connsiteX79" fmla="*/ 171625 w 1316083"/>
                <a:gd name="connsiteY79" fmla="*/ 447242 h 520959"/>
                <a:gd name="connsiteX80" fmla="*/ 138451 w 1316083"/>
                <a:gd name="connsiteY80" fmla="*/ 452771 h 520959"/>
                <a:gd name="connsiteX81" fmla="*/ 194661 w 1316083"/>
                <a:gd name="connsiteY81" fmla="*/ 450007 h 520959"/>
                <a:gd name="connsiteX82" fmla="*/ 235204 w 1316083"/>
                <a:gd name="connsiteY82" fmla="*/ 447242 h 520959"/>
                <a:gd name="connsiteX83" fmla="*/ 250870 w 1316083"/>
                <a:gd name="connsiteY83" fmla="*/ 445399 h 520959"/>
                <a:gd name="connsiteX84" fmla="*/ 267456 w 1316083"/>
                <a:gd name="connsiteY84" fmla="*/ 443556 h 520959"/>
                <a:gd name="connsiteX85" fmla="*/ 280356 w 1316083"/>
                <a:gd name="connsiteY85" fmla="*/ 447242 h 520959"/>
                <a:gd name="connsiteX86" fmla="*/ 303392 w 1316083"/>
                <a:gd name="connsiteY86" fmla="*/ 441714 h 520959"/>
                <a:gd name="connsiteX87" fmla="*/ 326429 w 1316083"/>
                <a:gd name="connsiteY87" fmla="*/ 436185 h 520959"/>
                <a:gd name="connsiteX88" fmla="*/ 340251 w 1316083"/>
                <a:gd name="connsiteY88" fmla="*/ 439871 h 520959"/>
                <a:gd name="connsiteX89" fmla="*/ 354073 w 1316083"/>
                <a:gd name="connsiteY89" fmla="*/ 443557 h 520959"/>
                <a:gd name="connsiteX90" fmla="*/ 357760 w 1316083"/>
                <a:gd name="connsiteY90" fmla="*/ 436184 h 520959"/>
                <a:gd name="connsiteX91" fmla="*/ 394619 w 1316083"/>
                <a:gd name="connsiteY91" fmla="*/ 432499 h 520959"/>
                <a:gd name="connsiteX92" fmla="*/ 416733 w 1316083"/>
                <a:gd name="connsiteY92" fmla="*/ 436184 h 520959"/>
                <a:gd name="connsiteX93" fmla="*/ 438849 w 1316083"/>
                <a:gd name="connsiteY93" fmla="*/ 439871 h 520959"/>
                <a:gd name="connsiteX94" fmla="*/ 446589 w 1316083"/>
                <a:gd name="connsiteY94" fmla="*/ 438027 h 520959"/>
                <a:gd name="connsiteX95" fmla="*/ 435163 w 1316083"/>
                <a:gd name="connsiteY95" fmla="*/ 438027 h 520959"/>
                <a:gd name="connsiteX96" fmla="*/ 435162 w 1316083"/>
                <a:gd name="connsiteY96" fmla="*/ 434342 h 520959"/>
                <a:gd name="connsiteX97" fmla="*/ 425948 w 1316083"/>
                <a:gd name="connsiteY97" fmla="*/ 434342 h 520959"/>
                <a:gd name="connsiteX98" fmla="*/ 425948 w 1316083"/>
                <a:gd name="connsiteY98" fmla="*/ 428813 h 520959"/>
                <a:gd name="connsiteX99" fmla="*/ 435163 w 1316083"/>
                <a:gd name="connsiteY99" fmla="*/ 428813 h 520959"/>
                <a:gd name="connsiteX100" fmla="*/ 435162 w 1316083"/>
                <a:gd name="connsiteY100" fmla="*/ 430655 h 520959"/>
                <a:gd name="connsiteX101" fmla="*/ 451749 w 1316083"/>
                <a:gd name="connsiteY101" fmla="*/ 430655 h 520959"/>
                <a:gd name="connsiteX102" fmla="*/ 451749 w 1316083"/>
                <a:gd name="connsiteY102" fmla="*/ 434342 h 520959"/>
                <a:gd name="connsiteX103" fmla="*/ 455435 w 1316083"/>
                <a:gd name="connsiteY103" fmla="*/ 430655 h 520959"/>
                <a:gd name="connsiteX104" fmla="*/ 468336 w 1316083"/>
                <a:gd name="connsiteY104" fmla="*/ 421441 h 520959"/>
                <a:gd name="connsiteX105" fmla="*/ 473863 w 1316083"/>
                <a:gd name="connsiteY105" fmla="*/ 425127 h 520959"/>
                <a:gd name="connsiteX106" fmla="*/ 479393 w 1316083"/>
                <a:gd name="connsiteY106" fmla="*/ 428813 h 520959"/>
                <a:gd name="connsiteX107" fmla="*/ 490450 w 1316083"/>
                <a:gd name="connsiteY107" fmla="*/ 421441 h 520959"/>
                <a:gd name="connsiteX108" fmla="*/ 518094 w 1316083"/>
                <a:gd name="connsiteY108" fmla="*/ 434342 h 520959"/>
                <a:gd name="connsiteX109" fmla="*/ 400146 w 1316083"/>
                <a:gd name="connsiteY109" fmla="*/ 458301 h 520959"/>
                <a:gd name="connsiteX110" fmla="*/ 448062 w 1316083"/>
                <a:gd name="connsiteY110" fmla="*/ 461064 h 520959"/>
                <a:gd name="connsiteX111" fmla="*/ 488608 w 1316083"/>
                <a:gd name="connsiteY111" fmla="*/ 463828 h 520959"/>
                <a:gd name="connsiteX112" fmla="*/ 523624 w 1316083"/>
                <a:gd name="connsiteY112" fmla="*/ 461986 h 520959"/>
                <a:gd name="connsiteX113" fmla="*/ 523623 w 1316083"/>
                <a:gd name="connsiteY113" fmla="*/ 463828 h 520959"/>
                <a:gd name="connsiteX114" fmla="*/ 470179 w 1316083"/>
                <a:gd name="connsiteY114" fmla="*/ 485944 h 520959"/>
                <a:gd name="connsiteX115" fmla="*/ 483079 w 1316083"/>
                <a:gd name="connsiteY115" fmla="*/ 493315 h 520959"/>
                <a:gd name="connsiteX116" fmla="*/ 473864 w 1316083"/>
                <a:gd name="connsiteY116" fmla="*/ 497002 h 520959"/>
                <a:gd name="connsiteX117" fmla="*/ 486765 w 1316083"/>
                <a:gd name="connsiteY117" fmla="*/ 494237 h 520959"/>
                <a:gd name="connsiteX118" fmla="*/ 499665 w 1316083"/>
                <a:gd name="connsiteY118" fmla="*/ 491473 h 520959"/>
                <a:gd name="connsiteX119" fmla="*/ 521781 w 1316083"/>
                <a:gd name="connsiteY119" fmla="*/ 500687 h 520959"/>
                <a:gd name="connsiteX120" fmla="*/ 567852 w 1316083"/>
                <a:gd name="connsiteY120" fmla="*/ 504373 h 520959"/>
                <a:gd name="connsiteX121" fmla="*/ 572461 w 1316083"/>
                <a:gd name="connsiteY121" fmla="*/ 501609 h 520959"/>
                <a:gd name="connsiteX122" fmla="*/ 577069 w 1316083"/>
                <a:gd name="connsiteY122" fmla="*/ 498844 h 520959"/>
                <a:gd name="connsiteX123" fmla="*/ 586282 w 1316083"/>
                <a:gd name="connsiteY123" fmla="*/ 501609 h 520959"/>
                <a:gd name="connsiteX124" fmla="*/ 591811 w 1316083"/>
                <a:gd name="connsiteY124" fmla="*/ 504372 h 520959"/>
                <a:gd name="connsiteX125" fmla="*/ 630513 w 1316083"/>
                <a:gd name="connsiteY125" fmla="*/ 506216 h 520959"/>
                <a:gd name="connsiteX126" fmla="*/ 593654 w 1316083"/>
                <a:gd name="connsiteY126" fmla="*/ 520959 h 520959"/>
                <a:gd name="connsiteX127" fmla="*/ 696859 w 1316083"/>
                <a:gd name="connsiteY127" fmla="*/ 508979 h 520959"/>
                <a:gd name="connsiteX128" fmla="*/ 709759 w 1316083"/>
                <a:gd name="connsiteY128" fmla="*/ 502530 h 520959"/>
                <a:gd name="connsiteX129" fmla="*/ 794533 w 1316083"/>
                <a:gd name="connsiteY129" fmla="*/ 497002 h 520959"/>
                <a:gd name="connsiteX130" fmla="*/ 875623 w 1316083"/>
                <a:gd name="connsiteY130" fmla="*/ 467515 h 520959"/>
                <a:gd name="connsiteX131" fmla="*/ 864565 w 1316083"/>
                <a:gd name="connsiteY131" fmla="*/ 461986 h 520959"/>
                <a:gd name="connsiteX132" fmla="*/ 892209 w 1316083"/>
                <a:gd name="connsiteY132" fmla="*/ 456456 h 520959"/>
                <a:gd name="connsiteX133" fmla="*/ 1048858 w 1316083"/>
                <a:gd name="connsiteY133" fmla="*/ 390112 h 520959"/>
                <a:gd name="connsiteX134" fmla="*/ 1161277 w 1316083"/>
                <a:gd name="connsiteY134" fmla="*/ 312709 h 520959"/>
                <a:gd name="connsiteX135" fmla="*/ 1176021 w 1316083"/>
                <a:gd name="connsiteY135" fmla="*/ 310865 h 520959"/>
                <a:gd name="connsiteX136" fmla="*/ 1249738 w 1316083"/>
                <a:gd name="connsiteY136" fmla="*/ 222405 h 520959"/>
                <a:gd name="connsiteX137" fmla="*/ 1260795 w 1316083"/>
                <a:gd name="connsiteY137" fmla="*/ 224248 h 520959"/>
                <a:gd name="connsiteX138" fmla="*/ 1255266 w 1316083"/>
                <a:gd name="connsiteY138" fmla="*/ 220563 h 520959"/>
                <a:gd name="connsiteX139" fmla="*/ 1247896 w 1316083"/>
                <a:gd name="connsiteY139" fmla="*/ 216875 h 520959"/>
                <a:gd name="connsiteX140" fmla="*/ 1257108 w 1316083"/>
                <a:gd name="connsiteY140" fmla="*/ 207661 h 520959"/>
                <a:gd name="connsiteX141" fmla="*/ 1281067 w 1316083"/>
                <a:gd name="connsiteY141" fmla="*/ 185546 h 520959"/>
                <a:gd name="connsiteX142" fmla="*/ 1275537 w 1316083"/>
                <a:gd name="connsiteY142" fmla="*/ 188311 h 520959"/>
                <a:gd name="connsiteX143" fmla="*/ 1270010 w 1316083"/>
                <a:gd name="connsiteY143" fmla="*/ 191074 h 520959"/>
                <a:gd name="connsiteX144" fmla="*/ 1268167 w 1316083"/>
                <a:gd name="connsiteY144" fmla="*/ 187389 h 520959"/>
                <a:gd name="connsiteX145" fmla="*/ 1279619 w 1316083"/>
                <a:gd name="connsiteY145" fmla="*/ 176785 h 520959"/>
                <a:gd name="connsiteX146" fmla="*/ 1275537 w 1316083"/>
                <a:gd name="connsiteY146" fmla="*/ 176332 h 520959"/>
                <a:gd name="connsiteX147" fmla="*/ 1289360 w 1316083"/>
                <a:gd name="connsiteY147" fmla="*/ 153295 h 520959"/>
                <a:gd name="connsiteX148" fmla="*/ 1295810 w 1316083"/>
                <a:gd name="connsiteY148" fmla="*/ 131180 h 520959"/>
                <a:gd name="connsiteX149" fmla="*/ 1308711 w 1316083"/>
                <a:gd name="connsiteY149" fmla="*/ 113672 h 520959"/>
                <a:gd name="connsiteX150" fmla="*/ 1316083 w 1316083"/>
                <a:gd name="connsiteY150" fmla="*/ 89713 h 520959"/>
                <a:gd name="connsiteX151" fmla="*/ 1316083 w 1316083"/>
                <a:gd name="connsiteY151" fmla="*/ 74971 h 520959"/>
                <a:gd name="connsiteX152" fmla="*/ 1299497 w 1316083"/>
                <a:gd name="connsiteY152" fmla="*/ 58384 h 520959"/>
                <a:gd name="connsiteX153" fmla="*/ 1306869 w 1316083"/>
                <a:gd name="connsiteY153" fmla="*/ 32583 h 520959"/>
                <a:gd name="connsiteX154" fmla="*/ 1307330 w 1316083"/>
                <a:gd name="connsiteY154" fmla="*/ 1253 h 520959"/>
                <a:gd name="connsiteX155" fmla="*/ 1307559 w 1316083"/>
                <a:gd name="connsiteY155" fmla="*/ 0 h 520959"/>
                <a:gd name="connsiteX0" fmla="*/ 577068 w 1316083"/>
                <a:gd name="connsiteY0" fmla="*/ 421441 h 520959"/>
                <a:gd name="connsiteX1" fmla="*/ 602869 w 1316083"/>
                <a:gd name="connsiteY1" fmla="*/ 421441 h 520959"/>
                <a:gd name="connsiteX2" fmla="*/ 602868 w 1316083"/>
                <a:gd name="connsiteY2" fmla="*/ 426970 h 520959"/>
                <a:gd name="connsiteX3" fmla="*/ 577069 w 1316083"/>
                <a:gd name="connsiteY3" fmla="*/ 426970 h 520959"/>
                <a:gd name="connsiteX4" fmla="*/ 577068 w 1316083"/>
                <a:gd name="connsiteY4" fmla="*/ 421441 h 520959"/>
                <a:gd name="connsiteX5" fmla="*/ 553110 w 1316083"/>
                <a:gd name="connsiteY5" fmla="*/ 421441 h 520959"/>
                <a:gd name="connsiteX6" fmla="*/ 566010 w 1316083"/>
                <a:gd name="connsiteY6" fmla="*/ 421441 h 520959"/>
                <a:gd name="connsiteX7" fmla="*/ 566010 w 1316083"/>
                <a:gd name="connsiteY7" fmla="*/ 426970 h 520959"/>
                <a:gd name="connsiteX8" fmla="*/ 553110 w 1316083"/>
                <a:gd name="connsiteY8" fmla="*/ 426970 h 520959"/>
                <a:gd name="connsiteX9" fmla="*/ 553110 w 1316083"/>
                <a:gd name="connsiteY9" fmla="*/ 421441 h 520959"/>
                <a:gd name="connsiteX10" fmla="*/ 366974 w 1316083"/>
                <a:gd name="connsiteY10" fmla="*/ 421441 h 520959"/>
                <a:gd name="connsiteX11" fmla="*/ 370660 w 1316083"/>
                <a:gd name="connsiteY11" fmla="*/ 425127 h 520959"/>
                <a:gd name="connsiteX12" fmla="*/ 359603 w 1316083"/>
                <a:gd name="connsiteY12" fmla="*/ 430655 h 520959"/>
                <a:gd name="connsiteX13" fmla="*/ 359603 w 1316083"/>
                <a:gd name="connsiteY13" fmla="*/ 425127 h 520959"/>
                <a:gd name="connsiteX14" fmla="*/ 366974 w 1316083"/>
                <a:gd name="connsiteY14" fmla="*/ 421441 h 520959"/>
                <a:gd name="connsiteX15" fmla="*/ 435162 w 1316083"/>
                <a:gd name="connsiteY15" fmla="*/ 397484 h 520959"/>
                <a:gd name="connsiteX16" fmla="*/ 448062 w 1316083"/>
                <a:gd name="connsiteY16" fmla="*/ 397484 h 520959"/>
                <a:gd name="connsiteX17" fmla="*/ 448062 w 1316083"/>
                <a:gd name="connsiteY17" fmla="*/ 403011 h 520959"/>
                <a:gd name="connsiteX18" fmla="*/ 435162 w 1316083"/>
                <a:gd name="connsiteY18" fmla="*/ 403011 h 520959"/>
                <a:gd name="connsiteX19" fmla="*/ 435162 w 1316083"/>
                <a:gd name="connsiteY19" fmla="*/ 397484 h 520959"/>
                <a:gd name="connsiteX20" fmla="*/ 374346 w 1316083"/>
                <a:gd name="connsiteY20" fmla="*/ 397484 h 520959"/>
                <a:gd name="connsiteX21" fmla="*/ 416733 w 1316083"/>
                <a:gd name="connsiteY21" fmla="*/ 397483 h 520959"/>
                <a:gd name="connsiteX22" fmla="*/ 416733 w 1316083"/>
                <a:gd name="connsiteY22" fmla="*/ 403011 h 520959"/>
                <a:gd name="connsiteX23" fmla="*/ 374346 w 1316083"/>
                <a:gd name="connsiteY23" fmla="*/ 403011 h 520959"/>
                <a:gd name="connsiteX24" fmla="*/ 374346 w 1316083"/>
                <a:gd name="connsiteY24" fmla="*/ 397484 h 520959"/>
                <a:gd name="connsiteX25" fmla="*/ 331958 w 1316083"/>
                <a:gd name="connsiteY25" fmla="*/ 379054 h 520959"/>
                <a:gd name="connsiteX26" fmla="*/ 341174 w 1316083"/>
                <a:gd name="connsiteY26" fmla="*/ 379054 h 520959"/>
                <a:gd name="connsiteX27" fmla="*/ 341173 w 1316083"/>
                <a:gd name="connsiteY27" fmla="*/ 386426 h 520959"/>
                <a:gd name="connsiteX28" fmla="*/ 331958 w 1316083"/>
                <a:gd name="connsiteY28" fmla="*/ 386426 h 520959"/>
                <a:gd name="connsiteX29" fmla="*/ 331958 w 1316083"/>
                <a:gd name="connsiteY29" fmla="*/ 379054 h 520959"/>
                <a:gd name="connsiteX30" fmla="*/ 1307559 w 1316083"/>
                <a:gd name="connsiteY30" fmla="*/ 0 h 520959"/>
                <a:gd name="connsiteX31" fmla="*/ 993571 w 1316083"/>
                <a:gd name="connsiteY31" fmla="*/ 76813 h 520959"/>
                <a:gd name="connsiteX32" fmla="*/ 997256 w 1316083"/>
                <a:gd name="connsiteY32" fmla="*/ 78656 h 520959"/>
                <a:gd name="connsiteX33" fmla="*/ 857194 w 1316083"/>
                <a:gd name="connsiteY33" fmla="*/ 161588 h 520959"/>
                <a:gd name="connsiteX34" fmla="*/ 689487 w 1316083"/>
                <a:gd name="connsiteY34" fmla="*/ 222405 h 520959"/>
                <a:gd name="connsiteX35" fmla="*/ 647099 w 1316083"/>
                <a:gd name="connsiteY35" fmla="*/ 224248 h 520959"/>
                <a:gd name="connsiteX36" fmla="*/ 602868 w 1316083"/>
                <a:gd name="connsiteY36" fmla="*/ 235305 h 520959"/>
                <a:gd name="connsiteX37" fmla="*/ 573382 w 1316083"/>
                <a:gd name="connsiteY37" fmla="*/ 238992 h 520959"/>
                <a:gd name="connsiteX38" fmla="*/ 530994 w 1316083"/>
                <a:gd name="connsiteY38" fmla="*/ 240834 h 520959"/>
                <a:gd name="connsiteX39" fmla="*/ 530994 w 1316083"/>
                <a:gd name="connsiteY39" fmla="*/ 246364 h 520959"/>
                <a:gd name="connsiteX40" fmla="*/ 319058 w 1316083"/>
                <a:gd name="connsiteY40" fmla="*/ 270321 h 520959"/>
                <a:gd name="connsiteX41" fmla="*/ 269299 w 1316083"/>
                <a:gd name="connsiteY41" fmla="*/ 274006 h 520959"/>
                <a:gd name="connsiteX42" fmla="*/ 219540 w 1316083"/>
                <a:gd name="connsiteY42" fmla="*/ 277693 h 520959"/>
                <a:gd name="connsiteX43" fmla="*/ 193739 w 1316083"/>
                <a:gd name="connsiteY43" fmla="*/ 281378 h 520959"/>
                <a:gd name="connsiteX44" fmla="*/ 178995 w 1316083"/>
                <a:gd name="connsiteY44" fmla="*/ 285065 h 520959"/>
                <a:gd name="connsiteX45" fmla="*/ 103435 w 1316083"/>
                <a:gd name="connsiteY45" fmla="*/ 285065 h 520959"/>
                <a:gd name="connsiteX46" fmla="*/ 129236 w 1316083"/>
                <a:gd name="connsiteY46" fmla="*/ 301650 h 520959"/>
                <a:gd name="connsiteX47" fmla="*/ 135687 w 1316083"/>
                <a:gd name="connsiteY47" fmla="*/ 299807 h 520959"/>
                <a:gd name="connsiteX48" fmla="*/ 140293 w 1316083"/>
                <a:gd name="connsiteY48" fmla="*/ 297965 h 520959"/>
                <a:gd name="connsiteX49" fmla="*/ 151350 w 1316083"/>
                <a:gd name="connsiteY49" fmla="*/ 302572 h 520959"/>
                <a:gd name="connsiteX50" fmla="*/ 160565 w 1316083"/>
                <a:gd name="connsiteY50" fmla="*/ 307180 h 520959"/>
                <a:gd name="connsiteX51" fmla="*/ 197424 w 1316083"/>
                <a:gd name="connsiteY51" fmla="*/ 312709 h 520959"/>
                <a:gd name="connsiteX52" fmla="*/ 232440 w 1316083"/>
                <a:gd name="connsiteY52" fmla="*/ 318237 h 520959"/>
                <a:gd name="connsiteX53" fmla="*/ 237048 w 1316083"/>
                <a:gd name="connsiteY53" fmla="*/ 316394 h 520959"/>
                <a:gd name="connsiteX54" fmla="*/ 241655 w 1316083"/>
                <a:gd name="connsiteY54" fmla="*/ 314551 h 520959"/>
                <a:gd name="connsiteX55" fmla="*/ 265613 w 1316083"/>
                <a:gd name="connsiteY55" fmla="*/ 323766 h 520959"/>
                <a:gd name="connsiteX56" fmla="*/ 204796 w 1316083"/>
                <a:gd name="connsiteY56" fmla="*/ 331138 h 520959"/>
                <a:gd name="connsiteX57" fmla="*/ 164253 w 1316083"/>
                <a:gd name="connsiteY57" fmla="*/ 331138 h 520959"/>
                <a:gd name="connsiteX58" fmla="*/ 231 w 1316083"/>
                <a:gd name="connsiteY58" fmla="*/ 355095 h 520959"/>
                <a:gd name="connsiteX59" fmla="*/ 11288 w 1316083"/>
                <a:gd name="connsiteY59" fmla="*/ 366154 h 520959"/>
                <a:gd name="connsiteX60" fmla="*/ 40775 w 1316083"/>
                <a:gd name="connsiteY60" fmla="*/ 369839 h 520959"/>
                <a:gd name="connsiteX61" fmla="*/ 53677 w 1316083"/>
                <a:gd name="connsiteY61" fmla="*/ 367997 h 520959"/>
                <a:gd name="connsiteX62" fmla="*/ 64734 w 1316083"/>
                <a:gd name="connsiteY62" fmla="*/ 367997 h 520959"/>
                <a:gd name="connsiteX63" fmla="*/ 70263 w 1316083"/>
                <a:gd name="connsiteY63" fmla="*/ 370761 h 520959"/>
                <a:gd name="connsiteX64" fmla="*/ 75791 w 1316083"/>
                <a:gd name="connsiteY64" fmla="*/ 373525 h 520959"/>
                <a:gd name="connsiteX65" fmla="*/ 142136 w 1316083"/>
                <a:gd name="connsiteY65" fmla="*/ 368917 h 520959"/>
                <a:gd name="connsiteX66" fmla="*/ 206639 w 1316083"/>
                <a:gd name="connsiteY66" fmla="*/ 364310 h 520959"/>
                <a:gd name="connsiteX67" fmla="*/ 251791 w 1316083"/>
                <a:gd name="connsiteY67" fmla="*/ 368917 h 520959"/>
                <a:gd name="connsiteX68" fmla="*/ 315372 w 1316083"/>
                <a:gd name="connsiteY68" fmla="*/ 375367 h 520959"/>
                <a:gd name="connsiteX69" fmla="*/ 298785 w 1316083"/>
                <a:gd name="connsiteY69" fmla="*/ 386426 h 520959"/>
                <a:gd name="connsiteX70" fmla="*/ 330116 w 1316083"/>
                <a:gd name="connsiteY70" fmla="*/ 388269 h 520959"/>
                <a:gd name="connsiteX71" fmla="*/ 359603 w 1316083"/>
                <a:gd name="connsiteY71" fmla="*/ 388268 h 520959"/>
                <a:gd name="connsiteX72" fmla="*/ 372502 w 1316083"/>
                <a:gd name="connsiteY72" fmla="*/ 403011 h 520959"/>
                <a:gd name="connsiteX73" fmla="*/ 339331 w 1316083"/>
                <a:gd name="connsiteY73" fmla="*/ 401168 h 520959"/>
                <a:gd name="connsiteX74" fmla="*/ 320902 w 1316083"/>
                <a:gd name="connsiteY74" fmla="*/ 421440 h 520959"/>
                <a:gd name="connsiteX75" fmla="*/ 341173 w 1316083"/>
                <a:gd name="connsiteY75" fmla="*/ 423285 h 520959"/>
                <a:gd name="connsiteX76" fmla="*/ 335644 w 1316083"/>
                <a:gd name="connsiteY76" fmla="*/ 428813 h 520959"/>
                <a:gd name="connsiteX77" fmla="*/ 271141 w 1316083"/>
                <a:gd name="connsiteY77" fmla="*/ 434342 h 520959"/>
                <a:gd name="connsiteX78" fmla="*/ 171625 w 1316083"/>
                <a:gd name="connsiteY78" fmla="*/ 447242 h 520959"/>
                <a:gd name="connsiteX79" fmla="*/ 138451 w 1316083"/>
                <a:gd name="connsiteY79" fmla="*/ 452771 h 520959"/>
                <a:gd name="connsiteX80" fmla="*/ 194661 w 1316083"/>
                <a:gd name="connsiteY80" fmla="*/ 450007 h 520959"/>
                <a:gd name="connsiteX81" fmla="*/ 235204 w 1316083"/>
                <a:gd name="connsiteY81" fmla="*/ 447242 h 520959"/>
                <a:gd name="connsiteX82" fmla="*/ 250870 w 1316083"/>
                <a:gd name="connsiteY82" fmla="*/ 445399 h 520959"/>
                <a:gd name="connsiteX83" fmla="*/ 267456 w 1316083"/>
                <a:gd name="connsiteY83" fmla="*/ 443556 h 520959"/>
                <a:gd name="connsiteX84" fmla="*/ 280356 w 1316083"/>
                <a:gd name="connsiteY84" fmla="*/ 447242 h 520959"/>
                <a:gd name="connsiteX85" fmla="*/ 303392 w 1316083"/>
                <a:gd name="connsiteY85" fmla="*/ 441714 h 520959"/>
                <a:gd name="connsiteX86" fmla="*/ 326429 w 1316083"/>
                <a:gd name="connsiteY86" fmla="*/ 436185 h 520959"/>
                <a:gd name="connsiteX87" fmla="*/ 340251 w 1316083"/>
                <a:gd name="connsiteY87" fmla="*/ 439871 h 520959"/>
                <a:gd name="connsiteX88" fmla="*/ 354073 w 1316083"/>
                <a:gd name="connsiteY88" fmla="*/ 443557 h 520959"/>
                <a:gd name="connsiteX89" fmla="*/ 357760 w 1316083"/>
                <a:gd name="connsiteY89" fmla="*/ 436184 h 520959"/>
                <a:gd name="connsiteX90" fmla="*/ 394619 w 1316083"/>
                <a:gd name="connsiteY90" fmla="*/ 432499 h 520959"/>
                <a:gd name="connsiteX91" fmla="*/ 416733 w 1316083"/>
                <a:gd name="connsiteY91" fmla="*/ 436184 h 520959"/>
                <a:gd name="connsiteX92" fmla="*/ 438849 w 1316083"/>
                <a:gd name="connsiteY92" fmla="*/ 439871 h 520959"/>
                <a:gd name="connsiteX93" fmla="*/ 446589 w 1316083"/>
                <a:gd name="connsiteY93" fmla="*/ 438027 h 520959"/>
                <a:gd name="connsiteX94" fmla="*/ 435163 w 1316083"/>
                <a:gd name="connsiteY94" fmla="*/ 438027 h 520959"/>
                <a:gd name="connsiteX95" fmla="*/ 435162 w 1316083"/>
                <a:gd name="connsiteY95" fmla="*/ 434342 h 520959"/>
                <a:gd name="connsiteX96" fmla="*/ 425948 w 1316083"/>
                <a:gd name="connsiteY96" fmla="*/ 434342 h 520959"/>
                <a:gd name="connsiteX97" fmla="*/ 425948 w 1316083"/>
                <a:gd name="connsiteY97" fmla="*/ 428813 h 520959"/>
                <a:gd name="connsiteX98" fmla="*/ 435163 w 1316083"/>
                <a:gd name="connsiteY98" fmla="*/ 428813 h 520959"/>
                <a:gd name="connsiteX99" fmla="*/ 435162 w 1316083"/>
                <a:gd name="connsiteY99" fmla="*/ 430655 h 520959"/>
                <a:gd name="connsiteX100" fmla="*/ 451749 w 1316083"/>
                <a:gd name="connsiteY100" fmla="*/ 430655 h 520959"/>
                <a:gd name="connsiteX101" fmla="*/ 451749 w 1316083"/>
                <a:gd name="connsiteY101" fmla="*/ 434342 h 520959"/>
                <a:gd name="connsiteX102" fmla="*/ 455435 w 1316083"/>
                <a:gd name="connsiteY102" fmla="*/ 430655 h 520959"/>
                <a:gd name="connsiteX103" fmla="*/ 468336 w 1316083"/>
                <a:gd name="connsiteY103" fmla="*/ 421441 h 520959"/>
                <a:gd name="connsiteX104" fmla="*/ 473863 w 1316083"/>
                <a:gd name="connsiteY104" fmla="*/ 425127 h 520959"/>
                <a:gd name="connsiteX105" fmla="*/ 479393 w 1316083"/>
                <a:gd name="connsiteY105" fmla="*/ 428813 h 520959"/>
                <a:gd name="connsiteX106" fmla="*/ 490450 w 1316083"/>
                <a:gd name="connsiteY106" fmla="*/ 421441 h 520959"/>
                <a:gd name="connsiteX107" fmla="*/ 518094 w 1316083"/>
                <a:gd name="connsiteY107" fmla="*/ 434342 h 520959"/>
                <a:gd name="connsiteX108" fmla="*/ 400146 w 1316083"/>
                <a:gd name="connsiteY108" fmla="*/ 458301 h 520959"/>
                <a:gd name="connsiteX109" fmla="*/ 448062 w 1316083"/>
                <a:gd name="connsiteY109" fmla="*/ 461064 h 520959"/>
                <a:gd name="connsiteX110" fmla="*/ 488608 w 1316083"/>
                <a:gd name="connsiteY110" fmla="*/ 463828 h 520959"/>
                <a:gd name="connsiteX111" fmla="*/ 523624 w 1316083"/>
                <a:gd name="connsiteY111" fmla="*/ 461986 h 520959"/>
                <a:gd name="connsiteX112" fmla="*/ 523623 w 1316083"/>
                <a:gd name="connsiteY112" fmla="*/ 463828 h 520959"/>
                <a:gd name="connsiteX113" fmla="*/ 470179 w 1316083"/>
                <a:gd name="connsiteY113" fmla="*/ 485944 h 520959"/>
                <a:gd name="connsiteX114" fmla="*/ 483079 w 1316083"/>
                <a:gd name="connsiteY114" fmla="*/ 493315 h 520959"/>
                <a:gd name="connsiteX115" fmla="*/ 473864 w 1316083"/>
                <a:gd name="connsiteY115" fmla="*/ 497002 h 520959"/>
                <a:gd name="connsiteX116" fmla="*/ 486765 w 1316083"/>
                <a:gd name="connsiteY116" fmla="*/ 494237 h 520959"/>
                <a:gd name="connsiteX117" fmla="*/ 499665 w 1316083"/>
                <a:gd name="connsiteY117" fmla="*/ 491473 h 520959"/>
                <a:gd name="connsiteX118" fmla="*/ 521781 w 1316083"/>
                <a:gd name="connsiteY118" fmla="*/ 500687 h 520959"/>
                <a:gd name="connsiteX119" fmla="*/ 567852 w 1316083"/>
                <a:gd name="connsiteY119" fmla="*/ 504373 h 520959"/>
                <a:gd name="connsiteX120" fmla="*/ 572461 w 1316083"/>
                <a:gd name="connsiteY120" fmla="*/ 501609 h 520959"/>
                <a:gd name="connsiteX121" fmla="*/ 577069 w 1316083"/>
                <a:gd name="connsiteY121" fmla="*/ 498844 h 520959"/>
                <a:gd name="connsiteX122" fmla="*/ 586282 w 1316083"/>
                <a:gd name="connsiteY122" fmla="*/ 501609 h 520959"/>
                <a:gd name="connsiteX123" fmla="*/ 591811 w 1316083"/>
                <a:gd name="connsiteY123" fmla="*/ 504372 h 520959"/>
                <a:gd name="connsiteX124" fmla="*/ 630513 w 1316083"/>
                <a:gd name="connsiteY124" fmla="*/ 506216 h 520959"/>
                <a:gd name="connsiteX125" fmla="*/ 593654 w 1316083"/>
                <a:gd name="connsiteY125" fmla="*/ 520959 h 520959"/>
                <a:gd name="connsiteX126" fmla="*/ 696859 w 1316083"/>
                <a:gd name="connsiteY126" fmla="*/ 508979 h 520959"/>
                <a:gd name="connsiteX127" fmla="*/ 709759 w 1316083"/>
                <a:gd name="connsiteY127" fmla="*/ 502530 h 520959"/>
                <a:gd name="connsiteX128" fmla="*/ 794533 w 1316083"/>
                <a:gd name="connsiteY128" fmla="*/ 497002 h 520959"/>
                <a:gd name="connsiteX129" fmla="*/ 875623 w 1316083"/>
                <a:gd name="connsiteY129" fmla="*/ 467515 h 520959"/>
                <a:gd name="connsiteX130" fmla="*/ 864565 w 1316083"/>
                <a:gd name="connsiteY130" fmla="*/ 461986 h 520959"/>
                <a:gd name="connsiteX131" fmla="*/ 892209 w 1316083"/>
                <a:gd name="connsiteY131" fmla="*/ 456456 h 520959"/>
                <a:gd name="connsiteX132" fmla="*/ 1048858 w 1316083"/>
                <a:gd name="connsiteY132" fmla="*/ 390112 h 520959"/>
                <a:gd name="connsiteX133" fmla="*/ 1161277 w 1316083"/>
                <a:gd name="connsiteY133" fmla="*/ 312709 h 520959"/>
                <a:gd name="connsiteX134" fmla="*/ 1176021 w 1316083"/>
                <a:gd name="connsiteY134" fmla="*/ 310865 h 520959"/>
                <a:gd name="connsiteX135" fmla="*/ 1249738 w 1316083"/>
                <a:gd name="connsiteY135" fmla="*/ 222405 h 520959"/>
                <a:gd name="connsiteX136" fmla="*/ 1260795 w 1316083"/>
                <a:gd name="connsiteY136" fmla="*/ 224248 h 520959"/>
                <a:gd name="connsiteX137" fmla="*/ 1255266 w 1316083"/>
                <a:gd name="connsiteY137" fmla="*/ 220563 h 520959"/>
                <a:gd name="connsiteX138" fmla="*/ 1247896 w 1316083"/>
                <a:gd name="connsiteY138" fmla="*/ 216875 h 520959"/>
                <a:gd name="connsiteX139" fmla="*/ 1257108 w 1316083"/>
                <a:gd name="connsiteY139" fmla="*/ 207661 h 520959"/>
                <a:gd name="connsiteX140" fmla="*/ 1281067 w 1316083"/>
                <a:gd name="connsiteY140" fmla="*/ 185546 h 520959"/>
                <a:gd name="connsiteX141" fmla="*/ 1275537 w 1316083"/>
                <a:gd name="connsiteY141" fmla="*/ 188311 h 520959"/>
                <a:gd name="connsiteX142" fmla="*/ 1270010 w 1316083"/>
                <a:gd name="connsiteY142" fmla="*/ 191074 h 520959"/>
                <a:gd name="connsiteX143" fmla="*/ 1268167 w 1316083"/>
                <a:gd name="connsiteY143" fmla="*/ 187389 h 520959"/>
                <a:gd name="connsiteX144" fmla="*/ 1279619 w 1316083"/>
                <a:gd name="connsiteY144" fmla="*/ 176785 h 520959"/>
                <a:gd name="connsiteX145" fmla="*/ 1275537 w 1316083"/>
                <a:gd name="connsiteY145" fmla="*/ 176332 h 520959"/>
                <a:gd name="connsiteX146" fmla="*/ 1289360 w 1316083"/>
                <a:gd name="connsiteY146" fmla="*/ 153295 h 520959"/>
                <a:gd name="connsiteX147" fmla="*/ 1295810 w 1316083"/>
                <a:gd name="connsiteY147" fmla="*/ 131180 h 520959"/>
                <a:gd name="connsiteX148" fmla="*/ 1308711 w 1316083"/>
                <a:gd name="connsiteY148" fmla="*/ 113672 h 520959"/>
                <a:gd name="connsiteX149" fmla="*/ 1316083 w 1316083"/>
                <a:gd name="connsiteY149" fmla="*/ 89713 h 520959"/>
                <a:gd name="connsiteX150" fmla="*/ 1316083 w 1316083"/>
                <a:gd name="connsiteY150" fmla="*/ 74971 h 520959"/>
                <a:gd name="connsiteX151" fmla="*/ 1299497 w 1316083"/>
                <a:gd name="connsiteY151" fmla="*/ 58384 h 520959"/>
                <a:gd name="connsiteX152" fmla="*/ 1306869 w 1316083"/>
                <a:gd name="connsiteY152" fmla="*/ 32583 h 520959"/>
                <a:gd name="connsiteX153" fmla="*/ 1307330 w 1316083"/>
                <a:gd name="connsiteY153" fmla="*/ 1253 h 520959"/>
                <a:gd name="connsiteX154" fmla="*/ 1307559 w 1316083"/>
                <a:gd name="connsiteY154" fmla="*/ 0 h 520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1316083" h="520959">
                  <a:moveTo>
                    <a:pt x="577068" y="421441"/>
                  </a:moveTo>
                  <a:lnTo>
                    <a:pt x="602869" y="421441"/>
                  </a:lnTo>
                  <a:cubicBezTo>
                    <a:pt x="602869" y="423284"/>
                    <a:pt x="602868" y="425127"/>
                    <a:pt x="602868" y="426970"/>
                  </a:cubicBezTo>
                  <a:lnTo>
                    <a:pt x="577069" y="426970"/>
                  </a:lnTo>
                  <a:cubicBezTo>
                    <a:pt x="577069" y="425127"/>
                    <a:pt x="577068" y="423284"/>
                    <a:pt x="577068" y="421441"/>
                  </a:cubicBezTo>
                  <a:close/>
                  <a:moveTo>
                    <a:pt x="553110" y="421441"/>
                  </a:moveTo>
                  <a:lnTo>
                    <a:pt x="566010" y="421441"/>
                  </a:lnTo>
                  <a:lnTo>
                    <a:pt x="566010" y="426970"/>
                  </a:lnTo>
                  <a:lnTo>
                    <a:pt x="553110" y="426970"/>
                  </a:lnTo>
                  <a:lnTo>
                    <a:pt x="553110" y="421441"/>
                  </a:lnTo>
                  <a:close/>
                  <a:moveTo>
                    <a:pt x="366974" y="421441"/>
                  </a:moveTo>
                  <a:lnTo>
                    <a:pt x="370660" y="425127"/>
                  </a:lnTo>
                  <a:lnTo>
                    <a:pt x="359603" y="430655"/>
                  </a:lnTo>
                  <a:lnTo>
                    <a:pt x="359603" y="425127"/>
                  </a:lnTo>
                  <a:lnTo>
                    <a:pt x="366974" y="421441"/>
                  </a:lnTo>
                  <a:close/>
                  <a:moveTo>
                    <a:pt x="435162" y="397484"/>
                  </a:moveTo>
                  <a:lnTo>
                    <a:pt x="448062" y="397484"/>
                  </a:lnTo>
                  <a:lnTo>
                    <a:pt x="448062" y="403011"/>
                  </a:lnTo>
                  <a:lnTo>
                    <a:pt x="435162" y="403011"/>
                  </a:lnTo>
                  <a:lnTo>
                    <a:pt x="435162" y="397484"/>
                  </a:lnTo>
                  <a:close/>
                  <a:moveTo>
                    <a:pt x="374346" y="397484"/>
                  </a:moveTo>
                  <a:lnTo>
                    <a:pt x="416733" y="397483"/>
                  </a:lnTo>
                  <a:lnTo>
                    <a:pt x="416733" y="403011"/>
                  </a:lnTo>
                  <a:lnTo>
                    <a:pt x="374346" y="403011"/>
                  </a:lnTo>
                  <a:lnTo>
                    <a:pt x="374346" y="397484"/>
                  </a:lnTo>
                  <a:close/>
                  <a:moveTo>
                    <a:pt x="331958" y="379054"/>
                  </a:moveTo>
                  <a:lnTo>
                    <a:pt x="341174" y="379054"/>
                  </a:lnTo>
                  <a:cubicBezTo>
                    <a:pt x="341174" y="381511"/>
                    <a:pt x="341173" y="383969"/>
                    <a:pt x="341173" y="386426"/>
                  </a:cubicBezTo>
                  <a:lnTo>
                    <a:pt x="331958" y="386426"/>
                  </a:lnTo>
                  <a:lnTo>
                    <a:pt x="331958" y="379054"/>
                  </a:lnTo>
                  <a:close/>
                  <a:moveTo>
                    <a:pt x="1307559" y="0"/>
                  </a:moveTo>
                  <a:lnTo>
                    <a:pt x="993571" y="76813"/>
                  </a:lnTo>
                  <a:cubicBezTo>
                    <a:pt x="994799" y="76813"/>
                    <a:pt x="996027" y="77427"/>
                    <a:pt x="997256" y="78656"/>
                  </a:cubicBezTo>
                  <a:cubicBezTo>
                    <a:pt x="966540" y="108144"/>
                    <a:pt x="919853" y="135788"/>
                    <a:pt x="857194" y="161588"/>
                  </a:cubicBezTo>
                  <a:cubicBezTo>
                    <a:pt x="852280" y="164045"/>
                    <a:pt x="796376" y="184317"/>
                    <a:pt x="689487" y="222405"/>
                  </a:cubicBezTo>
                  <a:cubicBezTo>
                    <a:pt x="672287" y="223634"/>
                    <a:pt x="658156" y="224248"/>
                    <a:pt x="647099" y="224248"/>
                  </a:cubicBezTo>
                  <a:cubicBezTo>
                    <a:pt x="610241" y="231619"/>
                    <a:pt x="595498" y="235305"/>
                    <a:pt x="602868" y="235305"/>
                  </a:cubicBezTo>
                  <a:lnTo>
                    <a:pt x="573382" y="238992"/>
                  </a:lnTo>
                  <a:cubicBezTo>
                    <a:pt x="553724" y="241448"/>
                    <a:pt x="539595" y="242063"/>
                    <a:pt x="530994" y="240834"/>
                  </a:cubicBezTo>
                  <a:cubicBezTo>
                    <a:pt x="535909" y="244519"/>
                    <a:pt x="535909" y="246364"/>
                    <a:pt x="530994" y="246364"/>
                  </a:cubicBezTo>
                  <a:lnTo>
                    <a:pt x="319058" y="270321"/>
                  </a:lnTo>
                  <a:cubicBezTo>
                    <a:pt x="316601" y="270321"/>
                    <a:pt x="300014" y="271550"/>
                    <a:pt x="269299" y="274006"/>
                  </a:cubicBezTo>
                  <a:lnTo>
                    <a:pt x="219540" y="277693"/>
                  </a:lnTo>
                  <a:cubicBezTo>
                    <a:pt x="210939" y="277693"/>
                    <a:pt x="202339" y="278922"/>
                    <a:pt x="193739" y="281378"/>
                  </a:cubicBezTo>
                  <a:cubicBezTo>
                    <a:pt x="185138" y="283836"/>
                    <a:pt x="180224" y="285065"/>
                    <a:pt x="178995" y="285065"/>
                  </a:cubicBezTo>
                  <a:lnTo>
                    <a:pt x="103435" y="285065"/>
                  </a:lnTo>
                  <a:cubicBezTo>
                    <a:pt x="125551" y="296122"/>
                    <a:pt x="134151" y="301650"/>
                    <a:pt x="129236" y="301650"/>
                  </a:cubicBezTo>
                  <a:cubicBezTo>
                    <a:pt x="132921" y="301650"/>
                    <a:pt x="135072" y="301036"/>
                    <a:pt x="135687" y="299807"/>
                  </a:cubicBezTo>
                  <a:cubicBezTo>
                    <a:pt x="136302" y="298578"/>
                    <a:pt x="137837" y="297965"/>
                    <a:pt x="140293" y="297965"/>
                  </a:cubicBezTo>
                  <a:cubicBezTo>
                    <a:pt x="142752" y="297965"/>
                    <a:pt x="146437" y="299500"/>
                    <a:pt x="151350" y="302572"/>
                  </a:cubicBezTo>
                  <a:cubicBezTo>
                    <a:pt x="156267" y="305644"/>
                    <a:pt x="159338" y="307179"/>
                    <a:pt x="160565" y="307180"/>
                  </a:cubicBezTo>
                  <a:cubicBezTo>
                    <a:pt x="169167" y="307179"/>
                    <a:pt x="181453" y="309022"/>
                    <a:pt x="197424" y="312709"/>
                  </a:cubicBezTo>
                  <a:cubicBezTo>
                    <a:pt x="213397" y="316394"/>
                    <a:pt x="225068" y="318237"/>
                    <a:pt x="232440" y="318237"/>
                  </a:cubicBezTo>
                  <a:cubicBezTo>
                    <a:pt x="234897" y="318237"/>
                    <a:pt x="236433" y="317623"/>
                    <a:pt x="237048" y="316394"/>
                  </a:cubicBezTo>
                  <a:cubicBezTo>
                    <a:pt x="237663" y="315165"/>
                    <a:pt x="239199" y="314551"/>
                    <a:pt x="241655" y="314551"/>
                  </a:cubicBezTo>
                  <a:cubicBezTo>
                    <a:pt x="247798" y="314551"/>
                    <a:pt x="255784" y="317623"/>
                    <a:pt x="265613" y="323766"/>
                  </a:cubicBezTo>
                  <a:cubicBezTo>
                    <a:pt x="237354" y="328680"/>
                    <a:pt x="217082" y="331138"/>
                    <a:pt x="204796" y="331138"/>
                  </a:cubicBezTo>
                  <a:lnTo>
                    <a:pt x="164253" y="331138"/>
                  </a:lnTo>
                  <a:lnTo>
                    <a:pt x="231" y="355095"/>
                  </a:lnTo>
                  <a:cubicBezTo>
                    <a:pt x="-998" y="355095"/>
                    <a:pt x="2689" y="358782"/>
                    <a:pt x="11288" y="366154"/>
                  </a:cubicBezTo>
                  <a:cubicBezTo>
                    <a:pt x="18661" y="368610"/>
                    <a:pt x="28489" y="369839"/>
                    <a:pt x="40775" y="369839"/>
                  </a:cubicBezTo>
                  <a:cubicBezTo>
                    <a:pt x="43233" y="369839"/>
                    <a:pt x="47534" y="369226"/>
                    <a:pt x="53677" y="367997"/>
                  </a:cubicBezTo>
                  <a:lnTo>
                    <a:pt x="64734" y="367997"/>
                  </a:lnTo>
                  <a:cubicBezTo>
                    <a:pt x="67192" y="367997"/>
                    <a:pt x="69034" y="368917"/>
                    <a:pt x="70263" y="370761"/>
                  </a:cubicBezTo>
                  <a:cubicBezTo>
                    <a:pt x="71490" y="372604"/>
                    <a:pt x="73333" y="373525"/>
                    <a:pt x="75791" y="373525"/>
                  </a:cubicBezTo>
                  <a:cubicBezTo>
                    <a:pt x="79478" y="373524"/>
                    <a:pt x="101592" y="371989"/>
                    <a:pt x="142136" y="368917"/>
                  </a:cubicBezTo>
                  <a:lnTo>
                    <a:pt x="206639" y="364310"/>
                  </a:lnTo>
                  <a:cubicBezTo>
                    <a:pt x="207867" y="364310"/>
                    <a:pt x="222919" y="365846"/>
                    <a:pt x="251791" y="368917"/>
                  </a:cubicBezTo>
                  <a:lnTo>
                    <a:pt x="315372" y="375367"/>
                  </a:lnTo>
                  <a:cubicBezTo>
                    <a:pt x="309229" y="382739"/>
                    <a:pt x="303700" y="386426"/>
                    <a:pt x="298785" y="386426"/>
                  </a:cubicBezTo>
                  <a:cubicBezTo>
                    <a:pt x="303700" y="386426"/>
                    <a:pt x="314143" y="387040"/>
                    <a:pt x="330116" y="388269"/>
                  </a:cubicBezTo>
                  <a:cubicBezTo>
                    <a:pt x="342402" y="389498"/>
                    <a:pt x="352230" y="389498"/>
                    <a:pt x="359603" y="388268"/>
                  </a:cubicBezTo>
                  <a:cubicBezTo>
                    <a:pt x="366974" y="395641"/>
                    <a:pt x="371275" y="400555"/>
                    <a:pt x="372502" y="403011"/>
                  </a:cubicBezTo>
                  <a:cubicBezTo>
                    <a:pt x="370046" y="403012"/>
                    <a:pt x="358987" y="402398"/>
                    <a:pt x="339331" y="401168"/>
                  </a:cubicBezTo>
                  <a:cubicBezTo>
                    <a:pt x="336873" y="409770"/>
                    <a:pt x="330730" y="416526"/>
                    <a:pt x="320902" y="421440"/>
                  </a:cubicBezTo>
                  <a:cubicBezTo>
                    <a:pt x="330730" y="420213"/>
                    <a:pt x="337488" y="420827"/>
                    <a:pt x="341173" y="423285"/>
                  </a:cubicBezTo>
                  <a:lnTo>
                    <a:pt x="335644" y="428813"/>
                  </a:lnTo>
                  <a:cubicBezTo>
                    <a:pt x="320901" y="428813"/>
                    <a:pt x="299400" y="430655"/>
                    <a:pt x="271141" y="434342"/>
                  </a:cubicBezTo>
                  <a:lnTo>
                    <a:pt x="171625" y="447242"/>
                  </a:lnTo>
                  <a:cubicBezTo>
                    <a:pt x="158109" y="447242"/>
                    <a:pt x="147052" y="449086"/>
                    <a:pt x="138451" y="452771"/>
                  </a:cubicBezTo>
                  <a:cubicBezTo>
                    <a:pt x="150737" y="452771"/>
                    <a:pt x="169473" y="451849"/>
                    <a:pt x="194661" y="450007"/>
                  </a:cubicBezTo>
                  <a:lnTo>
                    <a:pt x="235204" y="447242"/>
                  </a:lnTo>
                  <a:cubicBezTo>
                    <a:pt x="237048" y="447242"/>
                    <a:pt x="242270" y="446628"/>
                    <a:pt x="250870" y="445399"/>
                  </a:cubicBezTo>
                  <a:cubicBezTo>
                    <a:pt x="259470" y="444170"/>
                    <a:pt x="264998" y="443557"/>
                    <a:pt x="267456" y="443556"/>
                  </a:cubicBezTo>
                  <a:lnTo>
                    <a:pt x="280356" y="447242"/>
                  </a:lnTo>
                  <a:cubicBezTo>
                    <a:pt x="282814" y="447242"/>
                    <a:pt x="290493" y="445399"/>
                    <a:pt x="303392" y="441714"/>
                  </a:cubicBezTo>
                  <a:cubicBezTo>
                    <a:pt x="316294" y="438027"/>
                    <a:pt x="323973" y="436185"/>
                    <a:pt x="326429" y="436185"/>
                  </a:cubicBezTo>
                  <a:cubicBezTo>
                    <a:pt x="328887" y="436185"/>
                    <a:pt x="333495" y="437413"/>
                    <a:pt x="340251" y="439871"/>
                  </a:cubicBezTo>
                  <a:cubicBezTo>
                    <a:pt x="347009" y="442327"/>
                    <a:pt x="351617" y="443557"/>
                    <a:pt x="354073" y="443557"/>
                  </a:cubicBezTo>
                  <a:cubicBezTo>
                    <a:pt x="358988" y="443557"/>
                    <a:pt x="360216" y="441099"/>
                    <a:pt x="357760" y="436184"/>
                  </a:cubicBezTo>
                  <a:cubicBezTo>
                    <a:pt x="387247" y="433728"/>
                    <a:pt x="399533" y="432499"/>
                    <a:pt x="394619" y="432499"/>
                  </a:cubicBezTo>
                  <a:cubicBezTo>
                    <a:pt x="398303" y="432499"/>
                    <a:pt x="405676" y="433728"/>
                    <a:pt x="416733" y="436184"/>
                  </a:cubicBezTo>
                  <a:cubicBezTo>
                    <a:pt x="427791" y="438642"/>
                    <a:pt x="435163" y="439871"/>
                    <a:pt x="438849" y="439871"/>
                  </a:cubicBezTo>
                  <a:lnTo>
                    <a:pt x="446589" y="438027"/>
                  </a:lnTo>
                  <a:lnTo>
                    <a:pt x="435163" y="438027"/>
                  </a:lnTo>
                  <a:cubicBezTo>
                    <a:pt x="435163" y="436799"/>
                    <a:pt x="435162" y="435570"/>
                    <a:pt x="435162" y="434342"/>
                  </a:cubicBezTo>
                  <a:lnTo>
                    <a:pt x="425948" y="434342"/>
                  </a:lnTo>
                  <a:lnTo>
                    <a:pt x="425948" y="428813"/>
                  </a:lnTo>
                  <a:lnTo>
                    <a:pt x="435163" y="428813"/>
                  </a:lnTo>
                  <a:cubicBezTo>
                    <a:pt x="435163" y="429427"/>
                    <a:pt x="435162" y="430041"/>
                    <a:pt x="435162" y="430655"/>
                  </a:cubicBezTo>
                  <a:lnTo>
                    <a:pt x="451749" y="430655"/>
                  </a:lnTo>
                  <a:lnTo>
                    <a:pt x="451749" y="434342"/>
                  </a:lnTo>
                  <a:lnTo>
                    <a:pt x="455435" y="430655"/>
                  </a:lnTo>
                  <a:cubicBezTo>
                    <a:pt x="459121" y="424512"/>
                    <a:pt x="463422" y="421441"/>
                    <a:pt x="468336" y="421441"/>
                  </a:cubicBezTo>
                  <a:cubicBezTo>
                    <a:pt x="470792" y="421441"/>
                    <a:pt x="472636" y="422669"/>
                    <a:pt x="473863" y="425127"/>
                  </a:cubicBezTo>
                  <a:cubicBezTo>
                    <a:pt x="475092" y="427584"/>
                    <a:pt x="476935" y="428812"/>
                    <a:pt x="479393" y="428813"/>
                  </a:cubicBezTo>
                  <a:cubicBezTo>
                    <a:pt x="483078" y="428813"/>
                    <a:pt x="486764" y="426356"/>
                    <a:pt x="490450" y="421441"/>
                  </a:cubicBezTo>
                  <a:cubicBezTo>
                    <a:pt x="500280" y="430041"/>
                    <a:pt x="509494" y="434342"/>
                    <a:pt x="518094" y="434342"/>
                  </a:cubicBezTo>
                  <a:cubicBezTo>
                    <a:pt x="465264" y="444170"/>
                    <a:pt x="425948" y="452157"/>
                    <a:pt x="400146" y="458301"/>
                  </a:cubicBezTo>
                  <a:cubicBezTo>
                    <a:pt x="412432" y="458301"/>
                    <a:pt x="428405" y="459221"/>
                    <a:pt x="448062" y="461064"/>
                  </a:cubicBezTo>
                  <a:cubicBezTo>
                    <a:pt x="467721" y="462908"/>
                    <a:pt x="481236" y="463829"/>
                    <a:pt x="488608" y="463828"/>
                  </a:cubicBezTo>
                  <a:cubicBezTo>
                    <a:pt x="510722" y="461372"/>
                    <a:pt x="522395" y="460757"/>
                    <a:pt x="523624" y="461986"/>
                  </a:cubicBezTo>
                  <a:cubicBezTo>
                    <a:pt x="523624" y="462600"/>
                    <a:pt x="523623" y="463214"/>
                    <a:pt x="523623" y="463828"/>
                  </a:cubicBezTo>
                  <a:cubicBezTo>
                    <a:pt x="490451" y="478572"/>
                    <a:pt x="472636" y="485945"/>
                    <a:pt x="470179" y="485944"/>
                  </a:cubicBezTo>
                  <a:cubicBezTo>
                    <a:pt x="473863" y="485945"/>
                    <a:pt x="478164" y="488401"/>
                    <a:pt x="483079" y="493315"/>
                  </a:cubicBezTo>
                  <a:cubicBezTo>
                    <a:pt x="480622" y="495773"/>
                    <a:pt x="477550" y="497002"/>
                    <a:pt x="473864" y="497002"/>
                  </a:cubicBezTo>
                  <a:cubicBezTo>
                    <a:pt x="476321" y="497002"/>
                    <a:pt x="480622" y="496080"/>
                    <a:pt x="486765" y="494237"/>
                  </a:cubicBezTo>
                  <a:cubicBezTo>
                    <a:pt x="492908" y="492395"/>
                    <a:pt x="497207" y="491472"/>
                    <a:pt x="499665" y="491473"/>
                  </a:cubicBezTo>
                  <a:cubicBezTo>
                    <a:pt x="493522" y="491472"/>
                    <a:pt x="500894" y="494544"/>
                    <a:pt x="521781" y="500687"/>
                  </a:cubicBezTo>
                  <a:cubicBezTo>
                    <a:pt x="531609" y="503145"/>
                    <a:pt x="546967" y="504372"/>
                    <a:pt x="567852" y="504373"/>
                  </a:cubicBezTo>
                  <a:cubicBezTo>
                    <a:pt x="570311" y="504372"/>
                    <a:pt x="571846" y="503452"/>
                    <a:pt x="572461" y="501609"/>
                  </a:cubicBezTo>
                  <a:cubicBezTo>
                    <a:pt x="573075" y="499765"/>
                    <a:pt x="574611" y="498845"/>
                    <a:pt x="577069" y="498844"/>
                  </a:cubicBezTo>
                  <a:cubicBezTo>
                    <a:pt x="580754" y="498844"/>
                    <a:pt x="583825" y="499765"/>
                    <a:pt x="586282" y="501609"/>
                  </a:cubicBezTo>
                  <a:cubicBezTo>
                    <a:pt x="588740" y="503452"/>
                    <a:pt x="590582" y="504372"/>
                    <a:pt x="591811" y="504372"/>
                  </a:cubicBezTo>
                  <a:cubicBezTo>
                    <a:pt x="613928" y="504372"/>
                    <a:pt x="626827" y="504988"/>
                    <a:pt x="630513" y="506216"/>
                  </a:cubicBezTo>
                  <a:cubicBezTo>
                    <a:pt x="613312" y="513587"/>
                    <a:pt x="601025" y="518503"/>
                    <a:pt x="593654" y="520959"/>
                  </a:cubicBezTo>
                  <a:lnTo>
                    <a:pt x="696859" y="508979"/>
                  </a:lnTo>
                  <a:lnTo>
                    <a:pt x="709759" y="502530"/>
                  </a:lnTo>
                  <a:cubicBezTo>
                    <a:pt x="738017" y="500074"/>
                    <a:pt x="766275" y="498229"/>
                    <a:pt x="794533" y="497002"/>
                  </a:cubicBezTo>
                  <a:cubicBezTo>
                    <a:pt x="836306" y="490859"/>
                    <a:pt x="863336" y="481029"/>
                    <a:pt x="875623" y="467515"/>
                  </a:cubicBezTo>
                  <a:cubicBezTo>
                    <a:pt x="873164" y="467516"/>
                    <a:pt x="869480" y="465671"/>
                    <a:pt x="864565" y="461986"/>
                  </a:cubicBezTo>
                  <a:cubicBezTo>
                    <a:pt x="876852" y="458301"/>
                    <a:pt x="886066" y="456456"/>
                    <a:pt x="892209" y="456456"/>
                  </a:cubicBezTo>
                  <a:cubicBezTo>
                    <a:pt x="910638" y="456456"/>
                    <a:pt x="962855" y="434342"/>
                    <a:pt x="1048858" y="390112"/>
                  </a:cubicBezTo>
                  <a:cubicBezTo>
                    <a:pt x="1086946" y="370453"/>
                    <a:pt x="1124418" y="344653"/>
                    <a:pt x="1161277" y="312709"/>
                  </a:cubicBezTo>
                  <a:cubicBezTo>
                    <a:pt x="1167420" y="311480"/>
                    <a:pt x="1172334" y="310865"/>
                    <a:pt x="1176021" y="310865"/>
                  </a:cubicBezTo>
                  <a:lnTo>
                    <a:pt x="1249738" y="222405"/>
                  </a:lnTo>
                  <a:cubicBezTo>
                    <a:pt x="1254652" y="227319"/>
                    <a:pt x="1258337" y="227934"/>
                    <a:pt x="1260795" y="224248"/>
                  </a:cubicBezTo>
                  <a:cubicBezTo>
                    <a:pt x="1260795" y="223019"/>
                    <a:pt x="1258951" y="221791"/>
                    <a:pt x="1255266" y="220563"/>
                  </a:cubicBezTo>
                  <a:cubicBezTo>
                    <a:pt x="1251580" y="219333"/>
                    <a:pt x="1249123" y="218105"/>
                    <a:pt x="1247896" y="216875"/>
                  </a:cubicBezTo>
                  <a:lnTo>
                    <a:pt x="1257108" y="207661"/>
                  </a:lnTo>
                  <a:cubicBezTo>
                    <a:pt x="1268167" y="197833"/>
                    <a:pt x="1276153" y="190461"/>
                    <a:pt x="1281067" y="185546"/>
                  </a:cubicBezTo>
                  <a:cubicBezTo>
                    <a:pt x="1279838" y="186775"/>
                    <a:pt x="1277996" y="187696"/>
                    <a:pt x="1275537" y="188311"/>
                  </a:cubicBezTo>
                  <a:cubicBezTo>
                    <a:pt x="1273082" y="188925"/>
                    <a:pt x="1271239" y="189847"/>
                    <a:pt x="1270010" y="191074"/>
                  </a:cubicBezTo>
                  <a:cubicBezTo>
                    <a:pt x="1267552" y="188618"/>
                    <a:pt x="1266938" y="187389"/>
                    <a:pt x="1268167" y="187389"/>
                  </a:cubicBezTo>
                  <a:lnTo>
                    <a:pt x="1279619" y="176785"/>
                  </a:lnTo>
                  <a:lnTo>
                    <a:pt x="1275537" y="176332"/>
                  </a:lnTo>
                  <a:cubicBezTo>
                    <a:pt x="1281680" y="166502"/>
                    <a:pt x="1286288" y="158823"/>
                    <a:pt x="1289360" y="153295"/>
                  </a:cubicBezTo>
                  <a:cubicBezTo>
                    <a:pt x="1292432" y="147766"/>
                    <a:pt x="1294582" y="140395"/>
                    <a:pt x="1295810" y="131180"/>
                  </a:cubicBezTo>
                  <a:cubicBezTo>
                    <a:pt x="1297039" y="121966"/>
                    <a:pt x="1301339" y="116130"/>
                    <a:pt x="1308711" y="113672"/>
                  </a:cubicBezTo>
                  <a:cubicBezTo>
                    <a:pt x="1311169" y="101386"/>
                    <a:pt x="1313625" y="93400"/>
                    <a:pt x="1316083" y="89713"/>
                  </a:cubicBezTo>
                  <a:lnTo>
                    <a:pt x="1316083" y="74971"/>
                  </a:lnTo>
                  <a:cubicBezTo>
                    <a:pt x="1305026" y="73742"/>
                    <a:pt x="1299497" y="68212"/>
                    <a:pt x="1299497" y="58384"/>
                  </a:cubicBezTo>
                  <a:cubicBezTo>
                    <a:pt x="1299497" y="48555"/>
                    <a:pt x="1301953" y="39955"/>
                    <a:pt x="1306869" y="32583"/>
                  </a:cubicBezTo>
                  <a:cubicBezTo>
                    <a:pt x="1306253" y="21525"/>
                    <a:pt x="1306407" y="11082"/>
                    <a:pt x="1307330" y="1253"/>
                  </a:cubicBezTo>
                  <a:cubicBezTo>
                    <a:pt x="1307406" y="835"/>
                    <a:pt x="1307483" y="418"/>
                    <a:pt x="1307559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600" dirty="0">
                <a:solidFill>
                  <a:schemeClr val="tx1">
                    <a:lumMod val="95000"/>
                    <a:lumOff val="5000"/>
                  </a:schemeClr>
                </a:solidFill>
                <a:latin typeface="LeviBrush" panose="00000400000000000000" pitchFamily="2" charset="0"/>
                <a:ea typeface="叶根友唐楷简" panose="02010601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2929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红色, 天空, 餐桌&#10;&#10;已生成高可信度的说明">
            <a:extLst>
              <a:ext uri="{FF2B5EF4-FFF2-40B4-BE49-F238E27FC236}">
                <a16:creationId xmlns="" xmlns:a16="http://schemas.microsoft.com/office/drawing/2014/main" id="{575E05DD-9B59-47BF-8193-8BE8E76906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A69E72CF-AD62-46DF-8CE1-46A7E60F1AD5}"/>
              </a:ext>
            </a:extLst>
          </p:cNvPr>
          <p:cNvSpPr txBox="1"/>
          <p:nvPr/>
        </p:nvSpPr>
        <p:spPr>
          <a:xfrm>
            <a:off x="4636435" y="2118360"/>
            <a:ext cx="615553" cy="31795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2800" spc="2000" dirty="0">
                <a:solidFill>
                  <a:srgbClr val="FAF1A9"/>
                </a:solidFill>
                <a:latin typeface="TypeLand 康熙字典體 Trial" pitchFamily="50" charset="-120"/>
                <a:ea typeface="TypeLand 康熙字典體 Trial" pitchFamily="50" charset="-120"/>
              </a:rPr>
              <a:t>良辰美景</a:t>
            </a:r>
          </a:p>
        </p:txBody>
      </p:sp>
    </p:spTree>
    <p:extLst>
      <p:ext uri="{BB962C8B-B14F-4D97-AF65-F5344CB8AC3E}">
        <p14:creationId xmlns:p14="http://schemas.microsoft.com/office/powerpoint/2010/main" val="354922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图片包含 建筑物, 户外, 浅色, 街道&#10;&#10;已生成极高可信度的说明">
            <a:extLst>
              <a:ext uri="{FF2B5EF4-FFF2-40B4-BE49-F238E27FC236}">
                <a16:creationId xmlns="" xmlns:a16="http://schemas.microsoft.com/office/drawing/2014/main" id="{54E091E4-D19E-469A-ACEA-F7AE8B1E349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7CB2A37D-03DB-468E-AF03-814625D3936C}"/>
              </a:ext>
            </a:extLst>
          </p:cNvPr>
          <p:cNvSpPr/>
          <p:nvPr/>
        </p:nvSpPr>
        <p:spPr>
          <a:xfrm>
            <a:off x="0" y="0"/>
            <a:ext cx="4143737" cy="6858000"/>
          </a:xfrm>
          <a:prstGeom prst="rect">
            <a:avLst/>
          </a:prstGeom>
          <a:gradFill flip="none" rotWithShape="1">
            <a:gsLst>
              <a:gs pos="50000">
                <a:srgbClr val="B70713">
                  <a:alpha val="98000"/>
                </a:srgbClr>
              </a:gs>
              <a:gs pos="0">
                <a:srgbClr val="AC0000"/>
              </a:gs>
              <a:gs pos="100000">
                <a:srgbClr val="C20D26">
                  <a:alpha val="98000"/>
                </a:srgbClr>
              </a:gs>
            </a:gsLst>
            <a:lin ang="0" scaled="1"/>
            <a:tileRect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D7F0ABD9-F208-41F0-98E4-96725417F133}"/>
              </a:ext>
            </a:extLst>
          </p:cNvPr>
          <p:cNvSpPr/>
          <p:nvPr/>
        </p:nvSpPr>
        <p:spPr>
          <a:xfrm>
            <a:off x="3403593" y="1177229"/>
            <a:ext cx="615553" cy="333681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50" charset="-122"/>
                <a:ea typeface="方正清刻本悦宋简体" panose="02000000000000000000" pitchFamily="50" charset="-122"/>
              </a:rPr>
              <a:t>青玉案</a:t>
            </a:r>
            <a:r>
              <a:rPr lang="en-US" altLang="zh-CN" sz="2800" spc="600" dirty="0">
                <a:solidFill>
                  <a:schemeClr val="bg1"/>
                </a:solidFill>
                <a:latin typeface="方正清刻本悦宋简体" panose="02000000000000000000" pitchFamily="50" charset="-122"/>
                <a:ea typeface="方正清刻本悦宋简体" panose="02000000000000000000" pitchFamily="50" charset="-122"/>
              </a:rPr>
              <a:t>·</a:t>
            </a:r>
            <a:r>
              <a:rPr lang="zh-CN" altLang="en-US" sz="2800" spc="600" dirty="0">
                <a:solidFill>
                  <a:schemeClr val="bg1"/>
                </a:solidFill>
                <a:latin typeface="方正清刻本悦宋简体" panose="02000000000000000000" pitchFamily="50" charset="-122"/>
                <a:ea typeface="方正清刻本悦宋简体" panose="02000000000000000000" pitchFamily="50" charset="-122"/>
              </a:rPr>
              <a:t>元夕 </a:t>
            </a:r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50" charset="-122"/>
                <a:ea typeface="方正清刻本悦宋简体" panose="02000000000000000000" pitchFamily="50" charset="-122"/>
              </a:rPr>
              <a:t>　　</a:t>
            </a:r>
            <a:endParaRPr lang="zh-CN" altLang="en-US" dirty="0">
              <a:latin typeface="方正清刻本悦宋简体" panose="02000000000000000000" pitchFamily="50" charset="-122"/>
              <a:ea typeface="方正清刻本悦宋简体" panose="02000000000000000000" pitchFamily="50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38E51ED1-C80C-49FA-B4CA-D00ED924A5EC}"/>
              </a:ext>
            </a:extLst>
          </p:cNvPr>
          <p:cNvSpPr/>
          <p:nvPr/>
        </p:nvSpPr>
        <p:spPr>
          <a:xfrm>
            <a:off x="3526776" y="4961502"/>
            <a:ext cx="346249" cy="1203215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sz="1050" spc="3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　</a:t>
            </a:r>
            <a:r>
              <a:rPr lang="zh-CN" altLang="en-US" sz="1050" spc="300" dirty="0">
                <a:solidFill>
                  <a:schemeClr val="bg1"/>
                </a:solidFill>
                <a:latin typeface="方正清刻本悦宋简体" panose="02000000000000000000" pitchFamily="50" charset="-122"/>
                <a:ea typeface="方正清刻本悦宋简体" panose="02000000000000000000" pitchFamily="50" charset="-122"/>
              </a:rPr>
              <a:t>宋</a:t>
            </a:r>
            <a:r>
              <a:rPr lang="en-US" altLang="zh-CN" sz="1050" spc="300" dirty="0">
                <a:solidFill>
                  <a:schemeClr val="bg1"/>
                </a:solidFill>
                <a:latin typeface="方正清刻本悦宋简体" panose="02000000000000000000" pitchFamily="50" charset="-122"/>
                <a:ea typeface="方正清刻本悦宋简体" panose="02000000000000000000" pitchFamily="50" charset="-122"/>
              </a:rPr>
              <a:t>·</a:t>
            </a:r>
            <a:r>
              <a:rPr lang="zh-CN" altLang="en-US" sz="1050" spc="300" dirty="0">
                <a:solidFill>
                  <a:schemeClr val="bg1"/>
                </a:solidFill>
                <a:latin typeface="方正清刻本悦宋简体" panose="02000000000000000000" pitchFamily="50" charset="-122"/>
                <a:ea typeface="方正清刻本悦宋简体" panose="02000000000000000000" pitchFamily="50" charset="-122"/>
              </a:rPr>
              <a:t>辛弃疾 </a:t>
            </a:r>
            <a:endParaRPr lang="zh-CN" altLang="en-US" sz="1050" spc="300" dirty="0">
              <a:latin typeface="方正清刻本悦宋简体" panose="02000000000000000000" pitchFamily="50" charset="-122"/>
              <a:ea typeface="方正清刻本悦宋简体" panose="02000000000000000000" pitchFamily="50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6094C230-E3C5-4B51-84DB-F0D9D595FB45}"/>
              </a:ext>
            </a:extLst>
          </p:cNvPr>
          <p:cNvSpPr/>
          <p:nvPr/>
        </p:nvSpPr>
        <p:spPr>
          <a:xfrm>
            <a:off x="2242" y="0"/>
            <a:ext cx="3545270" cy="6858000"/>
          </a:xfrm>
          <a:prstGeom prst="rect">
            <a:avLst/>
          </a:prstGeom>
          <a:blipFill dpi="0" rotWithShape="1">
            <a:blip r:embed="rId4">
              <a:alphaModFix amt="30000"/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E8BCDBDE-5AB9-4E64-AFAF-003C930200C1}"/>
              </a:ext>
            </a:extLst>
          </p:cNvPr>
          <p:cNvSpPr/>
          <p:nvPr/>
        </p:nvSpPr>
        <p:spPr>
          <a:xfrm>
            <a:off x="376080" y="1177229"/>
            <a:ext cx="400110" cy="5247633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spc="1200" dirty="0">
                <a:solidFill>
                  <a:prstClr val="white"/>
                </a:solidFill>
                <a:latin typeface="方正清刻本悦宋简体" panose="02000000000000000000" pitchFamily="50" charset="-122"/>
                <a:ea typeface="方正清刻本悦宋简体" panose="02000000000000000000" pitchFamily="50" charset="-122"/>
              </a:rPr>
              <a:t>蓦然回首，那人却在，灯火阑珊处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="" xmlns:a16="http://schemas.microsoft.com/office/drawing/2014/main" id="{B60BA209-BFC6-479F-A708-E2D36B2EEEA4}"/>
              </a:ext>
            </a:extLst>
          </p:cNvPr>
          <p:cNvSpPr/>
          <p:nvPr/>
        </p:nvSpPr>
        <p:spPr>
          <a:xfrm>
            <a:off x="2787800" y="1177230"/>
            <a:ext cx="400110" cy="509370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lvl="0"/>
            <a:r>
              <a:rPr lang="zh-CN" altLang="en-US" sz="1400" spc="1200" dirty="0">
                <a:solidFill>
                  <a:prstClr val="white"/>
                </a:solidFill>
                <a:latin typeface="方正清刻本悦宋简体" panose="02000000000000000000" pitchFamily="50" charset="-122"/>
                <a:ea typeface="方正清刻本悦宋简体" panose="02000000000000000000" pitchFamily="50" charset="-122"/>
              </a:rPr>
              <a:t>东风夜放花千树，更吹落、星如雨</a:t>
            </a:r>
            <a:endParaRPr lang="en-US" altLang="zh-CN" sz="1400" spc="1200" dirty="0">
              <a:solidFill>
                <a:prstClr val="white"/>
              </a:solidFill>
              <a:latin typeface="方正清刻本悦宋简体" panose="02000000000000000000" pitchFamily="50" charset="-122"/>
              <a:ea typeface="方正清刻本悦宋简体" panose="02000000000000000000" pitchFamily="50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B0FFAF0F-FE0D-4C3C-9ADA-AFD349B5D46F}"/>
              </a:ext>
            </a:extLst>
          </p:cNvPr>
          <p:cNvSpPr/>
          <p:nvPr/>
        </p:nvSpPr>
        <p:spPr>
          <a:xfrm>
            <a:off x="2305456" y="1177230"/>
            <a:ext cx="400110" cy="242630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spc="1200" dirty="0">
                <a:solidFill>
                  <a:prstClr val="white"/>
                </a:solidFill>
                <a:latin typeface="方正清刻本悦宋简体" panose="02000000000000000000" pitchFamily="50" charset="-122"/>
                <a:ea typeface="方正清刻本悦宋简体" panose="02000000000000000000" pitchFamily="50" charset="-122"/>
              </a:rPr>
              <a:t>宝马雕车香满路</a:t>
            </a:r>
            <a:endParaRPr lang="en-US" altLang="zh-CN" sz="1400" spc="1200" dirty="0">
              <a:solidFill>
                <a:prstClr val="white"/>
              </a:solidFill>
              <a:latin typeface="方正清刻本悦宋简体" panose="02000000000000000000" pitchFamily="50" charset="-122"/>
              <a:ea typeface="方正清刻本悦宋简体" panose="02000000000000000000" pitchFamily="50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19F8882D-D78B-483B-A963-EDD50468D15C}"/>
              </a:ext>
            </a:extLst>
          </p:cNvPr>
          <p:cNvSpPr/>
          <p:nvPr/>
        </p:nvSpPr>
        <p:spPr>
          <a:xfrm>
            <a:off x="1823112" y="1177230"/>
            <a:ext cx="400110" cy="509370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spc="1200" dirty="0">
                <a:solidFill>
                  <a:prstClr val="white"/>
                </a:solidFill>
                <a:latin typeface="方正清刻本悦宋简体" panose="02000000000000000000" pitchFamily="50" charset="-122"/>
                <a:ea typeface="方正清刻本悦宋简体" panose="02000000000000000000" pitchFamily="50" charset="-122"/>
              </a:rPr>
              <a:t>凤箫声动，玉壶光转，一夜鱼龙舞</a:t>
            </a:r>
            <a:endParaRPr lang="en-US" altLang="zh-CN" sz="1400" spc="1200" dirty="0">
              <a:solidFill>
                <a:prstClr val="white"/>
              </a:solidFill>
              <a:latin typeface="方正清刻本悦宋简体" panose="02000000000000000000" pitchFamily="50" charset="-122"/>
              <a:ea typeface="方正清刻本悦宋简体" panose="02000000000000000000" pitchFamily="50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8A55E6E4-DBEB-4E03-9151-65F8E41CB3CC}"/>
              </a:ext>
            </a:extLst>
          </p:cNvPr>
          <p:cNvSpPr/>
          <p:nvPr/>
        </p:nvSpPr>
        <p:spPr>
          <a:xfrm>
            <a:off x="1340768" y="1177230"/>
            <a:ext cx="400110" cy="509370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spc="1200" dirty="0">
                <a:solidFill>
                  <a:prstClr val="white"/>
                </a:solidFill>
                <a:latin typeface="方正清刻本悦宋简体" panose="02000000000000000000" pitchFamily="50" charset="-122"/>
                <a:ea typeface="方正清刻本悦宋简体" panose="02000000000000000000" pitchFamily="50" charset="-122"/>
              </a:rPr>
              <a:t>蛾儿雪柳黄金缕，笑语盈盈暗香去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C204D6CA-3A38-458E-A79D-BCEEAAF21C16}"/>
              </a:ext>
            </a:extLst>
          </p:cNvPr>
          <p:cNvSpPr/>
          <p:nvPr/>
        </p:nvSpPr>
        <p:spPr>
          <a:xfrm>
            <a:off x="858424" y="1177230"/>
            <a:ext cx="400110" cy="242630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1400" spc="1200" dirty="0">
                <a:solidFill>
                  <a:prstClr val="white"/>
                </a:solidFill>
                <a:latin typeface="方正清刻本悦宋简体" panose="02000000000000000000" pitchFamily="50" charset="-122"/>
                <a:ea typeface="方正清刻本悦宋简体" panose="02000000000000000000" pitchFamily="50" charset="-122"/>
              </a:rPr>
              <a:t>众里寻他千百度</a:t>
            </a:r>
          </a:p>
        </p:txBody>
      </p:sp>
      <p:cxnSp>
        <p:nvCxnSpPr>
          <p:cNvPr id="46" name="直接连接符 45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<a:extLst>
              <a:ext uri="{FF2B5EF4-FFF2-40B4-BE49-F238E27FC236}">
                <a16:creationId xmlns="" xmlns:a16="http://schemas.microsoft.com/office/drawing/2014/main" id="{561D1D6C-7670-4736-9944-A0F152E2AB35}"/>
              </a:ext>
            </a:extLst>
          </p:cNvPr>
          <p:cNvCxnSpPr>
            <a:cxnSpLocks/>
          </p:cNvCxnSpPr>
          <p:nvPr/>
        </p:nvCxnSpPr>
        <p:spPr>
          <a:xfrm>
            <a:off x="334963" y="1177229"/>
            <a:ext cx="0" cy="487305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<a:extLst>
              <a:ext uri="{FF2B5EF4-FFF2-40B4-BE49-F238E27FC236}">
                <a16:creationId xmlns="" xmlns:a16="http://schemas.microsoft.com/office/drawing/2014/main" id="{5053E433-43AF-400A-AFCB-BB78D3BA1CC4}"/>
              </a:ext>
            </a:extLst>
          </p:cNvPr>
          <p:cNvCxnSpPr>
            <a:cxnSpLocks/>
          </p:cNvCxnSpPr>
          <p:nvPr/>
        </p:nvCxnSpPr>
        <p:spPr>
          <a:xfrm>
            <a:off x="819370" y="1177229"/>
            <a:ext cx="0" cy="487305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<a:extLst>
              <a:ext uri="{FF2B5EF4-FFF2-40B4-BE49-F238E27FC236}">
                <a16:creationId xmlns="" xmlns:a16="http://schemas.microsoft.com/office/drawing/2014/main" id="{3A39ECA4-9E0C-4D52-B449-AB0478AD35C3}"/>
              </a:ext>
            </a:extLst>
          </p:cNvPr>
          <p:cNvCxnSpPr>
            <a:cxnSpLocks/>
          </p:cNvCxnSpPr>
          <p:nvPr/>
        </p:nvCxnSpPr>
        <p:spPr>
          <a:xfrm>
            <a:off x="1303777" y="1177229"/>
            <a:ext cx="0" cy="487305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<a:extLst>
              <a:ext uri="{FF2B5EF4-FFF2-40B4-BE49-F238E27FC236}">
                <a16:creationId xmlns="" xmlns:a16="http://schemas.microsoft.com/office/drawing/2014/main" id="{7B1FA48D-A874-4245-8676-46C946CC81ED}"/>
              </a:ext>
            </a:extLst>
          </p:cNvPr>
          <p:cNvCxnSpPr>
            <a:cxnSpLocks/>
          </p:cNvCxnSpPr>
          <p:nvPr/>
        </p:nvCxnSpPr>
        <p:spPr>
          <a:xfrm>
            <a:off x="1788184" y="1177229"/>
            <a:ext cx="0" cy="487305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<a:extLst>
              <a:ext uri="{FF2B5EF4-FFF2-40B4-BE49-F238E27FC236}">
                <a16:creationId xmlns="" xmlns:a16="http://schemas.microsoft.com/office/drawing/2014/main" id="{318D8037-8EFF-4772-BE95-3EE37E31007F}"/>
              </a:ext>
            </a:extLst>
          </p:cNvPr>
          <p:cNvCxnSpPr>
            <a:cxnSpLocks/>
          </p:cNvCxnSpPr>
          <p:nvPr/>
        </p:nvCxnSpPr>
        <p:spPr>
          <a:xfrm>
            <a:off x="2272591" y="1177229"/>
            <a:ext cx="0" cy="487305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<a:extLst>
              <a:ext uri="{FF2B5EF4-FFF2-40B4-BE49-F238E27FC236}">
                <a16:creationId xmlns="" xmlns:a16="http://schemas.microsoft.com/office/drawing/2014/main" id="{6E16DBA6-6D38-4D3F-A866-9D8F3C773DC9}"/>
              </a:ext>
            </a:extLst>
          </p:cNvPr>
          <p:cNvCxnSpPr>
            <a:cxnSpLocks/>
          </p:cNvCxnSpPr>
          <p:nvPr/>
        </p:nvCxnSpPr>
        <p:spPr>
          <a:xfrm>
            <a:off x="2756998" y="1177229"/>
            <a:ext cx="0" cy="487305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 descr="e7d195523061f1c0c989bbdf341b111e769f2ee359bd8df638E53E9931A62DC22263A6E1A75FFBC630BB5D77BA969D9175F253EB94D93A1189E24A7D909BAD0376573965191318DE1FD009565C070D0758BE63ED47B2EDEACC9DDA8B42E936ECE29EDFDA81561272DB585C1D388AC69375A15CCDB3BFD0D7CC0E05F9CB208AB1AC036AD4A87015E98F8F7194A9B2E73A">
            <a:extLst>
              <a:ext uri="{FF2B5EF4-FFF2-40B4-BE49-F238E27FC236}">
                <a16:creationId xmlns="" xmlns:a16="http://schemas.microsoft.com/office/drawing/2014/main" id="{3A076F4D-EFCA-4A2B-9605-90F3995DD0F8}"/>
              </a:ext>
            </a:extLst>
          </p:cNvPr>
          <p:cNvCxnSpPr>
            <a:cxnSpLocks/>
          </p:cNvCxnSpPr>
          <p:nvPr/>
        </p:nvCxnSpPr>
        <p:spPr>
          <a:xfrm>
            <a:off x="3241405" y="1177229"/>
            <a:ext cx="0" cy="4873051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3431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户外, 天空&#10;&#10;已生成极高可信度的说明">
            <a:extLst>
              <a:ext uri="{FF2B5EF4-FFF2-40B4-BE49-F238E27FC236}">
                <a16:creationId xmlns="" xmlns:a16="http://schemas.microsoft.com/office/drawing/2014/main" id="{8822FA96-0323-43C4-A209-CADA5B744929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图片 18" descr="图片包含 户外, 夜晚&#10;&#10;已生成高可信度的说明">
            <a:extLst>
              <a:ext uri="{FF2B5EF4-FFF2-40B4-BE49-F238E27FC236}">
                <a16:creationId xmlns="" xmlns:a16="http://schemas.microsoft.com/office/drawing/2014/main" id="{5A897C0A-A1D5-453D-834B-7285E1FC55DE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2937397"/>
          </a:xfrm>
          <a:prstGeom prst="rect">
            <a:avLst/>
          </a:prstGeom>
        </p:spPr>
      </p:pic>
      <p:pic>
        <p:nvPicPr>
          <p:cNvPr id="22" name="图片 21" descr="图片包含 户外, 天空, 物体&#10;&#10;已生成极高可信度的说明">
            <a:extLst>
              <a:ext uri="{FF2B5EF4-FFF2-40B4-BE49-F238E27FC236}">
                <a16:creationId xmlns="" xmlns:a16="http://schemas.microsoft.com/office/drawing/2014/main" id="{3FB070DE-B3BA-411D-80A1-9809E4F48DDA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4114"/>
            <a:ext cx="8378765" cy="3977624"/>
          </a:xfrm>
          <a:prstGeom prst="rect">
            <a:avLst/>
          </a:prstGeom>
        </p:spPr>
      </p:pic>
      <p:pic>
        <p:nvPicPr>
          <p:cNvPr id="28" name="图片 27" descr="图片包含 物体&#10;&#10;已生成高可信度的说明">
            <a:extLst>
              <a:ext uri="{FF2B5EF4-FFF2-40B4-BE49-F238E27FC236}">
                <a16:creationId xmlns="" xmlns:a16="http://schemas.microsoft.com/office/drawing/2014/main" id="{69D8E404-D1D4-4520-B5BF-3A4A5520B13B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92499" y="-229148"/>
            <a:ext cx="3048937" cy="3905536"/>
          </a:xfrm>
          <a:prstGeom prst="rect">
            <a:avLst/>
          </a:prstGeom>
        </p:spPr>
      </p:pic>
      <p:pic>
        <p:nvPicPr>
          <p:cNvPr id="29" name="图片 28" descr="图片包含 墙壁&#10;&#10;已生成高可信度的说明">
            <a:extLst>
              <a:ext uri="{FF2B5EF4-FFF2-40B4-BE49-F238E27FC236}">
                <a16:creationId xmlns="" xmlns:a16="http://schemas.microsoft.com/office/drawing/2014/main" id="{3EDA91A5-7E7E-43A4-B1A3-44E4311FA6A4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263604">
            <a:off x="-82187" y="3566789"/>
            <a:ext cx="265500" cy="296532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D481A478-BCF3-452A-AD3C-23F540102230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5417" y="1749658"/>
            <a:ext cx="316689" cy="373594"/>
          </a:xfrm>
          <a:prstGeom prst="rect">
            <a:avLst/>
          </a:prstGeom>
          <a:effectLst>
            <a:softEdge rad="0"/>
          </a:effectLst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8E279923-9812-4311-A301-FEB77FE4027D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715063">
            <a:off x="7868844" y="1143803"/>
            <a:ext cx="193199" cy="227914"/>
          </a:xfrm>
          <a:prstGeom prst="rect">
            <a:avLst/>
          </a:prstGeom>
          <a:effectLst>
            <a:softEdge rad="0"/>
          </a:effectLst>
        </p:spPr>
      </p:pic>
      <p:pic>
        <p:nvPicPr>
          <p:cNvPr id="32" name="图片 31" descr="图片包含 墙壁, 室内, 物体, 就坐&#10;&#10;已生成高可信度的说明">
            <a:extLst>
              <a:ext uri="{FF2B5EF4-FFF2-40B4-BE49-F238E27FC236}">
                <a16:creationId xmlns="" xmlns:a16="http://schemas.microsoft.com/office/drawing/2014/main" id="{E5216F1F-B294-48DC-A6F1-B030166C2A5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28756" y="-361299"/>
            <a:ext cx="904875" cy="1152525"/>
          </a:xfrm>
          <a:prstGeom prst="rect">
            <a:avLst/>
          </a:prstGeom>
        </p:spPr>
      </p:pic>
      <p:pic>
        <p:nvPicPr>
          <p:cNvPr id="33" name="图片 32" descr="图片包含 物体&#10;&#10;已生成高可信度的说明">
            <a:extLst>
              <a:ext uri="{FF2B5EF4-FFF2-40B4-BE49-F238E27FC236}">
                <a16:creationId xmlns="" xmlns:a16="http://schemas.microsoft.com/office/drawing/2014/main" id="{84AA10AC-4861-4FDE-A10A-0EB3B943F4E8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57038" y="3319107"/>
            <a:ext cx="334961" cy="606014"/>
          </a:xfrm>
          <a:prstGeom prst="rect">
            <a:avLst/>
          </a:prstGeom>
        </p:spPr>
      </p:pic>
      <p:grpSp>
        <p:nvGrpSpPr>
          <p:cNvPr id="34" name="PA_组合 5">
            <a:extLst>
              <a:ext uri="{FF2B5EF4-FFF2-40B4-BE49-F238E27FC236}">
                <a16:creationId xmlns="" xmlns:a16="http://schemas.microsoft.com/office/drawing/2014/main" id="{4A345F09-1824-403A-B8E1-BAE1EFE35D7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380747" y="3480697"/>
            <a:ext cx="1279526" cy="1504951"/>
            <a:chOff x="1380747" y="3480697"/>
            <a:chExt cx="1279526" cy="1504951"/>
          </a:xfrm>
        </p:grpSpPr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B7E7CB40-E820-4E63-AE9E-0162AF05465C}"/>
                </a:ext>
              </a:extLst>
            </p:cNvPr>
            <p:cNvSpPr/>
            <p:nvPr/>
          </p:nvSpPr>
          <p:spPr>
            <a:xfrm>
              <a:off x="1380747" y="3480697"/>
              <a:ext cx="1279526" cy="1504951"/>
            </a:xfrm>
            <a:custGeom>
              <a:avLst/>
              <a:gdLst/>
              <a:ahLst/>
              <a:cxnLst/>
              <a:rect l="0" t="0" r="0" b="0"/>
              <a:pathLst>
                <a:path w="1279526" h="1504951">
                  <a:moveTo>
                    <a:pt x="0" y="0"/>
                  </a:moveTo>
                  <a:lnTo>
                    <a:pt x="1279525" y="0"/>
                  </a:lnTo>
                  <a:lnTo>
                    <a:pt x="1279525" y="1504950"/>
                  </a:lnTo>
                  <a:lnTo>
                    <a:pt x="0" y="1504950"/>
                  </a:lnTo>
                  <a:close/>
                </a:path>
              </a:pathLst>
            </a:custGeom>
            <a:noFill/>
            <a:ln w="635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6" name="PA_图片 19" descr="图片包含 墙壁&#10;&#10;已生成高可信度的说明">
              <a:extLst>
                <a:ext uri="{FF2B5EF4-FFF2-40B4-BE49-F238E27FC236}">
                  <a16:creationId xmlns="" xmlns:a16="http://schemas.microsoft.com/office/drawing/2014/main" id="{13A02F25-ACD4-4EBE-BDFF-94C0BE531F82}"/>
                </a:ext>
              </a:extLst>
            </p:cNvPr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1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80747" y="3480697"/>
              <a:ext cx="733425" cy="819150"/>
            </a:xfrm>
            <a:prstGeom prst="rect">
              <a:avLst/>
            </a:prstGeom>
          </p:spPr>
        </p:pic>
      </p:grpSp>
      <p:grpSp>
        <p:nvGrpSpPr>
          <p:cNvPr id="37" name="PA_组合 10">
            <a:extLst>
              <a:ext uri="{FF2B5EF4-FFF2-40B4-BE49-F238E27FC236}">
                <a16:creationId xmlns="" xmlns:a16="http://schemas.microsoft.com/office/drawing/2014/main" id="{D1D48092-57D1-4975-93CA-E4516A50A171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575204" y="2123251"/>
            <a:ext cx="1580573" cy="2309870"/>
            <a:chOff x="7575204" y="2123251"/>
            <a:chExt cx="1580573" cy="2309870"/>
          </a:xfrm>
        </p:grpSpPr>
        <p:pic>
          <p:nvPicPr>
            <p:cNvPr id="38" name="PA_图片 27" descr="图片包含 物体&#10;&#10;已生成高可信度的说明">
              <a:extLst>
                <a:ext uri="{FF2B5EF4-FFF2-40B4-BE49-F238E27FC236}">
                  <a16:creationId xmlns="" xmlns:a16="http://schemas.microsoft.com/office/drawing/2014/main" id="{4A4FFD5D-417B-46B6-91A5-00B1AD86E13C}"/>
                </a:ext>
              </a:extLst>
            </p:cNvPr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 rotWithShape="1"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816505" y="2123251"/>
              <a:ext cx="1339272" cy="1801869"/>
            </a:xfrm>
            <a:prstGeom prst="rect">
              <a:avLst/>
            </a:prstGeom>
          </p:spPr>
        </p:pic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02E634DA-4CDC-4860-B0DC-FE78820B163B}"/>
                </a:ext>
              </a:extLst>
            </p:cNvPr>
            <p:cNvSpPr/>
            <p:nvPr/>
          </p:nvSpPr>
          <p:spPr>
            <a:xfrm>
              <a:off x="7575204" y="2123251"/>
              <a:ext cx="1580573" cy="2309870"/>
            </a:xfrm>
            <a:custGeom>
              <a:avLst/>
              <a:gdLst/>
              <a:ahLst/>
              <a:cxnLst/>
              <a:rect l="0" t="0" r="0" b="0"/>
              <a:pathLst>
                <a:path w="1580573" h="2309870">
                  <a:moveTo>
                    <a:pt x="0" y="0"/>
                  </a:moveTo>
                  <a:lnTo>
                    <a:pt x="1580572" y="0"/>
                  </a:lnTo>
                  <a:lnTo>
                    <a:pt x="1580572" y="2309869"/>
                  </a:lnTo>
                  <a:lnTo>
                    <a:pt x="0" y="2309869"/>
                  </a:lnTo>
                  <a:close/>
                </a:path>
              </a:pathLst>
            </a:custGeom>
            <a:noFill/>
            <a:ln w="6350"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0000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0" name="图片 39" descr="图片包含 物体&#10;&#10;已生成高可信度的说明">
            <a:extLst>
              <a:ext uri="{FF2B5EF4-FFF2-40B4-BE49-F238E27FC236}">
                <a16:creationId xmlns="" xmlns:a16="http://schemas.microsoft.com/office/drawing/2014/main" id="{8F505A48-EF4E-4940-A2C6-3B57342F6E96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9585"/>
            <a:ext cx="7816505" cy="390553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DF677CB1-F8BB-4F02-B23E-6BAD8BD92A7C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52519"/>
            <a:ext cx="12192000" cy="514502"/>
          </a:xfrm>
          <a:prstGeom prst="rect">
            <a:avLst/>
          </a:prstGeom>
        </p:spPr>
      </p:pic>
      <p:pic>
        <p:nvPicPr>
          <p:cNvPr id="21" name="图片 20" descr="图片包含 人员&#10;&#10;已生成高可信度的说明">
            <a:extLst>
              <a:ext uri="{FF2B5EF4-FFF2-40B4-BE49-F238E27FC236}">
                <a16:creationId xmlns="" xmlns:a16="http://schemas.microsoft.com/office/drawing/2014/main" id="{60A11F49-E192-4EFA-9811-5C5C4A23C503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3384" y="3459262"/>
            <a:ext cx="1758052" cy="3398737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8EF41B06-0430-4BA1-A86D-41C5DE123157}"/>
              </a:ext>
            </a:extLst>
          </p:cNvPr>
          <p:cNvSpPr txBox="1"/>
          <p:nvPr/>
        </p:nvSpPr>
        <p:spPr>
          <a:xfrm>
            <a:off x="971905" y="330566"/>
            <a:ext cx="12234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spc="60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点</a:t>
            </a:r>
            <a:endParaRPr lang="zh-CN" altLang="en-US" sz="6600" spc="600" dirty="0">
              <a:solidFill>
                <a:schemeClr val="bg1"/>
              </a:solidFill>
              <a:latin typeface="李旭科书法" panose="02000603000000000000" pitchFamily="2" charset="-122"/>
              <a:ea typeface="李旭科书法" panose="02000603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C07452A1-C5F1-4C72-816A-EFBBC63E2639}"/>
              </a:ext>
            </a:extLst>
          </p:cNvPr>
          <p:cNvSpPr txBox="1"/>
          <p:nvPr/>
        </p:nvSpPr>
        <p:spPr>
          <a:xfrm>
            <a:off x="809010" y="1056420"/>
            <a:ext cx="12234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spc="600" dirty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天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B1AC9CE5-99F7-4F83-93B7-F222A7150404}"/>
              </a:ext>
            </a:extLst>
          </p:cNvPr>
          <p:cNvSpPr txBox="1"/>
          <p:nvPr/>
        </p:nvSpPr>
        <p:spPr>
          <a:xfrm>
            <a:off x="1049597" y="1466885"/>
            <a:ext cx="122349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spc="600" dirty="0">
                <a:solidFill>
                  <a:schemeClr val="bg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rPr>
              <a:t>灯</a:t>
            </a:r>
          </a:p>
        </p:txBody>
      </p:sp>
      <p:sp>
        <p:nvSpPr>
          <p:cNvPr id="26" name="PA_任意多边形 18">
            <a:extLst>
              <a:ext uri="{FF2B5EF4-FFF2-40B4-BE49-F238E27FC236}">
                <a16:creationId xmlns="" xmlns:a16="http://schemas.microsoft.com/office/drawing/2014/main" id="{B673848C-C5A0-4B33-B5DB-7D695B382A2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0800000">
            <a:off x="777012" y="2211759"/>
            <a:ext cx="399327" cy="1107348"/>
          </a:xfrm>
          <a:custGeom>
            <a:avLst/>
            <a:gdLst>
              <a:gd name="connsiteX0" fmla="*/ 343999 w 496671"/>
              <a:gd name="connsiteY0" fmla="*/ 1119324 h 1119324"/>
              <a:gd name="connsiteX1" fmla="*/ 190654 w 496671"/>
              <a:gd name="connsiteY1" fmla="*/ 1086970 h 1119324"/>
              <a:gd name="connsiteX2" fmla="*/ 151314 w 496671"/>
              <a:gd name="connsiteY2" fmla="*/ 946831 h 1119324"/>
              <a:gd name="connsiteX3" fmla="*/ 85971 w 496671"/>
              <a:gd name="connsiteY3" fmla="*/ 872773 h 1119324"/>
              <a:gd name="connsiteX4" fmla="*/ 108416 w 496671"/>
              <a:gd name="connsiteY4" fmla="*/ 706267 h 1119324"/>
              <a:gd name="connsiteX5" fmla="*/ 107903 w 496671"/>
              <a:gd name="connsiteY5" fmla="*/ 703245 h 1119324"/>
              <a:gd name="connsiteX6" fmla="*/ 53402 w 496671"/>
              <a:gd name="connsiteY6" fmla="*/ 578275 h 1119324"/>
              <a:gd name="connsiteX7" fmla="*/ 0 w 496671"/>
              <a:gd name="connsiteY7" fmla="*/ 338630 h 1119324"/>
              <a:gd name="connsiteX8" fmla="*/ 30884 w 496671"/>
              <a:gd name="connsiteY8" fmla="*/ 122514 h 1119324"/>
              <a:gd name="connsiteX9" fmla="*/ 191437 w 496671"/>
              <a:gd name="connsiteY9" fmla="*/ 67460 h 1119324"/>
              <a:gd name="connsiteX10" fmla="*/ 252818 w 496671"/>
              <a:gd name="connsiteY10" fmla="*/ 0 h 1119324"/>
              <a:gd name="connsiteX11" fmla="*/ 393996 w 496671"/>
              <a:gd name="connsiteY11" fmla="*/ 47606 h 1119324"/>
              <a:gd name="connsiteX12" fmla="*/ 419664 w 496671"/>
              <a:gd name="connsiteY12" fmla="*/ 206292 h 1119324"/>
              <a:gd name="connsiteX13" fmla="*/ 419818 w 496671"/>
              <a:gd name="connsiteY13" fmla="*/ 208941 h 1119324"/>
              <a:gd name="connsiteX14" fmla="*/ 421860 w 496671"/>
              <a:gd name="connsiteY14" fmla="*/ 210750 h 1119324"/>
              <a:gd name="connsiteX15" fmla="*/ 421211 w 496671"/>
              <a:gd name="connsiteY15" fmla="*/ 233064 h 1119324"/>
              <a:gd name="connsiteX16" fmla="*/ 432499 w 496671"/>
              <a:gd name="connsiteY16" fmla="*/ 428452 h 1119324"/>
              <a:gd name="connsiteX17" fmla="*/ 471003 w 496671"/>
              <a:gd name="connsiteY17" fmla="*/ 555401 h 1119324"/>
              <a:gd name="connsiteX18" fmla="*/ 496671 w 496671"/>
              <a:gd name="connsiteY18" fmla="*/ 793430 h 1119324"/>
              <a:gd name="connsiteX19" fmla="*/ 445333 w 496671"/>
              <a:gd name="connsiteY19" fmla="*/ 999722 h 1119324"/>
              <a:gd name="connsiteX20" fmla="*/ 431306 w 496671"/>
              <a:gd name="connsiteY20" fmla="*/ 1002974 h 1119324"/>
              <a:gd name="connsiteX0" fmla="*/ 343999 w 496671"/>
              <a:gd name="connsiteY0" fmla="*/ 1119324 h 1119324"/>
              <a:gd name="connsiteX1" fmla="*/ 190654 w 496671"/>
              <a:gd name="connsiteY1" fmla="*/ 1086970 h 1119324"/>
              <a:gd name="connsiteX2" fmla="*/ 151314 w 496671"/>
              <a:gd name="connsiteY2" fmla="*/ 946831 h 1119324"/>
              <a:gd name="connsiteX3" fmla="*/ 85971 w 496671"/>
              <a:gd name="connsiteY3" fmla="*/ 872773 h 1119324"/>
              <a:gd name="connsiteX4" fmla="*/ 108416 w 496671"/>
              <a:gd name="connsiteY4" fmla="*/ 706267 h 1119324"/>
              <a:gd name="connsiteX5" fmla="*/ 107903 w 496671"/>
              <a:gd name="connsiteY5" fmla="*/ 703245 h 1119324"/>
              <a:gd name="connsiteX6" fmla="*/ 53402 w 496671"/>
              <a:gd name="connsiteY6" fmla="*/ 578275 h 1119324"/>
              <a:gd name="connsiteX7" fmla="*/ 0 w 496671"/>
              <a:gd name="connsiteY7" fmla="*/ 338630 h 1119324"/>
              <a:gd name="connsiteX8" fmla="*/ 30884 w 496671"/>
              <a:gd name="connsiteY8" fmla="*/ 122514 h 1119324"/>
              <a:gd name="connsiteX9" fmla="*/ 191437 w 496671"/>
              <a:gd name="connsiteY9" fmla="*/ 67460 h 1119324"/>
              <a:gd name="connsiteX10" fmla="*/ 252818 w 496671"/>
              <a:gd name="connsiteY10" fmla="*/ 0 h 1119324"/>
              <a:gd name="connsiteX11" fmla="*/ 393996 w 496671"/>
              <a:gd name="connsiteY11" fmla="*/ 47606 h 1119324"/>
              <a:gd name="connsiteX12" fmla="*/ 419664 w 496671"/>
              <a:gd name="connsiteY12" fmla="*/ 206292 h 1119324"/>
              <a:gd name="connsiteX13" fmla="*/ 419818 w 496671"/>
              <a:gd name="connsiteY13" fmla="*/ 208941 h 1119324"/>
              <a:gd name="connsiteX14" fmla="*/ 421860 w 496671"/>
              <a:gd name="connsiteY14" fmla="*/ 210750 h 1119324"/>
              <a:gd name="connsiteX15" fmla="*/ 421211 w 496671"/>
              <a:gd name="connsiteY15" fmla="*/ 233064 h 1119324"/>
              <a:gd name="connsiteX16" fmla="*/ 432499 w 496671"/>
              <a:gd name="connsiteY16" fmla="*/ 428452 h 1119324"/>
              <a:gd name="connsiteX17" fmla="*/ 471003 w 496671"/>
              <a:gd name="connsiteY17" fmla="*/ 555401 h 1119324"/>
              <a:gd name="connsiteX18" fmla="*/ 496671 w 496671"/>
              <a:gd name="connsiteY18" fmla="*/ 793430 h 1119324"/>
              <a:gd name="connsiteX19" fmla="*/ 445333 w 496671"/>
              <a:gd name="connsiteY19" fmla="*/ 999722 h 1119324"/>
              <a:gd name="connsiteX20" fmla="*/ 343999 w 496671"/>
              <a:gd name="connsiteY20" fmla="*/ 1119324 h 1119324"/>
              <a:gd name="connsiteX0" fmla="*/ 343999 w 496671"/>
              <a:gd name="connsiteY0" fmla="*/ 1119324 h 1119324"/>
              <a:gd name="connsiteX1" fmla="*/ 190654 w 496671"/>
              <a:gd name="connsiteY1" fmla="*/ 1086970 h 1119324"/>
              <a:gd name="connsiteX2" fmla="*/ 151314 w 496671"/>
              <a:gd name="connsiteY2" fmla="*/ 946831 h 1119324"/>
              <a:gd name="connsiteX3" fmla="*/ 85971 w 496671"/>
              <a:gd name="connsiteY3" fmla="*/ 872773 h 1119324"/>
              <a:gd name="connsiteX4" fmla="*/ 108416 w 496671"/>
              <a:gd name="connsiteY4" fmla="*/ 706267 h 1119324"/>
              <a:gd name="connsiteX5" fmla="*/ 107903 w 496671"/>
              <a:gd name="connsiteY5" fmla="*/ 703245 h 1119324"/>
              <a:gd name="connsiteX6" fmla="*/ 53402 w 496671"/>
              <a:gd name="connsiteY6" fmla="*/ 578275 h 1119324"/>
              <a:gd name="connsiteX7" fmla="*/ 0 w 496671"/>
              <a:gd name="connsiteY7" fmla="*/ 338630 h 1119324"/>
              <a:gd name="connsiteX8" fmla="*/ 30884 w 496671"/>
              <a:gd name="connsiteY8" fmla="*/ 122514 h 1119324"/>
              <a:gd name="connsiteX9" fmla="*/ 191437 w 496671"/>
              <a:gd name="connsiteY9" fmla="*/ 67460 h 1119324"/>
              <a:gd name="connsiteX10" fmla="*/ 252818 w 496671"/>
              <a:gd name="connsiteY10" fmla="*/ 0 h 1119324"/>
              <a:gd name="connsiteX11" fmla="*/ 393996 w 496671"/>
              <a:gd name="connsiteY11" fmla="*/ 47606 h 1119324"/>
              <a:gd name="connsiteX12" fmla="*/ 419664 w 496671"/>
              <a:gd name="connsiteY12" fmla="*/ 206292 h 1119324"/>
              <a:gd name="connsiteX13" fmla="*/ 419818 w 496671"/>
              <a:gd name="connsiteY13" fmla="*/ 208941 h 1119324"/>
              <a:gd name="connsiteX14" fmla="*/ 421860 w 496671"/>
              <a:gd name="connsiteY14" fmla="*/ 210750 h 1119324"/>
              <a:gd name="connsiteX15" fmla="*/ 421211 w 496671"/>
              <a:gd name="connsiteY15" fmla="*/ 233064 h 1119324"/>
              <a:gd name="connsiteX16" fmla="*/ 432499 w 496671"/>
              <a:gd name="connsiteY16" fmla="*/ 428452 h 1119324"/>
              <a:gd name="connsiteX17" fmla="*/ 471003 w 496671"/>
              <a:gd name="connsiteY17" fmla="*/ 555401 h 1119324"/>
              <a:gd name="connsiteX18" fmla="*/ 496671 w 496671"/>
              <a:gd name="connsiteY18" fmla="*/ 793430 h 1119324"/>
              <a:gd name="connsiteX19" fmla="*/ 445333 w 496671"/>
              <a:gd name="connsiteY19" fmla="*/ 999722 h 1119324"/>
              <a:gd name="connsiteX20" fmla="*/ 343999 w 496671"/>
              <a:gd name="connsiteY20" fmla="*/ 1119324 h 1119324"/>
              <a:gd name="connsiteX0" fmla="*/ 343999 w 496671"/>
              <a:gd name="connsiteY0" fmla="*/ 1119324 h 1124450"/>
              <a:gd name="connsiteX1" fmla="*/ 190654 w 496671"/>
              <a:gd name="connsiteY1" fmla="*/ 1086970 h 1124450"/>
              <a:gd name="connsiteX2" fmla="*/ 151314 w 496671"/>
              <a:gd name="connsiteY2" fmla="*/ 946831 h 1124450"/>
              <a:gd name="connsiteX3" fmla="*/ 85971 w 496671"/>
              <a:gd name="connsiteY3" fmla="*/ 872773 h 1124450"/>
              <a:gd name="connsiteX4" fmla="*/ 108416 w 496671"/>
              <a:gd name="connsiteY4" fmla="*/ 706267 h 1124450"/>
              <a:gd name="connsiteX5" fmla="*/ 107903 w 496671"/>
              <a:gd name="connsiteY5" fmla="*/ 703245 h 1124450"/>
              <a:gd name="connsiteX6" fmla="*/ 53402 w 496671"/>
              <a:gd name="connsiteY6" fmla="*/ 578275 h 1124450"/>
              <a:gd name="connsiteX7" fmla="*/ 0 w 496671"/>
              <a:gd name="connsiteY7" fmla="*/ 338630 h 1124450"/>
              <a:gd name="connsiteX8" fmla="*/ 30884 w 496671"/>
              <a:gd name="connsiteY8" fmla="*/ 122514 h 1124450"/>
              <a:gd name="connsiteX9" fmla="*/ 191437 w 496671"/>
              <a:gd name="connsiteY9" fmla="*/ 67460 h 1124450"/>
              <a:gd name="connsiteX10" fmla="*/ 252818 w 496671"/>
              <a:gd name="connsiteY10" fmla="*/ 0 h 1124450"/>
              <a:gd name="connsiteX11" fmla="*/ 393996 w 496671"/>
              <a:gd name="connsiteY11" fmla="*/ 47606 h 1124450"/>
              <a:gd name="connsiteX12" fmla="*/ 419664 w 496671"/>
              <a:gd name="connsiteY12" fmla="*/ 206292 h 1124450"/>
              <a:gd name="connsiteX13" fmla="*/ 419818 w 496671"/>
              <a:gd name="connsiteY13" fmla="*/ 208941 h 1124450"/>
              <a:gd name="connsiteX14" fmla="*/ 421860 w 496671"/>
              <a:gd name="connsiteY14" fmla="*/ 210750 h 1124450"/>
              <a:gd name="connsiteX15" fmla="*/ 421211 w 496671"/>
              <a:gd name="connsiteY15" fmla="*/ 233064 h 1124450"/>
              <a:gd name="connsiteX16" fmla="*/ 432499 w 496671"/>
              <a:gd name="connsiteY16" fmla="*/ 428452 h 1124450"/>
              <a:gd name="connsiteX17" fmla="*/ 471003 w 496671"/>
              <a:gd name="connsiteY17" fmla="*/ 555401 h 1124450"/>
              <a:gd name="connsiteX18" fmla="*/ 496671 w 496671"/>
              <a:gd name="connsiteY18" fmla="*/ 793430 h 1124450"/>
              <a:gd name="connsiteX19" fmla="*/ 445333 w 496671"/>
              <a:gd name="connsiteY19" fmla="*/ 999722 h 1124450"/>
              <a:gd name="connsiteX20" fmla="*/ 343999 w 496671"/>
              <a:gd name="connsiteY20" fmla="*/ 1119324 h 1124450"/>
              <a:gd name="connsiteX0" fmla="*/ 343999 w 496671"/>
              <a:gd name="connsiteY0" fmla="*/ 1119324 h 1127820"/>
              <a:gd name="connsiteX1" fmla="*/ 190654 w 496671"/>
              <a:gd name="connsiteY1" fmla="*/ 1086970 h 1127820"/>
              <a:gd name="connsiteX2" fmla="*/ 151314 w 496671"/>
              <a:gd name="connsiteY2" fmla="*/ 946831 h 1127820"/>
              <a:gd name="connsiteX3" fmla="*/ 85971 w 496671"/>
              <a:gd name="connsiteY3" fmla="*/ 872773 h 1127820"/>
              <a:gd name="connsiteX4" fmla="*/ 108416 w 496671"/>
              <a:gd name="connsiteY4" fmla="*/ 706267 h 1127820"/>
              <a:gd name="connsiteX5" fmla="*/ 107903 w 496671"/>
              <a:gd name="connsiteY5" fmla="*/ 703245 h 1127820"/>
              <a:gd name="connsiteX6" fmla="*/ 53402 w 496671"/>
              <a:gd name="connsiteY6" fmla="*/ 578275 h 1127820"/>
              <a:gd name="connsiteX7" fmla="*/ 0 w 496671"/>
              <a:gd name="connsiteY7" fmla="*/ 338630 h 1127820"/>
              <a:gd name="connsiteX8" fmla="*/ 30884 w 496671"/>
              <a:gd name="connsiteY8" fmla="*/ 122514 h 1127820"/>
              <a:gd name="connsiteX9" fmla="*/ 191437 w 496671"/>
              <a:gd name="connsiteY9" fmla="*/ 67460 h 1127820"/>
              <a:gd name="connsiteX10" fmla="*/ 252818 w 496671"/>
              <a:gd name="connsiteY10" fmla="*/ 0 h 1127820"/>
              <a:gd name="connsiteX11" fmla="*/ 393996 w 496671"/>
              <a:gd name="connsiteY11" fmla="*/ 47606 h 1127820"/>
              <a:gd name="connsiteX12" fmla="*/ 419664 w 496671"/>
              <a:gd name="connsiteY12" fmla="*/ 206292 h 1127820"/>
              <a:gd name="connsiteX13" fmla="*/ 419818 w 496671"/>
              <a:gd name="connsiteY13" fmla="*/ 208941 h 1127820"/>
              <a:gd name="connsiteX14" fmla="*/ 421860 w 496671"/>
              <a:gd name="connsiteY14" fmla="*/ 210750 h 1127820"/>
              <a:gd name="connsiteX15" fmla="*/ 421211 w 496671"/>
              <a:gd name="connsiteY15" fmla="*/ 233064 h 1127820"/>
              <a:gd name="connsiteX16" fmla="*/ 432499 w 496671"/>
              <a:gd name="connsiteY16" fmla="*/ 428452 h 1127820"/>
              <a:gd name="connsiteX17" fmla="*/ 471003 w 496671"/>
              <a:gd name="connsiteY17" fmla="*/ 555401 h 1127820"/>
              <a:gd name="connsiteX18" fmla="*/ 496671 w 496671"/>
              <a:gd name="connsiteY18" fmla="*/ 793430 h 1127820"/>
              <a:gd name="connsiteX19" fmla="*/ 445333 w 496671"/>
              <a:gd name="connsiteY19" fmla="*/ 999722 h 1127820"/>
              <a:gd name="connsiteX20" fmla="*/ 343999 w 496671"/>
              <a:gd name="connsiteY20" fmla="*/ 1119324 h 1127820"/>
              <a:gd name="connsiteX0" fmla="*/ 343999 w 496671"/>
              <a:gd name="connsiteY0" fmla="*/ 1119324 h 1127820"/>
              <a:gd name="connsiteX1" fmla="*/ 190654 w 496671"/>
              <a:gd name="connsiteY1" fmla="*/ 1086970 h 1127820"/>
              <a:gd name="connsiteX2" fmla="*/ 151314 w 496671"/>
              <a:gd name="connsiteY2" fmla="*/ 946831 h 1127820"/>
              <a:gd name="connsiteX3" fmla="*/ 85971 w 496671"/>
              <a:gd name="connsiteY3" fmla="*/ 872773 h 1127820"/>
              <a:gd name="connsiteX4" fmla="*/ 108416 w 496671"/>
              <a:gd name="connsiteY4" fmla="*/ 706267 h 1127820"/>
              <a:gd name="connsiteX5" fmla="*/ 107903 w 496671"/>
              <a:gd name="connsiteY5" fmla="*/ 703245 h 1127820"/>
              <a:gd name="connsiteX6" fmla="*/ 53402 w 496671"/>
              <a:gd name="connsiteY6" fmla="*/ 578275 h 1127820"/>
              <a:gd name="connsiteX7" fmla="*/ 0 w 496671"/>
              <a:gd name="connsiteY7" fmla="*/ 338630 h 1127820"/>
              <a:gd name="connsiteX8" fmla="*/ 30884 w 496671"/>
              <a:gd name="connsiteY8" fmla="*/ 122514 h 1127820"/>
              <a:gd name="connsiteX9" fmla="*/ 191437 w 496671"/>
              <a:gd name="connsiteY9" fmla="*/ 67460 h 1127820"/>
              <a:gd name="connsiteX10" fmla="*/ 252818 w 496671"/>
              <a:gd name="connsiteY10" fmla="*/ 0 h 1127820"/>
              <a:gd name="connsiteX11" fmla="*/ 393996 w 496671"/>
              <a:gd name="connsiteY11" fmla="*/ 47606 h 1127820"/>
              <a:gd name="connsiteX12" fmla="*/ 419664 w 496671"/>
              <a:gd name="connsiteY12" fmla="*/ 206292 h 1127820"/>
              <a:gd name="connsiteX13" fmla="*/ 419818 w 496671"/>
              <a:gd name="connsiteY13" fmla="*/ 208941 h 1127820"/>
              <a:gd name="connsiteX14" fmla="*/ 421860 w 496671"/>
              <a:gd name="connsiteY14" fmla="*/ 210750 h 1127820"/>
              <a:gd name="connsiteX15" fmla="*/ 421211 w 496671"/>
              <a:gd name="connsiteY15" fmla="*/ 233064 h 1127820"/>
              <a:gd name="connsiteX16" fmla="*/ 432499 w 496671"/>
              <a:gd name="connsiteY16" fmla="*/ 428452 h 1127820"/>
              <a:gd name="connsiteX17" fmla="*/ 471003 w 496671"/>
              <a:gd name="connsiteY17" fmla="*/ 555401 h 1127820"/>
              <a:gd name="connsiteX18" fmla="*/ 496671 w 496671"/>
              <a:gd name="connsiteY18" fmla="*/ 793430 h 1127820"/>
              <a:gd name="connsiteX19" fmla="*/ 445333 w 496671"/>
              <a:gd name="connsiteY19" fmla="*/ 999722 h 1127820"/>
              <a:gd name="connsiteX20" fmla="*/ 343999 w 496671"/>
              <a:gd name="connsiteY20" fmla="*/ 1119324 h 1127820"/>
              <a:gd name="connsiteX0" fmla="*/ 343999 w 496671"/>
              <a:gd name="connsiteY0" fmla="*/ 1119324 h 1127820"/>
              <a:gd name="connsiteX1" fmla="*/ 190654 w 496671"/>
              <a:gd name="connsiteY1" fmla="*/ 1086970 h 1127820"/>
              <a:gd name="connsiteX2" fmla="*/ 151314 w 496671"/>
              <a:gd name="connsiteY2" fmla="*/ 946831 h 1127820"/>
              <a:gd name="connsiteX3" fmla="*/ 85971 w 496671"/>
              <a:gd name="connsiteY3" fmla="*/ 872773 h 1127820"/>
              <a:gd name="connsiteX4" fmla="*/ 108416 w 496671"/>
              <a:gd name="connsiteY4" fmla="*/ 706267 h 1127820"/>
              <a:gd name="connsiteX5" fmla="*/ 107903 w 496671"/>
              <a:gd name="connsiteY5" fmla="*/ 703245 h 1127820"/>
              <a:gd name="connsiteX6" fmla="*/ 53402 w 496671"/>
              <a:gd name="connsiteY6" fmla="*/ 578275 h 1127820"/>
              <a:gd name="connsiteX7" fmla="*/ 0 w 496671"/>
              <a:gd name="connsiteY7" fmla="*/ 338630 h 1127820"/>
              <a:gd name="connsiteX8" fmla="*/ 30884 w 496671"/>
              <a:gd name="connsiteY8" fmla="*/ 122514 h 1127820"/>
              <a:gd name="connsiteX9" fmla="*/ 191437 w 496671"/>
              <a:gd name="connsiteY9" fmla="*/ 67460 h 1127820"/>
              <a:gd name="connsiteX10" fmla="*/ 252818 w 496671"/>
              <a:gd name="connsiteY10" fmla="*/ 0 h 1127820"/>
              <a:gd name="connsiteX11" fmla="*/ 393996 w 496671"/>
              <a:gd name="connsiteY11" fmla="*/ 47606 h 1127820"/>
              <a:gd name="connsiteX12" fmla="*/ 419664 w 496671"/>
              <a:gd name="connsiteY12" fmla="*/ 206292 h 1127820"/>
              <a:gd name="connsiteX13" fmla="*/ 419818 w 496671"/>
              <a:gd name="connsiteY13" fmla="*/ 208941 h 1127820"/>
              <a:gd name="connsiteX14" fmla="*/ 421860 w 496671"/>
              <a:gd name="connsiteY14" fmla="*/ 210750 h 1127820"/>
              <a:gd name="connsiteX15" fmla="*/ 421211 w 496671"/>
              <a:gd name="connsiteY15" fmla="*/ 233064 h 1127820"/>
              <a:gd name="connsiteX16" fmla="*/ 432499 w 496671"/>
              <a:gd name="connsiteY16" fmla="*/ 428452 h 1127820"/>
              <a:gd name="connsiteX17" fmla="*/ 471003 w 496671"/>
              <a:gd name="connsiteY17" fmla="*/ 555401 h 1127820"/>
              <a:gd name="connsiteX18" fmla="*/ 496671 w 496671"/>
              <a:gd name="connsiteY18" fmla="*/ 793430 h 1127820"/>
              <a:gd name="connsiteX19" fmla="*/ 445333 w 496671"/>
              <a:gd name="connsiteY19" fmla="*/ 999722 h 1127820"/>
              <a:gd name="connsiteX20" fmla="*/ 343999 w 496671"/>
              <a:gd name="connsiteY20" fmla="*/ 1119324 h 1127820"/>
              <a:gd name="connsiteX0" fmla="*/ 343999 w 496671"/>
              <a:gd name="connsiteY0" fmla="*/ 1119324 h 1127820"/>
              <a:gd name="connsiteX1" fmla="*/ 190654 w 496671"/>
              <a:gd name="connsiteY1" fmla="*/ 1086970 h 1127820"/>
              <a:gd name="connsiteX2" fmla="*/ 151314 w 496671"/>
              <a:gd name="connsiteY2" fmla="*/ 946831 h 1127820"/>
              <a:gd name="connsiteX3" fmla="*/ 85971 w 496671"/>
              <a:gd name="connsiteY3" fmla="*/ 872773 h 1127820"/>
              <a:gd name="connsiteX4" fmla="*/ 108416 w 496671"/>
              <a:gd name="connsiteY4" fmla="*/ 706267 h 1127820"/>
              <a:gd name="connsiteX5" fmla="*/ 107903 w 496671"/>
              <a:gd name="connsiteY5" fmla="*/ 703245 h 1127820"/>
              <a:gd name="connsiteX6" fmla="*/ 53402 w 496671"/>
              <a:gd name="connsiteY6" fmla="*/ 578275 h 1127820"/>
              <a:gd name="connsiteX7" fmla="*/ 0 w 496671"/>
              <a:gd name="connsiteY7" fmla="*/ 338630 h 1127820"/>
              <a:gd name="connsiteX8" fmla="*/ 30884 w 496671"/>
              <a:gd name="connsiteY8" fmla="*/ 122514 h 1127820"/>
              <a:gd name="connsiteX9" fmla="*/ 191437 w 496671"/>
              <a:gd name="connsiteY9" fmla="*/ 67460 h 1127820"/>
              <a:gd name="connsiteX10" fmla="*/ 252818 w 496671"/>
              <a:gd name="connsiteY10" fmla="*/ 0 h 1127820"/>
              <a:gd name="connsiteX11" fmla="*/ 393996 w 496671"/>
              <a:gd name="connsiteY11" fmla="*/ 47606 h 1127820"/>
              <a:gd name="connsiteX12" fmla="*/ 419664 w 496671"/>
              <a:gd name="connsiteY12" fmla="*/ 206292 h 1127820"/>
              <a:gd name="connsiteX13" fmla="*/ 419818 w 496671"/>
              <a:gd name="connsiteY13" fmla="*/ 208941 h 1127820"/>
              <a:gd name="connsiteX14" fmla="*/ 421860 w 496671"/>
              <a:gd name="connsiteY14" fmla="*/ 210750 h 1127820"/>
              <a:gd name="connsiteX15" fmla="*/ 421211 w 496671"/>
              <a:gd name="connsiteY15" fmla="*/ 233064 h 1127820"/>
              <a:gd name="connsiteX16" fmla="*/ 432499 w 496671"/>
              <a:gd name="connsiteY16" fmla="*/ 428452 h 1127820"/>
              <a:gd name="connsiteX17" fmla="*/ 471003 w 496671"/>
              <a:gd name="connsiteY17" fmla="*/ 555401 h 1127820"/>
              <a:gd name="connsiteX18" fmla="*/ 496671 w 496671"/>
              <a:gd name="connsiteY18" fmla="*/ 793430 h 1127820"/>
              <a:gd name="connsiteX19" fmla="*/ 445333 w 496671"/>
              <a:gd name="connsiteY19" fmla="*/ 999722 h 1127820"/>
              <a:gd name="connsiteX20" fmla="*/ 343999 w 496671"/>
              <a:gd name="connsiteY20" fmla="*/ 1119324 h 1127820"/>
              <a:gd name="connsiteX0" fmla="*/ 343999 w 496671"/>
              <a:gd name="connsiteY0" fmla="*/ 1119324 h 1127820"/>
              <a:gd name="connsiteX1" fmla="*/ 190654 w 496671"/>
              <a:gd name="connsiteY1" fmla="*/ 1086970 h 1127820"/>
              <a:gd name="connsiteX2" fmla="*/ 151314 w 496671"/>
              <a:gd name="connsiteY2" fmla="*/ 946831 h 1127820"/>
              <a:gd name="connsiteX3" fmla="*/ 85971 w 496671"/>
              <a:gd name="connsiteY3" fmla="*/ 872773 h 1127820"/>
              <a:gd name="connsiteX4" fmla="*/ 108416 w 496671"/>
              <a:gd name="connsiteY4" fmla="*/ 706267 h 1127820"/>
              <a:gd name="connsiteX5" fmla="*/ 107903 w 496671"/>
              <a:gd name="connsiteY5" fmla="*/ 703245 h 1127820"/>
              <a:gd name="connsiteX6" fmla="*/ 53402 w 496671"/>
              <a:gd name="connsiteY6" fmla="*/ 578275 h 1127820"/>
              <a:gd name="connsiteX7" fmla="*/ 0 w 496671"/>
              <a:gd name="connsiteY7" fmla="*/ 338630 h 1127820"/>
              <a:gd name="connsiteX8" fmla="*/ 30884 w 496671"/>
              <a:gd name="connsiteY8" fmla="*/ 122514 h 1127820"/>
              <a:gd name="connsiteX9" fmla="*/ 191437 w 496671"/>
              <a:gd name="connsiteY9" fmla="*/ 67460 h 1127820"/>
              <a:gd name="connsiteX10" fmla="*/ 252818 w 496671"/>
              <a:gd name="connsiteY10" fmla="*/ 0 h 1127820"/>
              <a:gd name="connsiteX11" fmla="*/ 393996 w 496671"/>
              <a:gd name="connsiteY11" fmla="*/ 47606 h 1127820"/>
              <a:gd name="connsiteX12" fmla="*/ 419664 w 496671"/>
              <a:gd name="connsiteY12" fmla="*/ 206292 h 1127820"/>
              <a:gd name="connsiteX13" fmla="*/ 419818 w 496671"/>
              <a:gd name="connsiteY13" fmla="*/ 208941 h 1127820"/>
              <a:gd name="connsiteX14" fmla="*/ 421860 w 496671"/>
              <a:gd name="connsiteY14" fmla="*/ 210750 h 1127820"/>
              <a:gd name="connsiteX15" fmla="*/ 421211 w 496671"/>
              <a:gd name="connsiteY15" fmla="*/ 233064 h 1127820"/>
              <a:gd name="connsiteX16" fmla="*/ 432499 w 496671"/>
              <a:gd name="connsiteY16" fmla="*/ 428452 h 1127820"/>
              <a:gd name="connsiteX17" fmla="*/ 471003 w 496671"/>
              <a:gd name="connsiteY17" fmla="*/ 555401 h 1127820"/>
              <a:gd name="connsiteX18" fmla="*/ 496671 w 496671"/>
              <a:gd name="connsiteY18" fmla="*/ 793430 h 1127820"/>
              <a:gd name="connsiteX19" fmla="*/ 445333 w 496671"/>
              <a:gd name="connsiteY19" fmla="*/ 999722 h 1127820"/>
              <a:gd name="connsiteX20" fmla="*/ 343999 w 496671"/>
              <a:gd name="connsiteY20" fmla="*/ 1119324 h 1127820"/>
              <a:gd name="connsiteX0" fmla="*/ 351245 w 503917"/>
              <a:gd name="connsiteY0" fmla="*/ 1119324 h 1127820"/>
              <a:gd name="connsiteX1" fmla="*/ 197900 w 503917"/>
              <a:gd name="connsiteY1" fmla="*/ 1086970 h 1127820"/>
              <a:gd name="connsiteX2" fmla="*/ 158560 w 503917"/>
              <a:gd name="connsiteY2" fmla="*/ 946831 h 1127820"/>
              <a:gd name="connsiteX3" fmla="*/ 93217 w 503917"/>
              <a:gd name="connsiteY3" fmla="*/ 872773 h 1127820"/>
              <a:gd name="connsiteX4" fmla="*/ 115662 w 503917"/>
              <a:gd name="connsiteY4" fmla="*/ 706267 h 1127820"/>
              <a:gd name="connsiteX5" fmla="*/ 115149 w 503917"/>
              <a:gd name="connsiteY5" fmla="*/ 703245 h 1127820"/>
              <a:gd name="connsiteX6" fmla="*/ 60648 w 503917"/>
              <a:gd name="connsiteY6" fmla="*/ 578275 h 1127820"/>
              <a:gd name="connsiteX7" fmla="*/ 7246 w 503917"/>
              <a:gd name="connsiteY7" fmla="*/ 338630 h 1127820"/>
              <a:gd name="connsiteX8" fmla="*/ 38130 w 503917"/>
              <a:gd name="connsiteY8" fmla="*/ 122514 h 1127820"/>
              <a:gd name="connsiteX9" fmla="*/ 198683 w 503917"/>
              <a:gd name="connsiteY9" fmla="*/ 67460 h 1127820"/>
              <a:gd name="connsiteX10" fmla="*/ 260064 w 503917"/>
              <a:gd name="connsiteY10" fmla="*/ 0 h 1127820"/>
              <a:gd name="connsiteX11" fmla="*/ 401242 w 503917"/>
              <a:gd name="connsiteY11" fmla="*/ 47606 h 1127820"/>
              <a:gd name="connsiteX12" fmla="*/ 426910 w 503917"/>
              <a:gd name="connsiteY12" fmla="*/ 206292 h 1127820"/>
              <a:gd name="connsiteX13" fmla="*/ 427064 w 503917"/>
              <a:gd name="connsiteY13" fmla="*/ 208941 h 1127820"/>
              <a:gd name="connsiteX14" fmla="*/ 429106 w 503917"/>
              <a:gd name="connsiteY14" fmla="*/ 210750 h 1127820"/>
              <a:gd name="connsiteX15" fmla="*/ 428457 w 503917"/>
              <a:gd name="connsiteY15" fmla="*/ 233064 h 1127820"/>
              <a:gd name="connsiteX16" fmla="*/ 439745 w 503917"/>
              <a:gd name="connsiteY16" fmla="*/ 428452 h 1127820"/>
              <a:gd name="connsiteX17" fmla="*/ 478249 w 503917"/>
              <a:gd name="connsiteY17" fmla="*/ 555401 h 1127820"/>
              <a:gd name="connsiteX18" fmla="*/ 503917 w 503917"/>
              <a:gd name="connsiteY18" fmla="*/ 793430 h 1127820"/>
              <a:gd name="connsiteX19" fmla="*/ 452579 w 503917"/>
              <a:gd name="connsiteY19" fmla="*/ 999722 h 1127820"/>
              <a:gd name="connsiteX20" fmla="*/ 351245 w 503917"/>
              <a:gd name="connsiteY20" fmla="*/ 1119324 h 1127820"/>
              <a:gd name="connsiteX0" fmla="*/ 350284 w 502956"/>
              <a:gd name="connsiteY0" fmla="*/ 1119324 h 1127820"/>
              <a:gd name="connsiteX1" fmla="*/ 196939 w 502956"/>
              <a:gd name="connsiteY1" fmla="*/ 1086970 h 1127820"/>
              <a:gd name="connsiteX2" fmla="*/ 157599 w 502956"/>
              <a:gd name="connsiteY2" fmla="*/ 946831 h 1127820"/>
              <a:gd name="connsiteX3" fmla="*/ 92256 w 502956"/>
              <a:gd name="connsiteY3" fmla="*/ 872773 h 1127820"/>
              <a:gd name="connsiteX4" fmla="*/ 114701 w 502956"/>
              <a:gd name="connsiteY4" fmla="*/ 706267 h 1127820"/>
              <a:gd name="connsiteX5" fmla="*/ 114188 w 502956"/>
              <a:gd name="connsiteY5" fmla="*/ 703245 h 1127820"/>
              <a:gd name="connsiteX6" fmla="*/ 59687 w 502956"/>
              <a:gd name="connsiteY6" fmla="*/ 578275 h 1127820"/>
              <a:gd name="connsiteX7" fmla="*/ 6285 w 502956"/>
              <a:gd name="connsiteY7" fmla="*/ 338630 h 1127820"/>
              <a:gd name="connsiteX8" fmla="*/ 37169 w 502956"/>
              <a:gd name="connsiteY8" fmla="*/ 122514 h 1127820"/>
              <a:gd name="connsiteX9" fmla="*/ 197722 w 502956"/>
              <a:gd name="connsiteY9" fmla="*/ 67460 h 1127820"/>
              <a:gd name="connsiteX10" fmla="*/ 259103 w 502956"/>
              <a:gd name="connsiteY10" fmla="*/ 0 h 1127820"/>
              <a:gd name="connsiteX11" fmla="*/ 400281 w 502956"/>
              <a:gd name="connsiteY11" fmla="*/ 47606 h 1127820"/>
              <a:gd name="connsiteX12" fmla="*/ 425949 w 502956"/>
              <a:gd name="connsiteY12" fmla="*/ 206292 h 1127820"/>
              <a:gd name="connsiteX13" fmla="*/ 426103 w 502956"/>
              <a:gd name="connsiteY13" fmla="*/ 208941 h 1127820"/>
              <a:gd name="connsiteX14" fmla="*/ 428145 w 502956"/>
              <a:gd name="connsiteY14" fmla="*/ 210750 h 1127820"/>
              <a:gd name="connsiteX15" fmla="*/ 427496 w 502956"/>
              <a:gd name="connsiteY15" fmla="*/ 233064 h 1127820"/>
              <a:gd name="connsiteX16" fmla="*/ 438784 w 502956"/>
              <a:gd name="connsiteY16" fmla="*/ 428452 h 1127820"/>
              <a:gd name="connsiteX17" fmla="*/ 477288 w 502956"/>
              <a:gd name="connsiteY17" fmla="*/ 555401 h 1127820"/>
              <a:gd name="connsiteX18" fmla="*/ 502956 w 502956"/>
              <a:gd name="connsiteY18" fmla="*/ 793430 h 1127820"/>
              <a:gd name="connsiteX19" fmla="*/ 451618 w 502956"/>
              <a:gd name="connsiteY19" fmla="*/ 999722 h 1127820"/>
              <a:gd name="connsiteX20" fmla="*/ 350284 w 502956"/>
              <a:gd name="connsiteY20" fmla="*/ 1119324 h 1127820"/>
              <a:gd name="connsiteX0" fmla="*/ 350284 w 502956"/>
              <a:gd name="connsiteY0" fmla="*/ 1119324 h 1127820"/>
              <a:gd name="connsiteX1" fmla="*/ 196939 w 502956"/>
              <a:gd name="connsiteY1" fmla="*/ 1086970 h 1127820"/>
              <a:gd name="connsiteX2" fmla="*/ 157599 w 502956"/>
              <a:gd name="connsiteY2" fmla="*/ 946831 h 1127820"/>
              <a:gd name="connsiteX3" fmla="*/ 92256 w 502956"/>
              <a:gd name="connsiteY3" fmla="*/ 872773 h 1127820"/>
              <a:gd name="connsiteX4" fmla="*/ 114701 w 502956"/>
              <a:gd name="connsiteY4" fmla="*/ 706267 h 1127820"/>
              <a:gd name="connsiteX5" fmla="*/ 114188 w 502956"/>
              <a:gd name="connsiteY5" fmla="*/ 703245 h 1127820"/>
              <a:gd name="connsiteX6" fmla="*/ 59687 w 502956"/>
              <a:gd name="connsiteY6" fmla="*/ 578275 h 1127820"/>
              <a:gd name="connsiteX7" fmla="*/ 6285 w 502956"/>
              <a:gd name="connsiteY7" fmla="*/ 338630 h 1127820"/>
              <a:gd name="connsiteX8" fmla="*/ 37169 w 502956"/>
              <a:gd name="connsiteY8" fmla="*/ 122514 h 1127820"/>
              <a:gd name="connsiteX9" fmla="*/ 197722 w 502956"/>
              <a:gd name="connsiteY9" fmla="*/ 67460 h 1127820"/>
              <a:gd name="connsiteX10" fmla="*/ 259103 w 502956"/>
              <a:gd name="connsiteY10" fmla="*/ 0 h 1127820"/>
              <a:gd name="connsiteX11" fmla="*/ 400281 w 502956"/>
              <a:gd name="connsiteY11" fmla="*/ 47606 h 1127820"/>
              <a:gd name="connsiteX12" fmla="*/ 425949 w 502956"/>
              <a:gd name="connsiteY12" fmla="*/ 206292 h 1127820"/>
              <a:gd name="connsiteX13" fmla="*/ 426103 w 502956"/>
              <a:gd name="connsiteY13" fmla="*/ 208941 h 1127820"/>
              <a:gd name="connsiteX14" fmla="*/ 428145 w 502956"/>
              <a:gd name="connsiteY14" fmla="*/ 210750 h 1127820"/>
              <a:gd name="connsiteX15" fmla="*/ 427496 w 502956"/>
              <a:gd name="connsiteY15" fmla="*/ 233064 h 1127820"/>
              <a:gd name="connsiteX16" fmla="*/ 438784 w 502956"/>
              <a:gd name="connsiteY16" fmla="*/ 428452 h 1127820"/>
              <a:gd name="connsiteX17" fmla="*/ 477288 w 502956"/>
              <a:gd name="connsiteY17" fmla="*/ 555401 h 1127820"/>
              <a:gd name="connsiteX18" fmla="*/ 502956 w 502956"/>
              <a:gd name="connsiteY18" fmla="*/ 793430 h 1127820"/>
              <a:gd name="connsiteX19" fmla="*/ 451618 w 502956"/>
              <a:gd name="connsiteY19" fmla="*/ 999722 h 1127820"/>
              <a:gd name="connsiteX20" fmla="*/ 350284 w 502956"/>
              <a:gd name="connsiteY20" fmla="*/ 1119324 h 1127820"/>
              <a:gd name="connsiteX0" fmla="*/ 350284 w 502956"/>
              <a:gd name="connsiteY0" fmla="*/ 1121862 h 1130358"/>
              <a:gd name="connsiteX1" fmla="*/ 196939 w 502956"/>
              <a:gd name="connsiteY1" fmla="*/ 1089508 h 1130358"/>
              <a:gd name="connsiteX2" fmla="*/ 157599 w 502956"/>
              <a:gd name="connsiteY2" fmla="*/ 949369 h 1130358"/>
              <a:gd name="connsiteX3" fmla="*/ 92256 w 502956"/>
              <a:gd name="connsiteY3" fmla="*/ 875311 h 1130358"/>
              <a:gd name="connsiteX4" fmla="*/ 114701 w 502956"/>
              <a:gd name="connsiteY4" fmla="*/ 708805 h 1130358"/>
              <a:gd name="connsiteX5" fmla="*/ 114188 w 502956"/>
              <a:gd name="connsiteY5" fmla="*/ 705783 h 1130358"/>
              <a:gd name="connsiteX6" fmla="*/ 59687 w 502956"/>
              <a:gd name="connsiteY6" fmla="*/ 580813 h 1130358"/>
              <a:gd name="connsiteX7" fmla="*/ 6285 w 502956"/>
              <a:gd name="connsiteY7" fmla="*/ 341168 h 1130358"/>
              <a:gd name="connsiteX8" fmla="*/ 37169 w 502956"/>
              <a:gd name="connsiteY8" fmla="*/ 125052 h 1130358"/>
              <a:gd name="connsiteX9" fmla="*/ 197722 w 502956"/>
              <a:gd name="connsiteY9" fmla="*/ 69998 h 1130358"/>
              <a:gd name="connsiteX10" fmla="*/ 259103 w 502956"/>
              <a:gd name="connsiteY10" fmla="*/ 2538 h 1130358"/>
              <a:gd name="connsiteX11" fmla="*/ 400281 w 502956"/>
              <a:gd name="connsiteY11" fmla="*/ 50144 h 1130358"/>
              <a:gd name="connsiteX12" fmla="*/ 425949 w 502956"/>
              <a:gd name="connsiteY12" fmla="*/ 208830 h 1130358"/>
              <a:gd name="connsiteX13" fmla="*/ 426103 w 502956"/>
              <a:gd name="connsiteY13" fmla="*/ 211479 h 1130358"/>
              <a:gd name="connsiteX14" fmla="*/ 428145 w 502956"/>
              <a:gd name="connsiteY14" fmla="*/ 213288 h 1130358"/>
              <a:gd name="connsiteX15" fmla="*/ 427496 w 502956"/>
              <a:gd name="connsiteY15" fmla="*/ 235602 h 1130358"/>
              <a:gd name="connsiteX16" fmla="*/ 438784 w 502956"/>
              <a:gd name="connsiteY16" fmla="*/ 430990 h 1130358"/>
              <a:gd name="connsiteX17" fmla="*/ 477288 w 502956"/>
              <a:gd name="connsiteY17" fmla="*/ 557939 h 1130358"/>
              <a:gd name="connsiteX18" fmla="*/ 502956 w 502956"/>
              <a:gd name="connsiteY18" fmla="*/ 795968 h 1130358"/>
              <a:gd name="connsiteX19" fmla="*/ 451618 w 502956"/>
              <a:gd name="connsiteY19" fmla="*/ 1002260 h 1130358"/>
              <a:gd name="connsiteX20" fmla="*/ 350284 w 502956"/>
              <a:gd name="connsiteY20" fmla="*/ 1121862 h 1130358"/>
              <a:gd name="connsiteX0" fmla="*/ 350284 w 502956"/>
              <a:gd name="connsiteY0" fmla="*/ 1121862 h 1130358"/>
              <a:gd name="connsiteX1" fmla="*/ 196939 w 502956"/>
              <a:gd name="connsiteY1" fmla="*/ 1089508 h 1130358"/>
              <a:gd name="connsiteX2" fmla="*/ 157599 w 502956"/>
              <a:gd name="connsiteY2" fmla="*/ 949369 h 1130358"/>
              <a:gd name="connsiteX3" fmla="*/ 92256 w 502956"/>
              <a:gd name="connsiteY3" fmla="*/ 875311 h 1130358"/>
              <a:gd name="connsiteX4" fmla="*/ 114701 w 502956"/>
              <a:gd name="connsiteY4" fmla="*/ 708805 h 1130358"/>
              <a:gd name="connsiteX5" fmla="*/ 114188 w 502956"/>
              <a:gd name="connsiteY5" fmla="*/ 705783 h 1130358"/>
              <a:gd name="connsiteX6" fmla="*/ 59687 w 502956"/>
              <a:gd name="connsiteY6" fmla="*/ 580813 h 1130358"/>
              <a:gd name="connsiteX7" fmla="*/ 6285 w 502956"/>
              <a:gd name="connsiteY7" fmla="*/ 341168 h 1130358"/>
              <a:gd name="connsiteX8" fmla="*/ 37169 w 502956"/>
              <a:gd name="connsiteY8" fmla="*/ 125052 h 1130358"/>
              <a:gd name="connsiteX9" fmla="*/ 197722 w 502956"/>
              <a:gd name="connsiteY9" fmla="*/ 69998 h 1130358"/>
              <a:gd name="connsiteX10" fmla="*/ 259103 w 502956"/>
              <a:gd name="connsiteY10" fmla="*/ 2538 h 1130358"/>
              <a:gd name="connsiteX11" fmla="*/ 400281 w 502956"/>
              <a:gd name="connsiteY11" fmla="*/ 50144 h 1130358"/>
              <a:gd name="connsiteX12" fmla="*/ 425949 w 502956"/>
              <a:gd name="connsiteY12" fmla="*/ 208830 h 1130358"/>
              <a:gd name="connsiteX13" fmla="*/ 426103 w 502956"/>
              <a:gd name="connsiteY13" fmla="*/ 211479 h 1130358"/>
              <a:gd name="connsiteX14" fmla="*/ 428145 w 502956"/>
              <a:gd name="connsiteY14" fmla="*/ 213288 h 1130358"/>
              <a:gd name="connsiteX15" fmla="*/ 427496 w 502956"/>
              <a:gd name="connsiteY15" fmla="*/ 235602 h 1130358"/>
              <a:gd name="connsiteX16" fmla="*/ 438784 w 502956"/>
              <a:gd name="connsiteY16" fmla="*/ 430990 h 1130358"/>
              <a:gd name="connsiteX17" fmla="*/ 477288 w 502956"/>
              <a:gd name="connsiteY17" fmla="*/ 557939 h 1130358"/>
              <a:gd name="connsiteX18" fmla="*/ 502956 w 502956"/>
              <a:gd name="connsiteY18" fmla="*/ 795968 h 1130358"/>
              <a:gd name="connsiteX19" fmla="*/ 451618 w 502956"/>
              <a:gd name="connsiteY19" fmla="*/ 1002260 h 1130358"/>
              <a:gd name="connsiteX20" fmla="*/ 350284 w 502956"/>
              <a:gd name="connsiteY20" fmla="*/ 1121862 h 1130358"/>
              <a:gd name="connsiteX0" fmla="*/ 350284 w 502956"/>
              <a:gd name="connsiteY0" fmla="*/ 1121862 h 1130358"/>
              <a:gd name="connsiteX1" fmla="*/ 196939 w 502956"/>
              <a:gd name="connsiteY1" fmla="*/ 1089508 h 1130358"/>
              <a:gd name="connsiteX2" fmla="*/ 157599 w 502956"/>
              <a:gd name="connsiteY2" fmla="*/ 949369 h 1130358"/>
              <a:gd name="connsiteX3" fmla="*/ 92256 w 502956"/>
              <a:gd name="connsiteY3" fmla="*/ 875311 h 1130358"/>
              <a:gd name="connsiteX4" fmla="*/ 114701 w 502956"/>
              <a:gd name="connsiteY4" fmla="*/ 708805 h 1130358"/>
              <a:gd name="connsiteX5" fmla="*/ 114188 w 502956"/>
              <a:gd name="connsiteY5" fmla="*/ 705783 h 1130358"/>
              <a:gd name="connsiteX6" fmla="*/ 59687 w 502956"/>
              <a:gd name="connsiteY6" fmla="*/ 580813 h 1130358"/>
              <a:gd name="connsiteX7" fmla="*/ 6285 w 502956"/>
              <a:gd name="connsiteY7" fmla="*/ 341168 h 1130358"/>
              <a:gd name="connsiteX8" fmla="*/ 37169 w 502956"/>
              <a:gd name="connsiteY8" fmla="*/ 125052 h 1130358"/>
              <a:gd name="connsiteX9" fmla="*/ 197722 w 502956"/>
              <a:gd name="connsiteY9" fmla="*/ 69998 h 1130358"/>
              <a:gd name="connsiteX10" fmla="*/ 259103 w 502956"/>
              <a:gd name="connsiteY10" fmla="*/ 2538 h 1130358"/>
              <a:gd name="connsiteX11" fmla="*/ 400281 w 502956"/>
              <a:gd name="connsiteY11" fmla="*/ 50144 h 1130358"/>
              <a:gd name="connsiteX12" fmla="*/ 425949 w 502956"/>
              <a:gd name="connsiteY12" fmla="*/ 208830 h 1130358"/>
              <a:gd name="connsiteX13" fmla="*/ 426103 w 502956"/>
              <a:gd name="connsiteY13" fmla="*/ 211479 h 1130358"/>
              <a:gd name="connsiteX14" fmla="*/ 428145 w 502956"/>
              <a:gd name="connsiteY14" fmla="*/ 213288 h 1130358"/>
              <a:gd name="connsiteX15" fmla="*/ 427496 w 502956"/>
              <a:gd name="connsiteY15" fmla="*/ 235602 h 1130358"/>
              <a:gd name="connsiteX16" fmla="*/ 438784 w 502956"/>
              <a:gd name="connsiteY16" fmla="*/ 430990 h 1130358"/>
              <a:gd name="connsiteX17" fmla="*/ 477288 w 502956"/>
              <a:gd name="connsiteY17" fmla="*/ 557939 h 1130358"/>
              <a:gd name="connsiteX18" fmla="*/ 502956 w 502956"/>
              <a:gd name="connsiteY18" fmla="*/ 795968 h 1130358"/>
              <a:gd name="connsiteX19" fmla="*/ 451618 w 502956"/>
              <a:gd name="connsiteY19" fmla="*/ 1002260 h 1130358"/>
              <a:gd name="connsiteX20" fmla="*/ 350284 w 502956"/>
              <a:gd name="connsiteY20" fmla="*/ 1121862 h 1130358"/>
              <a:gd name="connsiteX0" fmla="*/ 350284 w 502956"/>
              <a:gd name="connsiteY0" fmla="*/ 1121862 h 1130358"/>
              <a:gd name="connsiteX1" fmla="*/ 196939 w 502956"/>
              <a:gd name="connsiteY1" fmla="*/ 1089508 h 1130358"/>
              <a:gd name="connsiteX2" fmla="*/ 157599 w 502956"/>
              <a:gd name="connsiteY2" fmla="*/ 949369 h 1130358"/>
              <a:gd name="connsiteX3" fmla="*/ 92256 w 502956"/>
              <a:gd name="connsiteY3" fmla="*/ 875311 h 1130358"/>
              <a:gd name="connsiteX4" fmla="*/ 114701 w 502956"/>
              <a:gd name="connsiteY4" fmla="*/ 708805 h 1130358"/>
              <a:gd name="connsiteX5" fmla="*/ 114188 w 502956"/>
              <a:gd name="connsiteY5" fmla="*/ 705783 h 1130358"/>
              <a:gd name="connsiteX6" fmla="*/ 59687 w 502956"/>
              <a:gd name="connsiteY6" fmla="*/ 580813 h 1130358"/>
              <a:gd name="connsiteX7" fmla="*/ 6285 w 502956"/>
              <a:gd name="connsiteY7" fmla="*/ 341168 h 1130358"/>
              <a:gd name="connsiteX8" fmla="*/ 37169 w 502956"/>
              <a:gd name="connsiteY8" fmla="*/ 125052 h 1130358"/>
              <a:gd name="connsiteX9" fmla="*/ 197722 w 502956"/>
              <a:gd name="connsiteY9" fmla="*/ 69998 h 1130358"/>
              <a:gd name="connsiteX10" fmla="*/ 259103 w 502956"/>
              <a:gd name="connsiteY10" fmla="*/ 2538 h 1130358"/>
              <a:gd name="connsiteX11" fmla="*/ 400281 w 502956"/>
              <a:gd name="connsiteY11" fmla="*/ 50144 h 1130358"/>
              <a:gd name="connsiteX12" fmla="*/ 425949 w 502956"/>
              <a:gd name="connsiteY12" fmla="*/ 208830 h 1130358"/>
              <a:gd name="connsiteX13" fmla="*/ 426103 w 502956"/>
              <a:gd name="connsiteY13" fmla="*/ 211479 h 1130358"/>
              <a:gd name="connsiteX14" fmla="*/ 446848 w 502956"/>
              <a:gd name="connsiteY14" fmla="*/ 150563 h 1130358"/>
              <a:gd name="connsiteX15" fmla="*/ 427496 w 502956"/>
              <a:gd name="connsiteY15" fmla="*/ 235602 h 1130358"/>
              <a:gd name="connsiteX16" fmla="*/ 438784 w 502956"/>
              <a:gd name="connsiteY16" fmla="*/ 430990 h 1130358"/>
              <a:gd name="connsiteX17" fmla="*/ 477288 w 502956"/>
              <a:gd name="connsiteY17" fmla="*/ 557939 h 1130358"/>
              <a:gd name="connsiteX18" fmla="*/ 502956 w 502956"/>
              <a:gd name="connsiteY18" fmla="*/ 795968 h 1130358"/>
              <a:gd name="connsiteX19" fmla="*/ 451618 w 502956"/>
              <a:gd name="connsiteY19" fmla="*/ 1002260 h 1130358"/>
              <a:gd name="connsiteX20" fmla="*/ 350284 w 502956"/>
              <a:gd name="connsiteY20" fmla="*/ 1121862 h 1130358"/>
              <a:gd name="connsiteX0" fmla="*/ 350284 w 502956"/>
              <a:gd name="connsiteY0" fmla="*/ 1121862 h 1130358"/>
              <a:gd name="connsiteX1" fmla="*/ 196939 w 502956"/>
              <a:gd name="connsiteY1" fmla="*/ 1089508 h 1130358"/>
              <a:gd name="connsiteX2" fmla="*/ 157599 w 502956"/>
              <a:gd name="connsiteY2" fmla="*/ 949369 h 1130358"/>
              <a:gd name="connsiteX3" fmla="*/ 92256 w 502956"/>
              <a:gd name="connsiteY3" fmla="*/ 875311 h 1130358"/>
              <a:gd name="connsiteX4" fmla="*/ 114701 w 502956"/>
              <a:gd name="connsiteY4" fmla="*/ 708805 h 1130358"/>
              <a:gd name="connsiteX5" fmla="*/ 114188 w 502956"/>
              <a:gd name="connsiteY5" fmla="*/ 705783 h 1130358"/>
              <a:gd name="connsiteX6" fmla="*/ 59687 w 502956"/>
              <a:gd name="connsiteY6" fmla="*/ 580813 h 1130358"/>
              <a:gd name="connsiteX7" fmla="*/ 6285 w 502956"/>
              <a:gd name="connsiteY7" fmla="*/ 341168 h 1130358"/>
              <a:gd name="connsiteX8" fmla="*/ 37169 w 502956"/>
              <a:gd name="connsiteY8" fmla="*/ 125052 h 1130358"/>
              <a:gd name="connsiteX9" fmla="*/ 197722 w 502956"/>
              <a:gd name="connsiteY9" fmla="*/ 69998 h 1130358"/>
              <a:gd name="connsiteX10" fmla="*/ 259103 w 502956"/>
              <a:gd name="connsiteY10" fmla="*/ 2538 h 1130358"/>
              <a:gd name="connsiteX11" fmla="*/ 400281 w 502956"/>
              <a:gd name="connsiteY11" fmla="*/ 50144 h 1130358"/>
              <a:gd name="connsiteX12" fmla="*/ 425949 w 502956"/>
              <a:gd name="connsiteY12" fmla="*/ 208830 h 1130358"/>
              <a:gd name="connsiteX13" fmla="*/ 426103 w 502956"/>
              <a:gd name="connsiteY13" fmla="*/ 211479 h 1130358"/>
              <a:gd name="connsiteX14" fmla="*/ 446848 w 502956"/>
              <a:gd name="connsiteY14" fmla="*/ 150563 h 1130358"/>
              <a:gd name="connsiteX15" fmla="*/ 454414 w 502956"/>
              <a:gd name="connsiteY15" fmla="*/ 277378 h 1130358"/>
              <a:gd name="connsiteX16" fmla="*/ 438784 w 502956"/>
              <a:gd name="connsiteY16" fmla="*/ 430990 h 1130358"/>
              <a:gd name="connsiteX17" fmla="*/ 477288 w 502956"/>
              <a:gd name="connsiteY17" fmla="*/ 557939 h 1130358"/>
              <a:gd name="connsiteX18" fmla="*/ 502956 w 502956"/>
              <a:gd name="connsiteY18" fmla="*/ 795968 h 1130358"/>
              <a:gd name="connsiteX19" fmla="*/ 451618 w 502956"/>
              <a:gd name="connsiteY19" fmla="*/ 1002260 h 1130358"/>
              <a:gd name="connsiteX20" fmla="*/ 350284 w 502956"/>
              <a:gd name="connsiteY20" fmla="*/ 1121862 h 1130358"/>
              <a:gd name="connsiteX0" fmla="*/ 350284 w 502956"/>
              <a:gd name="connsiteY0" fmla="*/ 1121862 h 1130358"/>
              <a:gd name="connsiteX1" fmla="*/ 196939 w 502956"/>
              <a:gd name="connsiteY1" fmla="*/ 1089508 h 1130358"/>
              <a:gd name="connsiteX2" fmla="*/ 157599 w 502956"/>
              <a:gd name="connsiteY2" fmla="*/ 949369 h 1130358"/>
              <a:gd name="connsiteX3" fmla="*/ 92256 w 502956"/>
              <a:gd name="connsiteY3" fmla="*/ 875311 h 1130358"/>
              <a:gd name="connsiteX4" fmla="*/ 114701 w 502956"/>
              <a:gd name="connsiteY4" fmla="*/ 708805 h 1130358"/>
              <a:gd name="connsiteX5" fmla="*/ 84459 w 502956"/>
              <a:gd name="connsiteY5" fmla="*/ 667509 h 1130358"/>
              <a:gd name="connsiteX6" fmla="*/ 59687 w 502956"/>
              <a:gd name="connsiteY6" fmla="*/ 580813 h 1130358"/>
              <a:gd name="connsiteX7" fmla="*/ 6285 w 502956"/>
              <a:gd name="connsiteY7" fmla="*/ 341168 h 1130358"/>
              <a:gd name="connsiteX8" fmla="*/ 37169 w 502956"/>
              <a:gd name="connsiteY8" fmla="*/ 125052 h 1130358"/>
              <a:gd name="connsiteX9" fmla="*/ 197722 w 502956"/>
              <a:gd name="connsiteY9" fmla="*/ 69998 h 1130358"/>
              <a:gd name="connsiteX10" fmla="*/ 259103 w 502956"/>
              <a:gd name="connsiteY10" fmla="*/ 2538 h 1130358"/>
              <a:gd name="connsiteX11" fmla="*/ 400281 w 502956"/>
              <a:gd name="connsiteY11" fmla="*/ 50144 h 1130358"/>
              <a:gd name="connsiteX12" fmla="*/ 425949 w 502956"/>
              <a:gd name="connsiteY12" fmla="*/ 208830 h 1130358"/>
              <a:gd name="connsiteX13" fmla="*/ 426103 w 502956"/>
              <a:gd name="connsiteY13" fmla="*/ 211479 h 1130358"/>
              <a:gd name="connsiteX14" fmla="*/ 446848 w 502956"/>
              <a:gd name="connsiteY14" fmla="*/ 150563 h 1130358"/>
              <a:gd name="connsiteX15" fmla="*/ 454414 w 502956"/>
              <a:gd name="connsiteY15" fmla="*/ 277378 h 1130358"/>
              <a:gd name="connsiteX16" fmla="*/ 438784 w 502956"/>
              <a:gd name="connsiteY16" fmla="*/ 430990 h 1130358"/>
              <a:gd name="connsiteX17" fmla="*/ 477288 w 502956"/>
              <a:gd name="connsiteY17" fmla="*/ 557939 h 1130358"/>
              <a:gd name="connsiteX18" fmla="*/ 502956 w 502956"/>
              <a:gd name="connsiteY18" fmla="*/ 795968 h 1130358"/>
              <a:gd name="connsiteX19" fmla="*/ 451618 w 502956"/>
              <a:gd name="connsiteY19" fmla="*/ 1002260 h 1130358"/>
              <a:gd name="connsiteX20" fmla="*/ 350284 w 502956"/>
              <a:gd name="connsiteY20" fmla="*/ 1121862 h 1130358"/>
              <a:gd name="connsiteX0" fmla="*/ 350284 w 503566"/>
              <a:gd name="connsiteY0" fmla="*/ 1121862 h 1130358"/>
              <a:gd name="connsiteX1" fmla="*/ 196939 w 503566"/>
              <a:gd name="connsiteY1" fmla="*/ 1089508 h 1130358"/>
              <a:gd name="connsiteX2" fmla="*/ 157599 w 503566"/>
              <a:gd name="connsiteY2" fmla="*/ 949369 h 1130358"/>
              <a:gd name="connsiteX3" fmla="*/ 92256 w 503566"/>
              <a:gd name="connsiteY3" fmla="*/ 875311 h 1130358"/>
              <a:gd name="connsiteX4" fmla="*/ 114701 w 503566"/>
              <a:gd name="connsiteY4" fmla="*/ 708805 h 1130358"/>
              <a:gd name="connsiteX5" fmla="*/ 84459 w 503566"/>
              <a:gd name="connsiteY5" fmla="*/ 667509 h 1130358"/>
              <a:gd name="connsiteX6" fmla="*/ 59687 w 503566"/>
              <a:gd name="connsiteY6" fmla="*/ 580813 h 1130358"/>
              <a:gd name="connsiteX7" fmla="*/ 6285 w 503566"/>
              <a:gd name="connsiteY7" fmla="*/ 341168 h 1130358"/>
              <a:gd name="connsiteX8" fmla="*/ 37169 w 503566"/>
              <a:gd name="connsiteY8" fmla="*/ 125052 h 1130358"/>
              <a:gd name="connsiteX9" fmla="*/ 197722 w 503566"/>
              <a:gd name="connsiteY9" fmla="*/ 69998 h 1130358"/>
              <a:gd name="connsiteX10" fmla="*/ 259103 w 503566"/>
              <a:gd name="connsiteY10" fmla="*/ 2538 h 1130358"/>
              <a:gd name="connsiteX11" fmla="*/ 400281 w 503566"/>
              <a:gd name="connsiteY11" fmla="*/ 50144 h 1130358"/>
              <a:gd name="connsiteX12" fmla="*/ 425949 w 503566"/>
              <a:gd name="connsiteY12" fmla="*/ 208830 h 1130358"/>
              <a:gd name="connsiteX13" fmla="*/ 426103 w 503566"/>
              <a:gd name="connsiteY13" fmla="*/ 211479 h 1130358"/>
              <a:gd name="connsiteX14" fmla="*/ 446848 w 503566"/>
              <a:gd name="connsiteY14" fmla="*/ 150563 h 1130358"/>
              <a:gd name="connsiteX15" fmla="*/ 454414 w 503566"/>
              <a:gd name="connsiteY15" fmla="*/ 277378 h 1130358"/>
              <a:gd name="connsiteX16" fmla="*/ 438784 w 503566"/>
              <a:gd name="connsiteY16" fmla="*/ 430990 h 1130358"/>
              <a:gd name="connsiteX17" fmla="*/ 477288 w 503566"/>
              <a:gd name="connsiteY17" fmla="*/ 557939 h 1130358"/>
              <a:gd name="connsiteX18" fmla="*/ 502956 w 503566"/>
              <a:gd name="connsiteY18" fmla="*/ 795968 h 1130358"/>
              <a:gd name="connsiteX19" fmla="*/ 451618 w 503566"/>
              <a:gd name="connsiteY19" fmla="*/ 1002260 h 1130358"/>
              <a:gd name="connsiteX20" fmla="*/ 350284 w 503566"/>
              <a:gd name="connsiteY20" fmla="*/ 1121862 h 1130358"/>
              <a:gd name="connsiteX0" fmla="*/ 350284 w 503566"/>
              <a:gd name="connsiteY0" fmla="*/ 1121862 h 1130358"/>
              <a:gd name="connsiteX1" fmla="*/ 196939 w 503566"/>
              <a:gd name="connsiteY1" fmla="*/ 1089508 h 1130358"/>
              <a:gd name="connsiteX2" fmla="*/ 157599 w 503566"/>
              <a:gd name="connsiteY2" fmla="*/ 949369 h 1130358"/>
              <a:gd name="connsiteX3" fmla="*/ 92256 w 503566"/>
              <a:gd name="connsiteY3" fmla="*/ 875311 h 1130358"/>
              <a:gd name="connsiteX4" fmla="*/ 114701 w 503566"/>
              <a:gd name="connsiteY4" fmla="*/ 708805 h 1130358"/>
              <a:gd name="connsiteX5" fmla="*/ 84459 w 503566"/>
              <a:gd name="connsiteY5" fmla="*/ 667509 h 1130358"/>
              <a:gd name="connsiteX6" fmla="*/ 59687 w 503566"/>
              <a:gd name="connsiteY6" fmla="*/ 580813 h 1130358"/>
              <a:gd name="connsiteX7" fmla="*/ 6285 w 503566"/>
              <a:gd name="connsiteY7" fmla="*/ 341168 h 1130358"/>
              <a:gd name="connsiteX8" fmla="*/ 37169 w 503566"/>
              <a:gd name="connsiteY8" fmla="*/ 125052 h 1130358"/>
              <a:gd name="connsiteX9" fmla="*/ 197722 w 503566"/>
              <a:gd name="connsiteY9" fmla="*/ 69998 h 1130358"/>
              <a:gd name="connsiteX10" fmla="*/ 259103 w 503566"/>
              <a:gd name="connsiteY10" fmla="*/ 2538 h 1130358"/>
              <a:gd name="connsiteX11" fmla="*/ 400281 w 503566"/>
              <a:gd name="connsiteY11" fmla="*/ 50144 h 1130358"/>
              <a:gd name="connsiteX12" fmla="*/ 425949 w 503566"/>
              <a:gd name="connsiteY12" fmla="*/ 208830 h 1130358"/>
              <a:gd name="connsiteX13" fmla="*/ 426103 w 503566"/>
              <a:gd name="connsiteY13" fmla="*/ 211479 h 1130358"/>
              <a:gd name="connsiteX14" fmla="*/ 446848 w 503566"/>
              <a:gd name="connsiteY14" fmla="*/ 150563 h 1130358"/>
              <a:gd name="connsiteX15" fmla="*/ 454414 w 503566"/>
              <a:gd name="connsiteY15" fmla="*/ 277378 h 1130358"/>
              <a:gd name="connsiteX16" fmla="*/ 438784 w 503566"/>
              <a:gd name="connsiteY16" fmla="*/ 430990 h 1130358"/>
              <a:gd name="connsiteX17" fmla="*/ 477288 w 503566"/>
              <a:gd name="connsiteY17" fmla="*/ 557939 h 1130358"/>
              <a:gd name="connsiteX18" fmla="*/ 502956 w 503566"/>
              <a:gd name="connsiteY18" fmla="*/ 795968 h 1130358"/>
              <a:gd name="connsiteX19" fmla="*/ 451618 w 503566"/>
              <a:gd name="connsiteY19" fmla="*/ 1002260 h 1130358"/>
              <a:gd name="connsiteX20" fmla="*/ 350284 w 503566"/>
              <a:gd name="connsiteY20" fmla="*/ 1121862 h 1130358"/>
              <a:gd name="connsiteX0" fmla="*/ 350284 w 503566"/>
              <a:gd name="connsiteY0" fmla="*/ 1121862 h 1130358"/>
              <a:gd name="connsiteX1" fmla="*/ 196939 w 503566"/>
              <a:gd name="connsiteY1" fmla="*/ 1089508 h 1130358"/>
              <a:gd name="connsiteX2" fmla="*/ 157599 w 503566"/>
              <a:gd name="connsiteY2" fmla="*/ 949369 h 1130358"/>
              <a:gd name="connsiteX3" fmla="*/ 92256 w 503566"/>
              <a:gd name="connsiteY3" fmla="*/ 875311 h 1130358"/>
              <a:gd name="connsiteX4" fmla="*/ 114701 w 503566"/>
              <a:gd name="connsiteY4" fmla="*/ 708805 h 1130358"/>
              <a:gd name="connsiteX5" fmla="*/ 84459 w 503566"/>
              <a:gd name="connsiteY5" fmla="*/ 667509 h 1130358"/>
              <a:gd name="connsiteX6" fmla="*/ 59687 w 503566"/>
              <a:gd name="connsiteY6" fmla="*/ 580813 h 1130358"/>
              <a:gd name="connsiteX7" fmla="*/ 6285 w 503566"/>
              <a:gd name="connsiteY7" fmla="*/ 341168 h 1130358"/>
              <a:gd name="connsiteX8" fmla="*/ 37169 w 503566"/>
              <a:gd name="connsiteY8" fmla="*/ 125052 h 1130358"/>
              <a:gd name="connsiteX9" fmla="*/ 197722 w 503566"/>
              <a:gd name="connsiteY9" fmla="*/ 69998 h 1130358"/>
              <a:gd name="connsiteX10" fmla="*/ 259103 w 503566"/>
              <a:gd name="connsiteY10" fmla="*/ 2538 h 1130358"/>
              <a:gd name="connsiteX11" fmla="*/ 400281 w 503566"/>
              <a:gd name="connsiteY11" fmla="*/ 50144 h 1130358"/>
              <a:gd name="connsiteX12" fmla="*/ 425949 w 503566"/>
              <a:gd name="connsiteY12" fmla="*/ 208830 h 1130358"/>
              <a:gd name="connsiteX13" fmla="*/ 426103 w 503566"/>
              <a:gd name="connsiteY13" fmla="*/ 211479 h 1130358"/>
              <a:gd name="connsiteX14" fmla="*/ 446848 w 503566"/>
              <a:gd name="connsiteY14" fmla="*/ 150563 h 1130358"/>
              <a:gd name="connsiteX15" fmla="*/ 454414 w 503566"/>
              <a:gd name="connsiteY15" fmla="*/ 277378 h 1130358"/>
              <a:gd name="connsiteX16" fmla="*/ 438784 w 503566"/>
              <a:gd name="connsiteY16" fmla="*/ 430990 h 1130358"/>
              <a:gd name="connsiteX17" fmla="*/ 477288 w 503566"/>
              <a:gd name="connsiteY17" fmla="*/ 557939 h 1130358"/>
              <a:gd name="connsiteX18" fmla="*/ 502956 w 503566"/>
              <a:gd name="connsiteY18" fmla="*/ 795968 h 1130358"/>
              <a:gd name="connsiteX19" fmla="*/ 451618 w 503566"/>
              <a:gd name="connsiteY19" fmla="*/ 1002260 h 1130358"/>
              <a:gd name="connsiteX20" fmla="*/ 350284 w 503566"/>
              <a:gd name="connsiteY20" fmla="*/ 1121862 h 1130358"/>
              <a:gd name="connsiteX0" fmla="*/ 350284 w 503566"/>
              <a:gd name="connsiteY0" fmla="*/ 1121862 h 1125218"/>
              <a:gd name="connsiteX1" fmla="*/ 196939 w 503566"/>
              <a:gd name="connsiteY1" fmla="*/ 1089508 h 1125218"/>
              <a:gd name="connsiteX2" fmla="*/ 107953 w 503566"/>
              <a:gd name="connsiteY2" fmla="*/ 1061288 h 1125218"/>
              <a:gd name="connsiteX3" fmla="*/ 92256 w 503566"/>
              <a:gd name="connsiteY3" fmla="*/ 875311 h 1125218"/>
              <a:gd name="connsiteX4" fmla="*/ 114701 w 503566"/>
              <a:gd name="connsiteY4" fmla="*/ 708805 h 1125218"/>
              <a:gd name="connsiteX5" fmla="*/ 84459 w 503566"/>
              <a:gd name="connsiteY5" fmla="*/ 667509 h 1125218"/>
              <a:gd name="connsiteX6" fmla="*/ 59687 w 503566"/>
              <a:gd name="connsiteY6" fmla="*/ 580813 h 1125218"/>
              <a:gd name="connsiteX7" fmla="*/ 6285 w 503566"/>
              <a:gd name="connsiteY7" fmla="*/ 341168 h 1125218"/>
              <a:gd name="connsiteX8" fmla="*/ 37169 w 503566"/>
              <a:gd name="connsiteY8" fmla="*/ 125052 h 1125218"/>
              <a:gd name="connsiteX9" fmla="*/ 197722 w 503566"/>
              <a:gd name="connsiteY9" fmla="*/ 69998 h 1125218"/>
              <a:gd name="connsiteX10" fmla="*/ 259103 w 503566"/>
              <a:gd name="connsiteY10" fmla="*/ 2538 h 1125218"/>
              <a:gd name="connsiteX11" fmla="*/ 400281 w 503566"/>
              <a:gd name="connsiteY11" fmla="*/ 50144 h 1125218"/>
              <a:gd name="connsiteX12" fmla="*/ 425949 w 503566"/>
              <a:gd name="connsiteY12" fmla="*/ 208830 h 1125218"/>
              <a:gd name="connsiteX13" fmla="*/ 426103 w 503566"/>
              <a:gd name="connsiteY13" fmla="*/ 211479 h 1125218"/>
              <a:gd name="connsiteX14" fmla="*/ 446848 w 503566"/>
              <a:gd name="connsiteY14" fmla="*/ 150563 h 1125218"/>
              <a:gd name="connsiteX15" fmla="*/ 454414 w 503566"/>
              <a:gd name="connsiteY15" fmla="*/ 277378 h 1125218"/>
              <a:gd name="connsiteX16" fmla="*/ 438784 w 503566"/>
              <a:gd name="connsiteY16" fmla="*/ 430990 h 1125218"/>
              <a:gd name="connsiteX17" fmla="*/ 477288 w 503566"/>
              <a:gd name="connsiteY17" fmla="*/ 557939 h 1125218"/>
              <a:gd name="connsiteX18" fmla="*/ 502956 w 503566"/>
              <a:gd name="connsiteY18" fmla="*/ 795968 h 1125218"/>
              <a:gd name="connsiteX19" fmla="*/ 451618 w 503566"/>
              <a:gd name="connsiteY19" fmla="*/ 1002260 h 1125218"/>
              <a:gd name="connsiteX20" fmla="*/ 350284 w 503566"/>
              <a:gd name="connsiteY20" fmla="*/ 1121862 h 1125218"/>
              <a:gd name="connsiteX0" fmla="*/ 350284 w 503566"/>
              <a:gd name="connsiteY0" fmla="*/ 1121862 h 1125218"/>
              <a:gd name="connsiteX1" fmla="*/ 196939 w 503566"/>
              <a:gd name="connsiteY1" fmla="*/ 1089508 h 1125218"/>
              <a:gd name="connsiteX2" fmla="*/ 107953 w 503566"/>
              <a:gd name="connsiteY2" fmla="*/ 1061288 h 1125218"/>
              <a:gd name="connsiteX3" fmla="*/ 92256 w 503566"/>
              <a:gd name="connsiteY3" fmla="*/ 875311 h 1125218"/>
              <a:gd name="connsiteX4" fmla="*/ 97179 w 503566"/>
              <a:gd name="connsiteY4" fmla="*/ 737380 h 1125218"/>
              <a:gd name="connsiteX5" fmla="*/ 84459 w 503566"/>
              <a:gd name="connsiteY5" fmla="*/ 667509 h 1125218"/>
              <a:gd name="connsiteX6" fmla="*/ 59687 w 503566"/>
              <a:gd name="connsiteY6" fmla="*/ 580813 h 1125218"/>
              <a:gd name="connsiteX7" fmla="*/ 6285 w 503566"/>
              <a:gd name="connsiteY7" fmla="*/ 341168 h 1125218"/>
              <a:gd name="connsiteX8" fmla="*/ 37169 w 503566"/>
              <a:gd name="connsiteY8" fmla="*/ 125052 h 1125218"/>
              <a:gd name="connsiteX9" fmla="*/ 197722 w 503566"/>
              <a:gd name="connsiteY9" fmla="*/ 69998 h 1125218"/>
              <a:gd name="connsiteX10" fmla="*/ 259103 w 503566"/>
              <a:gd name="connsiteY10" fmla="*/ 2538 h 1125218"/>
              <a:gd name="connsiteX11" fmla="*/ 400281 w 503566"/>
              <a:gd name="connsiteY11" fmla="*/ 50144 h 1125218"/>
              <a:gd name="connsiteX12" fmla="*/ 425949 w 503566"/>
              <a:gd name="connsiteY12" fmla="*/ 208830 h 1125218"/>
              <a:gd name="connsiteX13" fmla="*/ 426103 w 503566"/>
              <a:gd name="connsiteY13" fmla="*/ 211479 h 1125218"/>
              <a:gd name="connsiteX14" fmla="*/ 446848 w 503566"/>
              <a:gd name="connsiteY14" fmla="*/ 150563 h 1125218"/>
              <a:gd name="connsiteX15" fmla="*/ 454414 w 503566"/>
              <a:gd name="connsiteY15" fmla="*/ 277378 h 1125218"/>
              <a:gd name="connsiteX16" fmla="*/ 438784 w 503566"/>
              <a:gd name="connsiteY16" fmla="*/ 430990 h 1125218"/>
              <a:gd name="connsiteX17" fmla="*/ 477288 w 503566"/>
              <a:gd name="connsiteY17" fmla="*/ 557939 h 1125218"/>
              <a:gd name="connsiteX18" fmla="*/ 502956 w 503566"/>
              <a:gd name="connsiteY18" fmla="*/ 795968 h 1125218"/>
              <a:gd name="connsiteX19" fmla="*/ 451618 w 503566"/>
              <a:gd name="connsiteY19" fmla="*/ 1002260 h 1125218"/>
              <a:gd name="connsiteX20" fmla="*/ 350284 w 503566"/>
              <a:gd name="connsiteY20" fmla="*/ 1121862 h 1125218"/>
              <a:gd name="connsiteX0" fmla="*/ 350284 w 503566"/>
              <a:gd name="connsiteY0" fmla="*/ 1121862 h 1125218"/>
              <a:gd name="connsiteX1" fmla="*/ 196939 w 503566"/>
              <a:gd name="connsiteY1" fmla="*/ 1089508 h 1125218"/>
              <a:gd name="connsiteX2" fmla="*/ 107953 w 503566"/>
              <a:gd name="connsiteY2" fmla="*/ 1061288 h 1125218"/>
              <a:gd name="connsiteX3" fmla="*/ 92256 w 503566"/>
              <a:gd name="connsiteY3" fmla="*/ 875311 h 1125218"/>
              <a:gd name="connsiteX4" fmla="*/ 97179 w 503566"/>
              <a:gd name="connsiteY4" fmla="*/ 737380 h 1125218"/>
              <a:gd name="connsiteX5" fmla="*/ 84459 w 503566"/>
              <a:gd name="connsiteY5" fmla="*/ 667509 h 1125218"/>
              <a:gd name="connsiteX6" fmla="*/ 59687 w 503566"/>
              <a:gd name="connsiteY6" fmla="*/ 580813 h 1125218"/>
              <a:gd name="connsiteX7" fmla="*/ 6285 w 503566"/>
              <a:gd name="connsiteY7" fmla="*/ 341168 h 1125218"/>
              <a:gd name="connsiteX8" fmla="*/ 37169 w 503566"/>
              <a:gd name="connsiteY8" fmla="*/ 125052 h 1125218"/>
              <a:gd name="connsiteX9" fmla="*/ 197722 w 503566"/>
              <a:gd name="connsiteY9" fmla="*/ 69998 h 1125218"/>
              <a:gd name="connsiteX10" fmla="*/ 259103 w 503566"/>
              <a:gd name="connsiteY10" fmla="*/ 2538 h 1125218"/>
              <a:gd name="connsiteX11" fmla="*/ 400281 w 503566"/>
              <a:gd name="connsiteY11" fmla="*/ 50144 h 1125218"/>
              <a:gd name="connsiteX12" fmla="*/ 425949 w 503566"/>
              <a:gd name="connsiteY12" fmla="*/ 208830 h 1125218"/>
              <a:gd name="connsiteX13" fmla="*/ 426103 w 503566"/>
              <a:gd name="connsiteY13" fmla="*/ 211479 h 1125218"/>
              <a:gd name="connsiteX14" fmla="*/ 446848 w 503566"/>
              <a:gd name="connsiteY14" fmla="*/ 150563 h 1125218"/>
              <a:gd name="connsiteX15" fmla="*/ 454414 w 503566"/>
              <a:gd name="connsiteY15" fmla="*/ 277378 h 1125218"/>
              <a:gd name="connsiteX16" fmla="*/ 438784 w 503566"/>
              <a:gd name="connsiteY16" fmla="*/ 430990 h 1125218"/>
              <a:gd name="connsiteX17" fmla="*/ 477288 w 503566"/>
              <a:gd name="connsiteY17" fmla="*/ 557939 h 1125218"/>
              <a:gd name="connsiteX18" fmla="*/ 502956 w 503566"/>
              <a:gd name="connsiteY18" fmla="*/ 795968 h 1125218"/>
              <a:gd name="connsiteX19" fmla="*/ 451618 w 503566"/>
              <a:gd name="connsiteY19" fmla="*/ 1002260 h 1125218"/>
              <a:gd name="connsiteX20" fmla="*/ 350284 w 503566"/>
              <a:gd name="connsiteY20" fmla="*/ 1121862 h 1125218"/>
              <a:gd name="connsiteX0" fmla="*/ 350284 w 503566"/>
              <a:gd name="connsiteY0" fmla="*/ 1121862 h 1125218"/>
              <a:gd name="connsiteX1" fmla="*/ 196939 w 503566"/>
              <a:gd name="connsiteY1" fmla="*/ 1089508 h 1125218"/>
              <a:gd name="connsiteX2" fmla="*/ 107953 w 503566"/>
              <a:gd name="connsiteY2" fmla="*/ 1061288 h 1125218"/>
              <a:gd name="connsiteX3" fmla="*/ 92256 w 503566"/>
              <a:gd name="connsiteY3" fmla="*/ 875311 h 1125218"/>
              <a:gd name="connsiteX4" fmla="*/ 97179 w 503566"/>
              <a:gd name="connsiteY4" fmla="*/ 737380 h 1125218"/>
              <a:gd name="connsiteX5" fmla="*/ 87379 w 503566"/>
              <a:gd name="connsiteY5" fmla="*/ 643696 h 1125218"/>
              <a:gd name="connsiteX6" fmla="*/ 59687 w 503566"/>
              <a:gd name="connsiteY6" fmla="*/ 580813 h 1125218"/>
              <a:gd name="connsiteX7" fmla="*/ 6285 w 503566"/>
              <a:gd name="connsiteY7" fmla="*/ 341168 h 1125218"/>
              <a:gd name="connsiteX8" fmla="*/ 37169 w 503566"/>
              <a:gd name="connsiteY8" fmla="*/ 125052 h 1125218"/>
              <a:gd name="connsiteX9" fmla="*/ 197722 w 503566"/>
              <a:gd name="connsiteY9" fmla="*/ 69998 h 1125218"/>
              <a:gd name="connsiteX10" fmla="*/ 259103 w 503566"/>
              <a:gd name="connsiteY10" fmla="*/ 2538 h 1125218"/>
              <a:gd name="connsiteX11" fmla="*/ 400281 w 503566"/>
              <a:gd name="connsiteY11" fmla="*/ 50144 h 1125218"/>
              <a:gd name="connsiteX12" fmla="*/ 425949 w 503566"/>
              <a:gd name="connsiteY12" fmla="*/ 208830 h 1125218"/>
              <a:gd name="connsiteX13" fmla="*/ 426103 w 503566"/>
              <a:gd name="connsiteY13" fmla="*/ 211479 h 1125218"/>
              <a:gd name="connsiteX14" fmla="*/ 446848 w 503566"/>
              <a:gd name="connsiteY14" fmla="*/ 150563 h 1125218"/>
              <a:gd name="connsiteX15" fmla="*/ 454414 w 503566"/>
              <a:gd name="connsiteY15" fmla="*/ 277378 h 1125218"/>
              <a:gd name="connsiteX16" fmla="*/ 438784 w 503566"/>
              <a:gd name="connsiteY16" fmla="*/ 430990 h 1125218"/>
              <a:gd name="connsiteX17" fmla="*/ 477288 w 503566"/>
              <a:gd name="connsiteY17" fmla="*/ 557939 h 1125218"/>
              <a:gd name="connsiteX18" fmla="*/ 502956 w 503566"/>
              <a:gd name="connsiteY18" fmla="*/ 795968 h 1125218"/>
              <a:gd name="connsiteX19" fmla="*/ 451618 w 503566"/>
              <a:gd name="connsiteY19" fmla="*/ 1002260 h 1125218"/>
              <a:gd name="connsiteX20" fmla="*/ 350284 w 503566"/>
              <a:gd name="connsiteY20" fmla="*/ 1121862 h 1125218"/>
              <a:gd name="connsiteX0" fmla="*/ 350284 w 503566"/>
              <a:gd name="connsiteY0" fmla="*/ 1121862 h 1124648"/>
              <a:gd name="connsiteX1" fmla="*/ 196939 w 503566"/>
              <a:gd name="connsiteY1" fmla="*/ 1089508 h 1124648"/>
              <a:gd name="connsiteX2" fmla="*/ 102111 w 503566"/>
              <a:gd name="connsiteY2" fmla="*/ 1123200 h 1124648"/>
              <a:gd name="connsiteX3" fmla="*/ 92256 w 503566"/>
              <a:gd name="connsiteY3" fmla="*/ 875311 h 1124648"/>
              <a:gd name="connsiteX4" fmla="*/ 97179 w 503566"/>
              <a:gd name="connsiteY4" fmla="*/ 737380 h 1124648"/>
              <a:gd name="connsiteX5" fmla="*/ 87379 w 503566"/>
              <a:gd name="connsiteY5" fmla="*/ 643696 h 1124648"/>
              <a:gd name="connsiteX6" fmla="*/ 59687 w 503566"/>
              <a:gd name="connsiteY6" fmla="*/ 580813 h 1124648"/>
              <a:gd name="connsiteX7" fmla="*/ 6285 w 503566"/>
              <a:gd name="connsiteY7" fmla="*/ 341168 h 1124648"/>
              <a:gd name="connsiteX8" fmla="*/ 37169 w 503566"/>
              <a:gd name="connsiteY8" fmla="*/ 125052 h 1124648"/>
              <a:gd name="connsiteX9" fmla="*/ 197722 w 503566"/>
              <a:gd name="connsiteY9" fmla="*/ 69998 h 1124648"/>
              <a:gd name="connsiteX10" fmla="*/ 259103 w 503566"/>
              <a:gd name="connsiteY10" fmla="*/ 2538 h 1124648"/>
              <a:gd name="connsiteX11" fmla="*/ 400281 w 503566"/>
              <a:gd name="connsiteY11" fmla="*/ 50144 h 1124648"/>
              <a:gd name="connsiteX12" fmla="*/ 425949 w 503566"/>
              <a:gd name="connsiteY12" fmla="*/ 208830 h 1124648"/>
              <a:gd name="connsiteX13" fmla="*/ 426103 w 503566"/>
              <a:gd name="connsiteY13" fmla="*/ 211479 h 1124648"/>
              <a:gd name="connsiteX14" fmla="*/ 446848 w 503566"/>
              <a:gd name="connsiteY14" fmla="*/ 150563 h 1124648"/>
              <a:gd name="connsiteX15" fmla="*/ 454414 w 503566"/>
              <a:gd name="connsiteY15" fmla="*/ 277378 h 1124648"/>
              <a:gd name="connsiteX16" fmla="*/ 438784 w 503566"/>
              <a:gd name="connsiteY16" fmla="*/ 430990 h 1124648"/>
              <a:gd name="connsiteX17" fmla="*/ 477288 w 503566"/>
              <a:gd name="connsiteY17" fmla="*/ 557939 h 1124648"/>
              <a:gd name="connsiteX18" fmla="*/ 502956 w 503566"/>
              <a:gd name="connsiteY18" fmla="*/ 795968 h 1124648"/>
              <a:gd name="connsiteX19" fmla="*/ 451618 w 503566"/>
              <a:gd name="connsiteY19" fmla="*/ 1002260 h 1124648"/>
              <a:gd name="connsiteX20" fmla="*/ 350284 w 503566"/>
              <a:gd name="connsiteY20" fmla="*/ 1121862 h 1124648"/>
              <a:gd name="connsiteX0" fmla="*/ 350284 w 503566"/>
              <a:gd name="connsiteY0" fmla="*/ 1121862 h 1127780"/>
              <a:gd name="connsiteX1" fmla="*/ 226143 w 503566"/>
              <a:gd name="connsiteY1" fmla="*/ 1110939 h 1127780"/>
              <a:gd name="connsiteX2" fmla="*/ 102111 w 503566"/>
              <a:gd name="connsiteY2" fmla="*/ 1123200 h 1127780"/>
              <a:gd name="connsiteX3" fmla="*/ 92256 w 503566"/>
              <a:gd name="connsiteY3" fmla="*/ 875311 h 1127780"/>
              <a:gd name="connsiteX4" fmla="*/ 97179 w 503566"/>
              <a:gd name="connsiteY4" fmla="*/ 737380 h 1127780"/>
              <a:gd name="connsiteX5" fmla="*/ 87379 w 503566"/>
              <a:gd name="connsiteY5" fmla="*/ 643696 h 1127780"/>
              <a:gd name="connsiteX6" fmla="*/ 59687 w 503566"/>
              <a:gd name="connsiteY6" fmla="*/ 580813 h 1127780"/>
              <a:gd name="connsiteX7" fmla="*/ 6285 w 503566"/>
              <a:gd name="connsiteY7" fmla="*/ 341168 h 1127780"/>
              <a:gd name="connsiteX8" fmla="*/ 37169 w 503566"/>
              <a:gd name="connsiteY8" fmla="*/ 125052 h 1127780"/>
              <a:gd name="connsiteX9" fmla="*/ 197722 w 503566"/>
              <a:gd name="connsiteY9" fmla="*/ 69998 h 1127780"/>
              <a:gd name="connsiteX10" fmla="*/ 259103 w 503566"/>
              <a:gd name="connsiteY10" fmla="*/ 2538 h 1127780"/>
              <a:gd name="connsiteX11" fmla="*/ 400281 w 503566"/>
              <a:gd name="connsiteY11" fmla="*/ 50144 h 1127780"/>
              <a:gd name="connsiteX12" fmla="*/ 425949 w 503566"/>
              <a:gd name="connsiteY12" fmla="*/ 208830 h 1127780"/>
              <a:gd name="connsiteX13" fmla="*/ 426103 w 503566"/>
              <a:gd name="connsiteY13" fmla="*/ 211479 h 1127780"/>
              <a:gd name="connsiteX14" fmla="*/ 446848 w 503566"/>
              <a:gd name="connsiteY14" fmla="*/ 150563 h 1127780"/>
              <a:gd name="connsiteX15" fmla="*/ 454414 w 503566"/>
              <a:gd name="connsiteY15" fmla="*/ 277378 h 1127780"/>
              <a:gd name="connsiteX16" fmla="*/ 438784 w 503566"/>
              <a:gd name="connsiteY16" fmla="*/ 430990 h 1127780"/>
              <a:gd name="connsiteX17" fmla="*/ 477288 w 503566"/>
              <a:gd name="connsiteY17" fmla="*/ 557939 h 1127780"/>
              <a:gd name="connsiteX18" fmla="*/ 502956 w 503566"/>
              <a:gd name="connsiteY18" fmla="*/ 795968 h 1127780"/>
              <a:gd name="connsiteX19" fmla="*/ 451618 w 503566"/>
              <a:gd name="connsiteY19" fmla="*/ 1002260 h 1127780"/>
              <a:gd name="connsiteX20" fmla="*/ 350284 w 503566"/>
              <a:gd name="connsiteY20" fmla="*/ 1121862 h 1127780"/>
              <a:gd name="connsiteX0" fmla="*/ 350284 w 503566"/>
              <a:gd name="connsiteY0" fmla="*/ 1071718 h 1077636"/>
              <a:gd name="connsiteX1" fmla="*/ 226143 w 503566"/>
              <a:gd name="connsiteY1" fmla="*/ 1060795 h 1077636"/>
              <a:gd name="connsiteX2" fmla="*/ 102111 w 503566"/>
              <a:gd name="connsiteY2" fmla="*/ 1073056 h 1077636"/>
              <a:gd name="connsiteX3" fmla="*/ 92256 w 503566"/>
              <a:gd name="connsiteY3" fmla="*/ 825167 h 1077636"/>
              <a:gd name="connsiteX4" fmla="*/ 97179 w 503566"/>
              <a:gd name="connsiteY4" fmla="*/ 687236 h 1077636"/>
              <a:gd name="connsiteX5" fmla="*/ 87379 w 503566"/>
              <a:gd name="connsiteY5" fmla="*/ 593552 h 1077636"/>
              <a:gd name="connsiteX6" fmla="*/ 59687 w 503566"/>
              <a:gd name="connsiteY6" fmla="*/ 530669 h 1077636"/>
              <a:gd name="connsiteX7" fmla="*/ 6285 w 503566"/>
              <a:gd name="connsiteY7" fmla="*/ 291024 h 1077636"/>
              <a:gd name="connsiteX8" fmla="*/ 37169 w 503566"/>
              <a:gd name="connsiteY8" fmla="*/ 74908 h 1077636"/>
              <a:gd name="connsiteX9" fmla="*/ 197722 w 503566"/>
              <a:gd name="connsiteY9" fmla="*/ 19854 h 1077636"/>
              <a:gd name="connsiteX10" fmla="*/ 279544 w 503566"/>
              <a:gd name="connsiteY10" fmla="*/ 78600 h 1077636"/>
              <a:gd name="connsiteX11" fmla="*/ 400281 w 503566"/>
              <a:gd name="connsiteY11" fmla="*/ 0 h 1077636"/>
              <a:gd name="connsiteX12" fmla="*/ 425949 w 503566"/>
              <a:gd name="connsiteY12" fmla="*/ 158686 h 1077636"/>
              <a:gd name="connsiteX13" fmla="*/ 426103 w 503566"/>
              <a:gd name="connsiteY13" fmla="*/ 161335 h 1077636"/>
              <a:gd name="connsiteX14" fmla="*/ 446848 w 503566"/>
              <a:gd name="connsiteY14" fmla="*/ 100419 h 1077636"/>
              <a:gd name="connsiteX15" fmla="*/ 454414 w 503566"/>
              <a:gd name="connsiteY15" fmla="*/ 227234 h 1077636"/>
              <a:gd name="connsiteX16" fmla="*/ 438784 w 503566"/>
              <a:gd name="connsiteY16" fmla="*/ 380846 h 1077636"/>
              <a:gd name="connsiteX17" fmla="*/ 477288 w 503566"/>
              <a:gd name="connsiteY17" fmla="*/ 507795 h 1077636"/>
              <a:gd name="connsiteX18" fmla="*/ 502956 w 503566"/>
              <a:gd name="connsiteY18" fmla="*/ 745824 h 1077636"/>
              <a:gd name="connsiteX19" fmla="*/ 451618 w 503566"/>
              <a:gd name="connsiteY19" fmla="*/ 952116 h 1077636"/>
              <a:gd name="connsiteX20" fmla="*/ 350284 w 503566"/>
              <a:gd name="connsiteY20" fmla="*/ 1071718 h 1077636"/>
              <a:gd name="connsiteX0" fmla="*/ 350284 w 503566"/>
              <a:gd name="connsiteY0" fmla="*/ 1101430 h 1107348"/>
              <a:gd name="connsiteX1" fmla="*/ 226143 w 503566"/>
              <a:gd name="connsiteY1" fmla="*/ 1090507 h 1107348"/>
              <a:gd name="connsiteX2" fmla="*/ 102111 w 503566"/>
              <a:gd name="connsiteY2" fmla="*/ 1102768 h 1107348"/>
              <a:gd name="connsiteX3" fmla="*/ 92256 w 503566"/>
              <a:gd name="connsiteY3" fmla="*/ 854879 h 1107348"/>
              <a:gd name="connsiteX4" fmla="*/ 97179 w 503566"/>
              <a:gd name="connsiteY4" fmla="*/ 716948 h 1107348"/>
              <a:gd name="connsiteX5" fmla="*/ 87379 w 503566"/>
              <a:gd name="connsiteY5" fmla="*/ 623264 h 1107348"/>
              <a:gd name="connsiteX6" fmla="*/ 59687 w 503566"/>
              <a:gd name="connsiteY6" fmla="*/ 560381 h 1107348"/>
              <a:gd name="connsiteX7" fmla="*/ 6285 w 503566"/>
              <a:gd name="connsiteY7" fmla="*/ 320736 h 1107348"/>
              <a:gd name="connsiteX8" fmla="*/ 37169 w 503566"/>
              <a:gd name="connsiteY8" fmla="*/ 104620 h 1107348"/>
              <a:gd name="connsiteX9" fmla="*/ 197722 w 503566"/>
              <a:gd name="connsiteY9" fmla="*/ 49566 h 1107348"/>
              <a:gd name="connsiteX10" fmla="*/ 282464 w 503566"/>
              <a:gd name="connsiteY10" fmla="*/ 3537 h 1107348"/>
              <a:gd name="connsiteX11" fmla="*/ 400281 w 503566"/>
              <a:gd name="connsiteY11" fmla="*/ 29712 h 1107348"/>
              <a:gd name="connsiteX12" fmla="*/ 425949 w 503566"/>
              <a:gd name="connsiteY12" fmla="*/ 188398 h 1107348"/>
              <a:gd name="connsiteX13" fmla="*/ 426103 w 503566"/>
              <a:gd name="connsiteY13" fmla="*/ 191047 h 1107348"/>
              <a:gd name="connsiteX14" fmla="*/ 446848 w 503566"/>
              <a:gd name="connsiteY14" fmla="*/ 130131 h 1107348"/>
              <a:gd name="connsiteX15" fmla="*/ 454414 w 503566"/>
              <a:gd name="connsiteY15" fmla="*/ 256946 h 1107348"/>
              <a:gd name="connsiteX16" fmla="*/ 438784 w 503566"/>
              <a:gd name="connsiteY16" fmla="*/ 410558 h 1107348"/>
              <a:gd name="connsiteX17" fmla="*/ 477288 w 503566"/>
              <a:gd name="connsiteY17" fmla="*/ 537507 h 1107348"/>
              <a:gd name="connsiteX18" fmla="*/ 502956 w 503566"/>
              <a:gd name="connsiteY18" fmla="*/ 775536 h 1107348"/>
              <a:gd name="connsiteX19" fmla="*/ 451618 w 503566"/>
              <a:gd name="connsiteY19" fmla="*/ 981828 h 1107348"/>
              <a:gd name="connsiteX20" fmla="*/ 350284 w 503566"/>
              <a:gd name="connsiteY20" fmla="*/ 1101430 h 1107348"/>
              <a:gd name="connsiteX0" fmla="*/ 344692 w 497974"/>
              <a:gd name="connsiteY0" fmla="*/ 1101430 h 1107348"/>
              <a:gd name="connsiteX1" fmla="*/ 220551 w 497974"/>
              <a:gd name="connsiteY1" fmla="*/ 1090507 h 1107348"/>
              <a:gd name="connsiteX2" fmla="*/ 96519 w 497974"/>
              <a:gd name="connsiteY2" fmla="*/ 1102768 h 1107348"/>
              <a:gd name="connsiteX3" fmla="*/ 86664 w 497974"/>
              <a:gd name="connsiteY3" fmla="*/ 854879 h 1107348"/>
              <a:gd name="connsiteX4" fmla="*/ 91587 w 497974"/>
              <a:gd name="connsiteY4" fmla="*/ 716948 h 1107348"/>
              <a:gd name="connsiteX5" fmla="*/ 81787 w 497974"/>
              <a:gd name="connsiteY5" fmla="*/ 623264 h 1107348"/>
              <a:gd name="connsiteX6" fmla="*/ 54095 w 497974"/>
              <a:gd name="connsiteY6" fmla="*/ 560381 h 1107348"/>
              <a:gd name="connsiteX7" fmla="*/ 693 w 497974"/>
              <a:gd name="connsiteY7" fmla="*/ 320736 h 1107348"/>
              <a:gd name="connsiteX8" fmla="*/ 60781 w 497974"/>
              <a:gd name="connsiteY8" fmla="*/ 97477 h 1107348"/>
              <a:gd name="connsiteX9" fmla="*/ 192130 w 497974"/>
              <a:gd name="connsiteY9" fmla="*/ 49566 h 1107348"/>
              <a:gd name="connsiteX10" fmla="*/ 276872 w 497974"/>
              <a:gd name="connsiteY10" fmla="*/ 3537 h 1107348"/>
              <a:gd name="connsiteX11" fmla="*/ 394689 w 497974"/>
              <a:gd name="connsiteY11" fmla="*/ 29712 h 1107348"/>
              <a:gd name="connsiteX12" fmla="*/ 420357 w 497974"/>
              <a:gd name="connsiteY12" fmla="*/ 188398 h 1107348"/>
              <a:gd name="connsiteX13" fmla="*/ 420511 w 497974"/>
              <a:gd name="connsiteY13" fmla="*/ 191047 h 1107348"/>
              <a:gd name="connsiteX14" fmla="*/ 441256 w 497974"/>
              <a:gd name="connsiteY14" fmla="*/ 130131 h 1107348"/>
              <a:gd name="connsiteX15" fmla="*/ 448822 w 497974"/>
              <a:gd name="connsiteY15" fmla="*/ 256946 h 1107348"/>
              <a:gd name="connsiteX16" fmla="*/ 433192 w 497974"/>
              <a:gd name="connsiteY16" fmla="*/ 410558 h 1107348"/>
              <a:gd name="connsiteX17" fmla="*/ 471696 w 497974"/>
              <a:gd name="connsiteY17" fmla="*/ 537507 h 1107348"/>
              <a:gd name="connsiteX18" fmla="*/ 497364 w 497974"/>
              <a:gd name="connsiteY18" fmla="*/ 775536 h 1107348"/>
              <a:gd name="connsiteX19" fmla="*/ 446026 w 497974"/>
              <a:gd name="connsiteY19" fmla="*/ 981828 h 1107348"/>
              <a:gd name="connsiteX20" fmla="*/ 344692 w 497974"/>
              <a:gd name="connsiteY20" fmla="*/ 1101430 h 1107348"/>
              <a:gd name="connsiteX0" fmla="*/ 344692 w 498194"/>
              <a:gd name="connsiteY0" fmla="*/ 1101430 h 1107348"/>
              <a:gd name="connsiteX1" fmla="*/ 220551 w 498194"/>
              <a:gd name="connsiteY1" fmla="*/ 1090507 h 1107348"/>
              <a:gd name="connsiteX2" fmla="*/ 96519 w 498194"/>
              <a:gd name="connsiteY2" fmla="*/ 1102768 h 1107348"/>
              <a:gd name="connsiteX3" fmla="*/ 86664 w 498194"/>
              <a:gd name="connsiteY3" fmla="*/ 854879 h 1107348"/>
              <a:gd name="connsiteX4" fmla="*/ 91587 w 498194"/>
              <a:gd name="connsiteY4" fmla="*/ 716948 h 1107348"/>
              <a:gd name="connsiteX5" fmla="*/ 81787 w 498194"/>
              <a:gd name="connsiteY5" fmla="*/ 623264 h 1107348"/>
              <a:gd name="connsiteX6" fmla="*/ 54095 w 498194"/>
              <a:gd name="connsiteY6" fmla="*/ 560381 h 1107348"/>
              <a:gd name="connsiteX7" fmla="*/ 693 w 498194"/>
              <a:gd name="connsiteY7" fmla="*/ 320736 h 1107348"/>
              <a:gd name="connsiteX8" fmla="*/ 60781 w 498194"/>
              <a:gd name="connsiteY8" fmla="*/ 97477 h 1107348"/>
              <a:gd name="connsiteX9" fmla="*/ 192130 w 498194"/>
              <a:gd name="connsiteY9" fmla="*/ 49566 h 1107348"/>
              <a:gd name="connsiteX10" fmla="*/ 276872 w 498194"/>
              <a:gd name="connsiteY10" fmla="*/ 3537 h 1107348"/>
              <a:gd name="connsiteX11" fmla="*/ 394689 w 498194"/>
              <a:gd name="connsiteY11" fmla="*/ 29712 h 1107348"/>
              <a:gd name="connsiteX12" fmla="*/ 420357 w 498194"/>
              <a:gd name="connsiteY12" fmla="*/ 188398 h 1107348"/>
              <a:gd name="connsiteX13" fmla="*/ 420511 w 498194"/>
              <a:gd name="connsiteY13" fmla="*/ 191047 h 1107348"/>
              <a:gd name="connsiteX14" fmla="*/ 441256 w 498194"/>
              <a:gd name="connsiteY14" fmla="*/ 130131 h 1107348"/>
              <a:gd name="connsiteX15" fmla="*/ 448822 w 498194"/>
              <a:gd name="connsiteY15" fmla="*/ 256946 h 1107348"/>
              <a:gd name="connsiteX16" fmla="*/ 433192 w 498194"/>
              <a:gd name="connsiteY16" fmla="*/ 410558 h 1107348"/>
              <a:gd name="connsiteX17" fmla="*/ 471696 w 498194"/>
              <a:gd name="connsiteY17" fmla="*/ 537507 h 1107348"/>
              <a:gd name="connsiteX18" fmla="*/ 447761 w 498194"/>
              <a:gd name="connsiteY18" fmla="*/ 741079 h 1107348"/>
              <a:gd name="connsiteX19" fmla="*/ 497364 w 498194"/>
              <a:gd name="connsiteY19" fmla="*/ 775536 h 1107348"/>
              <a:gd name="connsiteX20" fmla="*/ 446026 w 498194"/>
              <a:gd name="connsiteY20" fmla="*/ 981828 h 1107348"/>
              <a:gd name="connsiteX21" fmla="*/ 344692 w 498194"/>
              <a:gd name="connsiteY21" fmla="*/ 1101430 h 1107348"/>
              <a:gd name="connsiteX0" fmla="*/ 344692 w 472572"/>
              <a:gd name="connsiteY0" fmla="*/ 1101430 h 1107348"/>
              <a:gd name="connsiteX1" fmla="*/ 220551 w 472572"/>
              <a:gd name="connsiteY1" fmla="*/ 1090507 h 1107348"/>
              <a:gd name="connsiteX2" fmla="*/ 96519 w 472572"/>
              <a:gd name="connsiteY2" fmla="*/ 1102768 h 1107348"/>
              <a:gd name="connsiteX3" fmla="*/ 86664 w 472572"/>
              <a:gd name="connsiteY3" fmla="*/ 854879 h 1107348"/>
              <a:gd name="connsiteX4" fmla="*/ 91587 w 472572"/>
              <a:gd name="connsiteY4" fmla="*/ 716948 h 1107348"/>
              <a:gd name="connsiteX5" fmla="*/ 81787 w 472572"/>
              <a:gd name="connsiteY5" fmla="*/ 623264 h 1107348"/>
              <a:gd name="connsiteX6" fmla="*/ 54095 w 472572"/>
              <a:gd name="connsiteY6" fmla="*/ 560381 h 1107348"/>
              <a:gd name="connsiteX7" fmla="*/ 693 w 472572"/>
              <a:gd name="connsiteY7" fmla="*/ 320736 h 1107348"/>
              <a:gd name="connsiteX8" fmla="*/ 60781 w 472572"/>
              <a:gd name="connsiteY8" fmla="*/ 97477 h 1107348"/>
              <a:gd name="connsiteX9" fmla="*/ 192130 w 472572"/>
              <a:gd name="connsiteY9" fmla="*/ 49566 h 1107348"/>
              <a:gd name="connsiteX10" fmla="*/ 276872 w 472572"/>
              <a:gd name="connsiteY10" fmla="*/ 3537 h 1107348"/>
              <a:gd name="connsiteX11" fmla="*/ 394689 w 472572"/>
              <a:gd name="connsiteY11" fmla="*/ 29712 h 1107348"/>
              <a:gd name="connsiteX12" fmla="*/ 420357 w 472572"/>
              <a:gd name="connsiteY12" fmla="*/ 188398 h 1107348"/>
              <a:gd name="connsiteX13" fmla="*/ 420511 w 472572"/>
              <a:gd name="connsiteY13" fmla="*/ 191047 h 1107348"/>
              <a:gd name="connsiteX14" fmla="*/ 441256 w 472572"/>
              <a:gd name="connsiteY14" fmla="*/ 130131 h 1107348"/>
              <a:gd name="connsiteX15" fmla="*/ 448822 w 472572"/>
              <a:gd name="connsiteY15" fmla="*/ 256946 h 1107348"/>
              <a:gd name="connsiteX16" fmla="*/ 433192 w 472572"/>
              <a:gd name="connsiteY16" fmla="*/ 410558 h 1107348"/>
              <a:gd name="connsiteX17" fmla="*/ 471696 w 472572"/>
              <a:gd name="connsiteY17" fmla="*/ 537507 h 1107348"/>
              <a:gd name="connsiteX18" fmla="*/ 447761 w 472572"/>
              <a:gd name="connsiteY18" fmla="*/ 741079 h 1107348"/>
              <a:gd name="connsiteX19" fmla="*/ 471079 w 472572"/>
              <a:gd name="connsiteY19" fmla="*/ 820780 h 1107348"/>
              <a:gd name="connsiteX20" fmla="*/ 446026 w 472572"/>
              <a:gd name="connsiteY20" fmla="*/ 981828 h 1107348"/>
              <a:gd name="connsiteX21" fmla="*/ 344692 w 472572"/>
              <a:gd name="connsiteY21" fmla="*/ 1101430 h 1107348"/>
              <a:gd name="connsiteX0" fmla="*/ 311788 w 439668"/>
              <a:gd name="connsiteY0" fmla="*/ 1101430 h 1107348"/>
              <a:gd name="connsiteX1" fmla="*/ 187647 w 439668"/>
              <a:gd name="connsiteY1" fmla="*/ 1090507 h 1107348"/>
              <a:gd name="connsiteX2" fmla="*/ 63615 w 439668"/>
              <a:gd name="connsiteY2" fmla="*/ 1102768 h 1107348"/>
              <a:gd name="connsiteX3" fmla="*/ 53760 w 439668"/>
              <a:gd name="connsiteY3" fmla="*/ 854879 h 1107348"/>
              <a:gd name="connsiteX4" fmla="*/ 58683 w 439668"/>
              <a:gd name="connsiteY4" fmla="*/ 716948 h 1107348"/>
              <a:gd name="connsiteX5" fmla="*/ 48883 w 439668"/>
              <a:gd name="connsiteY5" fmla="*/ 623264 h 1107348"/>
              <a:gd name="connsiteX6" fmla="*/ 21191 w 439668"/>
              <a:gd name="connsiteY6" fmla="*/ 560381 h 1107348"/>
              <a:gd name="connsiteX7" fmla="*/ 17436 w 439668"/>
              <a:gd name="connsiteY7" fmla="*/ 308829 h 1107348"/>
              <a:gd name="connsiteX8" fmla="*/ 27877 w 439668"/>
              <a:gd name="connsiteY8" fmla="*/ 97477 h 1107348"/>
              <a:gd name="connsiteX9" fmla="*/ 159226 w 439668"/>
              <a:gd name="connsiteY9" fmla="*/ 49566 h 1107348"/>
              <a:gd name="connsiteX10" fmla="*/ 243968 w 439668"/>
              <a:gd name="connsiteY10" fmla="*/ 3537 h 1107348"/>
              <a:gd name="connsiteX11" fmla="*/ 361785 w 439668"/>
              <a:gd name="connsiteY11" fmla="*/ 29712 h 1107348"/>
              <a:gd name="connsiteX12" fmla="*/ 387453 w 439668"/>
              <a:gd name="connsiteY12" fmla="*/ 188398 h 1107348"/>
              <a:gd name="connsiteX13" fmla="*/ 387607 w 439668"/>
              <a:gd name="connsiteY13" fmla="*/ 191047 h 1107348"/>
              <a:gd name="connsiteX14" fmla="*/ 408352 w 439668"/>
              <a:gd name="connsiteY14" fmla="*/ 130131 h 1107348"/>
              <a:gd name="connsiteX15" fmla="*/ 415918 w 439668"/>
              <a:gd name="connsiteY15" fmla="*/ 256946 h 1107348"/>
              <a:gd name="connsiteX16" fmla="*/ 400288 w 439668"/>
              <a:gd name="connsiteY16" fmla="*/ 410558 h 1107348"/>
              <a:gd name="connsiteX17" fmla="*/ 438792 w 439668"/>
              <a:gd name="connsiteY17" fmla="*/ 537507 h 1107348"/>
              <a:gd name="connsiteX18" fmla="*/ 414857 w 439668"/>
              <a:gd name="connsiteY18" fmla="*/ 741079 h 1107348"/>
              <a:gd name="connsiteX19" fmla="*/ 438175 w 439668"/>
              <a:gd name="connsiteY19" fmla="*/ 820780 h 1107348"/>
              <a:gd name="connsiteX20" fmla="*/ 413122 w 439668"/>
              <a:gd name="connsiteY20" fmla="*/ 981828 h 1107348"/>
              <a:gd name="connsiteX21" fmla="*/ 311788 w 439668"/>
              <a:gd name="connsiteY21" fmla="*/ 1101430 h 1107348"/>
              <a:gd name="connsiteX0" fmla="*/ 361856 w 489736"/>
              <a:gd name="connsiteY0" fmla="*/ 1101430 h 1107348"/>
              <a:gd name="connsiteX1" fmla="*/ 237715 w 489736"/>
              <a:gd name="connsiteY1" fmla="*/ 1090507 h 1107348"/>
              <a:gd name="connsiteX2" fmla="*/ 113683 w 489736"/>
              <a:gd name="connsiteY2" fmla="*/ 1102768 h 1107348"/>
              <a:gd name="connsiteX3" fmla="*/ 103828 w 489736"/>
              <a:gd name="connsiteY3" fmla="*/ 854879 h 1107348"/>
              <a:gd name="connsiteX4" fmla="*/ 108751 w 489736"/>
              <a:gd name="connsiteY4" fmla="*/ 716948 h 1107348"/>
              <a:gd name="connsiteX5" fmla="*/ 98951 w 489736"/>
              <a:gd name="connsiteY5" fmla="*/ 623264 h 1107348"/>
              <a:gd name="connsiteX6" fmla="*/ 71259 w 489736"/>
              <a:gd name="connsiteY6" fmla="*/ 560381 h 1107348"/>
              <a:gd name="connsiteX7" fmla="*/ 335 w 489736"/>
              <a:gd name="connsiteY7" fmla="*/ 311211 h 1107348"/>
              <a:gd name="connsiteX8" fmla="*/ 77945 w 489736"/>
              <a:gd name="connsiteY8" fmla="*/ 97477 h 1107348"/>
              <a:gd name="connsiteX9" fmla="*/ 209294 w 489736"/>
              <a:gd name="connsiteY9" fmla="*/ 49566 h 1107348"/>
              <a:gd name="connsiteX10" fmla="*/ 294036 w 489736"/>
              <a:gd name="connsiteY10" fmla="*/ 3537 h 1107348"/>
              <a:gd name="connsiteX11" fmla="*/ 411853 w 489736"/>
              <a:gd name="connsiteY11" fmla="*/ 29712 h 1107348"/>
              <a:gd name="connsiteX12" fmla="*/ 437521 w 489736"/>
              <a:gd name="connsiteY12" fmla="*/ 188398 h 1107348"/>
              <a:gd name="connsiteX13" fmla="*/ 437675 w 489736"/>
              <a:gd name="connsiteY13" fmla="*/ 191047 h 1107348"/>
              <a:gd name="connsiteX14" fmla="*/ 458420 w 489736"/>
              <a:gd name="connsiteY14" fmla="*/ 130131 h 1107348"/>
              <a:gd name="connsiteX15" fmla="*/ 465986 w 489736"/>
              <a:gd name="connsiteY15" fmla="*/ 256946 h 1107348"/>
              <a:gd name="connsiteX16" fmla="*/ 450356 w 489736"/>
              <a:gd name="connsiteY16" fmla="*/ 410558 h 1107348"/>
              <a:gd name="connsiteX17" fmla="*/ 488860 w 489736"/>
              <a:gd name="connsiteY17" fmla="*/ 537507 h 1107348"/>
              <a:gd name="connsiteX18" fmla="*/ 464925 w 489736"/>
              <a:gd name="connsiteY18" fmla="*/ 741079 h 1107348"/>
              <a:gd name="connsiteX19" fmla="*/ 488243 w 489736"/>
              <a:gd name="connsiteY19" fmla="*/ 820780 h 1107348"/>
              <a:gd name="connsiteX20" fmla="*/ 463190 w 489736"/>
              <a:gd name="connsiteY20" fmla="*/ 981828 h 1107348"/>
              <a:gd name="connsiteX21" fmla="*/ 361856 w 489736"/>
              <a:gd name="connsiteY21" fmla="*/ 1101430 h 1107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89736" h="1107348">
                <a:moveTo>
                  <a:pt x="361856" y="1101430"/>
                </a:moveTo>
                <a:cubicBezTo>
                  <a:pt x="324277" y="1119543"/>
                  <a:pt x="279077" y="1090284"/>
                  <a:pt x="237715" y="1090507"/>
                </a:cubicBezTo>
                <a:cubicBezTo>
                  <a:pt x="196353" y="1090730"/>
                  <a:pt x="143345" y="1112175"/>
                  <a:pt x="113683" y="1102768"/>
                </a:cubicBezTo>
                <a:cubicBezTo>
                  <a:pt x="96236" y="1067069"/>
                  <a:pt x="104650" y="919182"/>
                  <a:pt x="103828" y="854879"/>
                </a:cubicBezTo>
                <a:cubicBezTo>
                  <a:pt x="103006" y="790576"/>
                  <a:pt x="101269" y="772450"/>
                  <a:pt x="108751" y="716948"/>
                </a:cubicBezTo>
                <a:cubicBezTo>
                  <a:pt x="141610" y="669643"/>
                  <a:pt x="105200" y="649359"/>
                  <a:pt x="98951" y="623264"/>
                </a:cubicBezTo>
                <a:cubicBezTo>
                  <a:pt x="92702" y="597170"/>
                  <a:pt x="87695" y="612390"/>
                  <a:pt x="71259" y="560381"/>
                </a:cubicBezTo>
                <a:cubicBezTo>
                  <a:pt x="54823" y="508372"/>
                  <a:pt x="18136" y="391093"/>
                  <a:pt x="335" y="311211"/>
                </a:cubicBezTo>
                <a:cubicBezTo>
                  <a:pt x="-3418" y="235251"/>
                  <a:pt x="24427" y="115828"/>
                  <a:pt x="77945" y="97477"/>
                </a:cubicBezTo>
                <a:lnTo>
                  <a:pt x="209294" y="49566"/>
                </a:lnTo>
                <a:cubicBezTo>
                  <a:pt x="246283" y="29147"/>
                  <a:pt x="246977" y="-12332"/>
                  <a:pt x="294036" y="3537"/>
                </a:cubicBezTo>
                <a:lnTo>
                  <a:pt x="411853" y="29712"/>
                </a:lnTo>
                <a:cubicBezTo>
                  <a:pt x="458912" y="45581"/>
                  <a:pt x="433217" y="161509"/>
                  <a:pt x="437521" y="188398"/>
                </a:cubicBezTo>
                <a:cubicBezTo>
                  <a:pt x="437572" y="189281"/>
                  <a:pt x="437624" y="190164"/>
                  <a:pt x="437675" y="191047"/>
                </a:cubicBezTo>
                <a:cubicBezTo>
                  <a:pt x="444590" y="170742"/>
                  <a:pt x="453702" y="119148"/>
                  <a:pt x="458420" y="130131"/>
                </a:cubicBezTo>
                <a:cubicBezTo>
                  <a:pt x="463138" y="141114"/>
                  <a:pt x="464213" y="220662"/>
                  <a:pt x="465986" y="256946"/>
                </a:cubicBezTo>
                <a:lnTo>
                  <a:pt x="450356" y="410558"/>
                </a:lnTo>
                <a:cubicBezTo>
                  <a:pt x="445146" y="461762"/>
                  <a:pt x="486432" y="482420"/>
                  <a:pt x="488860" y="537507"/>
                </a:cubicBezTo>
                <a:cubicBezTo>
                  <a:pt x="491288" y="592594"/>
                  <a:pt x="460647" y="701408"/>
                  <a:pt x="464925" y="741079"/>
                </a:cubicBezTo>
                <a:cubicBezTo>
                  <a:pt x="469203" y="780751"/>
                  <a:pt x="496320" y="783830"/>
                  <a:pt x="488243" y="820780"/>
                </a:cubicBezTo>
                <a:cubicBezTo>
                  <a:pt x="480166" y="857730"/>
                  <a:pt x="484255" y="935053"/>
                  <a:pt x="463190" y="981828"/>
                </a:cubicBezTo>
                <a:cubicBezTo>
                  <a:pt x="442126" y="1028603"/>
                  <a:pt x="399435" y="1083317"/>
                  <a:pt x="361856" y="110143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2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B98E2A16-41DC-460C-BF9E-E55F9CA17753}"/>
              </a:ext>
            </a:extLst>
          </p:cNvPr>
          <p:cNvSpPr txBox="1"/>
          <p:nvPr/>
        </p:nvSpPr>
        <p:spPr>
          <a:xfrm>
            <a:off x="712820" y="2301996"/>
            <a:ext cx="492443" cy="11073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  <a:cs typeface="钟齐翰墨毛笔" panose="02000600000000000000" pitchFamily="2" charset="-122"/>
              </a:rPr>
              <a:t>闹元宵</a:t>
            </a:r>
          </a:p>
        </p:txBody>
      </p:sp>
    </p:spTree>
    <p:extLst>
      <p:ext uri="{BB962C8B-B14F-4D97-AF65-F5344CB8AC3E}">
        <p14:creationId xmlns:p14="http://schemas.microsoft.com/office/powerpoint/2010/main" val="35727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3246AB91-B083-4519-808A-9D8B2DF724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059" y="0"/>
            <a:ext cx="12207609" cy="6858000"/>
          </a:xfrm>
          <a:prstGeom prst="rect">
            <a:avLst/>
          </a:prstGeom>
        </p:spPr>
      </p:pic>
      <p:pic>
        <p:nvPicPr>
          <p:cNvPr id="42" name="图片 41" descr="图片包含 小狗, 就坐, 小, 动物&#10;&#10;已生成极高可信度的说明">
            <a:extLst>
              <a:ext uri="{FF2B5EF4-FFF2-40B4-BE49-F238E27FC236}">
                <a16:creationId xmlns="" xmlns:a16="http://schemas.microsoft.com/office/drawing/2014/main" id="{0889D041-1DA6-4F63-9CBD-E3DD52DB19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13489" y="3948532"/>
            <a:ext cx="2467318" cy="290946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88E41C42-46A7-457D-ADA1-2C01062CEA0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059" y="79044"/>
            <a:ext cx="2253084" cy="368169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E9B83121-73CF-45EF-9727-8379C0EC63A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60677" y="-18841"/>
            <a:ext cx="3590707" cy="3160752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AC7424E5-084E-4770-9F33-779FBD5331DD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653" y="3706590"/>
            <a:ext cx="1888909" cy="294835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="" xmlns:a16="http://schemas.microsoft.com/office/drawing/2014/main" id="{E2AE04E6-E3B2-404C-9FC0-1D38D72F6E62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076014" y="3706590"/>
            <a:ext cx="1888909" cy="294835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055605E4-C318-45E6-BE2A-799775D5A2F2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88777" y="1869465"/>
            <a:ext cx="1498458" cy="50809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0AA7BA28-B718-4037-BAFD-6474F88F7096}"/>
              </a:ext>
            </a:extLst>
          </p:cNvPr>
          <p:cNvGrpSpPr/>
          <p:nvPr/>
        </p:nvGrpSpPr>
        <p:grpSpPr>
          <a:xfrm>
            <a:off x="3525520" y="2123510"/>
            <a:ext cx="5140960" cy="1815602"/>
            <a:chOff x="3264103" y="2316079"/>
            <a:chExt cx="5663794" cy="2000248"/>
          </a:xfrm>
          <a:gradFill flip="none" rotWithShape="1">
            <a:gsLst>
              <a:gs pos="0">
                <a:srgbClr val="F35236"/>
              </a:gs>
              <a:gs pos="50000">
                <a:srgbClr val="DE3634"/>
              </a:gs>
              <a:gs pos="100000">
                <a:srgbClr val="C81932"/>
              </a:gs>
            </a:gsLst>
            <a:lin ang="2700000" scaled="1"/>
            <a:tileRect/>
          </a:gradFill>
        </p:grpSpPr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E57349F1-7E72-4606-A947-1CB860D62A57}"/>
                </a:ext>
              </a:extLst>
            </p:cNvPr>
            <p:cNvGrpSpPr/>
            <p:nvPr/>
          </p:nvGrpSpPr>
          <p:grpSpPr>
            <a:xfrm>
              <a:off x="6142278" y="2814217"/>
              <a:ext cx="1225848" cy="1296697"/>
              <a:chOff x="-6999287" y="-6503988"/>
              <a:chExt cx="3543300" cy="3748088"/>
            </a:xfrm>
            <a:grpFill/>
          </p:grpSpPr>
          <p:sp>
            <p:nvSpPr>
              <p:cNvPr id="44" name="Freeform 12">
                <a:extLst>
                  <a:ext uri="{FF2B5EF4-FFF2-40B4-BE49-F238E27FC236}">
                    <a16:creationId xmlns="" xmlns:a16="http://schemas.microsoft.com/office/drawing/2014/main" id="{0991478E-EC72-4586-B9CD-CE4FCBEDF0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6999287" y="-6503988"/>
                <a:ext cx="3317875" cy="3748088"/>
              </a:xfrm>
              <a:custGeom>
                <a:avLst/>
                <a:gdLst>
                  <a:gd name="T0" fmla="*/ 1656 w 2623"/>
                  <a:gd name="T1" fmla="*/ 1036 h 2970"/>
                  <a:gd name="T2" fmla="*/ 1205 w 2623"/>
                  <a:gd name="T3" fmla="*/ 1750 h 2970"/>
                  <a:gd name="T4" fmla="*/ 1624 w 2623"/>
                  <a:gd name="T5" fmla="*/ 1021 h 2970"/>
                  <a:gd name="T6" fmla="*/ 1641 w 2623"/>
                  <a:gd name="T7" fmla="*/ 1013 h 2970"/>
                  <a:gd name="T8" fmla="*/ 1538 w 2623"/>
                  <a:gd name="T9" fmla="*/ 871 h 2970"/>
                  <a:gd name="T10" fmla="*/ 807 w 2623"/>
                  <a:gd name="T11" fmla="*/ 1908 h 2970"/>
                  <a:gd name="T12" fmla="*/ 2038 w 2623"/>
                  <a:gd name="T13" fmla="*/ 689 h 2970"/>
                  <a:gd name="T14" fmla="*/ 1972 w 2623"/>
                  <a:gd name="T15" fmla="*/ 825 h 2970"/>
                  <a:gd name="T16" fmla="*/ 2023 w 2623"/>
                  <a:gd name="T17" fmla="*/ 680 h 2970"/>
                  <a:gd name="T18" fmla="*/ 1623 w 2623"/>
                  <a:gd name="T19" fmla="*/ 754 h 2970"/>
                  <a:gd name="T20" fmla="*/ 789 w 2623"/>
                  <a:gd name="T21" fmla="*/ 762 h 2970"/>
                  <a:gd name="T22" fmla="*/ 1696 w 2623"/>
                  <a:gd name="T23" fmla="*/ 0 h 2970"/>
                  <a:gd name="T24" fmla="*/ 1723 w 2623"/>
                  <a:gd name="T25" fmla="*/ 553 h 2970"/>
                  <a:gd name="T26" fmla="*/ 1338 w 2623"/>
                  <a:gd name="T27" fmla="*/ 1010 h 2970"/>
                  <a:gd name="T28" fmla="*/ 617 w 2623"/>
                  <a:gd name="T29" fmla="*/ 2097 h 2970"/>
                  <a:gd name="T30" fmla="*/ 1003 w 2623"/>
                  <a:gd name="T31" fmla="*/ 1020 h 2970"/>
                  <a:gd name="T32" fmla="*/ 793 w 2623"/>
                  <a:gd name="T33" fmla="*/ 300 h 2970"/>
                  <a:gd name="T34" fmla="*/ 743 w 2623"/>
                  <a:gd name="T35" fmla="*/ 22 h 2970"/>
                  <a:gd name="T36" fmla="*/ 562 w 2623"/>
                  <a:gd name="T37" fmla="*/ 250 h 2970"/>
                  <a:gd name="T38" fmla="*/ 476 w 2623"/>
                  <a:gd name="T39" fmla="*/ 569 h 2970"/>
                  <a:gd name="T40" fmla="*/ 454 w 2623"/>
                  <a:gd name="T41" fmla="*/ 734 h 2970"/>
                  <a:gd name="T42" fmla="*/ 398 w 2623"/>
                  <a:gd name="T43" fmla="*/ 1073 h 2970"/>
                  <a:gd name="T44" fmla="*/ 374 w 2623"/>
                  <a:gd name="T45" fmla="*/ 1556 h 2970"/>
                  <a:gd name="T46" fmla="*/ 300 w 2623"/>
                  <a:gd name="T47" fmla="*/ 1574 h 2970"/>
                  <a:gd name="T48" fmla="*/ 299 w 2623"/>
                  <a:gd name="T49" fmla="*/ 1572 h 2970"/>
                  <a:gd name="T50" fmla="*/ 122 w 2623"/>
                  <a:gd name="T51" fmla="*/ 922 h 2970"/>
                  <a:gd name="T52" fmla="*/ 61 w 2623"/>
                  <a:gd name="T53" fmla="*/ 970 h 2970"/>
                  <a:gd name="T54" fmla="*/ 14 w 2623"/>
                  <a:gd name="T55" fmla="*/ 1717 h 2970"/>
                  <a:gd name="T56" fmla="*/ 397 w 2623"/>
                  <a:gd name="T57" fmla="*/ 2316 h 2970"/>
                  <a:gd name="T58" fmla="*/ 699 w 2623"/>
                  <a:gd name="T59" fmla="*/ 2933 h 2970"/>
                  <a:gd name="T60" fmla="*/ 824 w 2623"/>
                  <a:gd name="T61" fmla="*/ 2970 h 2970"/>
                  <a:gd name="T62" fmla="*/ 867 w 2623"/>
                  <a:gd name="T63" fmla="*/ 2635 h 2970"/>
                  <a:gd name="T64" fmla="*/ 1037 w 2623"/>
                  <a:gd name="T65" fmla="*/ 2104 h 2970"/>
                  <a:gd name="T66" fmla="*/ 1146 w 2623"/>
                  <a:gd name="T67" fmla="*/ 2253 h 2970"/>
                  <a:gd name="T68" fmla="*/ 1222 w 2623"/>
                  <a:gd name="T69" fmla="*/ 2272 h 2970"/>
                  <a:gd name="T70" fmla="*/ 1325 w 2623"/>
                  <a:gd name="T71" fmla="*/ 2219 h 2970"/>
                  <a:gd name="T72" fmla="*/ 1327 w 2623"/>
                  <a:gd name="T73" fmla="*/ 2294 h 2970"/>
                  <a:gd name="T74" fmla="*/ 1100 w 2623"/>
                  <a:gd name="T75" fmla="*/ 2698 h 2970"/>
                  <a:gd name="T76" fmla="*/ 1676 w 2623"/>
                  <a:gd name="T77" fmla="*/ 2184 h 2970"/>
                  <a:gd name="T78" fmla="*/ 2152 w 2623"/>
                  <a:gd name="T79" fmla="*/ 1810 h 2970"/>
                  <a:gd name="T80" fmla="*/ 2218 w 2623"/>
                  <a:gd name="T81" fmla="*/ 1793 h 2970"/>
                  <a:gd name="T82" fmla="*/ 2313 w 2623"/>
                  <a:gd name="T83" fmla="*/ 1753 h 2970"/>
                  <a:gd name="T84" fmla="*/ 2398 w 2623"/>
                  <a:gd name="T85" fmla="*/ 1716 h 2970"/>
                  <a:gd name="T86" fmla="*/ 2426 w 2623"/>
                  <a:gd name="T87" fmla="*/ 1724 h 2970"/>
                  <a:gd name="T88" fmla="*/ 2623 w 2623"/>
                  <a:gd name="T89" fmla="*/ 1464 h 2970"/>
                  <a:gd name="T90" fmla="*/ 2425 w 2623"/>
                  <a:gd name="T91" fmla="*/ 1316 h 2970"/>
                  <a:gd name="T92" fmla="*/ 2330 w 2623"/>
                  <a:gd name="T93" fmla="*/ 1330 h 2970"/>
                  <a:gd name="T94" fmla="*/ 2245 w 2623"/>
                  <a:gd name="T95" fmla="*/ 1295 h 2970"/>
                  <a:gd name="T96" fmla="*/ 2173 w 2623"/>
                  <a:gd name="T97" fmla="*/ 1321 h 2970"/>
                  <a:gd name="T98" fmla="*/ 1862 w 2623"/>
                  <a:gd name="T99" fmla="*/ 1639 h 2970"/>
                  <a:gd name="T100" fmla="*/ 2029 w 2623"/>
                  <a:gd name="T101" fmla="*/ 1348 h 2970"/>
                  <a:gd name="T102" fmla="*/ 2567 w 2623"/>
                  <a:gd name="T103" fmla="*/ 633 h 2970"/>
                  <a:gd name="T104" fmla="*/ 2229 w 2623"/>
                  <a:gd name="T105" fmla="*/ 393 h 2970"/>
                  <a:gd name="T106" fmla="*/ 2150 w 2623"/>
                  <a:gd name="T107" fmla="*/ 408 h 2970"/>
                  <a:gd name="T108" fmla="*/ 2128 w 2623"/>
                  <a:gd name="T109" fmla="*/ 407 h 2970"/>
                  <a:gd name="T110" fmla="*/ 1960 w 2623"/>
                  <a:gd name="T111" fmla="*/ 483 h 2970"/>
                  <a:gd name="T112" fmla="*/ 1907 w 2623"/>
                  <a:gd name="T113" fmla="*/ 176 h 2970"/>
                  <a:gd name="T114" fmla="*/ 1696 w 2623"/>
                  <a:gd name="T115" fmla="*/ 0 h 2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23" h="2970">
                    <a:moveTo>
                      <a:pt x="1641" y="1013"/>
                    </a:moveTo>
                    <a:cubicBezTo>
                      <a:pt x="1641" y="1013"/>
                      <a:pt x="1641" y="1013"/>
                      <a:pt x="1641" y="1013"/>
                    </a:cubicBezTo>
                    <a:cubicBezTo>
                      <a:pt x="1641" y="1013"/>
                      <a:pt x="1641" y="1013"/>
                      <a:pt x="1641" y="1013"/>
                    </a:cubicBezTo>
                    <a:cubicBezTo>
                      <a:pt x="1642" y="1013"/>
                      <a:pt x="1643" y="1013"/>
                      <a:pt x="1644" y="1013"/>
                    </a:cubicBezTo>
                    <a:cubicBezTo>
                      <a:pt x="1644" y="1013"/>
                      <a:pt x="1644" y="1013"/>
                      <a:pt x="1644" y="1013"/>
                    </a:cubicBezTo>
                    <a:cubicBezTo>
                      <a:pt x="1644" y="1013"/>
                      <a:pt x="1644" y="1013"/>
                      <a:pt x="1644" y="1013"/>
                    </a:cubicBezTo>
                    <a:cubicBezTo>
                      <a:pt x="1650" y="1018"/>
                      <a:pt x="1656" y="1028"/>
                      <a:pt x="1656" y="1035"/>
                    </a:cubicBezTo>
                    <a:cubicBezTo>
                      <a:pt x="1656" y="1035"/>
                      <a:pt x="1656" y="1036"/>
                      <a:pt x="1656" y="1036"/>
                    </a:cubicBezTo>
                    <a:cubicBezTo>
                      <a:pt x="1653" y="1082"/>
                      <a:pt x="1649" y="1129"/>
                      <a:pt x="1644" y="1175"/>
                    </a:cubicBezTo>
                    <a:cubicBezTo>
                      <a:pt x="1641" y="1209"/>
                      <a:pt x="1636" y="1244"/>
                      <a:pt x="1630" y="1278"/>
                    </a:cubicBezTo>
                    <a:cubicBezTo>
                      <a:pt x="1627" y="1294"/>
                      <a:pt x="1621" y="1311"/>
                      <a:pt x="1611" y="1324"/>
                    </a:cubicBezTo>
                    <a:cubicBezTo>
                      <a:pt x="1499" y="1477"/>
                      <a:pt x="1361" y="1606"/>
                      <a:pt x="1230" y="1742"/>
                    </a:cubicBezTo>
                    <a:cubicBezTo>
                      <a:pt x="1225" y="1747"/>
                      <a:pt x="1220" y="1749"/>
                      <a:pt x="1214" y="1753"/>
                    </a:cubicBezTo>
                    <a:cubicBezTo>
                      <a:pt x="1211" y="1752"/>
                      <a:pt x="1208" y="1751"/>
                      <a:pt x="1205" y="1750"/>
                    </a:cubicBezTo>
                    <a:cubicBezTo>
                      <a:pt x="1205" y="1750"/>
                      <a:pt x="1205" y="1750"/>
                      <a:pt x="1205" y="1750"/>
                    </a:cubicBezTo>
                    <a:cubicBezTo>
                      <a:pt x="1205" y="1750"/>
                      <a:pt x="1205" y="1750"/>
                      <a:pt x="1205" y="1750"/>
                    </a:cubicBezTo>
                    <a:cubicBezTo>
                      <a:pt x="1206" y="1736"/>
                      <a:pt x="1206" y="1721"/>
                      <a:pt x="1209" y="1708"/>
                    </a:cubicBezTo>
                    <a:cubicBezTo>
                      <a:pt x="1219" y="1653"/>
                      <a:pt x="1235" y="1600"/>
                      <a:pt x="1267" y="1552"/>
                    </a:cubicBezTo>
                    <a:cubicBezTo>
                      <a:pt x="1297" y="1507"/>
                      <a:pt x="1320" y="1457"/>
                      <a:pt x="1351" y="1412"/>
                    </a:cubicBezTo>
                    <a:cubicBezTo>
                      <a:pt x="1401" y="1339"/>
                      <a:pt x="1455" y="1268"/>
                      <a:pt x="1507" y="1195"/>
                    </a:cubicBezTo>
                    <a:cubicBezTo>
                      <a:pt x="1522" y="1174"/>
                      <a:pt x="1532" y="1149"/>
                      <a:pt x="1547" y="1127"/>
                    </a:cubicBezTo>
                    <a:cubicBezTo>
                      <a:pt x="1571" y="1091"/>
                      <a:pt x="1597" y="1056"/>
                      <a:pt x="1624" y="1021"/>
                    </a:cubicBezTo>
                    <a:cubicBezTo>
                      <a:pt x="1624" y="1021"/>
                      <a:pt x="1624" y="1021"/>
                      <a:pt x="1624" y="1021"/>
                    </a:cubicBezTo>
                    <a:cubicBezTo>
                      <a:pt x="1624" y="1021"/>
                      <a:pt x="1624" y="1021"/>
                      <a:pt x="1624" y="1021"/>
                    </a:cubicBezTo>
                    <a:cubicBezTo>
                      <a:pt x="1624" y="1021"/>
                      <a:pt x="1624" y="1021"/>
                      <a:pt x="1624" y="1020"/>
                    </a:cubicBezTo>
                    <a:cubicBezTo>
                      <a:pt x="1624" y="1020"/>
                      <a:pt x="1624" y="1020"/>
                      <a:pt x="1624" y="1020"/>
                    </a:cubicBezTo>
                    <a:cubicBezTo>
                      <a:pt x="1625" y="1020"/>
                      <a:pt x="1625" y="1020"/>
                      <a:pt x="1625" y="1020"/>
                    </a:cubicBezTo>
                    <a:cubicBezTo>
                      <a:pt x="1625" y="1020"/>
                      <a:pt x="1625" y="1020"/>
                      <a:pt x="1625" y="1020"/>
                    </a:cubicBezTo>
                    <a:cubicBezTo>
                      <a:pt x="1625" y="1020"/>
                      <a:pt x="1625" y="1020"/>
                      <a:pt x="1626" y="1019"/>
                    </a:cubicBezTo>
                    <a:cubicBezTo>
                      <a:pt x="1628" y="1017"/>
                      <a:pt x="1633" y="1015"/>
                      <a:pt x="1637" y="1014"/>
                    </a:cubicBezTo>
                    <a:cubicBezTo>
                      <a:pt x="1638" y="1013"/>
                      <a:pt x="1640" y="1013"/>
                      <a:pt x="1641" y="1013"/>
                    </a:cubicBezTo>
                    <a:cubicBezTo>
                      <a:pt x="1641" y="1013"/>
                      <a:pt x="1641" y="1013"/>
                      <a:pt x="1641" y="1013"/>
                    </a:cubicBezTo>
                    <a:moveTo>
                      <a:pt x="777" y="1912"/>
                    </a:moveTo>
                    <a:cubicBezTo>
                      <a:pt x="777" y="1902"/>
                      <a:pt x="782" y="1893"/>
                      <a:pt x="786" y="1885"/>
                    </a:cubicBezTo>
                    <a:cubicBezTo>
                      <a:pt x="810" y="1839"/>
                      <a:pt x="834" y="1793"/>
                      <a:pt x="861" y="1748"/>
                    </a:cubicBezTo>
                    <a:cubicBezTo>
                      <a:pt x="919" y="1650"/>
                      <a:pt x="977" y="1551"/>
                      <a:pt x="1039" y="1456"/>
                    </a:cubicBezTo>
                    <a:cubicBezTo>
                      <a:pt x="1096" y="1369"/>
                      <a:pt x="1155" y="1284"/>
                      <a:pt x="1217" y="1201"/>
                    </a:cubicBezTo>
                    <a:cubicBezTo>
                      <a:pt x="1272" y="1128"/>
                      <a:pt x="1330" y="1056"/>
                      <a:pt x="1391" y="988"/>
                    </a:cubicBezTo>
                    <a:cubicBezTo>
                      <a:pt x="1429" y="946"/>
                      <a:pt x="1476" y="912"/>
                      <a:pt x="1520" y="874"/>
                    </a:cubicBezTo>
                    <a:cubicBezTo>
                      <a:pt x="1522" y="872"/>
                      <a:pt x="1527" y="873"/>
                      <a:pt x="1538" y="871"/>
                    </a:cubicBezTo>
                    <a:cubicBezTo>
                      <a:pt x="1538" y="871"/>
                      <a:pt x="1538" y="871"/>
                      <a:pt x="1538" y="871"/>
                    </a:cubicBezTo>
                    <a:cubicBezTo>
                      <a:pt x="1538" y="871"/>
                      <a:pt x="1538" y="871"/>
                      <a:pt x="1538" y="871"/>
                    </a:cubicBezTo>
                    <a:cubicBezTo>
                      <a:pt x="1533" y="884"/>
                      <a:pt x="1531" y="894"/>
                      <a:pt x="1525" y="900"/>
                    </a:cubicBezTo>
                    <a:cubicBezTo>
                      <a:pt x="1477" y="952"/>
                      <a:pt x="1428" y="1002"/>
                      <a:pt x="1380" y="1054"/>
                    </a:cubicBezTo>
                    <a:cubicBezTo>
                      <a:pt x="1342" y="1095"/>
                      <a:pt x="1300" y="1134"/>
                      <a:pt x="1271" y="1181"/>
                    </a:cubicBezTo>
                    <a:cubicBezTo>
                      <a:pt x="1233" y="1243"/>
                      <a:pt x="1182" y="1295"/>
                      <a:pt x="1145" y="1358"/>
                    </a:cubicBezTo>
                    <a:cubicBezTo>
                      <a:pt x="1105" y="1428"/>
                      <a:pt x="1053" y="1492"/>
                      <a:pt x="1011" y="1561"/>
                    </a:cubicBezTo>
                    <a:cubicBezTo>
                      <a:pt x="941" y="1675"/>
                      <a:pt x="875" y="1792"/>
                      <a:pt x="807" y="1908"/>
                    </a:cubicBezTo>
                    <a:cubicBezTo>
                      <a:pt x="801" y="1917"/>
                      <a:pt x="795" y="1925"/>
                      <a:pt x="787" y="1938"/>
                    </a:cubicBezTo>
                    <a:cubicBezTo>
                      <a:pt x="780" y="1929"/>
                      <a:pt x="777" y="1920"/>
                      <a:pt x="777" y="1912"/>
                    </a:cubicBezTo>
                    <a:moveTo>
                      <a:pt x="2023" y="680"/>
                    </a:moveTo>
                    <a:cubicBezTo>
                      <a:pt x="2023" y="680"/>
                      <a:pt x="2023" y="680"/>
                      <a:pt x="2023" y="680"/>
                    </a:cubicBezTo>
                    <a:cubicBezTo>
                      <a:pt x="2023" y="680"/>
                      <a:pt x="2023" y="680"/>
                      <a:pt x="2023" y="680"/>
                    </a:cubicBezTo>
                    <a:cubicBezTo>
                      <a:pt x="2028" y="680"/>
                      <a:pt x="2033" y="683"/>
                      <a:pt x="2038" y="689"/>
                    </a:cubicBezTo>
                    <a:cubicBezTo>
                      <a:pt x="2038" y="689"/>
                      <a:pt x="2038" y="689"/>
                      <a:pt x="2038" y="689"/>
                    </a:cubicBezTo>
                    <a:cubicBezTo>
                      <a:pt x="2038" y="689"/>
                      <a:pt x="2038" y="689"/>
                      <a:pt x="2038" y="689"/>
                    </a:cubicBezTo>
                    <a:cubicBezTo>
                      <a:pt x="2045" y="699"/>
                      <a:pt x="2051" y="710"/>
                      <a:pt x="2051" y="721"/>
                    </a:cubicBezTo>
                    <a:cubicBezTo>
                      <a:pt x="2051" y="726"/>
                      <a:pt x="2050" y="732"/>
                      <a:pt x="2046" y="737"/>
                    </a:cubicBezTo>
                    <a:cubicBezTo>
                      <a:pt x="2031" y="763"/>
                      <a:pt x="2015" y="789"/>
                      <a:pt x="1997" y="813"/>
                    </a:cubicBezTo>
                    <a:cubicBezTo>
                      <a:pt x="1993" y="819"/>
                      <a:pt x="1982" y="824"/>
                      <a:pt x="1973" y="824"/>
                    </a:cubicBezTo>
                    <a:cubicBezTo>
                      <a:pt x="1973" y="825"/>
                      <a:pt x="1972" y="825"/>
                      <a:pt x="1972" y="825"/>
                    </a:cubicBezTo>
                    <a:cubicBezTo>
                      <a:pt x="1972" y="825"/>
                      <a:pt x="1972" y="825"/>
                      <a:pt x="1972" y="825"/>
                    </a:cubicBezTo>
                    <a:cubicBezTo>
                      <a:pt x="1972" y="825"/>
                      <a:pt x="1972" y="825"/>
                      <a:pt x="1972" y="825"/>
                    </a:cubicBezTo>
                    <a:cubicBezTo>
                      <a:pt x="1972" y="825"/>
                      <a:pt x="1972" y="825"/>
                      <a:pt x="1972" y="825"/>
                    </a:cubicBezTo>
                    <a:cubicBezTo>
                      <a:pt x="1970" y="825"/>
                      <a:pt x="1968" y="824"/>
                      <a:pt x="1967" y="824"/>
                    </a:cubicBezTo>
                    <a:cubicBezTo>
                      <a:pt x="1967" y="824"/>
                      <a:pt x="1967" y="824"/>
                      <a:pt x="1967" y="824"/>
                    </a:cubicBezTo>
                    <a:cubicBezTo>
                      <a:pt x="1957" y="819"/>
                      <a:pt x="1952" y="805"/>
                      <a:pt x="1948" y="799"/>
                    </a:cubicBezTo>
                    <a:cubicBezTo>
                      <a:pt x="1948" y="799"/>
                      <a:pt x="1948" y="799"/>
                      <a:pt x="1948" y="799"/>
                    </a:cubicBezTo>
                    <a:cubicBezTo>
                      <a:pt x="1948" y="799"/>
                      <a:pt x="1948" y="799"/>
                      <a:pt x="1948" y="799"/>
                    </a:cubicBezTo>
                    <a:cubicBezTo>
                      <a:pt x="1955" y="748"/>
                      <a:pt x="1975" y="712"/>
                      <a:pt x="2010" y="685"/>
                    </a:cubicBezTo>
                    <a:cubicBezTo>
                      <a:pt x="2010" y="685"/>
                      <a:pt x="2010" y="685"/>
                      <a:pt x="2010" y="685"/>
                    </a:cubicBezTo>
                    <a:cubicBezTo>
                      <a:pt x="2015" y="681"/>
                      <a:pt x="2019" y="680"/>
                      <a:pt x="2023" y="680"/>
                    </a:cubicBezTo>
                    <a:cubicBezTo>
                      <a:pt x="2023" y="680"/>
                      <a:pt x="2023" y="680"/>
                      <a:pt x="2023" y="680"/>
                    </a:cubicBezTo>
                    <a:cubicBezTo>
                      <a:pt x="2023" y="680"/>
                      <a:pt x="2023" y="680"/>
                      <a:pt x="2023" y="680"/>
                    </a:cubicBezTo>
                    <a:moveTo>
                      <a:pt x="1623" y="754"/>
                    </a:moveTo>
                    <a:cubicBezTo>
                      <a:pt x="1634" y="706"/>
                      <a:pt x="1677" y="693"/>
                      <a:pt x="1706" y="667"/>
                    </a:cubicBezTo>
                    <a:cubicBezTo>
                      <a:pt x="1706" y="667"/>
                      <a:pt x="1706" y="667"/>
                      <a:pt x="1706" y="667"/>
                    </a:cubicBezTo>
                    <a:cubicBezTo>
                      <a:pt x="1706" y="667"/>
                      <a:pt x="1706" y="667"/>
                      <a:pt x="1706" y="667"/>
                    </a:cubicBezTo>
                    <a:cubicBezTo>
                      <a:pt x="1702" y="701"/>
                      <a:pt x="1658" y="746"/>
                      <a:pt x="1623" y="754"/>
                    </a:cubicBezTo>
                    <a:cubicBezTo>
                      <a:pt x="1623" y="754"/>
                      <a:pt x="1623" y="754"/>
                      <a:pt x="1623" y="754"/>
                    </a:cubicBezTo>
                    <a:cubicBezTo>
                      <a:pt x="1623" y="754"/>
                      <a:pt x="1623" y="754"/>
                      <a:pt x="1623" y="754"/>
                    </a:cubicBezTo>
                    <a:moveTo>
                      <a:pt x="655" y="1054"/>
                    </a:moveTo>
                    <a:cubicBezTo>
                      <a:pt x="655" y="1051"/>
                      <a:pt x="655" y="1048"/>
                      <a:pt x="656" y="1045"/>
                    </a:cubicBezTo>
                    <a:cubicBezTo>
                      <a:pt x="672" y="950"/>
                      <a:pt x="689" y="854"/>
                      <a:pt x="705" y="759"/>
                    </a:cubicBezTo>
                    <a:cubicBezTo>
                      <a:pt x="712" y="723"/>
                      <a:pt x="719" y="686"/>
                      <a:pt x="727" y="650"/>
                    </a:cubicBezTo>
                    <a:cubicBezTo>
                      <a:pt x="729" y="641"/>
                      <a:pt x="738" y="634"/>
                      <a:pt x="744" y="626"/>
                    </a:cubicBezTo>
                    <a:cubicBezTo>
                      <a:pt x="752" y="633"/>
                      <a:pt x="767" y="639"/>
                      <a:pt x="769" y="647"/>
                    </a:cubicBezTo>
                    <a:cubicBezTo>
                      <a:pt x="776" y="685"/>
                      <a:pt x="789" y="724"/>
                      <a:pt x="789" y="762"/>
                    </a:cubicBezTo>
                    <a:cubicBezTo>
                      <a:pt x="789" y="790"/>
                      <a:pt x="782" y="818"/>
                      <a:pt x="761" y="846"/>
                    </a:cubicBezTo>
                    <a:cubicBezTo>
                      <a:pt x="755" y="853"/>
                      <a:pt x="752" y="865"/>
                      <a:pt x="752" y="875"/>
                    </a:cubicBezTo>
                    <a:cubicBezTo>
                      <a:pt x="750" y="922"/>
                      <a:pt x="734" y="963"/>
                      <a:pt x="710" y="1002"/>
                    </a:cubicBezTo>
                    <a:cubicBezTo>
                      <a:pt x="700" y="1018"/>
                      <a:pt x="694" y="1036"/>
                      <a:pt x="685" y="1052"/>
                    </a:cubicBezTo>
                    <a:cubicBezTo>
                      <a:pt x="681" y="1059"/>
                      <a:pt x="675" y="1066"/>
                      <a:pt x="670" y="1071"/>
                    </a:cubicBezTo>
                    <a:cubicBezTo>
                      <a:pt x="658" y="1068"/>
                      <a:pt x="655" y="1061"/>
                      <a:pt x="655" y="1054"/>
                    </a:cubicBezTo>
                    <a:moveTo>
                      <a:pt x="1696" y="0"/>
                    </a:moveTo>
                    <a:cubicBezTo>
                      <a:pt x="1696" y="0"/>
                      <a:pt x="1696" y="0"/>
                      <a:pt x="1696" y="0"/>
                    </a:cubicBezTo>
                    <a:cubicBezTo>
                      <a:pt x="1678" y="0"/>
                      <a:pt x="1660" y="8"/>
                      <a:pt x="1643" y="23"/>
                    </a:cubicBezTo>
                    <a:cubicBezTo>
                      <a:pt x="1643" y="23"/>
                      <a:pt x="1643" y="23"/>
                      <a:pt x="1643" y="23"/>
                    </a:cubicBezTo>
                    <a:cubicBezTo>
                      <a:pt x="1633" y="32"/>
                      <a:pt x="1623" y="41"/>
                      <a:pt x="1613" y="50"/>
                    </a:cubicBezTo>
                    <a:cubicBezTo>
                      <a:pt x="1587" y="73"/>
                      <a:pt x="1571" y="83"/>
                      <a:pt x="1571" y="99"/>
                    </a:cubicBezTo>
                    <a:cubicBezTo>
                      <a:pt x="1571" y="112"/>
                      <a:pt x="1581" y="128"/>
                      <a:pt x="1602" y="156"/>
                    </a:cubicBezTo>
                    <a:cubicBezTo>
                      <a:pt x="1629" y="192"/>
                      <a:pt x="1658" y="227"/>
                      <a:pt x="1684" y="264"/>
                    </a:cubicBezTo>
                    <a:cubicBezTo>
                      <a:pt x="1692" y="274"/>
                      <a:pt x="1698" y="288"/>
                      <a:pt x="1700" y="300"/>
                    </a:cubicBezTo>
                    <a:cubicBezTo>
                      <a:pt x="1715" y="384"/>
                      <a:pt x="1723" y="468"/>
                      <a:pt x="1723" y="553"/>
                    </a:cubicBezTo>
                    <a:cubicBezTo>
                      <a:pt x="1723" y="557"/>
                      <a:pt x="1723" y="562"/>
                      <a:pt x="1723" y="566"/>
                    </a:cubicBezTo>
                    <a:cubicBezTo>
                      <a:pt x="1723" y="591"/>
                      <a:pt x="1715" y="609"/>
                      <a:pt x="1697" y="625"/>
                    </a:cubicBezTo>
                    <a:cubicBezTo>
                      <a:pt x="1646" y="670"/>
                      <a:pt x="1613" y="732"/>
                      <a:pt x="1555" y="770"/>
                    </a:cubicBezTo>
                    <a:cubicBezTo>
                      <a:pt x="1553" y="771"/>
                      <a:pt x="1552" y="774"/>
                      <a:pt x="1550" y="776"/>
                    </a:cubicBezTo>
                    <a:cubicBezTo>
                      <a:pt x="1517" y="812"/>
                      <a:pt x="1484" y="848"/>
                      <a:pt x="1451" y="884"/>
                    </a:cubicBezTo>
                    <a:cubicBezTo>
                      <a:pt x="1432" y="905"/>
                      <a:pt x="1410" y="924"/>
                      <a:pt x="1396" y="947"/>
                    </a:cubicBezTo>
                    <a:cubicBezTo>
                      <a:pt x="1386" y="965"/>
                      <a:pt x="1376" y="981"/>
                      <a:pt x="1359" y="992"/>
                    </a:cubicBezTo>
                    <a:cubicBezTo>
                      <a:pt x="1351" y="997"/>
                      <a:pt x="1344" y="1003"/>
                      <a:pt x="1338" y="1010"/>
                    </a:cubicBezTo>
                    <a:cubicBezTo>
                      <a:pt x="1310" y="1042"/>
                      <a:pt x="1282" y="1074"/>
                      <a:pt x="1256" y="1107"/>
                    </a:cubicBezTo>
                    <a:cubicBezTo>
                      <a:pt x="1202" y="1177"/>
                      <a:pt x="1148" y="1246"/>
                      <a:pt x="1098" y="1317"/>
                    </a:cubicBezTo>
                    <a:cubicBezTo>
                      <a:pt x="1056" y="1378"/>
                      <a:pt x="1019" y="1443"/>
                      <a:pt x="978" y="1505"/>
                    </a:cubicBezTo>
                    <a:cubicBezTo>
                      <a:pt x="912" y="1603"/>
                      <a:pt x="852" y="1704"/>
                      <a:pt x="799" y="1809"/>
                    </a:cubicBezTo>
                    <a:cubicBezTo>
                      <a:pt x="788" y="1831"/>
                      <a:pt x="776" y="1854"/>
                      <a:pt x="765" y="1876"/>
                    </a:cubicBezTo>
                    <a:cubicBezTo>
                      <a:pt x="730" y="1945"/>
                      <a:pt x="696" y="2013"/>
                      <a:pt x="660" y="2081"/>
                    </a:cubicBezTo>
                    <a:cubicBezTo>
                      <a:pt x="652" y="2097"/>
                      <a:pt x="650" y="2117"/>
                      <a:pt x="625" y="2127"/>
                    </a:cubicBezTo>
                    <a:cubicBezTo>
                      <a:pt x="622" y="2116"/>
                      <a:pt x="618" y="2107"/>
                      <a:pt x="617" y="2097"/>
                    </a:cubicBezTo>
                    <a:cubicBezTo>
                      <a:pt x="614" y="2070"/>
                      <a:pt x="614" y="2042"/>
                      <a:pt x="610" y="2014"/>
                    </a:cubicBezTo>
                    <a:cubicBezTo>
                      <a:pt x="610" y="2008"/>
                      <a:pt x="609" y="2001"/>
                      <a:pt x="609" y="1996"/>
                    </a:cubicBezTo>
                    <a:cubicBezTo>
                      <a:pt x="609" y="1968"/>
                      <a:pt x="617" y="1943"/>
                      <a:pt x="631" y="1918"/>
                    </a:cubicBezTo>
                    <a:cubicBezTo>
                      <a:pt x="670" y="1847"/>
                      <a:pt x="703" y="1773"/>
                      <a:pt x="717" y="1693"/>
                    </a:cubicBezTo>
                    <a:cubicBezTo>
                      <a:pt x="718" y="1683"/>
                      <a:pt x="722" y="1675"/>
                      <a:pt x="725" y="1666"/>
                    </a:cubicBezTo>
                    <a:cubicBezTo>
                      <a:pt x="748" y="1575"/>
                      <a:pt x="804" y="1498"/>
                      <a:pt x="827" y="1407"/>
                    </a:cubicBezTo>
                    <a:cubicBezTo>
                      <a:pt x="842" y="1350"/>
                      <a:pt x="876" y="1298"/>
                      <a:pt x="901" y="1244"/>
                    </a:cubicBezTo>
                    <a:cubicBezTo>
                      <a:pt x="935" y="1170"/>
                      <a:pt x="970" y="1095"/>
                      <a:pt x="1003" y="1020"/>
                    </a:cubicBezTo>
                    <a:cubicBezTo>
                      <a:pt x="1024" y="971"/>
                      <a:pt x="1043" y="921"/>
                      <a:pt x="1060" y="871"/>
                    </a:cubicBezTo>
                    <a:cubicBezTo>
                      <a:pt x="1071" y="841"/>
                      <a:pt x="1079" y="810"/>
                      <a:pt x="1085" y="779"/>
                    </a:cubicBezTo>
                    <a:cubicBezTo>
                      <a:pt x="1087" y="767"/>
                      <a:pt x="1088" y="755"/>
                      <a:pt x="1088" y="744"/>
                    </a:cubicBezTo>
                    <a:cubicBezTo>
                      <a:pt x="1088" y="692"/>
                      <a:pt x="1065" y="648"/>
                      <a:pt x="1030" y="606"/>
                    </a:cubicBezTo>
                    <a:cubicBezTo>
                      <a:pt x="1011" y="583"/>
                      <a:pt x="994" y="558"/>
                      <a:pt x="976" y="533"/>
                    </a:cubicBezTo>
                    <a:cubicBezTo>
                      <a:pt x="971" y="527"/>
                      <a:pt x="967" y="520"/>
                      <a:pt x="961" y="515"/>
                    </a:cubicBezTo>
                    <a:cubicBezTo>
                      <a:pt x="912" y="458"/>
                      <a:pt x="864" y="402"/>
                      <a:pt x="814" y="347"/>
                    </a:cubicBezTo>
                    <a:cubicBezTo>
                      <a:pt x="801" y="333"/>
                      <a:pt x="792" y="317"/>
                      <a:pt x="793" y="300"/>
                    </a:cubicBezTo>
                    <a:cubicBezTo>
                      <a:pt x="793" y="295"/>
                      <a:pt x="793" y="290"/>
                      <a:pt x="795" y="285"/>
                    </a:cubicBezTo>
                    <a:cubicBezTo>
                      <a:pt x="805" y="249"/>
                      <a:pt x="817" y="214"/>
                      <a:pt x="830" y="180"/>
                    </a:cubicBezTo>
                    <a:cubicBezTo>
                      <a:pt x="840" y="155"/>
                      <a:pt x="846" y="133"/>
                      <a:pt x="846" y="113"/>
                    </a:cubicBezTo>
                    <a:cubicBezTo>
                      <a:pt x="846" y="80"/>
                      <a:pt x="829" y="55"/>
                      <a:pt x="789" y="37"/>
                    </a:cubicBezTo>
                    <a:cubicBezTo>
                      <a:pt x="787" y="36"/>
                      <a:pt x="786" y="35"/>
                      <a:pt x="785" y="35"/>
                    </a:cubicBezTo>
                    <a:cubicBezTo>
                      <a:pt x="785" y="35"/>
                      <a:pt x="785" y="34"/>
                      <a:pt x="785" y="34"/>
                    </a:cubicBezTo>
                    <a:cubicBezTo>
                      <a:pt x="785" y="34"/>
                      <a:pt x="785" y="34"/>
                      <a:pt x="784" y="34"/>
                    </a:cubicBezTo>
                    <a:cubicBezTo>
                      <a:pt x="771" y="27"/>
                      <a:pt x="757" y="22"/>
                      <a:pt x="743" y="22"/>
                    </a:cubicBezTo>
                    <a:cubicBezTo>
                      <a:pt x="743" y="22"/>
                      <a:pt x="743" y="22"/>
                      <a:pt x="743" y="22"/>
                    </a:cubicBezTo>
                    <a:cubicBezTo>
                      <a:pt x="743" y="22"/>
                      <a:pt x="743" y="22"/>
                      <a:pt x="743" y="22"/>
                    </a:cubicBezTo>
                    <a:cubicBezTo>
                      <a:pt x="743" y="22"/>
                      <a:pt x="743" y="22"/>
                      <a:pt x="743" y="22"/>
                    </a:cubicBezTo>
                    <a:cubicBezTo>
                      <a:pt x="729" y="22"/>
                      <a:pt x="716" y="27"/>
                      <a:pt x="703" y="37"/>
                    </a:cubicBezTo>
                    <a:cubicBezTo>
                      <a:pt x="703" y="37"/>
                      <a:pt x="703" y="37"/>
                      <a:pt x="703" y="37"/>
                    </a:cubicBezTo>
                    <a:cubicBezTo>
                      <a:pt x="675" y="60"/>
                      <a:pt x="649" y="85"/>
                      <a:pt x="627" y="113"/>
                    </a:cubicBezTo>
                    <a:cubicBezTo>
                      <a:pt x="597" y="150"/>
                      <a:pt x="598" y="203"/>
                      <a:pt x="565" y="240"/>
                    </a:cubicBezTo>
                    <a:cubicBezTo>
                      <a:pt x="563" y="242"/>
                      <a:pt x="562" y="246"/>
                      <a:pt x="562" y="250"/>
                    </a:cubicBezTo>
                    <a:cubicBezTo>
                      <a:pt x="562" y="252"/>
                      <a:pt x="562" y="254"/>
                      <a:pt x="563" y="255"/>
                    </a:cubicBezTo>
                    <a:cubicBezTo>
                      <a:pt x="566" y="263"/>
                      <a:pt x="567" y="270"/>
                      <a:pt x="567" y="276"/>
                    </a:cubicBezTo>
                    <a:cubicBezTo>
                      <a:pt x="567" y="294"/>
                      <a:pt x="557" y="307"/>
                      <a:pt x="544" y="316"/>
                    </a:cubicBezTo>
                    <a:cubicBezTo>
                      <a:pt x="541" y="337"/>
                      <a:pt x="539" y="352"/>
                      <a:pt x="536" y="367"/>
                    </a:cubicBezTo>
                    <a:cubicBezTo>
                      <a:pt x="534" y="376"/>
                      <a:pt x="531" y="385"/>
                      <a:pt x="529" y="394"/>
                    </a:cubicBezTo>
                    <a:cubicBezTo>
                      <a:pt x="520" y="437"/>
                      <a:pt x="512" y="481"/>
                      <a:pt x="490" y="521"/>
                    </a:cubicBezTo>
                    <a:cubicBezTo>
                      <a:pt x="484" y="533"/>
                      <a:pt x="475" y="550"/>
                      <a:pt x="475" y="562"/>
                    </a:cubicBezTo>
                    <a:cubicBezTo>
                      <a:pt x="475" y="564"/>
                      <a:pt x="475" y="567"/>
                      <a:pt x="476" y="569"/>
                    </a:cubicBezTo>
                    <a:cubicBezTo>
                      <a:pt x="481" y="579"/>
                      <a:pt x="483" y="589"/>
                      <a:pt x="483" y="598"/>
                    </a:cubicBezTo>
                    <a:cubicBezTo>
                      <a:pt x="483" y="624"/>
                      <a:pt x="468" y="646"/>
                      <a:pt x="455" y="665"/>
                    </a:cubicBezTo>
                    <a:cubicBezTo>
                      <a:pt x="447" y="678"/>
                      <a:pt x="443" y="687"/>
                      <a:pt x="443" y="697"/>
                    </a:cubicBezTo>
                    <a:cubicBezTo>
                      <a:pt x="443" y="706"/>
                      <a:pt x="446" y="715"/>
                      <a:pt x="454" y="724"/>
                    </a:cubicBezTo>
                    <a:cubicBezTo>
                      <a:pt x="454" y="725"/>
                      <a:pt x="454" y="726"/>
                      <a:pt x="454" y="728"/>
                    </a:cubicBezTo>
                    <a:cubicBezTo>
                      <a:pt x="454" y="729"/>
                      <a:pt x="454" y="731"/>
                      <a:pt x="454" y="732"/>
                    </a:cubicBezTo>
                    <a:cubicBezTo>
                      <a:pt x="454" y="733"/>
                      <a:pt x="454" y="734"/>
                      <a:pt x="454" y="734"/>
                    </a:cubicBezTo>
                    <a:cubicBezTo>
                      <a:pt x="454" y="734"/>
                      <a:pt x="454" y="734"/>
                      <a:pt x="454" y="734"/>
                    </a:cubicBezTo>
                    <a:cubicBezTo>
                      <a:pt x="454" y="734"/>
                      <a:pt x="454" y="734"/>
                      <a:pt x="454" y="734"/>
                    </a:cubicBezTo>
                    <a:cubicBezTo>
                      <a:pt x="447" y="740"/>
                      <a:pt x="439" y="745"/>
                      <a:pt x="437" y="747"/>
                    </a:cubicBezTo>
                    <a:cubicBezTo>
                      <a:pt x="428" y="791"/>
                      <a:pt x="421" y="828"/>
                      <a:pt x="413" y="874"/>
                    </a:cubicBezTo>
                    <a:cubicBezTo>
                      <a:pt x="426" y="889"/>
                      <a:pt x="433" y="905"/>
                      <a:pt x="433" y="922"/>
                    </a:cubicBezTo>
                    <a:cubicBezTo>
                      <a:pt x="433" y="941"/>
                      <a:pt x="424" y="960"/>
                      <a:pt x="406" y="980"/>
                    </a:cubicBezTo>
                    <a:cubicBezTo>
                      <a:pt x="401" y="986"/>
                      <a:pt x="398" y="997"/>
                      <a:pt x="398" y="1005"/>
                    </a:cubicBezTo>
                    <a:cubicBezTo>
                      <a:pt x="398" y="1013"/>
                      <a:pt x="398" y="1022"/>
                      <a:pt x="398" y="1030"/>
                    </a:cubicBezTo>
                    <a:cubicBezTo>
                      <a:pt x="398" y="1044"/>
                      <a:pt x="398" y="1058"/>
                      <a:pt x="398" y="1073"/>
                    </a:cubicBezTo>
                    <a:cubicBezTo>
                      <a:pt x="398" y="1089"/>
                      <a:pt x="398" y="1104"/>
                      <a:pt x="397" y="1120"/>
                    </a:cubicBezTo>
                    <a:cubicBezTo>
                      <a:pt x="392" y="1190"/>
                      <a:pt x="384" y="1261"/>
                      <a:pt x="377" y="1331"/>
                    </a:cubicBezTo>
                    <a:cubicBezTo>
                      <a:pt x="376" y="1345"/>
                      <a:pt x="370" y="1359"/>
                      <a:pt x="368" y="1373"/>
                    </a:cubicBezTo>
                    <a:cubicBezTo>
                      <a:pt x="365" y="1390"/>
                      <a:pt x="359" y="1409"/>
                      <a:pt x="359" y="1426"/>
                    </a:cubicBezTo>
                    <a:cubicBezTo>
                      <a:pt x="359" y="1432"/>
                      <a:pt x="359" y="1437"/>
                      <a:pt x="362" y="1442"/>
                    </a:cubicBezTo>
                    <a:cubicBezTo>
                      <a:pt x="372" y="1467"/>
                      <a:pt x="374" y="1493"/>
                      <a:pt x="374" y="1518"/>
                    </a:cubicBezTo>
                    <a:cubicBezTo>
                      <a:pt x="374" y="1528"/>
                      <a:pt x="373" y="1538"/>
                      <a:pt x="373" y="1548"/>
                    </a:cubicBezTo>
                    <a:cubicBezTo>
                      <a:pt x="373" y="1550"/>
                      <a:pt x="373" y="1553"/>
                      <a:pt x="374" y="1556"/>
                    </a:cubicBezTo>
                    <a:cubicBezTo>
                      <a:pt x="374" y="1557"/>
                      <a:pt x="374" y="1557"/>
                      <a:pt x="374" y="1557"/>
                    </a:cubicBezTo>
                    <a:cubicBezTo>
                      <a:pt x="374" y="1586"/>
                      <a:pt x="359" y="1608"/>
                      <a:pt x="341" y="1609"/>
                    </a:cubicBezTo>
                    <a:cubicBezTo>
                      <a:pt x="341" y="1609"/>
                      <a:pt x="341" y="1609"/>
                      <a:pt x="341" y="1609"/>
                    </a:cubicBezTo>
                    <a:cubicBezTo>
                      <a:pt x="340" y="1609"/>
                      <a:pt x="340" y="1609"/>
                      <a:pt x="339" y="1609"/>
                    </a:cubicBezTo>
                    <a:cubicBezTo>
                      <a:pt x="339" y="1609"/>
                      <a:pt x="339" y="1609"/>
                      <a:pt x="339" y="1609"/>
                    </a:cubicBezTo>
                    <a:cubicBezTo>
                      <a:pt x="339" y="1609"/>
                      <a:pt x="339" y="1609"/>
                      <a:pt x="339" y="1609"/>
                    </a:cubicBezTo>
                    <a:cubicBezTo>
                      <a:pt x="339" y="1609"/>
                      <a:pt x="339" y="1609"/>
                      <a:pt x="339" y="1609"/>
                    </a:cubicBezTo>
                    <a:cubicBezTo>
                      <a:pt x="317" y="1609"/>
                      <a:pt x="307" y="1592"/>
                      <a:pt x="300" y="1574"/>
                    </a:cubicBezTo>
                    <a:cubicBezTo>
                      <a:pt x="300" y="1574"/>
                      <a:pt x="300" y="1574"/>
                      <a:pt x="300" y="1574"/>
                    </a:cubicBezTo>
                    <a:cubicBezTo>
                      <a:pt x="300" y="1574"/>
                      <a:pt x="300" y="1574"/>
                      <a:pt x="299" y="1574"/>
                    </a:cubicBezTo>
                    <a:cubicBezTo>
                      <a:pt x="299" y="1573"/>
                      <a:pt x="299" y="1573"/>
                      <a:pt x="299" y="1573"/>
                    </a:cubicBezTo>
                    <a:cubicBezTo>
                      <a:pt x="299" y="1573"/>
                      <a:pt x="299" y="1573"/>
                      <a:pt x="299" y="1573"/>
                    </a:cubicBezTo>
                    <a:cubicBezTo>
                      <a:pt x="299" y="1573"/>
                      <a:pt x="299" y="1573"/>
                      <a:pt x="299" y="1573"/>
                    </a:cubicBezTo>
                    <a:cubicBezTo>
                      <a:pt x="299" y="1573"/>
                      <a:pt x="299" y="1573"/>
                      <a:pt x="299" y="1573"/>
                    </a:cubicBezTo>
                    <a:cubicBezTo>
                      <a:pt x="299" y="1573"/>
                      <a:pt x="299" y="1572"/>
                      <a:pt x="299" y="1572"/>
                    </a:cubicBezTo>
                    <a:cubicBezTo>
                      <a:pt x="299" y="1572"/>
                      <a:pt x="299" y="1572"/>
                      <a:pt x="299" y="1572"/>
                    </a:cubicBezTo>
                    <a:cubicBezTo>
                      <a:pt x="273" y="1508"/>
                      <a:pt x="266" y="1440"/>
                      <a:pt x="260" y="1373"/>
                    </a:cubicBezTo>
                    <a:cubicBezTo>
                      <a:pt x="259" y="1355"/>
                      <a:pt x="258" y="1337"/>
                      <a:pt x="258" y="1318"/>
                    </a:cubicBezTo>
                    <a:cubicBezTo>
                      <a:pt x="258" y="1268"/>
                      <a:pt x="263" y="1217"/>
                      <a:pt x="264" y="1166"/>
                    </a:cubicBezTo>
                    <a:cubicBezTo>
                      <a:pt x="264" y="1161"/>
                      <a:pt x="264" y="1156"/>
                      <a:pt x="264" y="1151"/>
                    </a:cubicBezTo>
                    <a:cubicBezTo>
                      <a:pt x="264" y="1099"/>
                      <a:pt x="256" y="1052"/>
                      <a:pt x="208" y="1016"/>
                    </a:cubicBezTo>
                    <a:cubicBezTo>
                      <a:pt x="190" y="1003"/>
                      <a:pt x="179" y="980"/>
                      <a:pt x="165" y="960"/>
                    </a:cubicBezTo>
                    <a:cubicBezTo>
                      <a:pt x="154" y="944"/>
                      <a:pt x="145" y="926"/>
                      <a:pt x="122" y="922"/>
                    </a:cubicBezTo>
                    <a:cubicBezTo>
                      <a:pt x="122" y="922"/>
                      <a:pt x="122" y="922"/>
                      <a:pt x="122" y="922"/>
                    </a:cubicBezTo>
                    <a:cubicBezTo>
                      <a:pt x="122" y="922"/>
                      <a:pt x="122" y="922"/>
                      <a:pt x="122" y="922"/>
                    </a:cubicBezTo>
                    <a:cubicBezTo>
                      <a:pt x="119" y="922"/>
                      <a:pt x="116" y="922"/>
                      <a:pt x="113" y="922"/>
                    </a:cubicBezTo>
                    <a:cubicBezTo>
                      <a:pt x="113" y="922"/>
                      <a:pt x="113" y="922"/>
                      <a:pt x="113" y="922"/>
                    </a:cubicBezTo>
                    <a:cubicBezTo>
                      <a:pt x="113" y="922"/>
                      <a:pt x="113" y="922"/>
                      <a:pt x="113" y="922"/>
                    </a:cubicBezTo>
                    <a:cubicBezTo>
                      <a:pt x="113" y="922"/>
                      <a:pt x="113" y="922"/>
                      <a:pt x="113" y="922"/>
                    </a:cubicBezTo>
                    <a:cubicBezTo>
                      <a:pt x="88" y="922"/>
                      <a:pt x="71" y="937"/>
                      <a:pt x="62" y="969"/>
                    </a:cubicBezTo>
                    <a:cubicBezTo>
                      <a:pt x="62" y="969"/>
                      <a:pt x="62" y="969"/>
                      <a:pt x="62" y="969"/>
                    </a:cubicBezTo>
                    <a:cubicBezTo>
                      <a:pt x="62" y="969"/>
                      <a:pt x="62" y="970"/>
                      <a:pt x="61" y="970"/>
                    </a:cubicBezTo>
                    <a:cubicBezTo>
                      <a:pt x="61" y="970"/>
                      <a:pt x="61" y="971"/>
                      <a:pt x="61" y="972"/>
                    </a:cubicBezTo>
                    <a:cubicBezTo>
                      <a:pt x="51" y="1009"/>
                      <a:pt x="44" y="1047"/>
                      <a:pt x="31" y="1083"/>
                    </a:cubicBezTo>
                    <a:cubicBezTo>
                      <a:pt x="16" y="1122"/>
                      <a:pt x="14" y="1162"/>
                      <a:pt x="14" y="1203"/>
                    </a:cubicBezTo>
                    <a:cubicBezTo>
                      <a:pt x="14" y="1204"/>
                      <a:pt x="14" y="1204"/>
                      <a:pt x="14" y="1205"/>
                    </a:cubicBezTo>
                    <a:cubicBezTo>
                      <a:pt x="14" y="1300"/>
                      <a:pt x="14" y="1395"/>
                      <a:pt x="14" y="1491"/>
                    </a:cubicBezTo>
                    <a:cubicBezTo>
                      <a:pt x="14" y="1565"/>
                      <a:pt x="14" y="1639"/>
                      <a:pt x="14" y="1713"/>
                    </a:cubicBezTo>
                    <a:cubicBezTo>
                      <a:pt x="14" y="1714"/>
                      <a:pt x="14" y="1715"/>
                      <a:pt x="14" y="1715"/>
                    </a:cubicBezTo>
                    <a:cubicBezTo>
                      <a:pt x="14" y="1716"/>
                      <a:pt x="14" y="1716"/>
                      <a:pt x="14" y="1717"/>
                    </a:cubicBezTo>
                    <a:cubicBezTo>
                      <a:pt x="14" y="1732"/>
                      <a:pt x="14" y="1747"/>
                      <a:pt x="8" y="1760"/>
                    </a:cubicBezTo>
                    <a:cubicBezTo>
                      <a:pt x="3" y="1771"/>
                      <a:pt x="0" y="1781"/>
                      <a:pt x="0" y="1791"/>
                    </a:cubicBezTo>
                    <a:cubicBezTo>
                      <a:pt x="0" y="1810"/>
                      <a:pt x="9" y="1827"/>
                      <a:pt x="23" y="1844"/>
                    </a:cubicBezTo>
                    <a:cubicBezTo>
                      <a:pt x="41" y="1867"/>
                      <a:pt x="61" y="1889"/>
                      <a:pt x="63" y="1921"/>
                    </a:cubicBezTo>
                    <a:cubicBezTo>
                      <a:pt x="65" y="1953"/>
                      <a:pt x="81" y="1978"/>
                      <a:pt x="103" y="2001"/>
                    </a:cubicBezTo>
                    <a:cubicBezTo>
                      <a:pt x="161" y="2061"/>
                      <a:pt x="225" y="2111"/>
                      <a:pt x="307" y="2137"/>
                    </a:cubicBezTo>
                    <a:cubicBezTo>
                      <a:pt x="334" y="2145"/>
                      <a:pt x="363" y="2160"/>
                      <a:pt x="372" y="2191"/>
                    </a:cubicBezTo>
                    <a:cubicBezTo>
                      <a:pt x="383" y="2232"/>
                      <a:pt x="392" y="2274"/>
                      <a:pt x="397" y="2316"/>
                    </a:cubicBezTo>
                    <a:cubicBezTo>
                      <a:pt x="407" y="2391"/>
                      <a:pt x="413" y="2466"/>
                      <a:pt x="421" y="2542"/>
                    </a:cubicBezTo>
                    <a:cubicBezTo>
                      <a:pt x="422" y="2551"/>
                      <a:pt x="425" y="2560"/>
                      <a:pt x="427" y="2569"/>
                    </a:cubicBezTo>
                    <a:cubicBezTo>
                      <a:pt x="432" y="2596"/>
                      <a:pt x="438" y="2623"/>
                      <a:pt x="444" y="2651"/>
                    </a:cubicBezTo>
                    <a:cubicBezTo>
                      <a:pt x="449" y="2675"/>
                      <a:pt x="454" y="2700"/>
                      <a:pt x="458" y="2725"/>
                    </a:cubicBezTo>
                    <a:cubicBezTo>
                      <a:pt x="462" y="2745"/>
                      <a:pt x="471" y="2759"/>
                      <a:pt x="486" y="2771"/>
                    </a:cubicBezTo>
                    <a:cubicBezTo>
                      <a:pt x="523" y="2800"/>
                      <a:pt x="558" y="2831"/>
                      <a:pt x="595" y="2860"/>
                    </a:cubicBezTo>
                    <a:cubicBezTo>
                      <a:pt x="628" y="2886"/>
                      <a:pt x="662" y="2912"/>
                      <a:pt x="699" y="2933"/>
                    </a:cubicBezTo>
                    <a:cubicBezTo>
                      <a:pt x="699" y="2933"/>
                      <a:pt x="699" y="2933"/>
                      <a:pt x="699" y="2933"/>
                    </a:cubicBezTo>
                    <a:cubicBezTo>
                      <a:pt x="699" y="2933"/>
                      <a:pt x="699" y="2934"/>
                      <a:pt x="699" y="2934"/>
                    </a:cubicBezTo>
                    <a:cubicBezTo>
                      <a:pt x="700" y="2934"/>
                      <a:pt x="701" y="2935"/>
                      <a:pt x="702" y="2935"/>
                    </a:cubicBezTo>
                    <a:cubicBezTo>
                      <a:pt x="703" y="2936"/>
                      <a:pt x="704" y="2936"/>
                      <a:pt x="704" y="2936"/>
                    </a:cubicBezTo>
                    <a:cubicBezTo>
                      <a:pt x="704" y="2937"/>
                      <a:pt x="705" y="2937"/>
                      <a:pt x="705" y="2937"/>
                    </a:cubicBezTo>
                    <a:cubicBezTo>
                      <a:pt x="742" y="2957"/>
                      <a:pt x="782" y="2970"/>
                      <a:pt x="824" y="2970"/>
                    </a:cubicBezTo>
                    <a:cubicBezTo>
                      <a:pt x="824" y="2970"/>
                      <a:pt x="824" y="2970"/>
                      <a:pt x="824" y="2970"/>
                    </a:cubicBezTo>
                    <a:cubicBezTo>
                      <a:pt x="824" y="2970"/>
                      <a:pt x="824" y="2970"/>
                      <a:pt x="824" y="2970"/>
                    </a:cubicBezTo>
                    <a:cubicBezTo>
                      <a:pt x="824" y="2970"/>
                      <a:pt x="824" y="2970"/>
                      <a:pt x="824" y="2970"/>
                    </a:cubicBezTo>
                    <a:cubicBezTo>
                      <a:pt x="830" y="2970"/>
                      <a:pt x="835" y="2970"/>
                      <a:pt x="840" y="2969"/>
                    </a:cubicBezTo>
                    <a:cubicBezTo>
                      <a:pt x="856" y="2968"/>
                      <a:pt x="875" y="2963"/>
                      <a:pt x="887" y="2953"/>
                    </a:cubicBezTo>
                    <a:cubicBezTo>
                      <a:pt x="906" y="2937"/>
                      <a:pt x="921" y="2916"/>
                      <a:pt x="937" y="2896"/>
                    </a:cubicBezTo>
                    <a:cubicBezTo>
                      <a:pt x="945" y="2887"/>
                      <a:pt x="949" y="2876"/>
                      <a:pt x="949" y="2865"/>
                    </a:cubicBezTo>
                    <a:cubicBezTo>
                      <a:pt x="949" y="2857"/>
                      <a:pt x="947" y="2849"/>
                      <a:pt x="942" y="2840"/>
                    </a:cubicBezTo>
                    <a:cubicBezTo>
                      <a:pt x="922" y="2806"/>
                      <a:pt x="906" y="2768"/>
                      <a:pt x="882" y="2737"/>
                    </a:cubicBezTo>
                    <a:cubicBezTo>
                      <a:pt x="867" y="2717"/>
                      <a:pt x="860" y="2696"/>
                      <a:pt x="860" y="2674"/>
                    </a:cubicBezTo>
                    <a:cubicBezTo>
                      <a:pt x="860" y="2661"/>
                      <a:pt x="862" y="2648"/>
                      <a:pt x="867" y="2635"/>
                    </a:cubicBezTo>
                    <a:cubicBezTo>
                      <a:pt x="886" y="2586"/>
                      <a:pt x="891" y="2535"/>
                      <a:pt x="898" y="2484"/>
                    </a:cubicBezTo>
                    <a:cubicBezTo>
                      <a:pt x="903" y="2449"/>
                      <a:pt x="908" y="2415"/>
                      <a:pt x="916" y="2382"/>
                    </a:cubicBezTo>
                    <a:cubicBezTo>
                      <a:pt x="928" y="2337"/>
                      <a:pt x="941" y="2292"/>
                      <a:pt x="956" y="2248"/>
                    </a:cubicBezTo>
                    <a:cubicBezTo>
                      <a:pt x="970" y="2208"/>
                      <a:pt x="985" y="2168"/>
                      <a:pt x="1003" y="2130"/>
                    </a:cubicBezTo>
                    <a:cubicBezTo>
                      <a:pt x="1003" y="2130"/>
                      <a:pt x="1003" y="2129"/>
                      <a:pt x="1003" y="2129"/>
                    </a:cubicBezTo>
                    <a:cubicBezTo>
                      <a:pt x="1003" y="2129"/>
                      <a:pt x="1003" y="2129"/>
                      <a:pt x="1003" y="2129"/>
                    </a:cubicBezTo>
                    <a:cubicBezTo>
                      <a:pt x="1011" y="2112"/>
                      <a:pt x="1023" y="2104"/>
                      <a:pt x="1037" y="2104"/>
                    </a:cubicBezTo>
                    <a:cubicBezTo>
                      <a:pt x="1037" y="2104"/>
                      <a:pt x="1037" y="2104"/>
                      <a:pt x="1037" y="2104"/>
                    </a:cubicBezTo>
                    <a:cubicBezTo>
                      <a:pt x="1037" y="2104"/>
                      <a:pt x="1037" y="2104"/>
                      <a:pt x="1037" y="2104"/>
                    </a:cubicBezTo>
                    <a:cubicBezTo>
                      <a:pt x="1037" y="2104"/>
                      <a:pt x="1037" y="2104"/>
                      <a:pt x="1037" y="2104"/>
                    </a:cubicBezTo>
                    <a:cubicBezTo>
                      <a:pt x="1047" y="2104"/>
                      <a:pt x="1058" y="2109"/>
                      <a:pt x="1067" y="2118"/>
                    </a:cubicBezTo>
                    <a:cubicBezTo>
                      <a:pt x="1067" y="2118"/>
                      <a:pt x="1068" y="2119"/>
                      <a:pt x="1068" y="2119"/>
                    </a:cubicBezTo>
                    <a:cubicBezTo>
                      <a:pt x="1078" y="2129"/>
                      <a:pt x="1086" y="2142"/>
                      <a:pt x="1093" y="2154"/>
                    </a:cubicBezTo>
                    <a:cubicBezTo>
                      <a:pt x="1111" y="2187"/>
                      <a:pt x="1127" y="2220"/>
                      <a:pt x="1146" y="2252"/>
                    </a:cubicBezTo>
                    <a:cubicBezTo>
                      <a:pt x="1146" y="2252"/>
                      <a:pt x="1146" y="2253"/>
                      <a:pt x="1146" y="2253"/>
                    </a:cubicBezTo>
                    <a:cubicBezTo>
                      <a:pt x="1146" y="2253"/>
                      <a:pt x="1146" y="2253"/>
                      <a:pt x="1146" y="2253"/>
                    </a:cubicBezTo>
                    <a:cubicBezTo>
                      <a:pt x="1146" y="2253"/>
                      <a:pt x="1146" y="2253"/>
                      <a:pt x="1146" y="2254"/>
                    </a:cubicBezTo>
                    <a:cubicBezTo>
                      <a:pt x="1159" y="2274"/>
                      <a:pt x="1171" y="2284"/>
                      <a:pt x="1187" y="2284"/>
                    </a:cubicBezTo>
                    <a:cubicBezTo>
                      <a:pt x="1187" y="2284"/>
                      <a:pt x="1187" y="2284"/>
                      <a:pt x="1187" y="2284"/>
                    </a:cubicBezTo>
                    <a:cubicBezTo>
                      <a:pt x="1187" y="2284"/>
                      <a:pt x="1187" y="2284"/>
                      <a:pt x="1187" y="2284"/>
                    </a:cubicBezTo>
                    <a:cubicBezTo>
                      <a:pt x="1187" y="2284"/>
                      <a:pt x="1187" y="2284"/>
                      <a:pt x="1187" y="2284"/>
                    </a:cubicBezTo>
                    <a:cubicBezTo>
                      <a:pt x="1197" y="2284"/>
                      <a:pt x="1208" y="2280"/>
                      <a:pt x="1220" y="2273"/>
                    </a:cubicBezTo>
                    <a:cubicBezTo>
                      <a:pt x="1220" y="2273"/>
                      <a:pt x="1220" y="2273"/>
                      <a:pt x="1221" y="2273"/>
                    </a:cubicBezTo>
                    <a:cubicBezTo>
                      <a:pt x="1221" y="2273"/>
                      <a:pt x="1222" y="2273"/>
                      <a:pt x="1222" y="2272"/>
                    </a:cubicBezTo>
                    <a:cubicBezTo>
                      <a:pt x="1237" y="2264"/>
                      <a:pt x="1250" y="2253"/>
                      <a:pt x="1263" y="2241"/>
                    </a:cubicBezTo>
                    <a:cubicBezTo>
                      <a:pt x="1263" y="2241"/>
                      <a:pt x="1263" y="2241"/>
                      <a:pt x="1263" y="2241"/>
                    </a:cubicBezTo>
                    <a:cubicBezTo>
                      <a:pt x="1263" y="2241"/>
                      <a:pt x="1263" y="2241"/>
                      <a:pt x="1264" y="2241"/>
                    </a:cubicBezTo>
                    <a:cubicBezTo>
                      <a:pt x="1264" y="2241"/>
                      <a:pt x="1264" y="2240"/>
                      <a:pt x="1264" y="2240"/>
                    </a:cubicBezTo>
                    <a:cubicBezTo>
                      <a:pt x="1264" y="2240"/>
                      <a:pt x="1264" y="2240"/>
                      <a:pt x="1265" y="2240"/>
                    </a:cubicBezTo>
                    <a:cubicBezTo>
                      <a:pt x="1265" y="2240"/>
                      <a:pt x="1265" y="2240"/>
                      <a:pt x="1265" y="2240"/>
                    </a:cubicBezTo>
                    <a:cubicBezTo>
                      <a:pt x="1265" y="2239"/>
                      <a:pt x="1265" y="2239"/>
                      <a:pt x="1265" y="2239"/>
                    </a:cubicBezTo>
                    <a:cubicBezTo>
                      <a:pt x="1283" y="2224"/>
                      <a:pt x="1303" y="2219"/>
                      <a:pt x="1325" y="2219"/>
                    </a:cubicBezTo>
                    <a:cubicBezTo>
                      <a:pt x="1325" y="2219"/>
                      <a:pt x="1325" y="2219"/>
                      <a:pt x="1325" y="2219"/>
                    </a:cubicBezTo>
                    <a:cubicBezTo>
                      <a:pt x="1325" y="2219"/>
                      <a:pt x="1325" y="2219"/>
                      <a:pt x="1325" y="2219"/>
                    </a:cubicBezTo>
                    <a:cubicBezTo>
                      <a:pt x="1325" y="2219"/>
                      <a:pt x="1325" y="2219"/>
                      <a:pt x="1325" y="2219"/>
                    </a:cubicBezTo>
                    <a:cubicBezTo>
                      <a:pt x="1326" y="2219"/>
                      <a:pt x="1328" y="2219"/>
                      <a:pt x="1330" y="2219"/>
                    </a:cubicBezTo>
                    <a:cubicBezTo>
                      <a:pt x="1330" y="2219"/>
                      <a:pt x="1330" y="2219"/>
                      <a:pt x="1330" y="2219"/>
                    </a:cubicBezTo>
                    <a:cubicBezTo>
                      <a:pt x="1348" y="2220"/>
                      <a:pt x="1359" y="2229"/>
                      <a:pt x="1359" y="2242"/>
                    </a:cubicBezTo>
                    <a:cubicBezTo>
                      <a:pt x="1359" y="2249"/>
                      <a:pt x="1357" y="2256"/>
                      <a:pt x="1352" y="2263"/>
                    </a:cubicBezTo>
                    <a:cubicBezTo>
                      <a:pt x="1345" y="2274"/>
                      <a:pt x="1336" y="2284"/>
                      <a:pt x="1327" y="2294"/>
                    </a:cubicBezTo>
                    <a:cubicBezTo>
                      <a:pt x="1249" y="2372"/>
                      <a:pt x="1157" y="2430"/>
                      <a:pt x="1059" y="2479"/>
                    </a:cubicBezTo>
                    <a:cubicBezTo>
                      <a:pt x="1047" y="2485"/>
                      <a:pt x="1035" y="2496"/>
                      <a:pt x="1026" y="2506"/>
                    </a:cubicBezTo>
                    <a:cubicBezTo>
                      <a:pt x="1008" y="2527"/>
                      <a:pt x="1001" y="2550"/>
                      <a:pt x="1001" y="2574"/>
                    </a:cubicBezTo>
                    <a:cubicBezTo>
                      <a:pt x="1001" y="2593"/>
                      <a:pt x="1006" y="2612"/>
                      <a:pt x="1012" y="2631"/>
                    </a:cubicBezTo>
                    <a:cubicBezTo>
                      <a:pt x="1012" y="2631"/>
                      <a:pt x="1012" y="2632"/>
                      <a:pt x="1012" y="2632"/>
                    </a:cubicBezTo>
                    <a:cubicBezTo>
                      <a:pt x="1026" y="2674"/>
                      <a:pt x="1055" y="2698"/>
                      <a:pt x="1100" y="2698"/>
                    </a:cubicBezTo>
                    <a:cubicBezTo>
                      <a:pt x="1100" y="2698"/>
                      <a:pt x="1100" y="2698"/>
                      <a:pt x="1100" y="2698"/>
                    </a:cubicBezTo>
                    <a:cubicBezTo>
                      <a:pt x="1100" y="2698"/>
                      <a:pt x="1100" y="2698"/>
                      <a:pt x="1100" y="2698"/>
                    </a:cubicBezTo>
                    <a:cubicBezTo>
                      <a:pt x="1100" y="2698"/>
                      <a:pt x="1100" y="2698"/>
                      <a:pt x="1100" y="2698"/>
                    </a:cubicBezTo>
                    <a:cubicBezTo>
                      <a:pt x="1102" y="2698"/>
                      <a:pt x="1103" y="2698"/>
                      <a:pt x="1104" y="2698"/>
                    </a:cubicBezTo>
                    <a:cubicBezTo>
                      <a:pt x="1131" y="2698"/>
                      <a:pt x="1157" y="2696"/>
                      <a:pt x="1184" y="2695"/>
                    </a:cubicBezTo>
                    <a:cubicBezTo>
                      <a:pt x="1289" y="2691"/>
                      <a:pt x="1371" y="2641"/>
                      <a:pt x="1442" y="2569"/>
                    </a:cubicBezTo>
                    <a:cubicBezTo>
                      <a:pt x="1474" y="2537"/>
                      <a:pt x="1502" y="2501"/>
                      <a:pt x="1530" y="2465"/>
                    </a:cubicBezTo>
                    <a:cubicBezTo>
                      <a:pt x="1544" y="2447"/>
                      <a:pt x="1554" y="2425"/>
                      <a:pt x="1565" y="2404"/>
                    </a:cubicBezTo>
                    <a:cubicBezTo>
                      <a:pt x="1582" y="2374"/>
                      <a:pt x="1596" y="2342"/>
                      <a:pt x="1615" y="2313"/>
                    </a:cubicBezTo>
                    <a:cubicBezTo>
                      <a:pt x="1642" y="2273"/>
                      <a:pt x="1662" y="2230"/>
                      <a:pt x="1676" y="2184"/>
                    </a:cubicBezTo>
                    <a:cubicBezTo>
                      <a:pt x="1689" y="2141"/>
                      <a:pt x="1702" y="2098"/>
                      <a:pt x="1718" y="2056"/>
                    </a:cubicBezTo>
                    <a:cubicBezTo>
                      <a:pt x="1723" y="2043"/>
                      <a:pt x="1735" y="2031"/>
                      <a:pt x="1746" y="2024"/>
                    </a:cubicBezTo>
                    <a:cubicBezTo>
                      <a:pt x="1812" y="1987"/>
                      <a:pt x="1878" y="1948"/>
                      <a:pt x="1945" y="1915"/>
                    </a:cubicBezTo>
                    <a:cubicBezTo>
                      <a:pt x="2013" y="1880"/>
                      <a:pt x="2075" y="1834"/>
                      <a:pt x="2150" y="1810"/>
                    </a:cubicBezTo>
                    <a:cubicBezTo>
                      <a:pt x="2150" y="1810"/>
                      <a:pt x="2151" y="1810"/>
                      <a:pt x="2151" y="1810"/>
                    </a:cubicBezTo>
                    <a:cubicBezTo>
                      <a:pt x="2151" y="1810"/>
                      <a:pt x="2151" y="1810"/>
                      <a:pt x="2152" y="1810"/>
                    </a:cubicBezTo>
                    <a:cubicBezTo>
                      <a:pt x="2152" y="1810"/>
                      <a:pt x="2152" y="1810"/>
                      <a:pt x="2152" y="1810"/>
                    </a:cubicBezTo>
                    <a:cubicBezTo>
                      <a:pt x="2152" y="1810"/>
                      <a:pt x="2152" y="1810"/>
                      <a:pt x="2152" y="1810"/>
                    </a:cubicBezTo>
                    <a:cubicBezTo>
                      <a:pt x="2153" y="1810"/>
                      <a:pt x="2153" y="1809"/>
                      <a:pt x="2154" y="1809"/>
                    </a:cubicBezTo>
                    <a:cubicBezTo>
                      <a:pt x="2154" y="1809"/>
                      <a:pt x="2154" y="1809"/>
                      <a:pt x="2154" y="1809"/>
                    </a:cubicBezTo>
                    <a:cubicBezTo>
                      <a:pt x="2173" y="1803"/>
                      <a:pt x="2192" y="1793"/>
                      <a:pt x="2212" y="1793"/>
                    </a:cubicBezTo>
                    <a:cubicBezTo>
                      <a:pt x="2212" y="1793"/>
                      <a:pt x="2212" y="1793"/>
                      <a:pt x="2212" y="1793"/>
                    </a:cubicBezTo>
                    <a:cubicBezTo>
                      <a:pt x="2212" y="1793"/>
                      <a:pt x="2212" y="1793"/>
                      <a:pt x="2212" y="1793"/>
                    </a:cubicBezTo>
                    <a:cubicBezTo>
                      <a:pt x="2212" y="1793"/>
                      <a:pt x="2212" y="1793"/>
                      <a:pt x="2212" y="1793"/>
                    </a:cubicBezTo>
                    <a:cubicBezTo>
                      <a:pt x="2214" y="1793"/>
                      <a:pt x="2216" y="1793"/>
                      <a:pt x="2218" y="1793"/>
                    </a:cubicBezTo>
                    <a:cubicBezTo>
                      <a:pt x="2218" y="1793"/>
                      <a:pt x="2218" y="1793"/>
                      <a:pt x="2218" y="1793"/>
                    </a:cubicBezTo>
                    <a:cubicBezTo>
                      <a:pt x="2218" y="1793"/>
                      <a:pt x="2218" y="1793"/>
                      <a:pt x="2218" y="1793"/>
                    </a:cubicBezTo>
                    <a:cubicBezTo>
                      <a:pt x="2218" y="1794"/>
                      <a:pt x="2219" y="1794"/>
                      <a:pt x="2219" y="1794"/>
                    </a:cubicBezTo>
                    <a:cubicBezTo>
                      <a:pt x="2219" y="1794"/>
                      <a:pt x="2219" y="1794"/>
                      <a:pt x="2219" y="1794"/>
                    </a:cubicBezTo>
                    <a:cubicBezTo>
                      <a:pt x="2222" y="1794"/>
                      <a:pt x="2225" y="1794"/>
                      <a:pt x="2228" y="1794"/>
                    </a:cubicBezTo>
                    <a:cubicBezTo>
                      <a:pt x="2228" y="1794"/>
                      <a:pt x="2228" y="1794"/>
                      <a:pt x="2228" y="1794"/>
                    </a:cubicBezTo>
                    <a:cubicBezTo>
                      <a:pt x="2228" y="1794"/>
                      <a:pt x="2228" y="1794"/>
                      <a:pt x="2228" y="1794"/>
                    </a:cubicBezTo>
                    <a:cubicBezTo>
                      <a:pt x="2228" y="1794"/>
                      <a:pt x="2228" y="1794"/>
                      <a:pt x="2228" y="1794"/>
                    </a:cubicBezTo>
                    <a:cubicBezTo>
                      <a:pt x="2263" y="1794"/>
                      <a:pt x="2289" y="1775"/>
                      <a:pt x="2313" y="1753"/>
                    </a:cubicBezTo>
                    <a:cubicBezTo>
                      <a:pt x="2322" y="1744"/>
                      <a:pt x="2330" y="1735"/>
                      <a:pt x="2338" y="1727"/>
                    </a:cubicBezTo>
                    <a:cubicBezTo>
                      <a:pt x="2338" y="1727"/>
                      <a:pt x="2338" y="1727"/>
                      <a:pt x="2338" y="1727"/>
                    </a:cubicBezTo>
                    <a:cubicBezTo>
                      <a:pt x="2339" y="1726"/>
                      <a:pt x="2339" y="1726"/>
                      <a:pt x="2340" y="1725"/>
                    </a:cubicBezTo>
                    <a:cubicBezTo>
                      <a:pt x="2353" y="1712"/>
                      <a:pt x="2361" y="1707"/>
                      <a:pt x="2370" y="1706"/>
                    </a:cubicBezTo>
                    <a:cubicBezTo>
                      <a:pt x="2370" y="1706"/>
                      <a:pt x="2370" y="1706"/>
                      <a:pt x="2370" y="1706"/>
                    </a:cubicBezTo>
                    <a:cubicBezTo>
                      <a:pt x="2370" y="1706"/>
                      <a:pt x="2370" y="1706"/>
                      <a:pt x="2370" y="1706"/>
                    </a:cubicBezTo>
                    <a:cubicBezTo>
                      <a:pt x="2370" y="1706"/>
                      <a:pt x="2371" y="1706"/>
                      <a:pt x="2371" y="1706"/>
                    </a:cubicBezTo>
                    <a:cubicBezTo>
                      <a:pt x="2378" y="1707"/>
                      <a:pt x="2386" y="1710"/>
                      <a:pt x="2398" y="1716"/>
                    </a:cubicBezTo>
                    <a:cubicBezTo>
                      <a:pt x="2399" y="1716"/>
                      <a:pt x="2400" y="1717"/>
                      <a:pt x="2400" y="1717"/>
                    </a:cubicBezTo>
                    <a:cubicBezTo>
                      <a:pt x="2401" y="1717"/>
                      <a:pt x="2401" y="1717"/>
                      <a:pt x="2401" y="1717"/>
                    </a:cubicBezTo>
                    <a:cubicBezTo>
                      <a:pt x="2401" y="1717"/>
                      <a:pt x="2401" y="1717"/>
                      <a:pt x="2401" y="1717"/>
                    </a:cubicBezTo>
                    <a:cubicBezTo>
                      <a:pt x="2401" y="1717"/>
                      <a:pt x="2401" y="1717"/>
                      <a:pt x="2401" y="1717"/>
                    </a:cubicBezTo>
                    <a:cubicBezTo>
                      <a:pt x="2410" y="1722"/>
                      <a:pt x="2418" y="1724"/>
                      <a:pt x="2426" y="1724"/>
                    </a:cubicBezTo>
                    <a:cubicBezTo>
                      <a:pt x="2426" y="1724"/>
                      <a:pt x="2426" y="1724"/>
                      <a:pt x="2426" y="1724"/>
                    </a:cubicBezTo>
                    <a:cubicBezTo>
                      <a:pt x="2426" y="1724"/>
                      <a:pt x="2426" y="1724"/>
                      <a:pt x="2426" y="1724"/>
                    </a:cubicBezTo>
                    <a:cubicBezTo>
                      <a:pt x="2426" y="1724"/>
                      <a:pt x="2426" y="1724"/>
                      <a:pt x="2426" y="1724"/>
                    </a:cubicBezTo>
                    <a:cubicBezTo>
                      <a:pt x="2440" y="1724"/>
                      <a:pt x="2452" y="1716"/>
                      <a:pt x="2461" y="1701"/>
                    </a:cubicBezTo>
                    <a:cubicBezTo>
                      <a:pt x="2461" y="1701"/>
                      <a:pt x="2461" y="1700"/>
                      <a:pt x="2461" y="1700"/>
                    </a:cubicBezTo>
                    <a:cubicBezTo>
                      <a:pt x="2461" y="1700"/>
                      <a:pt x="2461" y="1700"/>
                      <a:pt x="2461" y="1700"/>
                    </a:cubicBezTo>
                    <a:cubicBezTo>
                      <a:pt x="2464" y="1694"/>
                      <a:pt x="2464" y="1687"/>
                      <a:pt x="2468" y="1682"/>
                    </a:cubicBezTo>
                    <a:cubicBezTo>
                      <a:pt x="2473" y="1675"/>
                      <a:pt x="2480" y="1665"/>
                      <a:pt x="2487" y="1664"/>
                    </a:cubicBezTo>
                    <a:cubicBezTo>
                      <a:pt x="2536" y="1658"/>
                      <a:pt x="2560" y="1623"/>
                      <a:pt x="2580" y="1585"/>
                    </a:cubicBezTo>
                    <a:cubicBezTo>
                      <a:pt x="2593" y="1563"/>
                      <a:pt x="2599" y="1538"/>
                      <a:pt x="2610" y="1516"/>
                    </a:cubicBezTo>
                    <a:cubicBezTo>
                      <a:pt x="2619" y="1497"/>
                      <a:pt x="2623" y="1480"/>
                      <a:pt x="2623" y="1464"/>
                    </a:cubicBezTo>
                    <a:cubicBezTo>
                      <a:pt x="2623" y="1434"/>
                      <a:pt x="2606" y="1410"/>
                      <a:pt x="2574" y="1389"/>
                    </a:cubicBezTo>
                    <a:cubicBezTo>
                      <a:pt x="2543" y="1370"/>
                      <a:pt x="2512" y="1353"/>
                      <a:pt x="2482" y="1333"/>
                    </a:cubicBezTo>
                    <a:cubicBezTo>
                      <a:pt x="2482" y="1333"/>
                      <a:pt x="2482" y="1333"/>
                      <a:pt x="2482" y="1333"/>
                    </a:cubicBezTo>
                    <a:cubicBezTo>
                      <a:pt x="2482" y="1333"/>
                      <a:pt x="2481" y="1333"/>
                      <a:pt x="2481" y="1333"/>
                    </a:cubicBezTo>
                    <a:cubicBezTo>
                      <a:pt x="2481" y="1333"/>
                      <a:pt x="2481" y="1333"/>
                      <a:pt x="2481" y="1333"/>
                    </a:cubicBezTo>
                    <a:cubicBezTo>
                      <a:pt x="2481" y="1333"/>
                      <a:pt x="2481" y="1332"/>
                      <a:pt x="2480" y="1332"/>
                    </a:cubicBezTo>
                    <a:cubicBezTo>
                      <a:pt x="2462" y="1321"/>
                      <a:pt x="2444" y="1316"/>
                      <a:pt x="2425" y="1316"/>
                    </a:cubicBezTo>
                    <a:cubicBezTo>
                      <a:pt x="2425" y="1316"/>
                      <a:pt x="2425" y="1316"/>
                      <a:pt x="2425" y="1316"/>
                    </a:cubicBezTo>
                    <a:cubicBezTo>
                      <a:pt x="2425" y="1316"/>
                      <a:pt x="2425" y="1316"/>
                      <a:pt x="2425" y="1316"/>
                    </a:cubicBezTo>
                    <a:cubicBezTo>
                      <a:pt x="2425" y="1316"/>
                      <a:pt x="2425" y="1316"/>
                      <a:pt x="2425" y="1316"/>
                    </a:cubicBezTo>
                    <a:cubicBezTo>
                      <a:pt x="2415" y="1316"/>
                      <a:pt x="2405" y="1317"/>
                      <a:pt x="2394" y="1320"/>
                    </a:cubicBezTo>
                    <a:cubicBezTo>
                      <a:pt x="2394" y="1320"/>
                      <a:pt x="2393" y="1320"/>
                      <a:pt x="2393" y="1320"/>
                    </a:cubicBezTo>
                    <a:cubicBezTo>
                      <a:pt x="2393" y="1320"/>
                      <a:pt x="2393" y="1320"/>
                      <a:pt x="2392" y="1320"/>
                    </a:cubicBezTo>
                    <a:cubicBezTo>
                      <a:pt x="2392" y="1320"/>
                      <a:pt x="2391" y="1321"/>
                      <a:pt x="2391" y="1321"/>
                    </a:cubicBezTo>
                    <a:cubicBezTo>
                      <a:pt x="2390" y="1321"/>
                      <a:pt x="2389" y="1321"/>
                      <a:pt x="2388" y="1321"/>
                    </a:cubicBezTo>
                    <a:cubicBezTo>
                      <a:pt x="2369" y="1326"/>
                      <a:pt x="2349" y="1330"/>
                      <a:pt x="2330" y="1330"/>
                    </a:cubicBezTo>
                    <a:cubicBezTo>
                      <a:pt x="2330" y="1330"/>
                      <a:pt x="2330" y="1330"/>
                      <a:pt x="2330" y="1330"/>
                    </a:cubicBezTo>
                    <a:cubicBezTo>
                      <a:pt x="2330" y="1330"/>
                      <a:pt x="2330" y="1330"/>
                      <a:pt x="2330" y="1330"/>
                    </a:cubicBezTo>
                    <a:cubicBezTo>
                      <a:pt x="2330" y="1330"/>
                      <a:pt x="2330" y="1330"/>
                      <a:pt x="2330" y="1330"/>
                    </a:cubicBezTo>
                    <a:cubicBezTo>
                      <a:pt x="2301" y="1330"/>
                      <a:pt x="2272" y="1321"/>
                      <a:pt x="2246" y="1296"/>
                    </a:cubicBezTo>
                    <a:cubicBezTo>
                      <a:pt x="2246" y="1296"/>
                      <a:pt x="2245" y="1296"/>
                      <a:pt x="2245" y="1296"/>
                    </a:cubicBezTo>
                    <a:cubicBezTo>
                      <a:pt x="2245" y="1296"/>
                      <a:pt x="2245" y="1296"/>
                      <a:pt x="2245" y="1296"/>
                    </a:cubicBezTo>
                    <a:cubicBezTo>
                      <a:pt x="2245" y="1296"/>
                      <a:pt x="2245" y="1296"/>
                      <a:pt x="2245" y="1296"/>
                    </a:cubicBezTo>
                    <a:cubicBezTo>
                      <a:pt x="2245" y="1296"/>
                      <a:pt x="2245" y="1296"/>
                      <a:pt x="2245" y="1295"/>
                    </a:cubicBezTo>
                    <a:cubicBezTo>
                      <a:pt x="2234" y="1286"/>
                      <a:pt x="2224" y="1281"/>
                      <a:pt x="2214" y="1281"/>
                    </a:cubicBezTo>
                    <a:cubicBezTo>
                      <a:pt x="2214" y="1281"/>
                      <a:pt x="2214" y="1281"/>
                      <a:pt x="2214" y="1281"/>
                    </a:cubicBezTo>
                    <a:cubicBezTo>
                      <a:pt x="2214" y="1281"/>
                      <a:pt x="2214" y="1281"/>
                      <a:pt x="2214" y="1281"/>
                    </a:cubicBezTo>
                    <a:cubicBezTo>
                      <a:pt x="2214" y="1281"/>
                      <a:pt x="2214" y="1281"/>
                      <a:pt x="2214" y="1281"/>
                    </a:cubicBezTo>
                    <a:cubicBezTo>
                      <a:pt x="2196" y="1281"/>
                      <a:pt x="2180" y="1295"/>
                      <a:pt x="2174" y="1319"/>
                    </a:cubicBezTo>
                    <a:cubicBezTo>
                      <a:pt x="2174" y="1320"/>
                      <a:pt x="2174" y="1320"/>
                      <a:pt x="2173" y="1320"/>
                    </a:cubicBezTo>
                    <a:cubicBezTo>
                      <a:pt x="2173" y="1320"/>
                      <a:pt x="2173" y="1321"/>
                      <a:pt x="2173" y="1321"/>
                    </a:cubicBezTo>
                    <a:cubicBezTo>
                      <a:pt x="2173" y="1321"/>
                      <a:pt x="2173" y="1321"/>
                      <a:pt x="2173" y="1321"/>
                    </a:cubicBezTo>
                    <a:cubicBezTo>
                      <a:pt x="2165" y="1353"/>
                      <a:pt x="2156" y="1386"/>
                      <a:pt x="2153" y="1418"/>
                    </a:cubicBezTo>
                    <a:cubicBezTo>
                      <a:pt x="2150" y="1452"/>
                      <a:pt x="2133" y="1472"/>
                      <a:pt x="2108" y="1489"/>
                    </a:cubicBezTo>
                    <a:cubicBezTo>
                      <a:pt x="2058" y="1522"/>
                      <a:pt x="2010" y="1557"/>
                      <a:pt x="1959" y="1590"/>
                    </a:cubicBezTo>
                    <a:cubicBezTo>
                      <a:pt x="1934" y="1607"/>
                      <a:pt x="1907" y="1621"/>
                      <a:pt x="1879" y="1634"/>
                    </a:cubicBezTo>
                    <a:cubicBezTo>
                      <a:pt x="1879" y="1634"/>
                      <a:pt x="1879" y="1634"/>
                      <a:pt x="1879" y="1634"/>
                    </a:cubicBezTo>
                    <a:cubicBezTo>
                      <a:pt x="1873" y="1637"/>
                      <a:pt x="1868" y="1639"/>
                      <a:pt x="1862" y="1639"/>
                    </a:cubicBezTo>
                    <a:cubicBezTo>
                      <a:pt x="1862" y="1639"/>
                      <a:pt x="1862" y="1639"/>
                      <a:pt x="1862" y="1639"/>
                    </a:cubicBezTo>
                    <a:cubicBezTo>
                      <a:pt x="1862" y="1639"/>
                      <a:pt x="1862" y="1639"/>
                      <a:pt x="1862" y="1639"/>
                    </a:cubicBezTo>
                    <a:cubicBezTo>
                      <a:pt x="1862" y="1639"/>
                      <a:pt x="1862" y="1639"/>
                      <a:pt x="1862" y="1639"/>
                    </a:cubicBezTo>
                    <a:cubicBezTo>
                      <a:pt x="1851" y="1638"/>
                      <a:pt x="1841" y="1633"/>
                      <a:pt x="1833" y="1624"/>
                    </a:cubicBezTo>
                    <a:cubicBezTo>
                      <a:pt x="1833" y="1624"/>
                      <a:pt x="1833" y="1623"/>
                      <a:pt x="1833" y="1623"/>
                    </a:cubicBezTo>
                    <a:cubicBezTo>
                      <a:pt x="1833" y="1623"/>
                      <a:pt x="1833" y="1623"/>
                      <a:pt x="1832" y="1623"/>
                    </a:cubicBezTo>
                    <a:cubicBezTo>
                      <a:pt x="1828" y="1618"/>
                      <a:pt x="1827" y="1613"/>
                      <a:pt x="1827" y="1608"/>
                    </a:cubicBezTo>
                    <a:cubicBezTo>
                      <a:pt x="1827" y="1599"/>
                      <a:pt x="1832" y="1591"/>
                      <a:pt x="1838" y="1584"/>
                    </a:cubicBezTo>
                    <a:cubicBezTo>
                      <a:pt x="1891" y="1520"/>
                      <a:pt x="1943" y="1456"/>
                      <a:pt x="1995" y="1392"/>
                    </a:cubicBezTo>
                    <a:cubicBezTo>
                      <a:pt x="2007" y="1378"/>
                      <a:pt x="2021" y="1364"/>
                      <a:pt x="2029" y="1348"/>
                    </a:cubicBezTo>
                    <a:cubicBezTo>
                      <a:pt x="2056" y="1292"/>
                      <a:pt x="2097" y="1247"/>
                      <a:pt x="2141" y="1204"/>
                    </a:cubicBezTo>
                    <a:cubicBezTo>
                      <a:pt x="2166" y="1180"/>
                      <a:pt x="2187" y="1152"/>
                      <a:pt x="2209" y="1126"/>
                    </a:cubicBezTo>
                    <a:cubicBezTo>
                      <a:pt x="2222" y="1111"/>
                      <a:pt x="2233" y="1094"/>
                      <a:pt x="2246" y="1078"/>
                    </a:cubicBezTo>
                    <a:cubicBezTo>
                      <a:pt x="2285" y="1030"/>
                      <a:pt x="2327" y="983"/>
                      <a:pt x="2362" y="932"/>
                    </a:cubicBezTo>
                    <a:cubicBezTo>
                      <a:pt x="2393" y="885"/>
                      <a:pt x="2434" y="849"/>
                      <a:pt x="2474" y="813"/>
                    </a:cubicBezTo>
                    <a:cubicBezTo>
                      <a:pt x="2494" y="795"/>
                      <a:pt x="2510" y="780"/>
                      <a:pt x="2513" y="752"/>
                    </a:cubicBezTo>
                    <a:cubicBezTo>
                      <a:pt x="2514" y="741"/>
                      <a:pt x="2523" y="730"/>
                      <a:pt x="2531" y="721"/>
                    </a:cubicBezTo>
                    <a:cubicBezTo>
                      <a:pt x="2556" y="695"/>
                      <a:pt x="2567" y="664"/>
                      <a:pt x="2567" y="633"/>
                    </a:cubicBezTo>
                    <a:cubicBezTo>
                      <a:pt x="2567" y="607"/>
                      <a:pt x="2560" y="581"/>
                      <a:pt x="2548" y="558"/>
                    </a:cubicBezTo>
                    <a:cubicBezTo>
                      <a:pt x="2526" y="512"/>
                      <a:pt x="2487" y="479"/>
                      <a:pt x="2457" y="439"/>
                    </a:cubicBezTo>
                    <a:cubicBezTo>
                      <a:pt x="2453" y="435"/>
                      <a:pt x="2448" y="432"/>
                      <a:pt x="2444" y="430"/>
                    </a:cubicBezTo>
                    <a:cubicBezTo>
                      <a:pt x="2397" y="400"/>
                      <a:pt x="2349" y="383"/>
                      <a:pt x="2297" y="383"/>
                    </a:cubicBezTo>
                    <a:cubicBezTo>
                      <a:pt x="2297" y="383"/>
                      <a:pt x="2297" y="383"/>
                      <a:pt x="2297" y="383"/>
                    </a:cubicBezTo>
                    <a:cubicBezTo>
                      <a:pt x="2297" y="383"/>
                      <a:pt x="2297" y="383"/>
                      <a:pt x="2297" y="383"/>
                    </a:cubicBezTo>
                    <a:cubicBezTo>
                      <a:pt x="2297" y="383"/>
                      <a:pt x="2297" y="383"/>
                      <a:pt x="2297" y="383"/>
                    </a:cubicBezTo>
                    <a:cubicBezTo>
                      <a:pt x="2275" y="383"/>
                      <a:pt x="2252" y="387"/>
                      <a:pt x="2229" y="393"/>
                    </a:cubicBezTo>
                    <a:cubicBezTo>
                      <a:pt x="2228" y="393"/>
                      <a:pt x="2228" y="393"/>
                      <a:pt x="2227" y="393"/>
                    </a:cubicBezTo>
                    <a:cubicBezTo>
                      <a:pt x="2227" y="393"/>
                      <a:pt x="2227" y="394"/>
                      <a:pt x="2227" y="394"/>
                    </a:cubicBezTo>
                    <a:cubicBezTo>
                      <a:pt x="2227" y="394"/>
                      <a:pt x="2227" y="394"/>
                      <a:pt x="2227" y="394"/>
                    </a:cubicBezTo>
                    <a:cubicBezTo>
                      <a:pt x="2225" y="394"/>
                      <a:pt x="2223" y="395"/>
                      <a:pt x="2222" y="395"/>
                    </a:cubicBezTo>
                    <a:cubicBezTo>
                      <a:pt x="2222" y="395"/>
                      <a:pt x="2222" y="395"/>
                      <a:pt x="2222" y="395"/>
                    </a:cubicBezTo>
                    <a:cubicBezTo>
                      <a:pt x="2222" y="395"/>
                      <a:pt x="2221" y="395"/>
                      <a:pt x="2221" y="395"/>
                    </a:cubicBezTo>
                    <a:cubicBezTo>
                      <a:pt x="2198" y="402"/>
                      <a:pt x="2174" y="408"/>
                      <a:pt x="2150" y="408"/>
                    </a:cubicBezTo>
                    <a:cubicBezTo>
                      <a:pt x="2150" y="408"/>
                      <a:pt x="2150" y="408"/>
                      <a:pt x="2150" y="408"/>
                    </a:cubicBezTo>
                    <a:cubicBezTo>
                      <a:pt x="2150" y="408"/>
                      <a:pt x="2150" y="408"/>
                      <a:pt x="2150" y="408"/>
                    </a:cubicBezTo>
                    <a:cubicBezTo>
                      <a:pt x="2150" y="408"/>
                      <a:pt x="2150" y="408"/>
                      <a:pt x="2150" y="408"/>
                    </a:cubicBezTo>
                    <a:cubicBezTo>
                      <a:pt x="2147" y="408"/>
                      <a:pt x="2144" y="408"/>
                      <a:pt x="2141" y="407"/>
                    </a:cubicBezTo>
                    <a:cubicBezTo>
                      <a:pt x="2141" y="407"/>
                      <a:pt x="2140" y="407"/>
                      <a:pt x="2140" y="407"/>
                    </a:cubicBezTo>
                    <a:cubicBezTo>
                      <a:pt x="2140" y="407"/>
                      <a:pt x="2140" y="407"/>
                      <a:pt x="2140" y="407"/>
                    </a:cubicBezTo>
                    <a:cubicBezTo>
                      <a:pt x="2136" y="407"/>
                      <a:pt x="2132" y="407"/>
                      <a:pt x="2128" y="407"/>
                    </a:cubicBezTo>
                    <a:cubicBezTo>
                      <a:pt x="2128" y="407"/>
                      <a:pt x="2128" y="407"/>
                      <a:pt x="2128" y="407"/>
                    </a:cubicBezTo>
                    <a:cubicBezTo>
                      <a:pt x="2128" y="407"/>
                      <a:pt x="2128" y="407"/>
                      <a:pt x="2128" y="407"/>
                    </a:cubicBezTo>
                    <a:cubicBezTo>
                      <a:pt x="2128" y="407"/>
                      <a:pt x="2128" y="407"/>
                      <a:pt x="2128" y="407"/>
                    </a:cubicBezTo>
                    <a:cubicBezTo>
                      <a:pt x="2082" y="407"/>
                      <a:pt x="2046" y="428"/>
                      <a:pt x="2011" y="454"/>
                    </a:cubicBezTo>
                    <a:cubicBezTo>
                      <a:pt x="2011" y="454"/>
                      <a:pt x="2011" y="454"/>
                      <a:pt x="2010" y="455"/>
                    </a:cubicBezTo>
                    <a:cubicBezTo>
                      <a:pt x="2010" y="455"/>
                      <a:pt x="2010" y="455"/>
                      <a:pt x="2010" y="455"/>
                    </a:cubicBezTo>
                    <a:cubicBezTo>
                      <a:pt x="2010" y="455"/>
                      <a:pt x="2010" y="455"/>
                      <a:pt x="2010" y="455"/>
                    </a:cubicBezTo>
                    <a:cubicBezTo>
                      <a:pt x="2000" y="462"/>
                      <a:pt x="1991" y="471"/>
                      <a:pt x="1981" y="477"/>
                    </a:cubicBezTo>
                    <a:cubicBezTo>
                      <a:pt x="1980" y="477"/>
                      <a:pt x="1980" y="477"/>
                      <a:pt x="1979" y="477"/>
                    </a:cubicBezTo>
                    <a:cubicBezTo>
                      <a:pt x="1972" y="481"/>
                      <a:pt x="1966" y="483"/>
                      <a:pt x="1960" y="483"/>
                    </a:cubicBezTo>
                    <a:cubicBezTo>
                      <a:pt x="1960" y="483"/>
                      <a:pt x="1960" y="483"/>
                      <a:pt x="1960" y="483"/>
                    </a:cubicBezTo>
                    <a:cubicBezTo>
                      <a:pt x="1960" y="483"/>
                      <a:pt x="1960" y="483"/>
                      <a:pt x="1960" y="483"/>
                    </a:cubicBezTo>
                    <a:cubicBezTo>
                      <a:pt x="1960" y="483"/>
                      <a:pt x="1960" y="483"/>
                      <a:pt x="1960" y="483"/>
                    </a:cubicBezTo>
                    <a:cubicBezTo>
                      <a:pt x="1948" y="483"/>
                      <a:pt x="1940" y="475"/>
                      <a:pt x="1937" y="458"/>
                    </a:cubicBezTo>
                    <a:cubicBezTo>
                      <a:pt x="1937" y="458"/>
                      <a:pt x="1937" y="458"/>
                      <a:pt x="1937" y="458"/>
                    </a:cubicBezTo>
                    <a:cubicBezTo>
                      <a:pt x="1937" y="458"/>
                      <a:pt x="1937" y="458"/>
                      <a:pt x="1937" y="458"/>
                    </a:cubicBezTo>
                    <a:cubicBezTo>
                      <a:pt x="1931" y="425"/>
                      <a:pt x="1928" y="392"/>
                      <a:pt x="1924" y="359"/>
                    </a:cubicBezTo>
                    <a:cubicBezTo>
                      <a:pt x="1917" y="298"/>
                      <a:pt x="1924" y="236"/>
                      <a:pt x="1907" y="176"/>
                    </a:cubicBezTo>
                    <a:cubicBezTo>
                      <a:pt x="1900" y="155"/>
                      <a:pt x="1892" y="136"/>
                      <a:pt x="1875" y="122"/>
                    </a:cubicBezTo>
                    <a:cubicBezTo>
                      <a:pt x="1831" y="87"/>
                      <a:pt x="1788" y="51"/>
                      <a:pt x="1743" y="18"/>
                    </a:cubicBezTo>
                    <a:cubicBezTo>
                      <a:pt x="1743" y="17"/>
                      <a:pt x="1743" y="17"/>
                      <a:pt x="1743" y="17"/>
                    </a:cubicBezTo>
                    <a:cubicBezTo>
                      <a:pt x="1743" y="17"/>
                      <a:pt x="1742" y="17"/>
                      <a:pt x="1742" y="17"/>
                    </a:cubicBezTo>
                    <a:cubicBezTo>
                      <a:pt x="1742" y="16"/>
                      <a:pt x="1742" y="16"/>
                      <a:pt x="1741" y="16"/>
                    </a:cubicBezTo>
                    <a:cubicBezTo>
                      <a:pt x="1741" y="16"/>
                      <a:pt x="1741" y="16"/>
                      <a:pt x="1741" y="16"/>
                    </a:cubicBezTo>
                    <a:cubicBezTo>
                      <a:pt x="1726" y="5"/>
                      <a:pt x="1711" y="0"/>
                      <a:pt x="1696" y="0"/>
                    </a:cubicBezTo>
                    <a:cubicBezTo>
                      <a:pt x="1696" y="0"/>
                      <a:pt x="1696" y="0"/>
                      <a:pt x="1696" y="0"/>
                    </a:cubicBezTo>
                    <a:cubicBezTo>
                      <a:pt x="1696" y="0"/>
                      <a:pt x="1696" y="0"/>
                      <a:pt x="169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4">
                <a:extLst>
                  <a:ext uri="{FF2B5EF4-FFF2-40B4-BE49-F238E27FC236}">
                    <a16:creationId xmlns="" xmlns:a16="http://schemas.microsoft.com/office/drawing/2014/main" id="{2C7CF75E-D28E-4D9F-9FFF-F5F1CBD523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4694237" y="-3902075"/>
                <a:ext cx="1238250" cy="1006475"/>
              </a:xfrm>
              <a:custGeom>
                <a:avLst/>
                <a:gdLst>
                  <a:gd name="T0" fmla="*/ 274 w 979"/>
                  <a:gd name="T1" fmla="*/ 0 h 797"/>
                  <a:gd name="T2" fmla="*/ 240 w 979"/>
                  <a:gd name="T3" fmla="*/ 10 h 797"/>
                  <a:gd name="T4" fmla="*/ 249 w 979"/>
                  <a:gd name="T5" fmla="*/ 53 h 797"/>
                  <a:gd name="T6" fmla="*/ 249 w 979"/>
                  <a:gd name="T7" fmla="*/ 53 h 797"/>
                  <a:gd name="T8" fmla="*/ 231 w 979"/>
                  <a:gd name="T9" fmla="*/ 55 h 797"/>
                  <a:gd name="T10" fmla="*/ 231 w 979"/>
                  <a:gd name="T11" fmla="*/ 55 h 797"/>
                  <a:gd name="T12" fmla="*/ 174 w 979"/>
                  <a:gd name="T13" fmla="*/ 36 h 797"/>
                  <a:gd name="T14" fmla="*/ 173 w 979"/>
                  <a:gd name="T15" fmla="*/ 36 h 797"/>
                  <a:gd name="T16" fmla="*/ 171 w 979"/>
                  <a:gd name="T17" fmla="*/ 34 h 797"/>
                  <a:gd name="T18" fmla="*/ 170 w 979"/>
                  <a:gd name="T19" fmla="*/ 34 h 797"/>
                  <a:gd name="T20" fmla="*/ 105 w 979"/>
                  <a:gd name="T21" fmla="*/ 68 h 797"/>
                  <a:gd name="T22" fmla="*/ 104 w 979"/>
                  <a:gd name="T23" fmla="*/ 69 h 797"/>
                  <a:gd name="T24" fmla="*/ 103 w 979"/>
                  <a:gd name="T25" fmla="*/ 69 h 797"/>
                  <a:gd name="T26" fmla="*/ 81 w 979"/>
                  <a:gd name="T27" fmla="*/ 72 h 797"/>
                  <a:gd name="T28" fmla="*/ 81 w 979"/>
                  <a:gd name="T29" fmla="*/ 72 h 797"/>
                  <a:gd name="T30" fmla="*/ 64 w 979"/>
                  <a:gd name="T31" fmla="*/ 70 h 797"/>
                  <a:gd name="T32" fmla="*/ 63 w 979"/>
                  <a:gd name="T33" fmla="*/ 70 h 797"/>
                  <a:gd name="T34" fmla="*/ 61 w 979"/>
                  <a:gd name="T35" fmla="*/ 69 h 797"/>
                  <a:gd name="T36" fmla="*/ 60 w 979"/>
                  <a:gd name="T37" fmla="*/ 69 h 797"/>
                  <a:gd name="T38" fmla="*/ 57 w 979"/>
                  <a:gd name="T39" fmla="*/ 68 h 797"/>
                  <a:gd name="T40" fmla="*/ 30 w 979"/>
                  <a:gd name="T41" fmla="*/ 61 h 797"/>
                  <a:gd name="T42" fmla="*/ 29 w 979"/>
                  <a:gd name="T43" fmla="*/ 61 h 797"/>
                  <a:gd name="T44" fmla="*/ 28 w 979"/>
                  <a:gd name="T45" fmla="*/ 61 h 797"/>
                  <a:gd name="T46" fmla="*/ 7 w 979"/>
                  <a:gd name="T47" fmla="*/ 99 h 797"/>
                  <a:gd name="T48" fmla="*/ 6 w 979"/>
                  <a:gd name="T49" fmla="*/ 100 h 797"/>
                  <a:gd name="T50" fmla="*/ 6 w 979"/>
                  <a:gd name="T51" fmla="*/ 101 h 797"/>
                  <a:gd name="T52" fmla="*/ 0 w 979"/>
                  <a:gd name="T53" fmla="*/ 128 h 797"/>
                  <a:gd name="T54" fmla="*/ 93 w 979"/>
                  <a:gd name="T55" fmla="*/ 200 h 797"/>
                  <a:gd name="T56" fmla="*/ 433 w 979"/>
                  <a:gd name="T57" fmla="*/ 440 h 797"/>
                  <a:gd name="T58" fmla="*/ 760 w 979"/>
                  <a:gd name="T59" fmla="*/ 769 h 797"/>
                  <a:gd name="T60" fmla="*/ 761 w 979"/>
                  <a:gd name="T61" fmla="*/ 772 h 797"/>
                  <a:gd name="T62" fmla="*/ 806 w 979"/>
                  <a:gd name="T63" fmla="*/ 797 h 797"/>
                  <a:gd name="T64" fmla="*/ 806 w 979"/>
                  <a:gd name="T65" fmla="*/ 797 h 797"/>
                  <a:gd name="T66" fmla="*/ 829 w 979"/>
                  <a:gd name="T67" fmla="*/ 793 h 797"/>
                  <a:gd name="T68" fmla="*/ 830 w 979"/>
                  <a:gd name="T69" fmla="*/ 793 h 797"/>
                  <a:gd name="T70" fmla="*/ 832 w 979"/>
                  <a:gd name="T71" fmla="*/ 792 h 797"/>
                  <a:gd name="T72" fmla="*/ 913 w 979"/>
                  <a:gd name="T73" fmla="*/ 661 h 797"/>
                  <a:gd name="T74" fmla="*/ 979 w 979"/>
                  <a:gd name="T75" fmla="*/ 484 h 797"/>
                  <a:gd name="T76" fmla="*/ 955 w 979"/>
                  <a:gd name="T77" fmla="*/ 416 h 797"/>
                  <a:gd name="T78" fmla="*/ 956 w 979"/>
                  <a:gd name="T79" fmla="*/ 404 h 797"/>
                  <a:gd name="T80" fmla="*/ 852 w 979"/>
                  <a:gd name="T81" fmla="*/ 274 h 797"/>
                  <a:gd name="T82" fmla="*/ 849 w 979"/>
                  <a:gd name="T83" fmla="*/ 272 h 797"/>
                  <a:gd name="T84" fmla="*/ 770 w 979"/>
                  <a:gd name="T85" fmla="*/ 231 h 797"/>
                  <a:gd name="T86" fmla="*/ 770 w 979"/>
                  <a:gd name="T87" fmla="*/ 231 h 797"/>
                  <a:gd name="T88" fmla="*/ 766 w 979"/>
                  <a:gd name="T89" fmla="*/ 231 h 797"/>
                  <a:gd name="T90" fmla="*/ 765 w 979"/>
                  <a:gd name="T91" fmla="*/ 231 h 797"/>
                  <a:gd name="T92" fmla="*/ 765 w 979"/>
                  <a:gd name="T93" fmla="*/ 231 h 797"/>
                  <a:gd name="T94" fmla="*/ 747 w 979"/>
                  <a:gd name="T95" fmla="*/ 226 h 797"/>
                  <a:gd name="T96" fmla="*/ 747 w 979"/>
                  <a:gd name="T97" fmla="*/ 225 h 797"/>
                  <a:gd name="T98" fmla="*/ 328 w 979"/>
                  <a:gd name="T99" fmla="*/ 16 h 797"/>
                  <a:gd name="T100" fmla="*/ 327 w 979"/>
                  <a:gd name="T101" fmla="*/ 15 h 797"/>
                  <a:gd name="T102" fmla="*/ 325 w 979"/>
                  <a:gd name="T103" fmla="*/ 14 h 797"/>
                  <a:gd name="T104" fmla="*/ 324 w 979"/>
                  <a:gd name="T105" fmla="*/ 14 h 797"/>
                  <a:gd name="T106" fmla="*/ 274 w 979"/>
                  <a:gd name="T107" fmla="*/ 0 h 7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79" h="797">
                    <a:moveTo>
                      <a:pt x="274" y="0"/>
                    </a:moveTo>
                    <a:cubicBezTo>
                      <a:pt x="274" y="0"/>
                      <a:pt x="274" y="0"/>
                      <a:pt x="274" y="0"/>
                    </a:cubicBezTo>
                    <a:cubicBezTo>
                      <a:pt x="263" y="0"/>
                      <a:pt x="252" y="3"/>
                      <a:pt x="241" y="9"/>
                    </a:cubicBezTo>
                    <a:cubicBezTo>
                      <a:pt x="241" y="9"/>
                      <a:pt x="240" y="9"/>
                      <a:pt x="240" y="10"/>
                    </a:cubicBezTo>
                    <a:cubicBezTo>
                      <a:pt x="240" y="10"/>
                      <a:pt x="240" y="10"/>
                      <a:pt x="240" y="10"/>
                    </a:cubicBezTo>
                    <a:cubicBezTo>
                      <a:pt x="243" y="25"/>
                      <a:pt x="246" y="38"/>
                      <a:pt x="249" y="53"/>
                    </a:cubicBezTo>
                    <a:cubicBezTo>
                      <a:pt x="249" y="53"/>
                      <a:pt x="249" y="53"/>
                      <a:pt x="249" y="53"/>
                    </a:cubicBezTo>
                    <a:cubicBezTo>
                      <a:pt x="249" y="53"/>
                      <a:pt x="249" y="53"/>
                      <a:pt x="249" y="53"/>
                    </a:cubicBezTo>
                    <a:cubicBezTo>
                      <a:pt x="249" y="53"/>
                      <a:pt x="249" y="53"/>
                      <a:pt x="249" y="53"/>
                    </a:cubicBezTo>
                    <a:cubicBezTo>
                      <a:pt x="243" y="54"/>
                      <a:pt x="237" y="55"/>
                      <a:pt x="231" y="55"/>
                    </a:cubicBezTo>
                    <a:cubicBezTo>
                      <a:pt x="231" y="55"/>
                      <a:pt x="231" y="55"/>
                      <a:pt x="231" y="55"/>
                    </a:cubicBezTo>
                    <a:cubicBezTo>
                      <a:pt x="231" y="55"/>
                      <a:pt x="231" y="55"/>
                      <a:pt x="231" y="55"/>
                    </a:cubicBezTo>
                    <a:cubicBezTo>
                      <a:pt x="231" y="55"/>
                      <a:pt x="231" y="55"/>
                      <a:pt x="231" y="55"/>
                    </a:cubicBezTo>
                    <a:cubicBezTo>
                      <a:pt x="209" y="55"/>
                      <a:pt x="191" y="47"/>
                      <a:pt x="174" y="36"/>
                    </a:cubicBezTo>
                    <a:cubicBezTo>
                      <a:pt x="173" y="36"/>
                      <a:pt x="173" y="36"/>
                      <a:pt x="173" y="36"/>
                    </a:cubicBezTo>
                    <a:cubicBezTo>
                      <a:pt x="173" y="36"/>
                      <a:pt x="173" y="36"/>
                      <a:pt x="173" y="36"/>
                    </a:cubicBezTo>
                    <a:cubicBezTo>
                      <a:pt x="172" y="35"/>
                      <a:pt x="172" y="35"/>
                      <a:pt x="171" y="35"/>
                    </a:cubicBezTo>
                    <a:cubicBezTo>
                      <a:pt x="171" y="35"/>
                      <a:pt x="171" y="35"/>
                      <a:pt x="171" y="34"/>
                    </a:cubicBezTo>
                    <a:cubicBezTo>
                      <a:pt x="170" y="34"/>
                      <a:pt x="170" y="34"/>
                      <a:pt x="170" y="34"/>
                    </a:cubicBezTo>
                    <a:cubicBezTo>
                      <a:pt x="170" y="34"/>
                      <a:pt x="170" y="34"/>
                      <a:pt x="170" y="34"/>
                    </a:cubicBezTo>
                    <a:cubicBezTo>
                      <a:pt x="147" y="46"/>
                      <a:pt x="127" y="60"/>
                      <a:pt x="105" y="68"/>
                    </a:cubicBezTo>
                    <a:cubicBezTo>
                      <a:pt x="105" y="68"/>
                      <a:pt x="105" y="68"/>
                      <a:pt x="105" y="68"/>
                    </a:cubicBezTo>
                    <a:cubicBezTo>
                      <a:pt x="105" y="68"/>
                      <a:pt x="104" y="68"/>
                      <a:pt x="104" y="69"/>
                    </a:cubicBezTo>
                    <a:cubicBezTo>
                      <a:pt x="104" y="69"/>
                      <a:pt x="104" y="69"/>
                      <a:pt x="104" y="69"/>
                    </a:cubicBezTo>
                    <a:cubicBezTo>
                      <a:pt x="103" y="69"/>
                      <a:pt x="103" y="69"/>
                      <a:pt x="103" y="69"/>
                    </a:cubicBezTo>
                    <a:cubicBezTo>
                      <a:pt x="103" y="69"/>
                      <a:pt x="103" y="69"/>
                      <a:pt x="103" y="69"/>
                    </a:cubicBezTo>
                    <a:cubicBezTo>
                      <a:pt x="96" y="71"/>
                      <a:pt x="89" y="72"/>
                      <a:pt x="81" y="72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81" y="72"/>
                      <a:pt x="81" y="72"/>
                      <a:pt x="81" y="72"/>
                    </a:cubicBezTo>
                    <a:cubicBezTo>
                      <a:pt x="75" y="72"/>
                      <a:pt x="69" y="72"/>
                      <a:pt x="64" y="70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4" y="70"/>
                      <a:pt x="64" y="70"/>
                      <a:pt x="64" y="70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2" y="69"/>
                      <a:pt x="62" y="69"/>
                      <a:pt x="61" y="69"/>
                    </a:cubicBezTo>
                    <a:cubicBezTo>
                      <a:pt x="61" y="69"/>
                      <a:pt x="61" y="69"/>
                      <a:pt x="61" y="69"/>
                    </a:cubicBezTo>
                    <a:cubicBezTo>
                      <a:pt x="61" y="69"/>
                      <a:pt x="60" y="69"/>
                      <a:pt x="60" y="69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69"/>
                      <a:pt x="59" y="68"/>
                      <a:pt x="59" y="68"/>
                    </a:cubicBezTo>
                    <a:cubicBezTo>
                      <a:pt x="58" y="68"/>
                      <a:pt x="58" y="68"/>
                      <a:pt x="57" y="68"/>
                    </a:cubicBezTo>
                    <a:cubicBezTo>
                      <a:pt x="57" y="68"/>
                      <a:pt x="57" y="68"/>
                      <a:pt x="57" y="68"/>
                    </a:cubicBezTo>
                    <a:cubicBezTo>
                      <a:pt x="45" y="64"/>
                      <a:pt x="36" y="61"/>
                      <a:pt x="30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29" y="61"/>
                      <a:pt x="28" y="61"/>
                      <a:pt x="28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28" y="61"/>
                      <a:pt x="28" y="61"/>
                      <a:pt x="28" y="61"/>
                    </a:cubicBezTo>
                    <a:cubicBezTo>
                      <a:pt x="16" y="61"/>
                      <a:pt x="13" y="71"/>
                      <a:pt x="7" y="99"/>
                    </a:cubicBezTo>
                    <a:cubicBezTo>
                      <a:pt x="7" y="99"/>
                      <a:pt x="7" y="99"/>
                      <a:pt x="7" y="99"/>
                    </a:cubicBezTo>
                    <a:cubicBezTo>
                      <a:pt x="7" y="99"/>
                      <a:pt x="6" y="99"/>
                      <a:pt x="6" y="100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6" y="100"/>
                      <a:pt x="6" y="101"/>
                      <a:pt x="6" y="101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4" y="109"/>
                      <a:pt x="3" y="117"/>
                      <a:pt x="0" y="12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32" y="154"/>
                      <a:pt x="60" y="183"/>
                      <a:pt x="93" y="200"/>
                    </a:cubicBezTo>
                    <a:cubicBezTo>
                      <a:pt x="149" y="230"/>
                      <a:pt x="201" y="268"/>
                      <a:pt x="253" y="303"/>
                    </a:cubicBezTo>
                    <a:cubicBezTo>
                      <a:pt x="316" y="345"/>
                      <a:pt x="377" y="391"/>
                      <a:pt x="433" y="440"/>
                    </a:cubicBezTo>
                    <a:cubicBezTo>
                      <a:pt x="485" y="486"/>
                      <a:pt x="543" y="524"/>
                      <a:pt x="592" y="573"/>
                    </a:cubicBezTo>
                    <a:cubicBezTo>
                      <a:pt x="654" y="634"/>
                      <a:pt x="709" y="699"/>
                      <a:pt x="760" y="769"/>
                    </a:cubicBezTo>
                    <a:cubicBezTo>
                      <a:pt x="760" y="769"/>
                      <a:pt x="760" y="770"/>
                      <a:pt x="760" y="770"/>
                    </a:cubicBezTo>
                    <a:cubicBezTo>
                      <a:pt x="760" y="770"/>
                      <a:pt x="761" y="771"/>
                      <a:pt x="761" y="772"/>
                    </a:cubicBezTo>
                    <a:cubicBezTo>
                      <a:pt x="761" y="772"/>
                      <a:pt x="761" y="772"/>
                      <a:pt x="761" y="772"/>
                    </a:cubicBezTo>
                    <a:cubicBezTo>
                      <a:pt x="774" y="789"/>
                      <a:pt x="788" y="797"/>
                      <a:pt x="806" y="797"/>
                    </a:cubicBezTo>
                    <a:cubicBezTo>
                      <a:pt x="806" y="797"/>
                      <a:pt x="806" y="797"/>
                      <a:pt x="806" y="797"/>
                    </a:cubicBezTo>
                    <a:cubicBezTo>
                      <a:pt x="806" y="797"/>
                      <a:pt x="806" y="797"/>
                      <a:pt x="806" y="797"/>
                    </a:cubicBezTo>
                    <a:cubicBezTo>
                      <a:pt x="806" y="797"/>
                      <a:pt x="806" y="797"/>
                      <a:pt x="806" y="797"/>
                    </a:cubicBezTo>
                    <a:cubicBezTo>
                      <a:pt x="813" y="797"/>
                      <a:pt x="821" y="796"/>
                      <a:pt x="829" y="793"/>
                    </a:cubicBezTo>
                    <a:cubicBezTo>
                      <a:pt x="829" y="793"/>
                      <a:pt x="829" y="793"/>
                      <a:pt x="830" y="793"/>
                    </a:cubicBezTo>
                    <a:cubicBezTo>
                      <a:pt x="830" y="793"/>
                      <a:pt x="830" y="793"/>
                      <a:pt x="830" y="793"/>
                    </a:cubicBezTo>
                    <a:cubicBezTo>
                      <a:pt x="831" y="793"/>
                      <a:pt x="832" y="792"/>
                      <a:pt x="832" y="792"/>
                    </a:cubicBezTo>
                    <a:cubicBezTo>
                      <a:pt x="832" y="792"/>
                      <a:pt x="832" y="792"/>
                      <a:pt x="832" y="792"/>
                    </a:cubicBezTo>
                    <a:cubicBezTo>
                      <a:pt x="879" y="777"/>
                      <a:pt x="893" y="737"/>
                      <a:pt x="906" y="696"/>
                    </a:cubicBezTo>
                    <a:cubicBezTo>
                      <a:pt x="910" y="685"/>
                      <a:pt x="907" y="670"/>
                      <a:pt x="913" y="661"/>
                    </a:cubicBezTo>
                    <a:cubicBezTo>
                      <a:pt x="935" y="626"/>
                      <a:pt x="949" y="588"/>
                      <a:pt x="963" y="549"/>
                    </a:cubicBezTo>
                    <a:cubicBezTo>
                      <a:pt x="972" y="528"/>
                      <a:pt x="979" y="506"/>
                      <a:pt x="979" y="484"/>
                    </a:cubicBezTo>
                    <a:cubicBezTo>
                      <a:pt x="979" y="466"/>
                      <a:pt x="973" y="447"/>
                      <a:pt x="960" y="429"/>
                    </a:cubicBezTo>
                    <a:cubicBezTo>
                      <a:pt x="957" y="425"/>
                      <a:pt x="955" y="420"/>
                      <a:pt x="955" y="416"/>
                    </a:cubicBezTo>
                    <a:cubicBezTo>
                      <a:pt x="955" y="415"/>
                      <a:pt x="955" y="415"/>
                      <a:pt x="955" y="414"/>
                    </a:cubicBezTo>
                    <a:cubicBezTo>
                      <a:pt x="955" y="410"/>
                      <a:pt x="956" y="407"/>
                      <a:pt x="956" y="404"/>
                    </a:cubicBezTo>
                    <a:cubicBezTo>
                      <a:pt x="956" y="380"/>
                      <a:pt x="941" y="364"/>
                      <a:pt x="925" y="348"/>
                    </a:cubicBezTo>
                    <a:cubicBezTo>
                      <a:pt x="901" y="323"/>
                      <a:pt x="877" y="298"/>
                      <a:pt x="852" y="274"/>
                    </a:cubicBezTo>
                    <a:cubicBezTo>
                      <a:pt x="851" y="273"/>
                      <a:pt x="851" y="273"/>
                      <a:pt x="850" y="272"/>
                    </a:cubicBezTo>
                    <a:cubicBezTo>
                      <a:pt x="850" y="272"/>
                      <a:pt x="850" y="272"/>
                      <a:pt x="849" y="272"/>
                    </a:cubicBezTo>
                    <a:cubicBezTo>
                      <a:pt x="827" y="250"/>
                      <a:pt x="804" y="231"/>
                      <a:pt x="770" y="231"/>
                    </a:cubicBezTo>
                    <a:cubicBezTo>
                      <a:pt x="770" y="231"/>
                      <a:pt x="770" y="231"/>
                      <a:pt x="770" y="231"/>
                    </a:cubicBezTo>
                    <a:cubicBezTo>
                      <a:pt x="770" y="231"/>
                      <a:pt x="770" y="231"/>
                      <a:pt x="770" y="231"/>
                    </a:cubicBezTo>
                    <a:cubicBezTo>
                      <a:pt x="770" y="231"/>
                      <a:pt x="770" y="231"/>
                      <a:pt x="770" y="231"/>
                    </a:cubicBezTo>
                    <a:cubicBezTo>
                      <a:pt x="769" y="231"/>
                      <a:pt x="768" y="231"/>
                      <a:pt x="766" y="231"/>
                    </a:cubicBezTo>
                    <a:cubicBezTo>
                      <a:pt x="766" y="231"/>
                      <a:pt x="766" y="231"/>
                      <a:pt x="766" y="231"/>
                    </a:cubicBezTo>
                    <a:cubicBezTo>
                      <a:pt x="766" y="231"/>
                      <a:pt x="766" y="231"/>
                      <a:pt x="766" y="231"/>
                    </a:cubicBezTo>
                    <a:cubicBezTo>
                      <a:pt x="765" y="231"/>
                      <a:pt x="765" y="231"/>
                      <a:pt x="765" y="231"/>
                    </a:cubicBezTo>
                    <a:cubicBezTo>
                      <a:pt x="765" y="231"/>
                      <a:pt x="765" y="231"/>
                      <a:pt x="765" y="231"/>
                    </a:cubicBezTo>
                    <a:cubicBezTo>
                      <a:pt x="765" y="231"/>
                      <a:pt x="765" y="231"/>
                      <a:pt x="765" y="231"/>
                    </a:cubicBezTo>
                    <a:cubicBezTo>
                      <a:pt x="765" y="231"/>
                      <a:pt x="765" y="231"/>
                      <a:pt x="765" y="231"/>
                    </a:cubicBezTo>
                    <a:cubicBezTo>
                      <a:pt x="759" y="231"/>
                      <a:pt x="753" y="228"/>
                      <a:pt x="747" y="226"/>
                    </a:cubicBezTo>
                    <a:cubicBezTo>
                      <a:pt x="747" y="225"/>
                      <a:pt x="747" y="225"/>
                      <a:pt x="747" y="225"/>
                    </a:cubicBezTo>
                    <a:cubicBezTo>
                      <a:pt x="747" y="225"/>
                      <a:pt x="747" y="225"/>
                      <a:pt x="747" y="225"/>
                    </a:cubicBezTo>
                    <a:cubicBezTo>
                      <a:pt x="699" y="199"/>
                      <a:pt x="650" y="176"/>
                      <a:pt x="602" y="151"/>
                    </a:cubicBezTo>
                    <a:cubicBezTo>
                      <a:pt x="513" y="102"/>
                      <a:pt x="423" y="55"/>
                      <a:pt x="328" y="16"/>
                    </a:cubicBezTo>
                    <a:cubicBezTo>
                      <a:pt x="328" y="16"/>
                      <a:pt x="328" y="16"/>
                      <a:pt x="328" y="16"/>
                    </a:cubicBezTo>
                    <a:cubicBezTo>
                      <a:pt x="328" y="15"/>
                      <a:pt x="328" y="15"/>
                      <a:pt x="327" y="15"/>
                    </a:cubicBezTo>
                    <a:cubicBezTo>
                      <a:pt x="327" y="15"/>
                      <a:pt x="327" y="15"/>
                      <a:pt x="327" y="15"/>
                    </a:cubicBezTo>
                    <a:cubicBezTo>
                      <a:pt x="326" y="15"/>
                      <a:pt x="326" y="14"/>
                      <a:pt x="325" y="14"/>
                    </a:cubicBezTo>
                    <a:cubicBezTo>
                      <a:pt x="325" y="14"/>
                      <a:pt x="324" y="14"/>
                      <a:pt x="324" y="14"/>
                    </a:cubicBezTo>
                    <a:cubicBezTo>
                      <a:pt x="324" y="14"/>
                      <a:pt x="324" y="14"/>
                      <a:pt x="324" y="14"/>
                    </a:cubicBezTo>
                    <a:cubicBezTo>
                      <a:pt x="308" y="7"/>
                      <a:pt x="291" y="0"/>
                      <a:pt x="274" y="0"/>
                    </a:cubicBezTo>
                    <a:cubicBezTo>
                      <a:pt x="274" y="0"/>
                      <a:pt x="274" y="0"/>
                      <a:pt x="274" y="0"/>
                    </a:cubicBezTo>
                    <a:cubicBezTo>
                      <a:pt x="274" y="0"/>
                      <a:pt x="274" y="0"/>
                      <a:pt x="27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65BED216-3BDE-4791-BC8E-A977A5420C02}"/>
                </a:ext>
              </a:extLst>
            </p:cNvPr>
            <p:cNvGrpSpPr/>
            <p:nvPr/>
          </p:nvGrpSpPr>
          <p:grpSpPr>
            <a:xfrm>
              <a:off x="7511471" y="2316079"/>
              <a:ext cx="1416426" cy="1973330"/>
              <a:chOff x="-3041650" y="-7943850"/>
              <a:chExt cx="4094163" cy="5703888"/>
            </a:xfrm>
            <a:grpFill/>
          </p:grpSpPr>
          <p:sp>
            <p:nvSpPr>
              <p:cNvPr id="35" name="Freeform 9">
                <a:extLst>
                  <a:ext uri="{FF2B5EF4-FFF2-40B4-BE49-F238E27FC236}">
                    <a16:creationId xmlns="" xmlns:a16="http://schemas.microsoft.com/office/drawing/2014/main" id="{F3F0E08A-D6A9-4C34-918A-1DBA836C73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279400" y="-4000500"/>
                <a:ext cx="1331913" cy="1236663"/>
              </a:xfrm>
              <a:custGeom>
                <a:avLst/>
                <a:gdLst>
                  <a:gd name="T0" fmla="*/ 368 w 1054"/>
                  <a:gd name="T1" fmla="*/ 0 h 980"/>
                  <a:gd name="T2" fmla="*/ 49 w 1054"/>
                  <a:gd name="T3" fmla="*/ 63 h 980"/>
                  <a:gd name="T4" fmla="*/ 46 w 1054"/>
                  <a:gd name="T5" fmla="*/ 64 h 980"/>
                  <a:gd name="T6" fmla="*/ 0 w 1054"/>
                  <a:gd name="T7" fmla="*/ 122 h 980"/>
                  <a:gd name="T8" fmla="*/ 237 w 1054"/>
                  <a:gd name="T9" fmla="*/ 195 h 980"/>
                  <a:gd name="T10" fmla="*/ 522 w 1054"/>
                  <a:gd name="T11" fmla="*/ 407 h 980"/>
                  <a:gd name="T12" fmla="*/ 522 w 1054"/>
                  <a:gd name="T13" fmla="*/ 407 h 980"/>
                  <a:gd name="T14" fmla="*/ 579 w 1054"/>
                  <a:gd name="T15" fmla="*/ 443 h 980"/>
                  <a:gd name="T16" fmla="*/ 579 w 1054"/>
                  <a:gd name="T17" fmla="*/ 443 h 980"/>
                  <a:gd name="T18" fmla="*/ 581 w 1054"/>
                  <a:gd name="T19" fmla="*/ 443 h 980"/>
                  <a:gd name="T20" fmla="*/ 582 w 1054"/>
                  <a:gd name="T21" fmla="*/ 443 h 980"/>
                  <a:gd name="T22" fmla="*/ 582 w 1054"/>
                  <a:gd name="T23" fmla="*/ 443 h 980"/>
                  <a:gd name="T24" fmla="*/ 612 w 1054"/>
                  <a:gd name="T25" fmla="*/ 478 h 980"/>
                  <a:gd name="T26" fmla="*/ 675 w 1054"/>
                  <a:gd name="T27" fmla="*/ 554 h 980"/>
                  <a:gd name="T28" fmla="*/ 717 w 1054"/>
                  <a:gd name="T29" fmla="*/ 613 h 980"/>
                  <a:gd name="T30" fmla="*/ 720 w 1054"/>
                  <a:gd name="T31" fmla="*/ 651 h 980"/>
                  <a:gd name="T32" fmla="*/ 749 w 1054"/>
                  <a:gd name="T33" fmla="*/ 810 h 980"/>
                  <a:gd name="T34" fmla="*/ 786 w 1054"/>
                  <a:gd name="T35" fmla="*/ 943 h 980"/>
                  <a:gd name="T36" fmla="*/ 791 w 1054"/>
                  <a:gd name="T37" fmla="*/ 955 h 980"/>
                  <a:gd name="T38" fmla="*/ 825 w 1054"/>
                  <a:gd name="T39" fmla="*/ 980 h 980"/>
                  <a:gd name="T40" fmla="*/ 825 w 1054"/>
                  <a:gd name="T41" fmla="*/ 980 h 980"/>
                  <a:gd name="T42" fmla="*/ 882 w 1054"/>
                  <a:gd name="T43" fmla="*/ 962 h 980"/>
                  <a:gd name="T44" fmla="*/ 1038 w 1054"/>
                  <a:gd name="T45" fmla="*/ 709 h 980"/>
                  <a:gd name="T46" fmla="*/ 1054 w 1054"/>
                  <a:gd name="T47" fmla="*/ 497 h 980"/>
                  <a:gd name="T48" fmla="*/ 1020 w 1054"/>
                  <a:gd name="T49" fmla="*/ 439 h 980"/>
                  <a:gd name="T50" fmla="*/ 1031 w 1054"/>
                  <a:gd name="T51" fmla="*/ 405 h 980"/>
                  <a:gd name="T52" fmla="*/ 962 w 1054"/>
                  <a:gd name="T53" fmla="*/ 299 h 980"/>
                  <a:gd name="T54" fmla="*/ 920 w 1054"/>
                  <a:gd name="T55" fmla="*/ 237 h 980"/>
                  <a:gd name="T56" fmla="*/ 904 w 1054"/>
                  <a:gd name="T57" fmla="*/ 229 h 980"/>
                  <a:gd name="T58" fmla="*/ 903 w 1054"/>
                  <a:gd name="T59" fmla="*/ 229 h 980"/>
                  <a:gd name="T60" fmla="*/ 892 w 1054"/>
                  <a:gd name="T61" fmla="*/ 231 h 980"/>
                  <a:gd name="T62" fmla="*/ 891 w 1054"/>
                  <a:gd name="T63" fmla="*/ 231 h 980"/>
                  <a:gd name="T64" fmla="*/ 887 w 1054"/>
                  <a:gd name="T65" fmla="*/ 232 h 980"/>
                  <a:gd name="T66" fmla="*/ 878 w 1054"/>
                  <a:gd name="T67" fmla="*/ 233 h 980"/>
                  <a:gd name="T68" fmla="*/ 878 w 1054"/>
                  <a:gd name="T69" fmla="*/ 233 h 980"/>
                  <a:gd name="T70" fmla="*/ 868 w 1054"/>
                  <a:gd name="T71" fmla="*/ 228 h 980"/>
                  <a:gd name="T72" fmla="*/ 866 w 1054"/>
                  <a:gd name="T73" fmla="*/ 217 h 980"/>
                  <a:gd name="T74" fmla="*/ 837 w 1054"/>
                  <a:gd name="T75" fmla="*/ 156 h 980"/>
                  <a:gd name="T76" fmla="*/ 693 w 1054"/>
                  <a:gd name="T77" fmla="*/ 55 h 980"/>
                  <a:gd name="T78" fmla="*/ 579 w 1054"/>
                  <a:gd name="T79" fmla="*/ 18 h 980"/>
                  <a:gd name="T80" fmla="*/ 511 w 1054"/>
                  <a:gd name="T81" fmla="*/ 13 h 980"/>
                  <a:gd name="T82" fmla="*/ 368 w 1054"/>
                  <a:gd name="T83" fmla="*/ 0 h 980"/>
                  <a:gd name="T84" fmla="*/ 368 w 1054"/>
                  <a:gd name="T85" fmla="*/ 0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54" h="980">
                    <a:moveTo>
                      <a:pt x="368" y="0"/>
                    </a:moveTo>
                    <a:cubicBezTo>
                      <a:pt x="368" y="0"/>
                      <a:pt x="368" y="0"/>
                      <a:pt x="368" y="0"/>
                    </a:cubicBezTo>
                    <a:cubicBezTo>
                      <a:pt x="260" y="0"/>
                      <a:pt x="154" y="22"/>
                      <a:pt x="51" y="62"/>
                    </a:cubicBezTo>
                    <a:cubicBezTo>
                      <a:pt x="50" y="62"/>
                      <a:pt x="49" y="63"/>
                      <a:pt x="49" y="63"/>
                    </a:cubicBezTo>
                    <a:cubicBezTo>
                      <a:pt x="48" y="63"/>
                      <a:pt x="47" y="64"/>
                      <a:pt x="46" y="64"/>
                    </a:cubicBezTo>
                    <a:cubicBezTo>
                      <a:pt x="46" y="64"/>
                      <a:pt x="46" y="64"/>
                      <a:pt x="46" y="64"/>
                    </a:cubicBezTo>
                    <a:cubicBezTo>
                      <a:pt x="22" y="73"/>
                      <a:pt x="1" y="87"/>
                      <a:pt x="0" y="122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17" y="125"/>
                      <a:pt x="34" y="126"/>
                      <a:pt x="50" y="131"/>
                    </a:cubicBezTo>
                    <a:cubicBezTo>
                      <a:pt x="113" y="151"/>
                      <a:pt x="176" y="171"/>
                      <a:pt x="237" y="195"/>
                    </a:cubicBezTo>
                    <a:cubicBezTo>
                      <a:pt x="299" y="219"/>
                      <a:pt x="359" y="249"/>
                      <a:pt x="409" y="294"/>
                    </a:cubicBezTo>
                    <a:cubicBezTo>
                      <a:pt x="448" y="330"/>
                      <a:pt x="485" y="369"/>
                      <a:pt x="522" y="407"/>
                    </a:cubicBezTo>
                    <a:cubicBezTo>
                      <a:pt x="522" y="407"/>
                      <a:pt x="522" y="407"/>
                      <a:pt x="522" y="407"/>
                    </a:cubicBezTo>
                    <a:cubicBezTo>
                      <a:pt x="522" y="407"/>
                      <a:pt x="522" y="407"/>
                      <a:pt x="522" y="407"/>
                    </a:cubicBezTo>
                    <a:cubicBezTo>
                      <a:pt x="523" y="407"/>
                      <a:pt x="523" y="408"/>
                      <a:pt x="523" y="408"/>
                    </a:cubicBezTo>
                    <a:cubicBezTo>
                      <a:pt x="539" y="424"/>
                      <a:pt x="552" y="443"/>
                      <a:pt x="579" y="443"/>
                    </a:cubicBezTo>
                    <a:cubicBezTo>
                      <a:pt x="579" y="443"/>
                      <a:pt x="579" y="443"/>
                      <a:pt x="579" y="443"/>
                    </a:cubicBezTo>
                    <a:cubicBezTo>
                      <a:pt x="579" y="443"/>
                      <a:pt x="579" y="443"/>
                      <a:pt x="579" y="443"/>
                    </a:cubicBezTo>
                    <a:cubicBezTo>
                      <a:pt x="579" y="443"/>
                      <a:pt x="579" y="443"/>
                      <a:pt x="579" y="443"/>
                    </a:cubicBezTo>
                    <a:cubicBezTo>
                      <a:pt x="580" y="443"/>
                      <a:pt x="580" y="443"/>
                      <a:pt x="581" y="443"/>
                    </a:cubicBezTo>
                    <a:cubicBezTo>
                      <a:pt x="581" y="443"/>
                      <a:pt x="581" y="443"/>
                      <a:pt x="582" y="443"/>
                    </a:cubicBezTo>
                    <a:cubicBezTo>
                      <a:pt x="582" y="443"/>
                      <a:pt x="582" y="443"/>
                      <a:pt x="582" y="443"/>
                    </a:cubicBezTo>
                    <a:cubicBezTo>
                      <a:pt x="582" y="443"/>
                      <a:pt x="582" y="443"/>
                      <a:pt x="582" y="443"/>
                    </a:cubicBezTo>
                    <a:cubicBezTo>
                      <a:pt x="582" y="443"/>
                      <a:pt x="582" y="443"/>
                      <a:pt x="582" y="443"/>
                    </a:cubicBezTo>
                    <a:cubicBezTo>
                      <a:pt x="603" y="443"/>
                      <a:pt x="609" y="459"/>
                      <a:pt x="612" y="478"/>
                    </a:cubicBezTo>
                    <a:cubicBezTo>
                      <a:pt x="612" y="478"/>
                      <a:pt x="612" y="478"/>
                      <a:pt x="612" y="478"/>
                    </a:cubicBezTo>
                    <a:cubicBezTo>
                      <a:pt x="613" y="490"/>
                      <a:pt x="613" y="503"/>
                      <a:pt x="617" y="513"/>
                    </a:cubicBezTo>
                    <a:cubicBezTo>
                      <a:pt x="628" y="538"/>
                      <a:pt x="646" y="552"/>
                      <a:pt x="675" y="554"/>
                    </a:cubicBezTo>
                    <a:cubicBezTo>
                      <a:pt x="707" y="557"/>
                      <a:pt x="720" y="569"/>
                      <a:pt x="720" y="593"/>
                    </a:cubicBezTo>
                    <a:cubicBezTo>
                      <a:pt x="720" y="599"/>
                      <a:pt x="719" y="605"/>
                      <a:pt x="717" y="613"/>
                    </a:cubicBezTo>
                    <a:cubicBezTo>
                      <a:pt x="716" y="618"/>
                      <a:pt x="715" y="624"/>
                      <a:pt x="715" y="630"/>
                    </a:cubicBezTo>
                    <a:cubicBezTo>
                      <a:pt x="715" y="637"/>
                      <a:pt x="717" y="645"/>
                      <a:pt x="720" y="651"/>
                    </a:cubicBezTo>
                    <a:cubicBezTo>
                      <a:pt x="743" y="692"/>
                      <a:pt x="746" y="736"/>
                      <a:pt x="749" y="782"/>
                    </a:cubicBezTo>
                    <a:cubicBezTo>
                      <a:pt x="749" y="791"/>
                      <a:pt x="749" y="801"/>
                      <a:pt x="749" y="810"/>
                    </a:cubicBezTo>
                    <a:cubicBezTo>
                      <a:pt x="749" y="815"/>
                      <a:pt x="749" y="819"/>
                      <a:pt x="749" y="823"/>
                    </a:cubicBezTo>
                    <a:cubicBezTo>
                      <a:pt x="749" y="866"/>
                      <a:pt x="751" y="908"/>
                      <a:pt x="786" y="943"/>
                    </a:cubicBezTo>
                    <a:cubicBezTo>
                      <a:pt x="789" y="945"/>
                      <a:pt x="790" y="950"/>
                      <a:pt x="791" y="954"/>
                    </a:cubicBezTo>
                    <a:cubicBezTo>
                      <a:pt x="791" y="954"/>
                      <a:pt x="791" y="954"/>
                      <a:pt x="791" y="955"/>
                    </a:cubicBezTo>
                    <a:cubicBezTo>
                      <a:pt x="797" y="972"/>
                      <a:pt x="809" y="980"/>
                      <a:pt x="825" y="980"/>
                    </a:cubicBezTo>
                    <a:cubicBezTo>
                      <a:pt x="825" y="980"/>
                      <a:pt x="825" y="980"/>
                      <a:pt x="825" y="980"/>
                    </a:cubicBezTo>
                    <a:cubicBezTo>
                      <a:pt x="825" y="980"/>
                      <a:pt x="825" y="980"/>
                      <a:pt x="825" y="980"/>
                    </a:cubicBezTo>
                    <a:cubicBezTo>
                      <a:pt x="825" y="980"/>
                      <a:pt x="825" y="980"/>
                      <a:pt x="825" y="980"/>
                    </a:cubicBezTo>
                    <a:cubicBezTo>
                      <a:pt x="828" y="980"/>
                      <a:pt x="831" y="980"/>
                      <a:pt x="834" y="979"/>
                    </a:cubicBezTo>
                    <a:cubicBezTo>
                      <a:pt x="851" y="976"/>
                      <a:pt x="868" y="971"/>
                      <a:pt x="882" y="962"/>
                    </a:cubicBezTo>
                    <a:cubicBezTo>
                      <a:pt x="912" y="944"/>
                      <a:pt x="934" y="919"/>
                      <a:pt x="956" y="891"/>
                    </a:cubicBezTo>
                    <a:cubicBezTo>
                      <a:pt x="999" y="837"/>
                      <a:pt x="1026" y="776"/>
                      <a:pt x="1038" y="709"/>
                    </a:cubicBezTo>
                    <a:cubicBezTo>
                      <a:pt x="1041" y="696"/>
                      <a:pt x="1049" y="685"/>
                      <a:pt x="1054" y="673"/>
                    </a:cubicBezTo>
                    <a:cubicBezTo>
                      <a:pt x="1054" y="614"/>
                      <a:pt x="1054" y="556"/>
                      <a:pt x="1054" y="497"/>
                    </a:cubicBezTo>
                    <a:cubicBezTo>
                      <a:pt x="1054" y="497"/>
                      <a:pt x="1054" y="497"/>
                      <a:pt x="1054" y="497"/>
                    </a:cubicBezTo>
                    <a:cubicBezTo>
                      <a:pt x="1034" y="480"/>
                      <a:pt x="1020" y="461"/>
                      <a:pt x="1020" y="439"/>
                    </a:cubicBezTo>
                    <a:cubicBezTo>
                      <a:pt x="1020" y="428"/>
                      <a:pt x="1024" y="417"/>
                      <a:pt x="1031" y="405"/>
                    </a:cubicBezTo>
                    <a:cubicBezTo>
                      <a:pt x="1031" y="405"/>
                      <a:pt x="1031" y="405"/>
                      <a:pt x="1031" y="405"/>
                    </a:cubicBezTo>
                    <a:cubicBezTo>
                      <a:pt x="1018" y="398"/>
                      <a:pt x="1003" y="394"/>
                      <a:pt x="999" y="385"/>
                    </a:cubicBezTo>
                    <a:cubicBezTo>
                      <a:pt x="985" y="357"/>
                      <a:pt x="976" y="327"/>
                      <a:pt x="962" y="299"/>
                    </a:cubicBezTo>
                    <a:cubicBezTo>
                      <a:pt x="951" y="277"/>
                      <a:pt x="935" y="257"/>
                      <a:pt x="920" y="237"/>
                    </a:cubicBezTo>
                    <a:cubicBezTo>
                      <a:pt x="920" y="237"/>
                      <a:pt x="920" y="237"/>
                      <a:pt x="920" y="237"/>
                    </a:cubicBezTo>
                    <a:cubicBezTo>
                      <a:pt x="920" y="237"/>
                      <a:pt x="919" y="237"/>
                      <a:pt x="919" y="237"/>
                    </a:cubicBezTo>
                    <a:cubicBezTo>
                      <a:pt x="915" y="231"/>
                      <a:pt x="909" y="229"/>
                      <a:pt x="904" y="229"/>
                    </a:cubicBezTo>
                    <a:cubicBezTo>
                      <a:pt x="904" y="229"/>
                      <a:pt x="904" y="229"/>
                      <a:pt x="903" y="229"/>
                    </a:cubicBezTo>
                    <a:cubicBezTo>
                      <a:pt x="903" y="229"/>
                      <a:pt x="903" y="229"/>
                      <a:pt x="903" y="229"/>
                    </a:cubicBezTo>
                    <a:cubicBezTo>
                      <a:pt x="903" y="229"/>
                      <a:pt x="903" y="229"/>
                      <a:pt x="903" y="229"/>
                    </a:cubicBezTo>
                    <a:cubicBezTo>
                      <a:pt x="900" y="229"/>
                      <a:pt x="896" y="230"/>
                      <a:pt x="892" y="231"/>
                    </a:cubicBezTo>
                    <a:cubicBezTo>
                      <a:pt x="892" y="231"/>
                      <a:pt x="892" y="231"/>
                      <a:pt x="892" y="231"/>
                    </a:cubicBezTo>
                    <a:cubicBezTo>
                      <a:pt x="891" y="231"/>
                      <a:pt x="891" y="231"/>
                      <a:pt x="891" y="231"/>
                    </a:cubicBezTo>
                    <a:cubicBezTo>
                      <a:pt x="891" y="231"/>
                      <a:pt x="891" y="231"/>
                      <a:pt x="891" y="231"/>
                    </a:cubicBezTo>
                    <a:cubicBezTo>
                      <a:pt x="890" y="231"/>
                      <a:pt x="888" y="231"/>
                      <a:pt x="887" y="232"/>
                    </a:cubicBezTo>
                    <a:cubicBezTo>
                      <a:pt x="884" y="232"/>
                      <a:pt x="881" y="232"/>
                      <a:pt x="879" y="233"/>
                    </a:cubicBezTo>
                    <a:cubicBezTo>
                      <a:pt x="878" y="233"/>
                      <a:pt x="878" y="233"/>
                      <a:pt x="878" y="233"/>
                    </a:cubicBezTo>
                    <a:cubicBezTo>
                      <a:pt x="878" y="233"/>
                      <a:pt x="878" y="233"/>
                      <a:pt x="878" y="233"/>
                    </a:cubicBezTo>
                    <a:cubicBezTo>
                      <a:pt x="878" y="233"/>
                      <a:pt x="878" y="233"/>
                      <a:pt x="878" y="233"/>
                    </a:cubicBezTo>
                    <a:cubicBezTo>
                      <a:pt x="877" y="233"/>
                      <a:pt x="876" y="232"/>
                      <a:pt x="875" y="232"/>
                    </a:cubicBezTo>
                    <a:cubicBezTo>
                      <a:pt x="873" y="232"/>
                      <a:pt x="871" y="230"/>
                      <a:pt x="868" y="228"/>
                    </a:cubicBezTo>
                    <a:cubicBezTo>
                      <a:pt x="867" y="225"/>
                      <a:pt x="866" y="222"/>
                      <a:pt x="866" y="219"/>
                    </a:cubicBezTo>
                    <a:cubicBezTo>
                      <a:pt x="866" y="218"/>
                      <a:pt x="866" y="218"/>
                      <a:pt x="866" y="217"/>
                    </a:cubicBezTo>
                    <a:cubicBezTo>
                      <a:pt x="869" y="210"/>
                      <a:pt x="870" y="204"/>
                      <a:pt x="870" y="198"/>
                    </a:cubicBezTo>
                    <a:cubicBezTo>
                      <a:pt x="870" y="179"/>
                      <a:pt x="856" y="166"/>
                      <a:pt x="837" y="156"/>
                    </a:cubicBezTo>
                    <a:cubicBezTo>
                      <a:pt x="818" y="144"/>
                      <a:pt x="796" y="137"/>
                      <a:pt x="778" y="124"/>
                    </a:cubicBezTo>
                    <a:cubicBezTo>
                      <a:pt x="749" y="102"/>
                      <a:pt x="709" y="95"/>
                      <a:pt x="693" y="55"/>
                    </a:cubicBezTo>
                    <a:cubicBezTo>
                      <a:pt x="690" y="46"/>
                      <a:pt x="675" y="38"/>
                      <a:pt x="664" y="36"/>
                    </a:cubicBezTo>
                    <a:cubicBezTo>
                      <a:pt x="636" y="28"/>
                      <a:pt x="607" y="23"/>
                      <a:pt x="579" y="18"/>
                    </a:cubicBezTo>
                    <a:cubicBezTo>
                      <a:pt x="556" y="15"/>
                      <a:pt x="533" y="17"/>
                      <a:pt x="511" y="13"/>
                    </a:cubicBezTo>
                    <a:cubicBezTo>
                      <a:pt x="511" y="13"/>
                      <a:pt x="511" y="13"/>
                      <a:pt x="511" y="13"/>
                    </a:cubicBezTo>
                    <a:cubicBezTo>
                      <a:pt x="510" y="13"/>
                      <a:pt x="509" y="13"/>
                      <a:pt x="508" y="12"/>
                    </a:cubicBezTo>
                    <a:cubicBezTo>
                      <a:pt x="461" y="4"/>
                      <a:pt x="415" y="0"/>
                      <a:pt x="368" y="0"/>
                    </a:cubicBezTo>
                    <a:cubicBezTo>
                      <a:pt x="368" y="0"/>
                      <a:pt x="368" y="0"/>
                      <a:pt x="368" y="0"/>
                    </a:cubicBezTo>
                    <a:cubicBezTo>
                      <a:pt x="368" y="0"/>
                      <a:pt x="368" y="0"/>
                      <a:pt x="36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0">
                <a:extLst>
                  <a:ext uri="{FF2B5EF4-FFF2-40B4-BE49-F238E27FC236}">
                    <a16:creationId xmlns="" xmlns:a16="http://schemas.microsoft.com/office/drawing/2014/main" id="{B605E2EC-14B7-400C-893E-1D4236651B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-3041650" y="-7737475"/>
                <a:ext cx="3668713" cy="5497513"/>
              </a:xfrm>
              <a:custGeom>
                <a:avLst/>
                <a:gdLst>
                  <a:gd name="T0" fmla="*/ 519 w 2900"/>
                  <a:gd name="T1" fmla="*/ 661 h 4356"/>
                  <a:gd name="T2" fmla="*/ 510 w 2900"/>
                  <a:gd name="T3" fmla="*/ 655 h 4356"/>
                  <a:gd name="T4" fmla="*/ 1360 w 2900"/>
                  <a:gd name="T5" fmla="*/ 59 h 4356"/>
                  <a:gd name="T6" fmla="*/ 1325 w 2900"/>
                  <a:gd name="T7" fmla="*/ 72 h 4356"/>
                  <a:gd name="T8" fmla="*/ 1270 w 2900"/>
                  <a:gd name="T9" fmla="*/ 88 h 4356"/>
                  <a:gd name="T10" fmla="*/ 988 w 2900"/>
                  <a:gd name="T11" fmla="*/ 348 h 4356"/>
                  <a:gd name="T12" fmla="*/ 910 w 2900"/>
                  <a:gd name="T13" fmla="*/ 363 h 4356"/>
                  <a:gd name="T14" fmla="*/ 800 w 2900"/>
                  <a:gd name="T15" fmla="*/ 424 h 4356"/>
                  <a:gd name="T16" fmla="*/ 769 w 2900"/>
                  <a:gd name="T17" fmla="*/ 440 h 4356"/>
                  <a:gd name="T18" fmla="*/ 703 w 2900"/>
                  <a:gd name="T19" fmla="*/ 475 h 4356"/>
                  <a:gd name="T20" fmla="*/ 649 w 2900"/>
                  <a:gd name="T21" fmla="*/ 487 h 4356"/>
                  <a:gd name="T22" fmla="*/ 592 w 2900"/>
                  <a:gd name="T23" fmla="*/ 522 h 4356"/>
                  <a:gd name="T24" fmla="*/ 553 w 2900"/>
                  <a:gd name="T25" fmla="*/ 518 h 4356"/>
                  <a:gd name="T26" fmla="*/ 444 w 2900"/>
                  <a:gd name="T27" fmla="*/ 550 h 4356"/>
                  <a:gd name="T28" fmla="*/ 256 w 2900"/>
                  <a:gd name="T29" fmla="*/ 663 h 4356"/>
                  <a:gd name="T30" fmla="*/ 187 w 2900"/>
                  <a:gd name="T31" fmla="*/ 640 h 4356"/>
                  <a:gd name="T32" fmla="*/ 140 w 2900"/>
                  <a:gd name="T33" fmla="*/ 647 h 4356"/>
                  <a:gd name="T34" fmla="*/ 62 w 2900"/>
                  <a:gd name="T35" fmla="*/ 719 h 4356"/>
                  <a:gd name="T36" fmla="*/ 58 w 2900"/>
                  <a:gd name="T37" fmla="*/ 716 h 4356"/>
                  <a:gd name="T38" fmla="*/ 36 w 2900"/>
                  <a:gd name="T39" fmla="*/ 708 h 4356"/>
                  <a:gd name="T40" fmla="*/ 8 w 2900"/>
                  <a:gd name="T41" fmla="*/ 910 h 4356"/>
                  <a:gd name="T42" fmla="*/ 120 w 2900"/>
                  <a:gd name="T43" fmla="*/ 1054 h 4356"/>
                  <a:gd name="T44" fmla="*/ 190 w 2900"/>
                  <a:gd name="T45" fmla="*/ 1185 h 4356"/>
                  <a:gd name="T46" fmla="*/ 290 w 2900"/>
                  <a:gd name="T47" fmla="*/ 1290 h 4356"/>
                  <a:gd name="T48" fmla="*/ 337 w 2900"/>
                  <a:gd name="T49" fmla="*/ 1282 h 4356"/>
                  <a:gd name="T50" fmla="*/ 536 w 2900"/>
                  <a:gd name="T51" fmla="*/ 1382 h 4356"/>
                  <a:gd name="T52" fmla="*/ 934 w 2900"/>
                  <a:gd name="T53" fmla="*/ 1450 h 4356"/>
                  <a:gd name="T54" fmla="*/ 970 w 2900"/>
                  <a:gd name="T55" fmla="*/ 1449 h 4356"/>
                  <a:gd name="T56" fmla="*/ 1024 w 2900"/>
                  <a:gd name="T57" fmla="*/ 1479 h 4356"/>
                  <a:gd name="T58" fmla="*/ 278 w 2900"/>
                  <a:gd name="T59" fmla="*/ 2834 h 4356"/>
                  <a:gd name="T60" fmla="*/ 650 w 2900"/>
                  <a:gd name="T61" fmla="*/ 3163 h 4356"/>
                  <a:gd name="T62" fmla="*/ 1572 w 2900"/>
                  <a:gd name="T63" fmla="*/ 2756 h 4356"/>
                  <a:gd name="T64" fmla="*/ 1597 w 2900"/>
                  <a:gd name="T65" fmla="*/ 2749 h 4356"/>
                  <a:gd name="T66" fmla="*/ 1602 w 2900"/>
                  <a:gd name="T67" fmla="*/ 3657 h 4356"/>
                  <a:gd name="T68" fmla="*/ 1485 w 2900"/>
                  <a:gd name="T69" fmla="*/ 3722 h 4356"/>
                  <a:gd name="T70" fmla="*/ 1004 w 2900"/>
                  <a:gd name="T71" fmla="*/ 3577 h 4356"/>
                  <a:gd name="T72" fmla="*/ 1099 w 2900"/>
                  <a:gd name="T73" fmla="*/ 3229 h 4356"/>
                  <a:gd name="T74" fmla="*/ 962 w 2900"/>
                  <a:gd name="T75" fmla="*/ 3192 h 4356"/>
                  <a:gd name="T76" fmla="*/ 402 w 2900"/>
                  <a:gd name="T77" fmla="*/ 3871 h 4356"/>
                  <a:gd name="T78" fmla="*/ 730 w 2900"/>
                  <a:gd name="T79" fmla="*/ 4061 h 4356"/>
                  <a:gd name="T80" fmla="*/ 906 w 2900"/>
                  <a:gd name="T81" fmla="*/ 3730 h 4356"/>
                  <a:gd name="T82" fmla="*/ 1624 w 2900"/>
                  <a:gd name="T83" fmla="*/ 4323 h 4356"/>
                  <a:gd name="T84" fmla="*/ 1844 w 2900"/>
                  <a:gd name="T85" fmla="*/ 4356 h 4356"/>
                  <a:gd name="T86" fmla="*/ 2135 w 2900"/>
                  <a:gd name="T87" fmla="*/ 4057 h 4356"/>
                  <a:gd name="T88" fmla="*/ 2116 w 2900"/>
                  <a:gd name="T89" fmla="*/ 3845 h 4356"/>
                  <a:gd name="T90" fmla="*/ 2090 w 2900"/>
                  <a:gd name="T91" fmla="*/ 3321 h 4356"/>
                  <a:gd name="T92" fmla="*/ 2124 w 2900"/>
                  <a:gd name="T93" fmla="*/ 3319 h 4356"/>
                  <a:gd name="T94" fmla="*/ 2161 w 2900"/>
                  <a:gd name="T95" fmla="*/ 3283 h 4356"/>
                  <a:gd name="T96" fmla="*/ 2125 w 2900"/>
                  <a:gd name="T97" fmla="*/ 3255 h 4356"/>
                  <a:gd name="T98" fmla="*/ 2076 w 2900"/>
                  <a:gd name="T99" fmla="*/ 3060 h 4356"/>
                  <a:gd name="T100" fmla="*/ 2082 w 2900"/>
                  <a:gd name="T101" fmla="*/ 2852 h 4356"/>
                  <a:gd name="T102" fmla="*/ 2084 w 2900"/>
                  <a:gd name="T103" fmla="*/ 2659 h 4356"/>
                  <a:gd name="T104" fmla="*/ 2894 w 2900"/>
                  <a:gd name="T105" fmla="*/ 1858 h 4356"/>
                  <a:gd name="T106" fmla="*/ 2193 w 2900"/>
                  <a:gd name="T107" fmla="*/ 1627 h 4356"/>
                  <a:gd name="T108" fmla="*/ 1887 w 2900"/>
                  <a:gd name="T109" fmla="*/ 1204 h 4356"/>
                  <a:gd name="T110" fmla="*/ 1655 w 2900"/>
                  <a:gd name="T111" fmla="*/ 1469 h 4356"/>
                  <a:gd name="T112" fmla="*/ 755 w 2900"/>
                  <a:gd name="T113" fmla="*/ 2739 h 4356"/>
                  <a:gd name="T114" fmla="*/ 568 w 2900"/>
                  <a:gd name="T115" fmla="*/ 2758 h 4356"/>
                  <a:gd name="T116" fmla="*/ 1368 w 2900"/>
                  <a:gd name="T117" fmla="*/ 1608 h 4356"/>
                  <a:gd name="T118" fmla="*/ 2280 w 2900"/>
                  <a:gd name="T119" fmla="*/ 683 h 4356"/>
                  <a:gd name="T120" fmla="*/ 2333 w 2900"/>
                  <a:gd name="T121" fmla="*/ 684 h 4356"/>
                  <a:gd name="T122" fmla="*/ 2456 w 2900"/>
                  <a:gd name="T123" fmla="*/ 364 h 4356"/>
                  <a:gd name="T124" fmla="*/ 1509 w 2900"/>
                  <a:gd name="T125" fmla="*/ 0 h 43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900" h="4356">
                    <a:moveTo>
                      <a:pt x="510" y="655"/>
                    </a:moveTo>
                    <a:cubicBezTo>
                      <a:pt x="510" y="655"/>
                      <a:pt x="510" y="655"/>
                      <a:pt x="510" y="655"/>
                    </a:cubicBezTo>
                    <a:cubicBezTo>
                      <a:pt x="514" y="652"/>
                      <a:pt x="517" y="649"/>
                      <a:pt x="520" y="646"/>
                    </a:cubicBezTo>
                    <a:cubicBezTo>
                      <a:pt x="522" y="648"/>
                      <a:pt x="525" y="651"/>
                      <a:pt x="528" y="654"/>
                    </a:cubicBezTo>
                    <a:cubicBezTo>
                      <a:pt x="528" y="654"/>
                      <a:pt x="528" y="654"/>
                      <a:pt x="528" y="654"/>
                    </a:cubicBezTo>
                    <a:cubicBezTo>
                      <a:pt x="528" y="654"/>
                      <a:pt x="528" y="654"/>
                      <a:pt x="528" y="654"/>
                    </a:cubicBezTo>
                    <a:cubicBezTo>
                      <a:pt x="524" y="657"/>
                      <a:pt x="521" y="661"/>
                      <a:pt x="519" y="661"/>
                    </a:cubicBezTo>
                    <a:cubicBezTo>
                      <a:pt x="519" y="661"/>
                      <a:pt x="519" y="661"/>
                      <a:pt x="519" y="661"/>
                    </a:cubicBezTo>
                    <a:cubicBezTo>
                      <a:pt x="519" y="661"/>
                      <a:pt x="519" y="661"/>
                      <a:pt x="519" y="661"/>
                    </a:cubicBezTo>
                    <a:cubicBezTo>
                      <a:pt x="519" y="661"/>
                      <a:pt x="519" y="661"/>
                      <a:pt x="519" y="661"/>
                    </a:cubicBezTo>
                    <a:cubicBezTo>
                      <a:pt x="519" y="661"/>
                      <a:pt x="519" y="661"/>
                      <a:pt x="519" y="661"/>
                    </a:cubicBezTo>
                    <a:cubicBezTo>
                      <a:pt x="518" y="661"/>
                      <a:pt x="518" y="661"/>
                      <a:pt x="518" y="661"/>
                    </a:cubicBezTo>
                    <a:cubicBezTo>
                      <a:pt x="516" y="660"/>
                      <a:pt x="514" y="658"/>
                      <a:pt x="512" y="656"/>
                    </a:cubicBezTo>
                    <a:cubicBezTo>
                      <a:pt x="512" y="656"/>
                      <a:pt x="512" y="656"/>
                      <a:pt x="512" y="656"/>
                    </a:cubicBezTo>
                    <a:cubicBezTo>
                      <a:pt x="511" y="656"/>
                      <a:pt x="511" y="655"/>
                      <a:pt x="511" y="655"/>
                    </a:cubicBezTo>
                    <a:cubicBezTo>
                      <a:pt x="511" y="655"/>
                      <a:pt x="511" y="655"/>
                      <a:pt x="510" y="655"/>
                    </a:cubicBezTo>
                    <a:cubicBezTo>
                      <a:pt x="510" y="655"/>
                      <a:pt x="510" y="655"/>
                      <a:pt x="510" y="655"/>
                    </a:cubicBezTo>
                    <a:moveTo>
                      <a:pt x="1509" y="0"/>
                    </a:moveTo>
                    <a:cubicBezTo>
                      <a:pt x="1509" y="0"/>
                      <a:pt x="1509" y="0"/>
                      <a:pt x="1509" y="0"/>
                    </a:cubicBezTo>
                    <a:cubicBezTo>
                      <a:pt x="1458" y="0"/>
                      <a:pt x="1409" y="16"/>
                      <a:pt x="1363" y="56"/>
                    </a:cubicBezTo>
                    <a:cubicBezTo>
                      <a:pt x="1363" y="56"/>
                      <a:pt x="1363" y="56"/>
                      <a:pt x="1363" y="57"/>
                    </a:cubicBezTo>
                    <a:cubicBezTo>
                      <a:pt x="1362" y="57"/>
                      <a:pt x="1361" y="58"/>
                      <a:pt x="1360" y="59"/>
                    </a:cubicBezTo>
                    <a:cubicBezTo>
                      <a:pt x="1360" y="59"/>
                      <a:pt x="1360" y="59"/>
                      <a:pt x="1360" y="59"/>
                    </a:cubicBezTo>
                    <a:cubicBezTo>
                      <a:pt x="1360" y="59"/>
                      <a:pt x="1360" y="59"/>
                      <a:pt x="1360" y="59"/>
                    </a:cubicBezTo>
                    <a:cubicBezTo>
                      <a:pt x="1360" y="59"/>
                      <a:pt x="1360" y="59"/>
                      <a:pt x="1359" y="59"/>
                    </a:cubicBezTo>
                    <a:cubicBezTo>
                      <a:pt x="1359" y="60"/>
                      <a:pt x="1359" y="60"/>
                      <a:pt x="1359" y="60"/>
                    </a:cubicBezTo>
                    <a:cubicBezTo>
                      <a:pt x="1351" y="67"/>
                      <a:pt x="1339" y="72"/>
                      <a:pt x="1329" y="72"/>
                    </a:cubicBezTo>
                    <a:cubicBezTo>
                      <a:pt x="1329" y="72"/>
                      <a:pt x="1329" y="72"/>
                      <a:pt x="1329" y="72"/>
                    </a:cubicBezTo>
                    <a:cubicBezTo>
                      <a:pt x="1329" y="72"/>
                      <a:pt x="1329" y="72"/>
                      <a:pt x="1329" y="72"/>
                    </a:cubicBezTo>
                    <a:cubicBezTo>
                      <a:pt x="1329" y="72"/>
                      <a:pt x="1329" y="72"/>
                      <a:pt x="1329" y="72"/>
                    </a:cubicBezTo>
                    <a:cubicBezTo>
                      <a:pt x="1328" y="72"/>
                      <a:pt x="1326" y="72"/>
                      <a:pt x="1325" y="72"/>
                    </a:cubicBezTo>
                    <a:cubicBezTo>
                      <a:pt x="1325" y="72"/>
                      <a:pt x="1325" y="72"/>
                      <a:pt x="1325" y="72"/>
                    </a:cubicBezTo>
                    <a:cubicBezTo>
                      <a:pt x="1325" y="72"/>
                      <a:pt x="1325" y="72"/>
                      <a:pt x="1324" y="72"/>
                    </a:cubicBezTo>
                    <a:cubicBezTo>
                      <a:pt x="1324" y="72"/>
                      <a:pt x="1324" y="72"/>
                      <a:pt x="1324" y="72"/>
                    </a:cubicBezTo>
                    <a:cubicBezTo>
                      <a:pt x="1324" y="72"/>
                      <a:pt x="1324" y="72"/>
                      <a:pt x="1324" y="72"/>
                    </a:cubicBezTo>
                    <a:cubicBezTo>
                      <a:pt x="1319" y="71"/>
                      <a:pt x="1315" y="70"/>
                      <a:pt x="1311" y="70"/>
                    </a:cubicBezTo>
                    <a:cubicBezTo>
                      <a:pt x="1311" y="70"/>
                      <a:pt x="1311" y="70"/>
                      <a:pt x="1311" y="70"/>
                    </a:cubicBezTo>
                    <a:cubicBezTo>
                      <a:pt x="1311" y="70"/>
                      <a:pt x="1311" y="70"/>
                      <a:pt x="1311" y="70"/>
                    </a:cubicBezTo>
                    <a:cubicBezTo>
                      <a:pt x="1311" y="70"/>
                      <a:pt x="1311" y="70"/>
                      <a:pt x="1311" y="70"/>
                    </a:cubicBezTo>
                    <a:cubicBezTo>
                      <a:pt x="1295" y="70"/>
                      <a:pt x="1282" y="78"/>
                      <a:pt x="1270" y="88"/>
                    </a:cubicBezTo>
                    <a:cubicBezTo>
                      <a:pt x="1270" y="88"/>
                      <a:pt x="1270" y="88"/>
                      <a:pt x="1270" y="88"/>
                    </a:cubicBezTo>
                    <a:cubicBezTo>
                      <a:pt x="1220" y="126"/>
                      <a:pt x="1171" y="165"/>
                      <a:pt x="1120" y="201"/>
                    </a:cubicBezTo>
                    <a:cubicBezTo>
                      <a:pt x="1100" y="216"/>
                      <a:pt x="1082" y="232"/>
                      <a:pt x="1082" y="257"/>
                    </a:cubicBezTo>
                    <a:cubicBezTo>
                      <a:pt x="1082" y="262"/>
                      <a:pt x="1083" y="267"/>
                      <a:pt x="1084" y="274"/>
                    </a:cubicBezTo>
                    <a:cubicBezTo>
                      <a:pt x="1084" y="274"/>
                      <a:pt x="1084" y="274"/>
                      <a:pt x="1084" y="274"/>
                    </a:cubicBezTo>
                    <a:cubicBezTo>
                      <a:pt x="1073" y="277"/>
                      <a:pt x="1060" y="277"/>
                      <a:pt x="1057" y="282"/>
                    </a:cubicBezTo>
                    <a:cubicBezTo>
                      <a:pt x="1042" y="313"/>
                      <a:pt x="1008" y="324"/>
                      <a:pt x="988" y="348"/>
                    </a:cubicBezTo>
                    <a:cubicBezTo>
                      <a:pt x="988" y="348"/>
                      <a:pt x="988" y="348"/>
                      <a:pt x="988" y="348"/>
                    </a:cubicBezTo>
                    <a:cubicBezTo>
                      <a:pt x="975" y="364"/>
                      <a:pt x="961" y="370"/>
                      <a:pt x="946" y="370"/>
                    </a:cubicBezTo>
                    <a:cubicBezTo>
                      <a:pt x="946" y="370"/>
                      <a:pt x="946" y="370"/>
                      <a:pt x="946" y="370"/>
                    </a:cubicBezTo>
                    <a:cubicBezTo>
                      <a:pt x="946" y="370"/>
                      <a:pt x="946" y="370"/>
                      <a:pt x="946" y="370"/>
                    </a:cubicBezTo>
                    <a:cubicBezTo>
                      <a:pt x="946" y="370"/>
                      <a:pt x="946" y="370"/>
                      <a:pt x="946" y="370"/>
                    </a:cubicBezTo>
                    <a:cubicBezTo>
                      <a:pt x="935" y="370"/>
                      <a:pt x="924" y="367"/>
                      <a:pt x="912" y="363"/>
                    </a:cubicBezTo>
                    <a:cubicBezTo>
                      <a:pt x="912" y="363"/>
                      <a:pt x="912" y="363"/>
                      <a:pt x="912" y="363"/>
                    </a:cubicBezTo>
                    <a:cubicBezTo>
                      <a:pt x="912" y="363"/>
                      <a:pt x="912" y="363"/>
                      <a:pt x="911" y="363"/>
                    </a:cubicBezTo>
                    <a:cubicBezTo>
                      <a:pt x="911" y="363"/>
                      <a:pt x="910" y="363"/>
                      <a:pt x="910" y="363"/>
                    </a:cubicBezTo>
                    <a:cubicBezTo>
                      <a:pt x="910" y="363"/>
                      <a:pt x="909" y="363"/>
                      <a:pt x="909" y="363"/>
                    </a:cubicBezTo>
                    <a:cubicBezTo>
                      <a:pt x="909" y="363"/>
                      <a:pt x="909" y="362"/>
                      <a:pt x="909" y="362"/>
                    </a:cubicBezTo>
                    <a:cubicBezTo>
                      <a:pt x="909" y="362"/>
                      <a:pt x="909" y="362"/>
                      <a:pt x="909" y="362"/>
                    </a:cubicBezTo>
                    <a:cubicBezTo>
                      <a:pt x="909" y="362"/>
                      <a:pt x="909" y="362"/>
                      <a:pt x="909" y="362"/>
                    </a:cubicBezTo>
                    <a:cubicBezTo>
                      <a:pt x="914" y="349"/>
                      <a:pt x="919" y="339"/>
                      <a:pt x="927" y="319"/>
                    </a:cubicBezTo>
                    <a:cubicBezTo>
                      <a:pt x="927" y="319"/>
                      <a:pt x="927" y="319"/>
                      <a:pt x="927" y="319"/>
                    </a:cubicBezTo>
                    <a:cubicBezTo>
                      <a:pt x="912" y="327"/>
                      <a:pt x="905" y="328"/>
                      <a:pt x="900" y="333"/>
                    </a:cubicBezTo>
                    <a:cubicBezTo>
                      <a:pt x="866" y="363"/>
                      <a:pt x="833" y="394"/>
                      <a:pt x="800" y="424"/>
                    </a:cubicBezTo>
                    <a:cubicBezTo>
                      <a:pt x="800" y="424"/>
                      <a:pt x="800" y="424"/>
                      <a:pt x="800" y="424"/>
                    </a:cubicBezTo>
                    <a:cubicBezTo>
                      <a:pt x="799" y="425"/>
                      <a:pt x="798" y="426"/>
                      <a:pt x="797" y="427"/>
                    </a:cubicBezTo>
                    <a:cubicBezTo>
                      <a:pt x="797" y="427"/>
                      <a:pt x="797" y="427"/>
                      <a:pt x="797" y="427"/>
                    </a:cubicBezTo>
                    <a:cubicBezTo>
                      <a:pt x="789" y="434"/>
                      <a:pt x="779" y="440"/>
                      <a:pt x="770" y="440"/>
                    </a:cubicBezTo>
                    <a:cubicBezTo>
                      <a:pt x="770" y="440"/>
                      <a:pt x="770" y="440"/>
                      <a:pt x="770" y="440"/>
                    </a:cubicBezTo>
                    <a:cubicBezTo>
                      <a:pt x="770" y="440"/>
                      <a:pt x="770" y="440"/>
                      <a:pt x="770" y="440"/>
                    </a:cubicBezTo>
                    <a:cubicBezTo>
                      <a:pt x="770" y="440"/>
                      <a:pt x="770" y="440"/>
                      <a:pt x="770" y="440"/>
                    </a:cubicBezTo>
                    <a:cubicBezTo>
                      <a:pt x="769" y="440"/>
                      <a:pt x="769" y="440"/>
                      <a:pt x="769" y="440"/>
                    </a:cubicBezTo>
                    <a:cubicBezTo>
                      <a:pt x="769" y="440"/>
                      <a:pt x="769" y="440"/>
                      <a:pt x="769" y="440"/>
                    </a:cubicBezTo>
                    <a:cubicBezTo>
                      <a:pt x="769" y="440"/>
                      <a:pt x="769" y="440"/>
                      <a:pt x="768" y="440"/>
                    </a:cubicBezTo>
                    <a:cubicBezTo>
                      <a:pt x="768" y="440"/>
                      <a:pt x="767" y="440"/>
                      <a:pt x="766" y="440"/>
                    </a:cubicBezTo>
                    <a:cubicBezTo>
                      <a:pt x="766" y="440"/>
                      <a:pt x="766" y="440"/>
                      <a:pt x="766" y="440"/>
                    </a:cubicBezTo>
                    <a:cubicBezTo>
                      <a:pt x="766" y="440"/>
                      <a:pt x="766" y="440"/>
                      <a:pt x="766" y="440"/>
                    </a:cubicBezTo>
                    <a:cubicBezTo>
                      <a:pt x="766" y="440"/>
                      <a:pt x="766" y="440"/>
                      <a:pt x="766" y="440"/>
                    </a:cubicBezTo>
                    <a:cubicBezTo>
                      <a:pt x="738" y="440"/>
                      <a:pt x="721" y="456"/>
                      <a:pt x="704" y="475"/>
                    </a:cubicBezTo>
                    <a:cubicBezTo>
                      <a:pt x="704" y="475"/>
                      <a:pt x="703" y="475"/>
                      <a:pt x="703" y="475"/>
                    </a:cubicBezTo>
                    <a:cubicBezTo>
                      <a:pt x="703" y="475"/>
                      <a:pt x="703" y="475"/>
                      <a:pt x="703" y="476"/>
                    </a:cubicBezTo>
                    <a:cubicBezTo>
                      <a:pt x="703" y="476"/>
                      <a:pt x="703" y="476"/>
                      <a:pt x="703" y="476"/>
                    </a:cubicBezTo>
                    <a:cubicBezTo>
                      <a:pt x="702" y="476"/>
                      <a:pt x="702" y="477"/>
                      <a:pt x="702" y="477"/>
                    </a:cubicBezTo>
                    <a:cubicBezTo>
                      <a:pt x="702" y="477"/>
                      <a:pt x="702" y="477"/>
                      <a:pt x="702" y="477"/>
                    </a:cubicBezTo>
                    <a:cubicBezTo>
                      <a:pt x="686" y="494"/>
                      <a:pt x="671" y="512"/>
                      <a:pt x="645" y="522"/>
                    </a:cubicBezTo>
                    <a:cubicBezTo>
                      <a:pt x="645" y="522"/>
                      <a:pt x="645" y="522"/>
                      <a:pt x="645" y="522"/>
                    </a:cubicBezTo>
                    <a:cubicBezTo>
                      <a:pt x="647" y="508"/>
                      <a:pt x="648" y="497"/>
                      <a:pt x="649" y="487"/>
                    </a:cubicBezTo>
                    <a:cubicBezTo>
                      <a:pt x="649" y="487"/>
                      <a:pt x="649" y="487"/>
                      <a:pt x="649" y="487"/>
                    </a:cubicBezTo>
                    <a:cubicBezTo>
                      <a:pt x="644" y="484"/>
                      <a:pt x="640" y="483"/>
                      <a:pt x="636" y="483"/>
                    </a:cubicBezTo>
                    <a:cubicBezTo>
                      <a:pt x="636" y="483"/>
                      <a:pt x="636" y="483"/>
                      <a:pt x="636" y="483"/>
                    </a:cubicBezTo>
                    <a:cubicBezTo>
                      <a:pt x="636" y="483"/>
                      <a:pt x="636" y="483"/>
                      <a:pt x="636" y="483"/>
                    </a:cubicBezTo>
                    <a:cubicBezTo>
                      <a:pt x="636" y="483"/>
                      <a:pt x="636" y="483"/>
                      <a:pt x="636" y="483"/>
                    </a:cubicBezTo>
                    <a:cubicBezTo>
                      <a:pt x="627" y="483"/>
                      <a:pt x="622" y="489"/>
                      <a:pt x="616" y="495"/>
                    </a:cubicBezTo>
                    <a:cubicBezTo>
                      <a:pt x="616" y="495"/>
                      <a:pt x="616" y="495"/>
                      <a:pt x="616" y="495"/>
                    </a:cubicBezTo>
                    <a:cubicBezTo>
                      <a:pt x="608" y="504"/>
                      <a:pt x="601" y="515"/>
                      <a:pt x="592" y="522"/>
                    </a:cubicBezTo>
                    <a:cubicBezTo>
                      <a:pt x="592" y="522"/>
                      <a:pt x="592" y="522"/>
                      <a:pt x="592" y="522"/>
                    </a:cubicBezTo>
                    <a:cubicBezTo>
                      <a:pt x="592" y="522"/>
                      <a:pt x="591" y="522"/>
                      <a:pt x="591" y="522"/>
                    </a:cubicBezTo>
                    <a:cubicBezTo>
                      <a:pt x="591" y="522"/>
                      <a:pt x="591" y="522"/>
                      <a:pt x="590" y="522"/>
                    </a:cubicBezTo>
                    <a:cubicBezTo>
                      <a:pt x="584" y="526"/>
                      <a:pt x="574" y="530"/>
                      <a:pt x="567" y="531"/>
                    </a:cubicBezTo>
                    <a:cubicBezTo>
                      <a:pt x="567" y="531"/>
                      <a:pt x="567" y="531"/>
                      <a:pt x="566" y="531"/>
                    </a:cubicBezTo>
                    <a:cubicBezTo>
                      <a:pt x="566" y="531"/>
                      <a:pt x="566" y="531"/>
                      <a:pt x="566" y="531"/>
                    </a:cubicBezTo>
                    <a:cubicBezTo>
                      <a:pt x="566" y="531"/>
                      <a:pt x="566" y="531"/>
                      <a:pt x="566" y="531"/>
                    </a:cubicBezTo>
                    <a:cubicBezTo>
                      <a:pt x="564" y="531"/>
                      <a:pt x="562" y="530"/>
                      <a:pt x="560" y="529"/>
                    </a:cubicBezTo>
                    <a:cubicBezTo>
                      <a:pt x="555" y="526"/>
                      <a:pt x="553" y="523"/>
                      <a:pt x="553" y="518"/>
                    </a:cubicBezTo>
                    <a:cubicBezTo>
                      <a:pt x="553" y="512"/>
                      <a:pt x="559" y="505"/>
                      <a:pt x="563" y="499"/>
                    </a:cubicBezTo>
                    <a:cubicBezTo>
                      <a:pt x="585" y="473"/>
                      <a:pt x="604" y="446"/>
                      <a:pt x="629" y="424"/>
                    </a:cubicBezTo>
                    <a:cubicBezTo>
                      <a:pt x="654" y="403"/>
                      <a:pt x="654" y="378"/>
                      <a:pt x="655" y="343"/>
                    </a:cubicBezTo>
                    <a:cubicBezTo>
                      <a:pt x="655" y="343"/>
                      <a:pt x="655" y="343"/>
                      <a:pt x="655" y="343"/>
                    </a:cubicBezTo>
                    <a:cubicBezTo>
                      <a:pt x="640" y="354"/>
                      <a:pt x="630" y="360"/>
                      <a:pt x="622" y="367"/>
                    </a:cubicBezTo>
                    <a:cubicBezTo>
                      <a:pt x="599" y="388"/>
                      <a:pt x="577" y="409"/>
                      <a:pt x="556" y="431"/>
                    </a:cubicBezTo>
                    <a:cubicBezTo>
                      <a:pt x="535" y="452"/>
                      <a:pt x="515" y="473"/>
                      <a:pt x="495" y="494"/>
                    </a:cubicBezTo>
                    <a:cubicBezTo>
                      <a:pt x="478" y="513"/>
                      <a:pt x="462" y="532"/>
                      <a:pt x="444" y="550"/>
                    </a:cubicBezTo>
                    <a:cubicBezTo>
                      <a:pt x="431" y="562"/>
                      <a:pt x="415" y="572"/>
                      <a:pt x="401" y="583"/>
                    </a:cubicBezTo>
                    <a:cubicBezTo>
                      <a:pt x="384" y="596"/>
                      <a:pt x="368" y="610"/>
                      <a:pt x="350" y="621"/>
                    </a:cubicBezTo>
                    <a:cubicBezTo>
                      <a:pt x="324" y="636"/>
                      <a:pt x="297" y="651"/>
                      <a:pt x="269" y="661"/>
                    </a:cubicBezTo>
                    <a:cubicBezTo>
                      <a:pt x="268" y="661"/>
                      <a:pt x="268" y="661"/>
                      <a:pt x="268" y="661"/>
                    </a:cubicBezTo>
                    <a:cubicBezTo>
                      <a:pt x="268" y="661"/>
                      <a:pt x="268" y="661"/>
                      <a:pt x="268" y="661"/>
                    </a:cubicBezTo>
                    <a:cubicBezTo>
                      <a:pt x="268" y="662"/>
                      <a:pt x="268" y="662"/>
                      <a:pt x="267" y="662"/>
                    </a:cubicBezTo>
                    <a:cubicBezTo>
                      <a:pt x="264" y="663"/>
                      <a:pt x="260" y="663"/>
                      <a:pt x="256" y="663"/>
                    </a:cubicBezTo>
                    <a:cubicBezTo>
                      <a:pt x="256" y="663"/>
                      <a:pt x="256" y="663"/>
                      <a:pt x="256" y="663"/>
                    </a:cubicBezTo>
                    <a:cubicBezTo>
                      <a:pt x="256" y="663"/>
                      <a:pt x="256" y="663"/>
                      <a:pt x="256" y="663"/>
                    </a:cubicBezTo>
                    <a:cubicBezTo>
                      <a:pt x="256" y="663"/>
                      <a:pt x="256" y="663"/>
                      <a:pt x="256" y="663"/>
                    </a:cubicBezTo>
                    <a:cubicBezTo>
                      <a:pt x="246" y="663"/>
                      <a:pt x="235" y="660"/>
                      <a:pt x="229" y="656"/>
                    </a:cubicBezTo>
                    <a:cubicBezTo>
                      <a:pt x="229" y="656"/>
                      <a:pt x="229" y="656"/>
                      <a:pt x="229" y="655"/>
                    </a:cubicBezTo>
                    <a:cubicBezTo>
                      <a:pt x="229" y="655"/>
                      <a:pt x="229" y="655"/>
                      <a:pt x="229" y="655"/>
                    </a:cubicBezTo>
                    <a:cubicBezTo>
                      <a:pt x="229" y="655"/>
                      <a:pt x="229" y="655"/>
                      <a:pt x="229" y="655"/>
                    </a:cubicBezTo>
                    <a:cubicBezTo>
                      <a:pt x="228" y="655"/>
                      <a:pt x="228" y="654"/>
                      <a:pt x="228" y="654"/>
                    </a:cubicBezTo>
                    <a:cubicBezTo>
                      <a:pt x="215" y="643"/>
                      <a:pt x="201" y="640"/>
                      <a:pt x="187" y="640"/>
                    </a:cubicBezTo>
                    <a:cubicBezTo>
                      <a:pt x="187" y="640"/>
                      <a:pt x="187" y="640"/>
                      <a:pt x="187" y="640"/>
                    </a:cubicBezTo>
                    <a:cubicBezTo>
                      <a:pt x="187" y="640"/>
                      <a:pt x="187" y="640"/>
                      <a:pt x="187" y="640"/>
                    </a:cubicBezTo>
                    <a:cubicBezTo>
                      <a:pt x="187" y="640"/>
                      <a:pt x="187" y="640"/>
                      <a:pt x="187" y="640"/>
                    </a:cubicBezTo>
                    <a:cubicBezTo>
                      <a:pt x="183" y="640"/>
                      <a:pt x="179" y="641"/>
                      <a:pt x="175" y="641"/>
                    </a:cubicBezTo>
                    <a:cubicBezTo>
                      <a:pt x="174" y="641"/>
                      <a:pt x="174" y="641"/>
                      <a:pt x="174" y="641"/>
                    </a:cubicBezTo>
                    <a:cubicBezTo>
                      <a:pt x="173" y="641"/>
                      <a:pt x="173" y="641"/>
                      <a:pt x="173" y="641"/>
                    </a:cubicBezTo>
                    <a:cubicBezTo>
                      <a:pt x="173" y="641"/>
                      <a:pt x="173" y="641"/>
                      <a:pt x="173" y="641"/>
                    </a:cubicBezTo>
                    <a:cubicBezTo>
                      <a:pt x="161" y="642"/>
                      <a:pt x="149" y="645"/>
                      <a:pt x="140" y="647"/>
                    </a:cubicBezTo>
                    <a:cubicBezTo>
                      <a:pt x="127" y="669"/>
                      <a:pt x="117" y="690"/>
                      <a:pt x="104" y="709"/>
                    </a:cubicBezTo>
                    <a:cubicBezTo>
                      <a:pt x="103" y="710"/>
                      <a:pt x="103" y="710"/>
                      <a:pt x="103" y="710"/>
                    </a:cubicBezTo>
                    <a:cubicBezTo>
                      <a:pt x="95" y="722"/>
                      <a:pt x="89" y="727"/>
                      <a:pt x="82" y="727"/>
                    </a:cubicBezTo>
                    <a:cubicBezTo>
                      <a:pt x="82" y="727"/>
                      <a:pt x="82" y="727"/>
                      <a:pt x="82" y="727"/>
                    </a:cubicBezTo>
                    <a:cubicBezTo>
                      <a:pt x="82" y="727"/>
                      <a:pt x="82" y="727"/>
                      <a:pt x="82" y="727"/>
                    </a:cubicBezTo>
                    <a:cubicBezTo>
                      <a:pt x="82" y="727"/>
                      <a:pt x="82" y="727"/>
                      <a:pt x="82" y="727"/>
                    </a:cubicBezTo>
                    <a:cubicBezTo>
                      <a:pt x="77" y="727"/>
                      <a:pt x="71" y="724"/>
                      <a:pt x="62" y="719"/>
                    </a:cubicBezTo>
                    <a:cubicBezTo>
                      <a:pt x="62" y="719"/>
                      <a:pt x="62" y="719"/>
                      <a:pt x="62" y="719"/>
                    </a:cubicBezTo>
                    <a:cubicBezTo>
                      <a:pt x="62" y="719"/>
                      <a:pt x="61" y="718"/>
                      <a:pt x="60" y="718"/>
                    </a:cubicBezTo>
                    <a:cubicBezTo>
                      <a:pt x="60" y="718"/>
                      <a:pt x="60" y="718"/>
                      <a:pt x="60" y="718"/>
                    </a:cubicBezTo>
                    <a:cubicBezTo>
                      <a:pt x="60" y="718"/>
                      <a:pt x="60" y="718"/>
                      <a:pt x="59" y="717"/>
                    </a:cubicBezTo>
                    <a:cubicBezTo>
                      <a:pt x="59" y="717"/>
                      <a:pt x="59" y="717"/>
                      <a:pt x="59" y="717"/>
                    </a:cubicBezTo>
                    <a:cubicBezTo>
                      <a:pt x="59" y="717"/>
                      <a:pt x="59" y="717"/>
                      <a:pt x="59" y="717"/>
                    </a:cubicBezTo>
                    <a:cubicBezTo>
                      <a:pt x="59" y="717"/>
                      <a:pt x="58" y="717"/>
                      <a:pt x="58" y="717"/>
                    </a:cubicBezTo>
                    <a:cubicBezTo>
                      <a:pt x="58" y="717"/>
                      <a:pt x="58" y="717"/>
                      <a:pt x="58" y="716"/>
                    </a:cubicBezTo>
                    <a:cubicBezTo>
                      <a:pt x="58" y="716"/>
                      <a:pt x="58" y="716"/>
                      <a:pt x="58" y="716"/>
                    </a:cubicBezTo>
                    <a:cubicBezTo>
                      <a:pt x="58" y="716"/>
                      <a:pt x="58" y="716"/>
                      <a:pt x="58" y="716"/>
                    </a:cubicBezTo>
                    <a:cubicBezTo>
                      <a:pt x="57" y="716"/>
                      <a:pt x="57" y="716"/>
                      <a:pt x="57" y="716"/>
                    </a:cubicBezTo>
                    <a:cubicBezTo>
                      <a:pt x="57" y="716"/>
                      <a:pt x="57" y="716"/>
                      <a:pt x="57" y="716"/>
                    </a:cubicBezTo>
                    <a:cubicBezTo>
                      <a:pt x="56" y="716"/>
                      <a:pt x="56" y="715"/>
                      <a:pt x="56" y="715"/>
                    </a:cubicBezTo>
                    <a:cubicBezTo>
                      <a:pt x="56" y="715"/>
                      <a:pt x="56" y="715"/>
                      <a:pt x="55" y="715"/>
                    </a:cubicBezTo>
                    <a:cubicBezTo>
                      <a:pt x="48" y="711"/>
                      <a:pt x="42" y="708"/>
                      <a:pt x="36" y="708"/>
                    </a:cubicBezTo>
                    <a:cubicBezTo>
                      <a:pt x="36" y="708"/>
                      <a:pt x="36" y="708"/>
                      <a:pt x="36" y="708"/>
                    </a:cubicBezTo>
                    <a:cubicBezTo>
                      <a:pt x="36" y="708"/>
                      <a:pt x="36" y="708"/>
                      <a:pt x="36" y="708"/>
                    </a:cubicBezTo>
                    <a:cubicBezTo>
                      <a:pt x="36" y="708"/>
                      <a:pt x="36" y="708"/>
                      <a:pt x="36" y="708"/>
                    </a:cubicBezTo>
                    <a:cubicBezTo>
                      <a:pt x="27" y="708"/>
                      <a:pt x="21" y="715"/>
                      <a:pt x="17" y="731"/>
                    </a:cubicBezTo>
                    <a:cubicBezTo>
                      <a:pt x="17" y="731"/>
                      <a:pt x="17" y="731"/>
                      <a:pt x="17" y="731"/>
                    </a:cubicBezTo>
                    <a:cubicBezTo>
                      <a:pt x="11" y="757"/>
                      <a:pt x="4" y="785"/>
                      <a:pt x="4" y="812"/>
                    </a:cubicBezTo>
                    <a:cubicBezTo>
                      <a:pt x="4" y="815"/>
                      <a:pt x="4" y="818"/>
                      <a:pt x="4" y="821"/>
                    </a:cubicBezTo>
                    <a:cubicBezTo>
                      <a:pt x="4" y="822"/>
                      <a:pt x="4" y="824"/>
                      <a:pt x="4" y="826"/>
                    </a:cubicBezTo>
                    <a:cubicBezTo>
                      <a:pt x="4" y="843"/>
                      <a:pt x="0" y="860"/>
                      <a:pt x="0" y="877"/>
                    </a:cubicBezTo>
                    <a:cubicBezTo>
                      <a:pt x="0" y="888"/>
                      <a:pt x="2" y="899"/>
                      <a:pt x="8" y="910"/>
                    </a:cubicBezTo>
                    <a:cubicBezTo>
                      <a:pt x="8" y="910"/>
                      <a:pt x="8" y="911"/>
                      <a:pt x="8" y="912"/>
                    </a:cubicBezTo>
                    <a:cubicBezTo>
                      <a:pt x="8" y="916"/>
                      <a:pt x="6" y="921"/>
                      <a:pt x="5" y="925"/>
                    </a:cubicBezTo>
                    <a:cubicBezTo>
                      <a:pt x="3" y="933"/>
                      <a:pt x="2" y="940"/>
                      <a:pt x="2" y="947"/>
                    </a:cubicBezTo>
                    <a:cubicBezTo>
                      <a:pt x="2" y="966"/>
                      <a:pt x="12" y="975"/>
                      <a:pt x="39" y="982"/>
                    </a:cubicBezTo>
                    <a:cubicBezTo>
                      <a:pt x="58" y="987"/>
                      <a:pt x="78" y="991"/>
                      <a:pt x="98" y="993"/>
                    </a:cubicBezTo>
                    <a:cubicBezTo>
                      <a:pt x="116" y="994"/>
                      <a:pt x="123" y="1005"/>
                      <a:pt x="130" y="1019"/>
                    </a:cubicBezTo>
                    <a:cubicBezTo>
                      <a:pt x="132" y="1023"/>
                      <a:pt x="133" y="1027"/>
                      <a:pt x="133" y="1031"/>
                    </a:cubicBezTo>
                    <a:cubicBezTo>
                      <a:pt x="133" y="1040"/>
                      <a:pt x="127" y="1047"/>
                      <a:pt x="120" y="1054"/>
                    </a:cubicBezTo>
                    <a:cubicBezTo>
                      <a:pt x="114" y="1060"/>
                      <a:pt x="107" y="1065"/>
                      <a:pt x="103" y="1072"/>
                    </a:cubicBezTo>
                    <a:cubicBezTo>
                      <a:pt x="100" y="1076"/>
                      <a:pt x="99" y="1079"/>
                      <a:pt x="99" y="1083"/>
                    </a:cubicBezTo>
                    <a:cubicBezTo>
                      <a:pt x="99" y="1089"/>
                      <a:pt x="103" y="1094"/>
                      <a:pt x="110" y="1098"/>
                    </a:cubicBezTo>
                    <a:cubicBezTo>
                      <a:pt x="116" y="1101"/>
                      <a:pt x="123" y="1101"/>
                      <a:pt x="130" y="1102"/>
                    </a:cubicBezTo>
                    <a:cubicBezTo>
                      <a:pt x="158" y="1110"/>
                      <a:pt x="180" y="1122"/>
                      <a:pt x="181" y="1156"/>
                    </a:cubicBezTo>
                    <a:cubicBezTo>
                      <a:pt x="181" y="1157"/>
                      <a:pt x="181" y="1158"/>
                      <a:pt x="180" y="1159"/>
                    </a:cubicBezTo>
                    <a:cubicBezTo>
                      <a:pt x="180" y="1159"/>
                      <a:pt x="180" y="1159"/>
                      <a:pt x="180" y="1160"/>
                    </a:cubicBezTo>
                    <a:cubicBezTo>
                      <a:pt x="180" y="1168"/>
                      <a:pt x="186" y="1177"/>
                      <a:pt x="190" y="1185"/>
                    </a:cubicBezTo>
                    <a:cubicBezTo>
                      <a:pt x="198" y="1201"/>
                      <a:pt x="207" y="1217"/>
                      <a:pt x="214" y="1234"/>
                    </a:cubicBezTo>
                    <a:cubicBezTo>
                      <a:pt x="214" y="1234"/>
                      <a:pt x="214" y="1234"/>
                      <a:pt x="214" y="1234"/>
                    </a:cubicBezTo>
                    <a:cubicBezTo>
                      <a:pt x="214" y="1234"/>
                      <a:pt x="214" y="1235"/>
                      <a:pt x="214" y="1235"/>
                    </a:cubicBezTo>
                    <a:cubicBezTo>
                      <a:pt x="214" y="1235"/>
                      <a:pt x="214" y="1235"/>
                      <a:pt x="214" y="1235"/>
                    </a:cubicBezTo>
                    <a:cubicBezTo>
                      <a:pt x="214" y="1235"/>
                      <a:pt x="214" y="1235"/>
                      <a:pt x="214" y="1235"/>
                    </a:cubicBezTo>
                    <a:cubicBezTo>
                      <a:pt x="215" y="1236"/>
                      <a:pt x="215" y="1237"/>
                      <a:pt x="215" y="1237"/>
                    </a:cubicBezTo>
                    <a:cubicBezTo>
                      <a:pt x="228" y="1266"/>
                      <a:pt x="261" y="1290"/>
                      <a:pt x="289" y="1290"/>
                    </a:cubicBezTo>
                    <a:cubicBezTo>
                      <a:pt x="289" y="1290"/>
                      <a:pt x="289" y="1290"/>
                      <a:pt x="290" y="1290"/>
                    </a:cubicBezTo>
                    <a:cubicBezTo>
                      <a:pt x="290" y="1290"/>
                      <a:pt x="290" y="1290"/>
                      <a:pt x="290" y="1290"/>
                    </a:cubicBezTo>
                    <a:cubicBezTo>
                      <a:pt x="290" y="1290"/>
                      <a:pt x="290" y="1290"/>
                      <a:pt x="290" y="1290"/>
                    </a:cubicBezTo>
                    <a:cubicBezTo>
                      <a:pt x="295" y="1290"/>
                      <a:pt x="300" y="1289"/>
                      <a:pt x="305" y="1288"/>
                    </a:cubicBezTo>
                    <a:cubicBezTo>
                      <a:pt x="305" y="1288"/>
                      <a:pt x="305" y="1288"/>
                      <a:pt x="305" y="1288"/>
                    </a:cubicBezTo>
                    <a:cubicBezTo>
                      <a:pt x="306" y="1287"/>
                      <a:pt x="306" y="1287"/>
                      <a:pt x="306" y="1287"/>
                    </a:cubicBezTo>
                    <a:cubicBezTo>
                      <a:pt x="306" y="1287"/>
                      <a:pt x="307" y="1287"/>
                      <a:pt x="307" y="1287"/>
                    </a:cubicBezTo>
                    <a:cubicBezTo>
                      <a:pt x="307" y="1287"/>
                      <a:pt x="307" y="1287"/>
                      <a:pt x="307" y="1287"/>
                    </a:cubicBezTo>
                    <a:cubicBezTo>
                      <a:pt x="317" y="1283"/>
                      <a:pt x="327" y="1282"/>
                      <a:pt x="337" y="1282"/>
                    </a:cubicBezTo>
                    <a:cubicBezTo>
                      <a:pt x="337" y="1282"/>
                      <a:pt x="337" y="1282"/>
                      <a:pt x="337" y="1282"/>
                    </a:cubicBezTo>
                    <a:cubicBezTo>
                      <a:pt x="337" y="1282"/>
                      <a:pt x="337" y="1282"/>
                      <a:pt x="337" y="1282"/>
                    </a:cubicBezTo>
                    <a:cubicBezTo>
                      <a:pt x="337" y="1282"/>
                      <a:pt x="337" y="1282"/>
                      <a:pt x="337" y="1282"/>
                    </a:cubicBezTo>
                    <a:cubicBezTo>
                      <a:pt x="365" y="1282"/>
                      <a:pt x="388" y="1296"/>
                      <a:pt x="408" y="1317"/>
                    </a:cubicBezTo>
                    <a:cubicBezTo>
                      <a:pt x="408" y="1317"/>
                      <a:pt x="408" y="1317"/>
                      <a:pt x="408" y="1317"/>
                    </a:cubicBezTo>
                    <a:cubicBezTo>
                      <a:pt x="425" y="1334"/>
                      <a:pt x="439" y="1350"/>
                      <a:pt x="464" y="1353"/>
                    </a:cubicBezTo>
                    <a:cubicBezTo>
                      <a:pt x="472" y="1355"/>
                      <a:pt x="480" y="1362"/>
                      <a:pt x="489" y="1365"/>
                    </a:cubicBezTo>
                    <a:cubicBezTo>
                      <a:pt x="504" y="1371"/>
                      <a:pt x="520" y="1378"/>
                      <a:pt x="536" y="1382"/>
                    </a:cubicBezTo>
                    <a:cubicBezTo>
                      <a:pt x="569" y="1392"/>
                      <a:pt x="603" y="1400"/>
                      <a:pt x="636" y="1409"/>
                    </a:cubicBezTo>
                    <a:cubicBezTo>
                      <a:pt x="654" y="1413"/>
                      <a:pt x="671" y="1421"/>
                      <a:pt x="689" y="1423"/>
                    </a:cubicBezTo>
                    <a:cubicBezTo>
                      <a:pt x="712" y="1426"/>
                      <a:pt x="737" y="1424"/>
                      <a:pt x="756" y="1441"/>
                    </a:cubicBezTo>
                    <a:cubicBezTo>
                      <a:pt x="760" y="1445"/>
                      <a:pt x="766" y="1446"/>
                      <a:pt x="771" y="1446"/>
                    </a:cubicBezTo>
                    <a:cubicBezTo>
                      <a:pt x="772" y="1446"/>
                      <a:pt x="774" y="1447"/>
                      <a:pt x="775" y="1447"/>
                    </a:cubicBezTo>
                    <a:cubicBezTo>
                      <a:pt x="782" y="1447"/>
                      <a:pt x="790" y="1447"/>
                      <a:pt x="797" y="1447"/>
                    </a:cubicBezTo>
                    <a:cubicBezTo>
                      <a:pt x="802" y="1447"/>
                      <a:pt x="808" y="1447"/>
                      <a:pt x="813" y="1448"/>
                    </a:cubicBezTo>
                    <a:cubicBezTo>
                      <a:pt x="853" y="1449"/>
                      <a:pt x="894" y="1450"/>
                      <a:pt x="934" y="1450"/>
                    </a:cubicBezTo>
                    <a:cubicBezTo>
                      <a:pt x="934" y="1450"/>
                      <a:pt x="934" y="1450"/>
                      <a:pt x="934" y="1450"/>
                    </a:cubicBezTo>
                    <a:cubicBezTo>
                      <a:pt x="934" y="1450"/>
                      <a:pt x="934" y="1450"/>
                      <a:pt x="934" y="1450"/>
                    </a:cubicBezTo>
                    <a:cubicBezTo>
                      <a:pt x="934" y="1450"/>
                      <a:pt x="934" y="1450"/>
                      <a:pt x="934" y="1450"/>
                    </a:cubicBezTo>
                    <a:cubicBezTo>
                      <a:pt x="935" y="1450"/>
                      <a:pt x="936" y="1450"/>
                      <a:pt x="936" y="1450"/>
                    </a:cubicBezTo>
                    <a:cubicBezTo>
                      <a:pt x="937" y="1450"/>
                      <a:pt x="938" y="1450"/>
                      <a:pt x="938" y="1450"/>
                    </a:cubicBezTo>
                    <a:cubicBezTo>
                      <a:pt x="938" y="1450"/>
                      <a:pt x="938" y="1450"/>
                      <a:pt x="938" y="1450"/>
                    </a:cubicBezTo>
                    <a:cubicBezTo>
                      <a:pt x="938" y="1450"/>
                      <a:pt x="938" y="1450"/>
                      <a:pt x="938" y="1450"/>
                    </a:cubicBezTo>
                    <a:cubicBezTo>
                      <a:pt x="949" y="1450"/>
                      <a:pt x="959" y="1449"/>
                      <a:pt x="970" y="1449"/>
                    </a:cubicBezTo>
                    <a:cubicBezTo>
                      <a:pt x="983" y="1449"/>
                      <a:pt x="996" y="1448"/>
                      <a:pt x="1010" y="1448"/>
                    </a:cubicBezTo>
                    <a:cubicBezTo>
                      <a:pt x="1010" y="1448"/>
                      <a:pt x="1010" y="1448"/>
                      <a:pt x="1010" y="1448"/>
                    </a:cubicBezTo>
                    <a:cubicBezTo>
                      <a:pt x="1010" y="1448"/>
                      <a:pt x="1010" y="1448"/>
                      <a:pt x="1010" y="1448"/>
                    </a:cubicBezTo>
                    <a:cubicBezTo>
                      <a:pt x="1010" y="1448"/>
                      <a:pt x="1010" y="1448"/>
                      <a:pt x="1010" y="1448"/>
                    </a:cubicBezTo>
                    <a:cubicBezTo>
                      <a:pt x="1017" y="1448"/>
                      <a:pt x="1025" y="1448"/>
                      <a:pt x="1032" y="1449"/>
                    </a:cubicBezTo>
                    <a:cubicBezTo>
                      <a:pt x="1034" y="1449"/>
                      <a:pt x="1035" y="1449"/>
                      <a:pt x="1036" y="1449"/>
                    </a:cubicBezTo>
                    <a:cubicBezTo>
                      <a:pt x="1036" y="1449"/>
                      <a:pt x="1036" y="1449"/>
                      <a:pt x="1036" y="1449"/>
                    </a:cubicBezTo>
                    <a:cubicBezTo>
                      <a:pt x="1031" y="1463"/>
                      <a:pt x="1028" y="1472"/>
                      <a:pt x="1024" y="1479"/>
                    </a:cubicBezTo>
                    <a:cubicBezTo>
                      <a:pt x="1004" y="1509"/>
                      <a:pt x="984" y="1539"/>
                      <a:pt x="963" y="1569"/>
                    </a:cubicBezTo>
                    <a:cubicBezTo>
                      <a:pt x="903" y="1652"/>
                      <a:pt x="840" y="1732"/>
                      <a:pt x="783" y="1818"/>
                    </a:cubicBezTo>
                    <a:cubicBezTo>
                      <a:pt x="718" y="1916"/>
                      <a:pt x="658" y="2018"/>
                      <a:pt x="599" y="2121"/>
                    </a:cubicBezTo>
                    <a:cubicBezTo>
                      <a:pt x="537" y="2227"/>
                      <a:pt x="480" y="2334"/>
                      <a:pt x="421" y="2442"/>
                    </a:cubicBezTo>
                    <a:cubicBezTo>
                      <a:pt x="404" y="2473"/>
                      <a:pt x="384" y="2504"/>
                      <a:pt x="373" y="2538"/>
                    </a:cubicBezTo>
                    <a:cubicBezTo>
                      <a:pt x="352" y="2602"/>
                      <a:pt x="338" y="2668"/>
                      <a:pt x="318" y="2733"/>
                    </a:cubicBezTo>
                    <a:cubicBezTo>
                      <a:pt x="311" y="2757"/>
                      <a:pt x="301" y="2781"/>
                      <a:pt x="288" y="2802"/>
                    </a:cubicBezTo>
                    <a:cubicBezTo>
                      <a:pt x="281" y="2814"/>
                      <a:pt x="278" y="2824"/>
                      <a:pt x="278" y="2834"/>
                    </a:cubicBezTo>
                    <a:cubicBezTo>
                      <a:pt x="278" y="2844"/>
                      <a:pt x="281" y="2854"/>
                      <a:pt x="289" y="2864"/>
                    </a:cubicBezTo>
                    <a:cubicBezTo>
                      <a:pt x="308" y="2891"/>
                      <a:pt x="330" y="2918"/>
                      <a:pt x="340" y="2949"/>
                    </a:cubicBezTo>
                    <a:cubicBezTo>
                      <a:pt x="362" y="3013"/>
                      <a:pt x="404" y="3059"/>
                      <a:pt x="457" y="3097"/>
                    </a:cubicBezTo>
                    <a:cubicBezTo>
                      <a:pt x="457" y="3097"/>
                      <a:pt x="457" y="3098"/>
                      <a:pt x="458" y="3098"/>
                    </a:cubicBezTo>
                    <a:cubicBezTo>
                      <a:pt x="458" y="3098"/>
                      <a:pt x="459" y="3098"/>
                      <a:pt x="459" y="3099"/>
                    </a:cubicBezTo>
                    <a:cubicBezTo>
                      <a:pt x="459" y="3099"/>
                      <a:pt x="459" y="3099"/>
                      <a:pt x="459" y="3099"/>
                    </a:cubicBezTo>
                    <a:cubicBezTo>
                      <a:pt x="516" y="3139"/>
                      <a:pt x="581" y="3163"/>
                      <a:pt x="650" y="3163"/>
                    </a:cubicBezTo>
                    <a:cubicBezTo>
                      <a:pt x="650" y="3163"/>
                      <a:pt x="650" y="3163"/>
                      <a:pt x="650" y="3163"/>
                    </a:cubicBezTo>
                    <a:cubicBezTo>
                      <a:pt x="650" y="3163"/>
                      <a:pt x="650" y="3163"/>
                      <a:pt x="650" y="3163"/>
                    </a:cubicBezTo>
                    <a:cubicBezTo>
                      <a:pt x="650" y="3163"/>
                      <a:pt x="650" y="3163"/>
                      <a:pt x="650" y="3163"/>
                    </a:cubicBezTo>
                    <a:cubicBezTo>
                      <a:pt x="653" y="3163"/>
                      <a:pt x="655" y="3163"/>
                      <a:pt x="658" y="3162"/>
                    </a:cubicBezTo>
                    <a:cubicBezTo>
                      <a:pt x="706" y="3161"/>
                      <a:pt x="756" y="3160"/>
                      <a:pt x="802" y="3138"/>
                    </a:cubicBezTo>
                    <a:cubicBezTo>
                      <a:pt x="857" y="3111"/>
                      <a:pt x="915" y="3091"/>
                      <a:pt x="971" y="3066"/>
                    </a:cubicBezTo>
                    <a:cubicBezTo>
                      <a:pt x="1045" y="3033"/>
                      <a:pt x="1119" y="3001"/>
                      <a:pt x="1191" y="2963"/>
                    </a:cubicBezTo>
                    <a:cubicBezTo>
                      <a:pt x="1272" y="2921"/>
                      <a:pt x="1350" y="2872"/>
                      <a:pt x="1430" y="2828"/>
                    </a:cubicBezTo>
                    <a:cubicBezTo>
                      <a:pt x="1476" y="2802"/>
                      <a:pt x="1524" y="2779"/>
                      <a:pt x="1572" y="2756"/>
                    </a:cubicBezTo>
                    <a:cubicBezTo>
                      <a:pt x="1572" y="2756"/>
                      <a:pt x="1572" y="2756"/>
                      <a:pt x="1572" y="2756"/>
                    </a:cubicBezTo>
                    <a:cubicBezTo>
                      <a:pt x="1572" y="2756"/>
                      <a:pt x="1572" y="2756"/>
                      <a:pt x="1573" y="2756"/>
                    </a:cubicBezTo>
                    <a:cubicBezTo>
                      <a:pt x="1573" y="2756"/>
                      <a:pt x="1573" y="2756"/>
                      <a:pt x="1573" y="2756"/>
                    </a:cubicBezTo>
                    <a:cubicBezTo>
                      <a:pt x="1574" y="2755"/>
                      <a:pt x="1574" y="2755"/>
                      <a:pt x="1574" y="2755"/>
                    </a:cubicBezTo>
                    <a:cubicBezTo>
                      <a:pt x="1583" y="2751"/>
                      <a:pt x="1590" y="2749"/>
                      <a:pt x="1597" y="2749"/>
                    </a:cubicBezTo>
                    <a:cubicBezTo>
                      <a:pt x="1597" y="2749"/>
                      <a:pt x="1597" y="2749"/>
                      <a:pt x="1597" y="2749"/>
                    </a:cubicBezTo>
                    <a:cubicBezTo>
                      <a:pt x="1597" y="2749"/>
                      <a:pt x="1597" y="2749"/>
                      <a:pt x="1597" y="2749"/>
                    </a:cubicBezTo>
                    <a:cubicBezTo>
                      <a:pt x="1597" y="2749"/>
                      <a:pt x="1597" y="2749"/>
                      <a:pt x="1597" y="2749"/>
                    </a:cubicBezTo>
                    <a:cubicBezTo>
                      <a:pt x="1610" y="2749"/>
                      <a:pt x="1619" y="2757"/>
                      <a:pt x="1630" y="2774"/>
                    </a:cubicBezTo>
                    <a:cubicBezTo>
                      <a:pt x="1630" y="2774"/>
                      <a:pt x="1630" y="2774"/>
                      <a:pt x="1630" y="2774"/>
                    </a:cubicBezTo>
                    <a:cubicBezTo>
                      <a:pt x="1631" y="2774"/>
                      <a:pt x="1631" y="2775"/>
                      <a:pt x="1631" y="2775"/>
                    </a:cubicBezTo>
                    <a:cubicBezTo>
                      <a:pt x="1631" y="2775"/>
                      <a:pt x="1631" y="2775"/>
                      <a:pt x="1631" y="2775"/>
                    </a:cubicBezTo>
                    <a:cubicBezTo>
                      <a:pt x="1645" y="2795"/>
                      <a:pt x="1650" y="2815"/>
                      <a:pt x="1650" y="2838"/>
                    </a:cubicBezTo>
                    <a:cubicBezTo>
                      <a:pt x="1650" y="2840"/>
                      <a:pt x="1650" y="2842"/>
                      <a:pt x="1650" y="2843"/>
                    </a:cubicBezTo>
                    <a:cubicBezTo>
                      <a:pt x="1643" y="3083"/>
                      <a:pt x="1635" y="3323"/>
                      <a:pt x="1629" y="3563"/>
                    </a:cubicBezTo>
                    <a:cubicBezTo>
                      <a:pt x="1628" y="3598"/>
                      <a:pt x="1620" y="3630"/>
                      <a:pt x="1602" y="3657"/>
                    </a:cubicBezTo>
                    <a:cubicBezTo>
                      <a:pt x="1602" y="3658"/>
                      <a:pt x="1602" y="3658"/>
                      <a:pt x="1602" y="3658"/>
                    </a:cubicBezTo>
                    <a:cubicBezTo>
                      <a:pt x="1602" y="3658"/>
                      <a:pt x="1601" y="3658"/>
                      <a:pt x="1601" y="3658"/>
                    </a:cubicBezTo>
                    <a:cubicBezTo>
                      <a:pt x="1601" y="3659"/>
                      <a:pt x="1601" y="3659"/>
                      <a:pt x="1601" y="3659"/>
                    </a:cubicBezTo>
                    <a:cubicBezTo>
                      <a:pt x="1578" y="3694"/>
                      <a:pt x="1549" y="3724"/>
                      <a:pt x="1505" y="3724"/>
                    </a:cubicBezTo>
                    <a:cubicBezTo>
                      <a:pt x="1505" y="3724"/>
                      <a:pt x="1505" y="3724"/>
                      <a:pt x="1505" y="3724"/>
                    </a:cubicBezTo>
                    <a:cubicBezTo>
                      <a:pt x="1505" y="3724"/>
                      <a:pt x="1505" y="3724"/>
                      <a:pt x="1505" y="3724"/>
                    </a:cubicBezTo>
                    <a:cubicBezTo>
                      <a:pt x="1505" y="3724"/>
                      <a:pt x="1505" y="3724"/>
                      <a:pt x="1505" y="3724"/>
                    </a:cubicBezTo>
                    <a:cubicBezTo>
                      <a:pt x="1499" y="3724"/>
                      <a:pt x="1492" y="3723"/>
                      <a:pt x="1485" y="3722"/>
                    </a:cubicBezTo>
                    <a:cubicBezTo>
                      <a:pt x="1485" y="3722"/>
                      <a:pt x="1485" y="3722"/>
                      <a:pt x="1485" y="3722"/>
                    </a:cubicBezTo>
                    <a:cubicBezTo>
                      <a:pt x="1485" y="3721"/>
                      <a:pt x="1484" y="3721"/>
                      <a:pt x="1484" y="3721"/>
                    </a:cubicBezTo>
                    <a:cubicBezTo>
                      <a:pt x="1442" y="3713"/>
                      <a:pt x="1401" y="3703"/>
                      <a:pt x="1360" y="3692"/>
                    </a:cubicBezTo>
                    <a:cubicBezTo>
                      <a:pt x="1318" y="3681"/>
                      <a:pt x="1276" y="3667"/>
                      <a:pt x="1234" y="3656"/>
                    </a:cubicBezTo>
                    <a:cubicBezTo>
                      <a:pt x="1203" y="3647"/>
                      <a:pt x="1173" y="3639"/>
                      <a:pt x="1142" y="3632"/>
                    </a:cubicBezTo>
                    <a:cubicBezTo>
                      <a:pt x="1100" y="3623"/>
                      <a:pt x="1058" y="3616"/>
                      <a:pt x="1017" y="3607"/>
                    </a:cubicBezTo>
                    <a:cubicBezTo>
                      <a:pt x="1006" y="3605"/>
                      <a:pt x="1000" y="3599"/>
                      <a:pt x="1000" y="3591"/>
                    </a:cubicBezTo>
                    <a:cubicBezTo>
                      <a:pt x="1000" y="3587"/>
                      <a:pt x="1001" y="3582"/>
                      <a:pt x="1004" y="3577"/>
                    </a:cubicBezTo>
                    <a:cubicBezTo>
                      <a:pt x="1009" y="3566"/>
                      <a:pt x="1017" y="3557"/>
                      <a:pt x="1024" y="3547"/>
                    </a:cubicBezTo>
                    <a:cubicBezTo>
                      <a:pt x="1048" y="3515"/>
                      <a:pt x="1073" y="3484"/>
                      <a:pt x="1097" y="3452"/>
                    </a:cubicBezTo>
                    <a:cubicBezTo>
                      <a:pt x="1115" y="3428"/>
                      <a:pt x="1127" y="3402"/>
                      <a:pt x="1127" y="3370"/>
                    </a:cubicBezTo>
                    <a:cubicBezTo>
                      <a:pt x="1127" y="3368"/>
                      <a:pt x="1127" y="3366"/>
                      <a:pt x="1127" y="3364"/>
                    </a:cubicBezTo>
                    <a:cubicBezTo>
                      <a:pt x="1127" y="3359"/>
                      <a:pt x="1127" y="3353"/>
                      <a:pt x="1127" y="3348"/>
                    </a:cubicBezTo>
                    <a:cubicBezTo>
                      <a:pt x="1127" y="3328"/>
                      <a:pt x="1129" y="3308"/>
                      <a:pt x="1131" y="3288"/>
                    </a:cubicBezTo>
                    <a:cubicBezTo>
                      <a:pt x="1131" y="3285"/>
                      <a:pt x="1131" y="3282"/>
                      <a:pt x="1131" y="3280"/>
                    </a:cubicBezTo>
                    <a:cubicBezTo>
                      <a:pt x="1131" y="3256"/>
                      <a:pt x="1120" y="3240"/>
                      <a:pt x="1099" y="3229"/>
                    </a:cubicBezTo>
                    <a:cubicBezTo>
                      <a:pt x="1078" y="3218"/>
                      <a:pt x="1056" y="3207"/>
                      <a:pt x="1035" y="3195"/>
                    </a:cubicBezTo>
                    <a:cubicBezTo>
                      <a:pt x="1035" y="3195"/>
                      <a:pt x="1035" y="3195"/>
                      <a:pt x="1035" y="3195"/>
                    </a:cubicBezTo>
                    <a:cubicBezTo>
                      <a:pt x="1035" y="3195"/>
                      <a:pt x="1035" y="3195"/>
                      <a:pt x="1035" y="3195"/>
                    </a:cubicBezTo>
                    <a:cubicBezTo>
                      <a:pt x="1023" y="3188"/>
                      <a:pt x="1010" y="3185"/>
                      <a:pt x="998" y="3185"/>
                    </a:cubicBezTo>
                    <a:cubicBezTo>
                      <a:pt x="998" y="3185"/>
                      <a:pt x="998" y="3185"/>
                      <a:pt x="998" y="3185"/>
                    </a:cubicBezTo>
                    <a:cubicBezTo>
                      <a:pt x="998" y="3185"/>
                      <a:pt x="998" y="3185"/>
                      <a:pt x="998" y="3185"/>
                    </a:cubicBezTo>
                    <a:cubicBezTo>
                      <a:pt x="998" y="3185"/>
                      <a:pt x="998" y="3185"/>
                      <a:pt x="998" y="3185"/>
                    </a:cubicBezTo>
                    <a:cubicBezTo>
                      <a:pt x="986" y="3185"/>
                      <a:pt x="974" y="3188"/>
                      <a:pt x="962" y="3192"/>
                    </a:cubicBezTo>
                    <a:cubicBezTo>
                      <a:pt x="962" y="3192"/>
                      <a:pt x="962" y="3192"/>
                      <a:pt x="962" y="3192"/>
                    </a:cubicBezTo>
                    <a:cubicBezTo>
                      <a:pt x="916" y="3210"/>
                      <a:pt x="874" y="3235"/>
                      <a:pt x="835" y="3266"/>
                    </a:cubicBezTo>
                    <a:cubicBezTo>
                      <a:pt x="781" y="3310"/>
                      <a:pt x="727" y="3353"/>
                      <a:pt x="673" y="3396"/>
                    </a:cubicBezTo>
                    <a:cubicBezTo>
                      <a:pt x="587" y="3465"/>
                      <a:pt x="501" y="3534"/>
                      <a:pt x="415" y="3603"/>
                    </a:cubicBezTo>
                    <a:cubicBezTo>
                      <a:pt x="396" y="3619"/>
                      <a:pt x="378" y="3635"/>
                      <a:pt x="362" y="3652"/>
                    </a:cubicBezTo>
                    <a:cubicBezTo>
                      <a:pt x="345" y="3669"/>
                      <a:pt x="334" y="3690"/>
                      <a:pt x="334" y="3713"/>
                    </a:cubicBezTo>
                    <a:cubicBezTo>
                      <a:pt x="334" y="3716"/>
                      <a:pt x="334" y="3720"/>
                      <a:pt x="335" y="3724"/>
                    </a:cubicBezTo>
                    <a:cubicBezTo>
                      <a:pt x="344" y="3778"/>
                      <a:pt x="361" y="3830"/>
                      <a:pt x="402" y="3871"/>
                    </a:cubicBezTo>
                    <a:cubicBezTo>
                      <a:pt x="435" y="3904"/>
                      <a:pt x="468" y="3937"/>
                      <a:pt x="501" y="3970"/>
                    </a:cubicBezTo>
                    <a:cubicBezTo>
                      <a:pt x="544" y="4014"/>
                      <a:pt x="597" y="4045"/>
                      <a:pt x="650" y="4075"/>
                    </a:cubicBezTo>
                    <a:cubicBezTo>
                      <a:pt x="650" y="4075"/>
                      <a:pt x="650" y="4075"/>
                      <a:pt x="650" y="4075"/>
                    </a:cubicBezTo>
                    <a:cubicBezTo>
                      <a:pt x="662" y="4081"/>
                      <a:pt x="672" y="4085"/>
                      <a:pt x="683" y="4085"/>
                    </a:cubicBezTo>
                    <a:cubicBezTo>
                      <a:pt x="683" y="4085"/>
                      <a:pt x="683" y="4085"/>
                      <a:pt x="683" y="4085"/>
                    </a:cubicBezTo>
                    <a:cubicBezTo>
                      <a:pt x="683" y="4085"/>
                      <a:pt x="683" y="4085"/>
                      <a:pt x="683" y="4085"/>
                    </a:cubicBezTo>
                    <a:cubicBezTo>
                      <a:pt x="683" y="4085"/>
                      <a:pt x="683" y="4085"/>
                      <a:pt x="683" y="4085"/>
                    </a:cubicBezTo>
                    <a:cubicBezTo>
                      <a:pt x="699" y="4085"/>
                      <a:pt x="715" y="4077"/>
                      <a:pt x="730" y="4061"/>
                    </a:cubicBezTo>
                    <a:cubicBezTo>
                      <a:pt x="750" y="4041"/>
                      <a:pt x="759" y="4016"/>
                      <a:pt x="762" y="3986"/>
                    </a:cubicBezTo>
                    <a:cubicBezTo>
                      <a:pt x="765" y="3935"/>
                      <a:pt x="766" y="3881"/>
                      <a:pt x="792" y="3835"/>
                    </a:cubicBezTo>
                    <a:cubicBezTo>
                      <a:pt x="811" y="3801"/>
                      <a:pt x="833" y="3769"/>
                      <a:pt x="855" y="3738"/>
                    </a:cubicBezTo>
                    <a:cubicBezTo>
                      <a:pt x="864" y="3724"/>
                      <a:pt x="872" y="3718"/>
                      <a:pt x="881" y="3718"/>
                    </a:cubicBezTo>
                    <a:cubicBezTo>
                      <a:pt x="881" y="3718"/>
                      <a:pt x="881" y="3718"/>
                      <a:pt x="881" y="3718"/>
                    </a:cubicBezTo>
                    <a:cubicBezTo>
                      <a:pt x="881" y="3718"/>
                      <a:pt x="881" y="3718"/>
                      <a:pt x="881" y="3718"/>
                    </a:cubicBezTo>
                    <a:cubicBezTo>
                      <a:pt x="881" y="3718"/>
                      <a:pt x="881" y="3718"/>
                      <a:pt x="881" y="3718"/>
                    </a:cubicBezTo>
                    <a:cubicBezTo>
                      <a:pt x="888" y="3718"/>
                      <a:pt x="896" y="3722"/>
                      <a:pt x="906" y="3730"/>
                    </a:cubicBezTo>
                    <a:cubicBezTo>
                      <a:pt x="906" y="3731"/>
                      <a:pt x="906" y="3731"/>
                      <a:pt x="907" y="3731"/>
                    </a:cubicBezTo>
                    <a:cubicBezTo>
                      <a:pt x="931" y="3752"/>
                      <a:pt x="954" y="3774"/>
                      <a:pt x="976" y="3797"/>
                    </a:cubicBezTo>
                    <a:cubicBezTo>
                      <a:pt x="1009" y="3832"/>
                      <a:pt x="1049" y="3854"/>
                      <a:pt x="1094" y="3871"/>
                    </a:cubicBezTo>
                    <a:cubicBezTo>
                      <a:pt x="1110" y="3877"/>
                      <a:pt x="1127" y="3887"/>
                      <a:pt x="1141" y="3899"/>
                    </a:cubicBezTo>
                    <a:cubicBezTo>
                      <a:pt x="1217" y="3966"/>
                      <a:pt x="1293" y="4036"/>
                      <a:pt x="1370" y="4104"/>
                    </a:cubicBezTo>
                    <a:cubicBezTo>
                      <a:pt x="1413" y="4142"/>
                      <a:pt x="1452" y="4182"/>
                      <a:pt x="1474" y="4237"/>
                    </a:cubicBezTo>
                    <a:cubicBezTo>
                      <a:pt x="1483" y="4260"/>
                      <a:pt x="1499" y="4278"/>
                      <a:pt x="1524" y="4287"/>
                    </a:cubicBezTo>
                    <a:cubicBezTo>
                      <a:pt x="1557" y="4298"/>
                      <a:pt x="1591" y="4310"/>
                      <a:pt x="1624" y="4323"/>
                    </a:cubicBezTo>
                    <a:cubicBezTo>
                      <a:pt x="1644" y="4330"/>
                      <a:pt x="1663" y="4344"/>
                      <a:pt x="1683" y="4346"/>
                    </a:cubicBezTo>
                    <a:cubicBezTo>
                      <a:pt x="1683" y="4346"/>
                      <a:pt x="1683" y="4346"/>
                      <a:pt x="1683" y="4346"/>
                    </a:cubicBezTo>
                    <a:cubicBezTo>
                      <a:pt x="1684" y="4346"/>
                      <a:pt x="1685" y="4346"/>
                      <a:pt x="1685" y="4346"/>
                    </a:cubicBezTo>
                    <a:cubicBezTo>
                      <a:pt x="1686" y="4346"/>
                      <a:pt x="1686" y="4346"/>
                      <a:pt x="1687" y="4346"/>
                    </a:cubicBezTo>
                    <a:cubicBezTo>
                      <a:pt x="1739" y="4352"/>
                      <a:pt x="1791" y="4356"/>
                      <a:pt x="1844" y="4356"/>
                    </a:cubicBezTo>
                    <a:cubicBezTo>
                      <a:pt x="1844" y="4356"/>
                      <a:pt x="1844" y="4356"/>
                      <a:pt x="1844" y="4356"/>
                    </a:cubicBezTo>
                    <a:cubicBezTo>
                      <a:pt x="1844" y="4356"/>
                      <a:pt x="1844" y="4356"/>
                      <a:pt x="1844" y="4356"/>
                    </a:cubicBezTo>
                    <a:cubicBezTo>
                      <a:pt x="1844" y="4356"/>
                      <a:pt x="1844" y="4356"/>
                      <a:pt x="1844" y="4356"/>
                    </a:cubicBezTo>
                    <a:cubicBezTo>
                      <a:pt x="1846" y="4356"/>
                      <a:pt x="1847" y="4356"/>
                      <a:pt x="1849" y="4356"/>
                    </a:cubicBezTo>
                    <a:cubicBezTo>
                      <a:pt x="1849" y="4356"/>
                      <a:pt x="1849" y="4356"/>
                      <a:pt x="1849" y="4356"/>
                    </a:cubicBezTo>
                    <a:cubicBezTo>
                      <a:pt x="1850" y="4356"/>
                      <a:pt x="1850" y="4356"/>
                      <a:pt x="1851" y="4356"/>
                    </a:cubicBezTo>
                    <a:cubicBezTo>
                      <a:pt x="1909" y="4355"/>
                      <a:pt x="1964" y="4338"/>
                      <a:pt x="2008" y="4297"/>
                    </a:cubicBezTo>
                    <a:cubicBezTo>
                      <a:pt x="2024" y="4282"/>
                      <a:pt x="2042" y="4264"/>
                      <a:pt x="2048" y="4244"/>
                    </a:cubicBezTo>
                    <a:cubicBezTo>
                      <a:pt x="2060" y="4209"/>
                      <a:pt x="2067" y="4171"/>
                      <a:pt x="2071" y="4134"/>
                    </a:cubicBezTo>
                    <a:cubicBezTo>
                      <a:pt x="2077" y="4079"/>
                      <a:pt x="2075" y="4079"/>
                      <a:pt x="2128" y="4065"/>
                    </a:cubicBezTo>
                    <a:cubicBezTo>
                      <a:pt x="2130" y="4064"/>
                      <a:pt x="2131" y="4061"/>
                      <a:pt x="2135" y="4057"/>
                    </a:cubicBezTo>
                    <a:cubicBezTo>
                      <a:pt x="2135" y="4057"/>
                      <a:pt x="2135" y="4057"/>
                      <a:pt x="2135" y="4057"/>
                    </a:cubicBezTo>
                    <a:cubicBezTo>
                      <a:pt x="2134" y="4051"/>
                      <a:pt x="2132" y="4044"/>
                      <a:pt x="2132" y="4037"/>
                    </a:cubicBezTo>
                    <a:cubicBezTo>
                      <a:pt x="2132" y="4035"/>
                      <a:pt x="2132" y="4034"/>
                      <a:pt x="2133" y="4032"/>
                    </a:cubicBezTo>
                    <a:cubicBezTo>
                      <a:pt x="2133" y="4027"/>
                      <a:pt x="2134" y="4021"/>
                      <a:pt x="2134" y="4016"/>
                    </a:cubicBezTo>
                    <a:cubicBezTo>
                      <a:pt x="2134" y="3996"/>
                      <a:pt x="2126" y="3980"/>
                      <a:pt x="2107" y="3966"/>
                    </a:cubicBezTo>
                    <a:cubicBezTo>
                      <a:pt x="2100" y="3961"/>
                      <a:pt x="2097" y="3949"/>
                      <a:pt x="2097" y="3939"/>
                    </a:cubicBezTo>
                    <a:cubicBezTo>
                      <a:pt x="2097" y="3937"/>
                      <a:pt x="2097" y="3936"/>
                      <a:pt x="2097" y="3934"/>
                    </a:cubicBezTo>
                    <a:cubicBezTo>
                      <a:pt x="2102" y="3904"/>
                      <a:pt x="2111" y="3875"/>
                      <a:pt x="2116" y="3845"/>
                    </a:cubicBezTo>
                    <a:cubicBezTo>
                      <a:pt x="2119" y="3829"/>
                      <a:pt x="2120" y="3812"/>
                      <a:pt x="2120" y="3795"/>
                    </a:cubicBezTo>
                    <a:cubicBezTo>
                      <a:pt x="2120" y="3791"/>
                      <a:pt x="2120" y="3786"/>
                      <a:pt x="2120" y="3782"/>
                    </a:cubicBezTo>
                    <a:cubicBezTo>
                      <a:pt x="2119" y="3740"/>
                      <a:pt x="2101" y="3700"/>
                      <a:pt x="2101" y="3656"/>
                    </a:cubicBezTo>
                    <a:cubicBezTo>
                      <a:pt x="2101" y="3653"/>
                      <a:pt x="2101" y="3651"/>
                      <a:pt x="2101" y="3649"/>
                    </a:cubicBezTo>
                    <a:cubicBezTo>
                      <a:pt x="2102" y="3626"/>
                      <a:pt x="2102" y="3604"/>
                      <a:pt x="2102" y="3581"/>
                    </a:cubicBezTo>
                    <a:cubicBezTo>
                      <a:pt x="2102" y="3532"/>
                      <a:pt x="2100" y="3482"/>
                      <a:pt x="2099" y="3433"/>
                    </a:cubicBezTo>
                    <a:cubicBezTo>
                      <a:pt x="2098" y="3396"/>
                      <a:pt x="2093" y="3359"/>
                      <a:pt x="2090" y="3321"/>
                    </a:cubicBezTo>
                    <a:cubicBezTo>
                      <a:pt x="2090" y="3321"/>
                      <a:pt x="2090" y="3321"/>
                      <a:pt x="2090" y="3321"/>
                    </a:cubicBezTo>
                    <a:cubicBezTo>
                      <a:pt x="2098" y="3319"/>
                      <a:pt x="2104" y="3317"/>
                      <a:pt x="2111" y="3317"/>
                    </a:cubicBezTo>
                    <a:cubicBezTo>
                      <a:pt x="2111" y="3317"/>
                      <a:pt x="2111" y="3317"/>
                      <a:pt x="2111" y="3317"/>
                    </a:cubicBezTo>
                    <a:cubicBezTo>
                      <a:pt x="2111" y="3317"/>
                      <a:pt x="2111" y="3317"/>
                      <a:pt x="2111" y="3317"/>
                    </a:cubicBezTo>
                    <a:cubicBezTo>
                      <a:pt x="2114" y="3317"/>
                      <a:pt x="2117" y="3317"/>
                      <a:pt x="2120" y="3318"/>
                    </a:cubicBezTo>
                    <a:cubicBezTo>
                      <a:pt x="2120" y="3318"/>
                      <a:pt x="2120" y="3318"/>
                      <a:pt x="2120" y="3318"/>
                    </a:cubicBezTo>
                    <a:cubicBezTo>
                      <a:pt x="2120" y="3318"/>
                      <a:pt x="2120" y="3318"/>
                      <a:pt x="2120" y="3318"/>
                    </a:cubicBezTo>
                    <a:cubicBezTo>
                      <a:pt x="2121" y="3318"/>
                      <a:pt x="2123" y="3318"/>
                      <a:pt x="2124" y="3319"/>
                    </a:cubicBezTo>
                    <a:cubicBezTo>
                      <a:pt x="2124" y="3319"/>
                      <a:pt x="2124" y="3319"/>
                      <a:pt x="2124" y="3319"/>
                    </a:cubicBezTo>
                    <a:cubicBezTo>
                      <a:pt x="2125" y="3319"/>
                      <a:pt x="2126" y="3319"/>
                      <a:pt x="2128" y="3319"/>
                    </a:cubicBezTo>
                    <a:cubicBezTo>
                      <a:pt x="2128" y="3319"/>
                      <a:pt x="2128" y="3319"/>
                      <a:pt x="2128" y="3319"/>
                    </a:cubicBezTo>
                    <a:cubicBezTo>
                      <a:pt x="2128" y="3319"/>
                      <a:pt x="2128" y="3319"/>
                      <a:pt x="2128" y="3319"/>
                    </a:cubicBezTo>
                    <a:cubicBezTo>
                      <a:pt x="2128" y="3319"/>
                      <a:pt x="2128" y="3319"/>
                      <a:pt x="2128" y="3319"/>
                    </a:cubicBezTo>
                    <a:cubicBezTo>
                      <a:pt x="2129" y="3319"/>
                      <a:pt x="2129" y="3319"/>
                      <a:pt x="2130" y="3319"/>
                    </a:cubicBezTo>
                    <a:cubicBezTo>
                      <a:pt x="2130" y="3319"/>
                      <a:pt x="2130" y="3319"/>
                      <a:pt x="2130" y="3319"/>
                    </a:cubicBezTo>
                    <a:cubicBezTo>
                      <a:pt x="2130" y="3319"/>
                      <a:pt x="2130" y="3319"/>
                      <a:pt x="2130" y="3319"/>
                    </a:cubicBezTo>
                    <a:cubicBezTo>
                      <a:pt x="2148" y="3317"/>
                      <a:pt x="2161" y="3301"/>
                      <a:pt x="2161" y="3283"/>
                    </a:cubicBezTo>
                    <a:cubicBezTo>
                      <a:pt x="2161" y="3282"/>
                      <a:pt x="2161" y="3280"/>
                      <a:pt x="2161" y="3279"/>
                    </a:cubicBezTo>
                    <a:cubicBezTo>
                      <a:pt x="2161" y="3279"/>
                      <a:pt x="2161" y="3278"/>
                      <a:pt x="2161" y="3278"/>
                    </a:cubicBezTo>
                    <a:cubicBezTo>
                      <a:pt x="2161" y="3278"/>
                      <a:pt x="2161" y="3278"/>
                      <a:pt x="2161" y="3278"/>
                    </a:cubicBezTo>
                    <a:cubicBezTo>
                      <a:pt x="2158" y="3262"/>
                      <a:pt x="2150" y="3255"/>
                      <a:pt x="2134" y="3255"/>
                    </a:cubicBezTo>
                    <a:cubicBezTo>
                      <a:pt x="2134" y="3255"/>
                      <a:pt x="2134" y="3255"/>
                      <a:pt x="2134" y="3255"/>
                    </a:cubicBezTo>
                    <a:cubicBezTo>
                      <a:pt x="2134" y="3255"/>
                      <a:pt x="2134" y="3255"/>
                      <a:pt x="2134" y="3255"/>
                    </a:cubicBezTo>
                    <a:cubicBezTo>
                      <a:pt x="2134" y="3255"/>
                      <a:pt x="2134" y="3255"/>
                      <a:pt x="2134" y="3255"/>
                    </a:cubicBezTo>
                    <a:cubicBezTo>
                      <a:pt x="2131" y="3255"/>
                      <a:pt x="2128" y="3255"/>
                      <a:pt x="2125" y="3255"/>
                    </a:cubicBezTo>
                    <a:cubicBezTo>
                      <a:pt x="2124" y="3255"/>
                      <a:pt x="2124" y="3255"/>
                      <a:pt x="2124" y="3255"/>
                    </a:cubicBezTo>
                    <a:cubicBezTo>
                      <a:pt x="2118" y="3256"/>
                      <a:pt x="2111" y="3257"/>
                      <a:pt x="2107" y="3258"/>
                    </a:cubicBezTo>
                    <a:cubicBezTo>
                      <a:pt x="2100" y="3252"/>
                      <a:pt x="2097" y="3247"/>
                      <a:pt x="2097" y="3241"/>
                    </a:cubicBezTo>
                    <a:cubicBezTo>
                      <a:pt x="2097" y="3236"/>
                      <a:pt x="2100" y="3230"/>
                      <a:pt x="2104" y="3224"/>
                    </a:cubicBezTo>
                    <a:cubicBezTo>
                      <a:pt x="2112" y="3210"/>
                      <a:pt x="2121" y="3195"/>
                      <a:pt x="2129" y="3179"/>
                    </a:cubicBezTo>
                    <a:cubicBezTo>
                      <a:pt x="2133" y="3170"/>
                      <a:pt x="2136" y="3161"/>
                      <a:pt x="2136" y="3153"/>
                    </a:cubicBezTo>
                    <a:cubicBezTo>
                      <a:pt x="2136" y="3138"/>
                      <a:pt x="2129" y="3125"/>
                      <a:pt x="2114" y="3117"/>
                    </a:cubicBezTo>
                    <a:cubicBezTo>
                      <a:pt x="2090" y="3103"/>
                      <a:pt x="2076" y="3087"/>
                      <a:pt x="2076" y="3060"/>
                    </a:cubicBezTo>
                    <a:cubicBezTo>
                      <a:pt x="2076" y="3059"/>
                      <a:pt x="2076" y="3058"/>
                      <a:pt x="2076" y="3057"/>
                    </a:cubicBezTo>
                    <a:cubicBezTo>
                      <a:pt x="2076" y="3057"/>
                      <a:pt x="2076" y="3057"/>
                      <a:pt x="2076" y="3056"/>
                    </a:cubicBezTo>
                    <a:cubicBezTo>
                      <a:pt x="2076" y="3051"/>
                      <a:pt x="2074" y="3045"/>
                      <a:pt x="2071" y="3042"/>
                    </a:cubicBezTo>
                    <a:cubicBezTo>
                      <a:pt x="2060" y="3031"/>
                      <a:pt x="2055" y="3019"/>
                      <a:pt x="2055" y="3008"/>
                    </a:cubicBezTo>
                    <a:cubicBezTo>
                      <a:pt x="2055" y="2993"/>
                      <a:pt x="2063" y="2978"/>
                      <a:pt x="2073" y="2963"/>
                    </a:cubicBezTo>
                    <a:cubicBezTo>
                      <a:pt x="2077" y="2956"/>
                      <a:pt x="2081" y="2949"/>
                      <a:pt x="2085" y="2942"/>
                    </a:cubicBezTo>
                    <a:cubicBezTo>
                      <a:pt x="2092" y="2926"/>
                      <a:pt x="2097" y="2909"/>
                      <a:pt x="2097" y="2893"/>
                    </a:cubicBezTo>
                    <a:cubicBezTo>
                      <a:pt x="2097" y="2879"/>
                      <a:pt x="2093" y="2866"/>
                      <a:pt x="2082" y="2852"/>
                    </a:cubicBezTo>
                    <a:cubicBezTo>
                      <a:pt x="2075" y="2843"/>
                      <a:pt x="2071" y="2833"/>
                      <a:pt x="2071" y="2823"/>
                    </a:cubicBezTo>
                    <a:cubicBezTo>
                      <a:pt x="2071" y="2814"/>
                      <a:pt x="2074" y="2805"/>
                      <a:pt x="2081" y="2796"/>
                    </a:cubicBezTo>
                    <a:cubicBezTo>
                      <a:pt x="2088" y="2786"/>
                      <a:pt x="2091" y="2777"/>
                      <a:pt x="2091" y="2767"/>
                    </a:cubicBezTo>
                    <a:cubicBezTo>
                      <a:pt x="2091" y="2758"/>
                      <a:pt x="2088" y="2748"/>
                      <a:pt x="2081" y="2738"/>
                    </a:cubicBezTo>
                    <a:cubicBezTo>
                      <a:pt x="2075" y="2729"/>
                      <a:pt x="2071" y="2719"/>
                      <a:pt x="2071" y="2709"/>
                    </a:cubicBezTo>
                    <a:cubicBezTo>
                      <a:pt x="2071" y="2701"/>
                      <a:pt x="2073" y="2693"/>
                      <a:pt x="2078" y="2685"/>
                    </a:cubicBezTo>
                    <a:cubicBezTo>
                      <a:pt x="2082" y="2679"/>
                      <a:pt x="2084" y="2670"/>
                      <a:pt x="2084" y="2663"/>
                    </a:cubicBezTo>
                    <a:cubicBezTo>
                      <a:pt x="2084" y="2662"/>
                      <a:pt x="2084" y="2660"/>
                      <a:pt x="2084" y="2659"/>
                    </a:cubicBezTo>
                    <a:cubicBezTo>
                      <a:pt x="2076" y="2616"/>
                      <a:pt x="2067" y="2573"/>
                      <a:pt x="2056" y="2530"/>
                    </a:cubicBezTo>
                    <a:cubicBezTo>
                      <a:pt x="2054" y="2524"/>
                      <a:pt x="2053" y="2517"/>
                      <a:pt x="2053" y="2512"/>
                    </a:cubicBezTo>
                    <a:cubicBezTo>
                      <a:pt x="2053" y="2500"/>
                      <a:pt x="2057" y="2489"/>
                      <a:pt x="2068" y="2480"/>
                    </a:cubicBezTo>
                    <a:cubicBezTo>
                      <a:pt x="2089" y="2462"/>
                      <a:pt x="2108" y="2441"/>
                      <a:pt x="2131" y="2425"/>
                    </a:cubicBezTo>
                    <a:cubicBezTo>
                      <a:pt x="2222" y="2361"/>
                      <a:pt x="2313" y="2300"/>
                      <a:pt x="2404" y="2237"/>
                    </a:cubicBezTo>
                    <a:cubicBezTo>
                      <a:pt x="2488" y="2180"/>
                      <a:pt x="2572" y="2124"/>
                      <a:pt x="2654" y="2065"/>
                    </a:cubicBezTo>
                    <a:cubicBezTo>
                      <a:pt x="2715" y="2022"/>
                      <a:pt x="2773" y="1975"/>
                      <a:pt x="2831" y="1929"/>
                    </a:cubicBezTo>
                    <a:cubicBezTo>
                      <a:pt x="2857" y="1909"/>
                      <a:pt x="2880" y="1888"/>
                      <a:pt x="2894" y="1858"/>
                    </a:cubicBezTo>
                    <a:cubicBezTo>
                      <a:pt x="2898" y="1850"/>
                      <a:pt x="2900" y="1843"/>
                      <a:pt x="2900" y="1836"/>
                    </a:cubicBezTo>
                    <a:cubicBezTo>
                      <a:pt x="2900" y="1826"/>
                      <a:pt x="2896" y="1816"/>
                      <a:pt x="2886" y="1807"/>
                    </a:cubicBezTo>
                    <a:cubicBezTo>
                      <a:pt x="2863" y="1784"/>
                      <a:pt x="2832" y="1775"/>
                      <a:pt x="2801" y="1766"/>
                    </a:cubicBezTo>
                    <a:cubicBezTo>
                      <a:pt x="2751" y="1751"/>
                      <a:pt x="2699" y="1754"/>
                      <a:pt x="2647" y="1751"/>
                    </a:cubicBezTo>
                    <a:cubicBezTo>
                      <a:pt x="2620" y="1750"/>
                      <a:pt x="2591" y="1749"/>
                      <a:pt x="2569" y="1737"/>
                    </a:cubicBezTo>
                    <a:cubicBezTo>
                      <a:pt x="2533" y="1718"/>
                      <a:pt x="2498" y="1696"/>
                      <a:pt x="2457" y="1688"/>
                    </a:cubicBezTo>
                    <a:cubicBezTo>
                      <a:pt x="2404" y="1676"/>
                      <a:pt x="2353" y="1657"/>
                      <a:pt x="2298" y="1652"/>
                    </a:cubicBezTo>
                    <a:cubicBezTo>
                      <a:pt x="2263" y="1649"/>
                      <a:pt x="2227" y="1639"/>
                      <a:pt x="2193" y="1627"/>
                    </a:cubicBezTo>
                    <a:cubicBezTo>
                      <a:pt x="2170" y="1619"/>
                      <a:pt x="2149" y="1604"/>
                      <a:pt x="2136" y="1580"/>
                    </a:cubicBezTo>
                    <a:cubicBezTo>
                      <a:pt x="2100" y="1515"/>
                      <a:pt x="2063" y="1451"/>
                      <a:pt x="2026" y="1387"/>
                    </a:cubicBezTo>
                    <a:cubicBezTo>
                      <a:pt x="1999" y="1339"/>
                      <a:pt x="1975" y="1290"/>
                      <a:pt x="1943" y="1246"/>
                    </a:cubicBezTo>
                    <a:cubicBezTo>
                      <a:pt x="1943" y="1246"/>
                      <a:pt x="1942" y="1246"/>
                      <a:pt x="1942" y="1245"/>
                    </a:cubicBezTo>
                    <a:cubicBezTo>
                      <a:pt x="1942" y="1245"/>
                      <a:pt x="1942" y="1245"/>
                      <a:pt x="1942" y="1245"/>
                    </a:cubicBezTo>
                    <a:cubicBezTo>
                      <a:pt x="1922" y="1218"/>
                      <a:pt x="1906" y="1205"/>
                      <a:pt x="1887" y="1204"/>
                    </a:cubicBezTo>
                    <a:cubicBezTo>
                      <a:pt x="1887" y="1204"/>
                      <a:pt x="1887" y="1204"/>
                      <a:pt x="1887" y="1204"/>
                    </a:cubicBezTo>
                    <a:cubicBezTo>
                      <a:pt x="1887" y="1204"/>
                      <a:pt x="1887" y="1204"/>
                      <a:pt x="1887" y="1204"/>
                    </a:cubicBezTo>
                    <a:cubicBezTo>
                      <a:pt x="1887" y="1204"/>
                      <a:pt x="1887" y="1204"/>
                      <a:pt x="1887" y="1204"/>
                    </a:cubicBezTo>
                    <a:cubicBezTo>
                      <a:pt x="1871" y="1205"/>
                      <a:pt x="1854" y="1215"/>
                      <a:pt x="1831" y="1234"/>
                    </a:cubicBezTo>
                    <a:cubicBezTo>
                      <a:pt x="1831" y="1234"/>
                      <a:pt x="1831" y="1234"/>
                      <a:pt x="1831" y="1234"/>
                    </a:cubicBezTo>
                    <a:cubicBezTo>
                      <a:pt x="1831" y="1234"/>
                      <a:pt x="1831" y="1234"/>
                      <a:pt x="1830" y="1235"/>
                    </a:cubicBezTo>
                    <a:cubicBezTo>
                      <a:pt x="1830" y="1235"/>
                      <a:pt x="1830" y="1235"/>
                      <a:pt x="1830" y="1235"/>
                    </a:cubicBezTo>
                    <a:cubicBezTo>
                      <a:pt x="1787" y="1272"/>
                      <a:pt x="1746" y="1312"/>
                      <a:pt x="1704" y="1351"/>
                    </a:cubicBezTo>
                    <a:cubicBezTo>
                      <a:pt x="1670" y="1383"/>
                      <a:pt x="1654" y="1423"/>
                      <a:pt x="1655" y="1468"/>
                    </a:cubicBezTo>
                    <a:cubicBezTo>
                      <a:pt x="1655" y="1469"/>
                      <a:pt x="1655" y="1469"/>
                      <a:pt x="1655" y="1469"/>
                    </a:cubicBezTo>
                    <a:cubicBezTo>
                      <a:pt x="1655" y="1481"/>
                      <a:pt x="1655" y="1492"/>
                      <a:pt x="1655" y="1503"/>
                    </a:cubicBezTo>
                    <a:cubicBezTo>
                      <a:pt x="1655" y="1713"/>
                      <a:pt x="1642" y="1923"/>
                      <a:pt x="1627" y="2132"/>
                    </a:cubicBezTo>
                    <a:cubicBezTo>
                      <a:pt x="1624" y="2167"/>
                      <a:pt x="1614" y="2198"/>
                      <a:pt x="1586" y="2220"/>
                    </a:cubicBezTo>
                    <a:cubicBezTo>
                      <a:pt x="1558" y="2243"/>
                      <a:pt x="1529" y="2264"/>
                      <a:pt x="1499" y="2283"/>
                    </a:cubicBezTo>
                    <a:cubicBezTo>
                      <a:pt x="1408" y="2338"/>
                      <a:pt x="1316" y="2390"/>
                      <a:pt x="1225" y="2446"/>
                    </a:cubicBezTo>
                    <a:cubicBezTo>
                      <a:pt x="1151" y="2490"/>
                      <a:pt x="1079" y="2538"/>
                      <a:pt x="1005" y="2583"/>
                    </a:cubicBezTo>
                    <a:cubicBezTo>
                      <a:pt x="959" y="2612"/>
                      <a:pt x="911" y="2638"/>
                      <a:pt x="865" y="2667"/>
                    </a:cubicBezTo>
                    <a:cubicBezTo>
                      <a:pt x="828" y="2690"/>
                      <a:pt x="793" y="2717"/>
                      <a:pt x="755" y="2739"/>
                    </a:cubicBezTo>
                    <a:cubicBezTo>
                      <a:pt x="719" y="2760"/>
                      <a:pt x="680" y="2778"/>
                      <a:pt x="641" y="2794"/>
                    </a:cubicBezTo>
                    <a:cubicBezTo>
                      <a:pt x="641" y="2795"/>
                      <a:pt x="640" y="2795"/>
                      <a:pt x="640" y="2795"/>
                    </a:cubicBezTo>
                    <a:cubicBezTo>
                      <a:pt x="631" y="2799"/>
                      <a:pt x="622" y="2801"/>
                      <a:pt x="613" y="2801"/>
                    </a:cubicBezTo>
                    <a:cubicBezTo>
                      <a:pt x="613" y="2801"/>
                      <a:pt x="613" y="2801"/>
                      <a:pt x="613" y="2801"/>
                    </a:cubicBezTo>
                    <a:cubicBezTo>
                      <a:pt x="613" y="2801"/>
                      <a:pt x="613" y="2801"/>
                      <a:pt x="613" y="2801"/>
                    </a:cubicBezTo>
                    <a:cubicBezTo>
                      <a:pt x="613" y="2801"/>
                      <a:pt x="613" y="2801"/>
                      <a:pt x="613" y="2801"/>
                    </a:cubicBezTo>
                    <a:cubicBezTo>
                      <a:pt x="600" y="2801"/>
                      <a:pt x="588" y="2796"/>
                      <a:pt x="578" y="2785"/>
                    </a:cubicBezTo>
                    <a:cubicBezTo>
                      <a:pt x="571" y="2776"/>
                      <a:pt x="568" y="2767"/>
                      <a:pt x="568" y="2758"/>
                    </a:cubicBezTo>
                    <a:cubicBezTo>
                      <a:pt x="568" y="2748"/>
                      <a:pt x="572" y="2737"/>
                      <a:pt x="577" y="2725"/>
                    </a:cubicBezTo>
                    <a:cubicBezTo>
                      <a:pt x="605" y="2666"/>
                      <a:pt x="630" y="2606"/>
                      <a:pt x="658" y="2548"/>
                    </a:cubicBezTo>
                    <a:cubicBezTo>
                      <a:pt x="694" y="2475"/>
                      <a:pt x="728" y="2401"/>
                      <a:pt x="770" y="2332"/>
                    </a:cubicBezTo>
                    <a:cubicBezTo>
                      <a:pt x="814" y="2260"/>
                      <a:pt x="868" y="2193"/>
                      <a:pt x="916" y="2123"/>
                    </a:cubicBezTo>
                    <a:cubicBezTo>
                      <a:pt x="932" y="2101"/>
                      <a:pt x="946" y="2076"/>
                      <a:pt x="963" y="2054"/>
                    </a:cubicBezTo>
                    <a:cubicBezTo>
                      <a:pt x="1023" y="1971"/>
                      <a:pt x="1082" y="1887"/>
                      <a:pt x="1146" y="1807"/>
                    </a:cubicBezTo>
                    <a:cubicBezTo>
                      <a:pt x="1183" y="1763"/>
                      <a:pt x="1230" y="1726"/>
                      <a:pt x="1273" y="1687"/>
                    </a:cubicBezTo>
                    <a:cubicBezTo>
                      <a:pt x="1304" y="1660"/>
                      <a:pt x="1340" y="1638"/>
                      <a:pt x="1368" y="1608"/>
                    </a:cubicBezTo>
                    <a:cubicBezTo>
                      <a:pt x="1411" y="1562"/>
                      <a:pt x="1449" y="1512"/>
                      <a:pt x="1488" y="1464"/>
                    </a:cubicBezTo>
                    <a:cubicBezTo>
                      <a:pt x="1528" y="1416"/>
                      <a:pt x="1564" y="1364"/>
                      <a:pt x="1608" y="1319"/>
                    </a:cubicBezTo>
                    <a:cubicBezTo>
                      <a:pt x="1692" y="1232"/>
                      <a:pt x="1781" y="1150"/>
                      <a:pt x="1867" y="1064"/>
                    </a:cubicBezTo>
                    <a:cubicBezTo>
                      <a:pt x="1952" y="980"/>
                      <a:pt x="2029" y="888"/>
                      <a:pt x="2098" y="789"/>
                    </a:cubicBezTo>
                    <a:cubicBezTo>
                      <a:pt x="2098" y="789"/>
                      <a:pt x="2098" y="788"/>
                      <a:pt x="2099" y="788"/>
                    </a:cubicBezTo>
                    <a:cubicBezTo>
                      <a:pt x="2099" y="787"/>
                      <a:pt x="2100" y="786"/>
                      <a:pt x="2101" y="785"/>
                    </a:cubicBezTo>
                    <a:cubicBezTo>
                      <a:pt x="2144" y="725"/>
                      <a:pt x="2201" y="683"/>
                      <a:pt x="2280" y="683"/>
                    </a:cubicBezTo>
                    <a:cubicBezTo>
                      <a:pt x="2280" y="683"/>
                      <a:pt x="2280" y="683"/>
                      <a:pt x="2280" y="683"/>
                    </a:cubicBezTo>
                    <a:cubicBezTo>
                      <a:pt x="2280" y="683"/>
                      <a:pt x="2280" y="683"/>
                      <a:pt x="2280" y="683"/>
                    </a:cubicBezTo>
                    <a:cubicBezTo>
                      <a:pt x="2280" y="683"/>
                      <a:pt x="2280" y="683"/>
                      <a:pt x="2280" y="683"/>
                    </a:cubicBezTo>
                    <a:cubicBezTo>
                      <a:pt x="2284" y="683"/>
                      <a:pt x="2287" y="683"/>
                      <a:pt x="2291" y="683"/>
                    </a:cubicBezTo>
                    <a:cubicBezTo>
                      <a:pt x="2291" y="683"/>
                      <a:pt x="2292" y="683"/>
                      <a:pt x="2292" y="683"/>
                    </a:cubicBezTo>
                    <a:cubicBezTo>
                      <a:pt x="2293" y="683"/>
                      <a:pt x="2293" y="683"/>
                      <a:pt x="2294" y="683"/>
                    </a:cubicBezTo>
                    <a:cubicBezTo>
                      <a:pt x="2307" y="684"/>
                      <a:pt x="2320" y="684"/>
                      <a:pt x="2333" y="684"/>
                    </a:cubicBezTo>
                    <a:cubicBezTo>
                      <a:pt x="2333" y="684"/>
                      <a:pt x="2333" y="684"/>
                      <a:pt x="2333" y="684"/>
                    </a:cubicBezTo>
                    <a:cubicBezTo>
                      <a:pt x="2333" y="684"/>
                      <a:pt x="2333" y="684"/>
                      <a:pt x="2333" y="684"/>
                    </a:cubicBezTo>
                    <a:cubicBezTo>
                      <a:pt x="2334" y="684"/>
                      <a:pt x="2334" y="684"/>
                      <a:pt x="2334" y="684"/>
                    </a:cubicBezTo>
                    <a:cubicBezTo>
                      <a:pt x="2348" y="684"/>
                      <a:pt x="2362" y="684"/>
                      <a:pt x="2377" y="684"/>
                    </a:cubicBezTo>
                    <a:cubicBezTo>
                      <a:pt x="2381" y="684"/>
                      <a:pt x="2384" y="684"/>
                      <a:pt x="2388" y="684"/>
                    </a:cubicBezTo>
                    <a:cubicBezTo>
                      <a:pt x="2388" y="684"/>
                      <a:pt x="2388" y="684"/>
                      <a:pt x="2388" y="684"/>
                    </a:cubicBezTo>
                    <a:cubicBezTo>
                      <a:pt x="2448" y="683"/>
                      <a:pt x="2463" y="668"/>
                      <a:pt x="2463" y="608"/>
                    </a:cubicBezTo>
                    <a:cubicBezTo>
                      <a:pt x="2463" y="608"/>
                      <a:pt x="2463" y="608"/>
                      <a:pt x="2463" y="608"/>
                    </a:cubicBezTo>
                    <a:cubicBezTo>
                      <a:pt x="2463" y="601"/>
                      <a:pt x="2463" y="594"/>
                      <a:pt x="2463" y="588"/>
                    </a:cubicBezTo>
                    <a:cubicBezTo>
                      <a:pt x="2460" y="513"/>
                      <a:pt x="2456" y="439"/>
                      <a:pt x="2456" y="364"/>
                    </a:cubicBezTo>
                    <a:cubicBezTo>
                      <a:pt x="2455" y="333"/>
                      <a:pt x="2436" y="319"/>
                      <a:pt x="2413" y="307"/>
                    </a:cubicBezTo>
                    <a:cubicBezTo>
                      <a:pt x="2373" y="285"/>
                      <a:pt x="2331" y="265"/>
                      <a:pt x="2291" y="242"/>
                    </a:cubicBezTo>
                    <a:cubicBezTo>
                      <a:pt x="2222" y="201"/>
                      <a:pt x="2150" y="172"/>
                      <a:pt x="2070" y="169"/>
                    </a:cubicBezTo>
                    <a:cubicBezTo>
                      <a:pt x="2055" y="168"/>
                      <a:pt x="2041" y="164"/>
                      <a:pt x="2027" y="161"/>
                    </a:cubicBezTo>
                    <a:cubicBezTo>
                      <a:pt x="2009" y="157"/>
                      <a:pt x="1990" y="153"/>
                      <a:pt x="1972" y="149"/>
                    </a:cubicBezTo>
                    <a:cubicBezTo>
                      <a:pt x="1931" y="139"/>
                      <a:pt x="1888" y="133"/>
                      <a:pt x="1849" y="118"/>
                    </a:cubicBezTo>
                    <a:cubicBezTo>
                      <a:pt x="1775" y="89"/>
                      <a:pt x="1703" y="54"/>
                      <a:pt x="1629" y="25"/>
                    </a:cubicBezTo>
                    <a:cubicBezTo>
                      <a:pt x="1588" y="10"/>
                      <a:pt x="1548" y="0"/>
                      <a:pt x="1509" y="0"/>
                    </a:cubicBezTo>
                    <a:cubicBezTo>
                      <a:pt x="1509" y="0"/>
                      <a:pt x="1509" y="0"/>
                      <a:pt x="1509" y="0"/>
                    </a:cubicBezTo>
                    <a:cubicBezTo>
                      <a:pt x="1509" y="0"/>
                      <a:pt x="1509" y="0"/>
                      <a:pt x="1509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6">
                <a:extLst>
                  <a:ext uri="{FF2B5EF4-FFF2-40B4-BE49-F238E27FC236}">
                    <a16:creationId xmlns="" xmlns:a16="http://schemas.microsoft.com/office/drawing/2014/main" id="{5450998F-6998-4484-82A6-21A2196568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543050" y="-7943850"/>
                <a:ext cx="74613" cy="66675"/>
              </a:xfrm>
              <a:custGeom>
                <a:avLst/>
                <a:gdLst>
                  <a:gd name="T0" fmla="*/ 58 w 58"/>
                  <a:gd name="T1" fmla="*/ 0 h 53"/>
                  <a:gd name="T2" fmla="*/ 0 w 58"/>
                  <a:gd name="T3" fmla="*/ 53 h 53"/>
                  <a:gd name="T4" fmla="*/ 58 w 58"/>
                  <a:gd name="T5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53">
                    <a:moveTo>
                      <a:pt x="58" y="0"/>
                    </a:moveTo>
                    <a:cubicBezTo>
                      <a:pt x="33" y="9"/>
                      <a:pt x="15" y="23"/>
                      <a:pt x="0" y="53"/>
                    </a:cubicBezTo>
                    <a:cubicBezTo>
                      <a:pt x="52" y="33"/>
                      <a:pt x="56" y="29"/>
                      <a:pt x="5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8">
                <a:extLst>
                  <a:ext uri="{FF2B5EF4-FFF2-40B4-BE49-F238E27FC236}">
                    <a16:creationId xmlns="" xmlns:a16="http://schemas.microsoft.com/office/drawing/2014/main" id="{BAF98349-94D0-4F22-99F1-75649E446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88937" y="-3921125"/>
                <a:ext cx="28575" cy="42863"/>
              </a:xfrm>
              <a:custGeom>
                <a:avLst/>
                <a:gdLst>
                  <a:gd name="T0" fmla="*/ 12 w 22"/>
                  <a:gd name="T1" fmla="*/ 0 h 33"/>
                  <a:gd name="T2" fmla="*/ 0 w 22"/>
                  <a:gd name="T3" fmla="*/ 18 h 33"/>
                  <a:gd name="T4" fmla="*/ 5 w 22"/>
                  <a:gd name="T5" fmla="*/ 31 h 33"/>
                  <a:gd name="T6" fmla="*/ 5 w 22"/>
                  <a:gd name="T7" fmla="*/ 31 h 33"/>
                  <a:gd name="T8" fmla="*/ 11 w 22"/>
                  <a:gd name="T9" fmla="*/ 32 h 33"/>
                  <a:gd name="T10" fmla="*/ 12 w 22"/>
                  <a:gd name="T11" fmla="*/ 33 h 33"/>
                  <a:gd name="T12" fmla="*/ 12 w 22"/>
                  <a:gd name="T13" fmla="*/ 33 h 33"/>
                  <a:gd name="T14" fmla="*/ 12 w 22"/>
                  <a:gd name="T15" fmla="*/ 33 h 33"/>
                  <a:gd name="T16" fmla="*/ 15 w 22"/>
                  <a:gd name="T17" fmla="*/ 32 h 33"/>
                  <a:gd name="T18" fmla="*/ 22 w 22"/>
                  <a:gd name="T19" fmla="*/ 18 h 33"/>
                  <a:gd name="T20" fmla="*/ 12 w 22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33">
                    <a:moveTo>
                      <a:pt x="12" y="0"/>
                    </a:moveTo>
                    <a:cubicBezTo>
                      <a:pt x="4" y="6"/>
                      <a:pt x="0" y="12"/>
                      <a:pt x="0" y="18"/>
                    </a:cubicBezTo>
                    <a:cubicBezTo>
                      <a:pt x="0" y="22"/>
                      <a:pt x="1" y="26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6" y="32"/>
                      <a:pt x="9" y="32"/>
                      <a:pt x="11" y="32"/>
                    </a:cubicBezTo>
                    <a:cubicBezTo>
                      <a:pt x="11" y="33"/>
                      <a:pt x="11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3" y="32"/>
                      <a:pt x="15" y="32"/>
                      <a:pt x="15" y="32"/>
                    </a:cubicBezTo>
                    <a:cubicBezTo>
                      <a:pt x="20" y="27"/>
                      <a:pt x="22" y="23"/>
                      <a:pt x="22" y="18"/>
                    </a:cubicBezTo>
                    <a:cubicBezTo>
                      <a:pt x="22" y="12"/>
                      <a:pt x="19" y="6"/>
                      <a:pt x="12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9">
                <a:extLst>
                  <a:ext uri="{FF2B5EF4-FFF2-40B4-BE49-F238E27FC236}">
                    <a16:creationId xmlns="" xmlns:a16="http://schemas.microsoft.com/office/drawing/2014/main" id="{88965BB6-6C9A-4A6C-B640-AE3427F8CA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360362" y="-4098925"/>
                <a:ext cx="22225" cy="39688"/>
              </a:xfrm>
              <a:custGeom>
                <a:avLst/>
                <a:gdLst>
                  <a:gd name="T0" fmla="*/ 17 w 17"/>
                  <a:gd name="T1" fmla="*/ 0 h 31"/>
                  <a:gd name="T2" fmla="*/ 0 w 17"/>
                  <a:gd name="T3" fmla="*/ 19 h 31"/>
                  <a:gd name="T4" fmla="*/ 7 w 17"/>
                  <a:gd name="T5" fmla="*/ 31 h 31"/>
                  <a:gd name="T6" fmla="*/ 7 w 17"/>
                  <a:gd name="T7" fmla="*/ 31 h 31"/>
                  <a:gd name="T8" fmla="*/ 10 w 17"/>
                  <a:gd name="T9" fmla="*/ 31 h 31"/>
                  <a:gd name="T10" fmla="*/ 10 w 17"/>
                  <a:gd name="T11" fmla="*/ 31 h 31"/>
                  <a:gd name="T12" fmla="*/ 10 w 17"/>
                  <a:gd name="T13" fmla="*/ 31 h 31"/>
                  <a:gd name="T14" fmla="*/ 17 w 17"/>
                  <a:gd name="T15" fmla="*/ 31 h 31"/>
                  <a:gd name="T16" fmla="*/ 17 w 17"/>
                  <a:gd name="T17" fmla="*/ 31 h 31"/>
                  <a:gd name="T18" fmla="*/ 17 w 17"/>
                  <a:gd name="T1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31">
                    <a:moveTo>
                      <a:pt x="17" y="0"/>
                    </a:moveTo>
                    <a:cubicBezTo>
                      <a:pt x="5" y="8"/>
                      <a:pt x="0" y="13"/>
                      <a:pt x="0" y="19"/>
                    </a:cubicBezTo>
                    <a:cubicBezTo>
                      <a:pt x="0" y="23"/>
                      <a:pt x="2" y="27"/>
                      <a:pt x="7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8" y="31"/>
                      <a:pt x="9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0" y="31"/>
                      <a:pt x="10" y="31"/>
                      <a:pt x="10" y="31"/>
                    </a:cubicBezTo>
                    <a:cubicBezTo>
                      <a:pt x="11" y="31"/>
                      <a:pt x="14" y="31"/>
                      <a:pt x="17" y="31"/>
                    </a:cubicBezTo>
                    <a:cubicBezTo>
                      <a:pt x="17" y="31"/>
                      <a:pt x="17" y="31"/>
                      <a:pt x="17" y="31"/>
                    </a:cubicBezTo>
                    <a:cubicBezTo>
                      <a:pt x="17" y="23"/>
                      <a:pt x="17" y="15"/>
                      <a:pt x="1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1">
                <a:extLst>
                  <a:ext uri="{FF2B5EF4-FFF2-40B4-BE49-F238E27FC236}">
                    <a16:creationId xmlns="" xmlns:a16="http://schemas.microsoft.com/office/drawing/2014/main" id="{55FDBB00-97EB-4E62-A135-E7DF124770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-1803400" y="-7685088"/>
                <a:ext cx="23813" cy="22225"/>
              </a:xfrm>
              <a:custGeom>
                <a:avLst/>
                <a:gdLst>
                  <a:gd name="T0" fmla="*/ 8 w 19"/>
                  <a:gd name="T1" fmla="*/ 0 h 18"/>
                  <a:gd name="T2" fmla="*/ 8 w 19"/>
                  <a:gd name="T3" fmla="*/ 0 h 18"/>
                  <a:gd name="T4" fmla="*/ 8 w 19"/>
                  <a:gd name="T5" fmla="*/ 0 h 18"/>
                  <a:gd name="T6" fmla="*/ 8 w 19"/>
                  <a:gd name="T7" fmla="*/ 0 h 18"/>
                  <a:gd name="T8" fmla="*/ 0 w 19"/>
                  <a:gd name="T9" fmla="*/ 11 h 18"/>
                  <a:gd name="T10" fmla="*/ 0 w 19"/>
                  <a:gd name="T11" fmla="*/ 12 h 18"/>
                  <a:gd name="T12" fmla="*/ 0 w 19"/>
                  <a:gd name="T13" fmla="*/ 12 h 18"/>
                  <a:gd name="T14" fmla="*/ 0 w 19"/>
                  <a:gd name="T15" fmla="*/ 12 h 18"/>
                  <a:gd name="T16" fmla="*/ 7 w 19"/>
                  <a:gd name="T17" fmla="*/ 18 h 18"/>
                  <a:gd name="T18" fmla="*/ 7 w 19"/>
                  <a:gd name="T19" fmla="*/ 18 h 18"/>
                  <a:gd name="T20" fmla="*/ 7 w 19"/>
                  <a:gd name="T21" fmla="*/ 18 h 18"/>
                  <a:gd name="T22" fmla="*/ 7 w 19"/>
                  <a:gd name="T23" fmla="*/ 18 h 18"/>
                  <a:gd name="T24" fmla="*/ 7 w 19"/>
                  <a:gd name="T25" fmla="*/ 18 h 18"/>
                  <a:gd name="T26" fmla="*/ 7 w 19"/>
                  <a:gd name="T27" fmla="*/ 18 h 18"/>
                  <a:gd name="T28" fmla="*/ 19 w 19"/>
                  <a:gd name="T29" fmla="*/ 8 h 18"/>
                  <a:gd name="T30" fmla="*/ 19 w 19"/>
                  <a:gd name="T31" fmla="*/ 8 h 18"/>
                  <a:gd name="T32" fmla="*/ 8 w 19"/>
                  <a:gd name="T33" fmla="*/ 0 h 18"/>
                  <a:gd name="T34" fmla="*/ 8 w 19"/>
                  <a:gd name="T3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9" h="18">
                    <a:moveTo>
                      <a:pt x="8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3"/>
                      <a:pt x="1" y="7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4"/>
                      <a:pt x="5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11" y="16"/>
                      <a:pt x="14" y="12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4" y="4"/>
                      <a:pt x="9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424F8044-CCAE-43CE-999E-B2B9F01768CF}"/>
                </a:ext>
              </a:extLst>
            </p:cNvPr>
            <p:cNvSpPr/>
            <p:nvPr/>
          </p:nvSpPr>
          <p:spPr>
            <a:xfrm>
              <a:off x="4950254" y="2814217"/>
              <a:ext cx="1095552" cy="1502110"/>
            </a:xfrm>
            <a:custGeom>
              <a:avLst/>
              <a:gdLst/>
              <a:ahLst/>
              <a:cxnLst/>
              <a:rect l="l" t="t" r="r" b="b"/>
              <a:pathLst>
                <a:path w="1112061" h="1524746">
                  <a:moveTo>
                    <a:pt x="757349" y="1172074"/>
                  </a:moveTo>
                  <a:cubicBezTo>
                    <a:pt x="747633" y="1172074"/>
                    <a:pt x="742047" y="1174260"/>
                    <a:pt x="740590" y="1178632"/>
                  </a:cubicBezTo>
                  <a:cubicBezTo>
                    <a:pt x="739132" y="1183004"/>
                    <a:pt x="719459" y="1187862"/>
                    <a:pt x="681568" y="1193205"/>
                  </a:cubicBezTo>
                  <a:cubicBezTo>
                    <a:pt x="643678" y="1198549"/>
                    <a:pt x="623275" y="1202678"/>
                    <a:pt x="620360" y="1205592"/>
                  </a:cubicBezTo>
                  <a:cubicBezTo>
                    <a:pt x="615503" y="1210450"/>
                    <a:pt x="619389" y="1224052"/>
                    <a:pt x="632019" y="1246397"/>
                  </a:cubicBezTo>
                  <a:cubicBezTo>
                    <a:pt x="644649" y="1268743"/>
                    <a:pt x="659708" y="1288660"/>
                    <a:pt x="677196" y="1306148"/>
                  </a:cubicBezTo>
                  <a:cubicBezTo>
                    <a:pt x="692741" y="1321693"/>
                    <a:pt x="703671" y="1331408"/>
                    <a:pt x="709986" y="1335294"/>
                  </a:cubicBezTo>
                  <a:cubicBezTo>
                    <a:pt x="716301" y="1339180"/>
                    <a:pt x="723831" y="1340152"/>
                    <a:pt x="732574" y="1338209"/>
                  </a:cubicBezTo>
                  <a:cubicBezTo>
                    <a:pt x="741318" y="1336266"/>
                    <a:pt x="745690" y="1335780"/>
                    <a:pt x="745690" y="1336752"/>
                  </a:cubicBezTo>
                  <a:cubicBezTo>
                    <a:pt x="746662" y="1337723"/>
                    <a:pt x="745205" y="1340152"/>
                    <a:pt x="741318" y="1344038"/>
                  </a:cubicBezTo>
                  <a:cubicBezTo>
                    <a:pt x="735489" y="1351811"/>
                    <a:pt x="735489" y="1355697"/>
                    <a:pt x="741318" y="1355697"/>
                  </a:cubicBezTo>
                  <a:cubicBezTo>
                    <a:pt x="749091" y="1355697"/>
                    <a:pt x="754434" y="1349139"/>
                    <a:pt x="757349" y="1336023"/>
                  </a:cubicBezTo>
                  <a:cubicBezTo>
                    <a:pt x="760264" y="1322907"/>
                    <a:pt x="763178" y="1291089"/>
                    <a:pt x="766093" y="1240568"/>
                  </a:cubicBezTo>
                  <a:cubicBezTo>
                    <a:pt x="769008" y="1207535"/>
                    <a:pt x="769979" y="1187862"/>
                    <a:pt x="769008" y="1181546"/>
                  </a:cubicBezTo>
                  <a:cubicBezTo>
                    <a:pt x="768036" y="1175231"/>
                    <a:pt x="764150" y="1172074"/>
                    <a:pt x="757349" y="1172074"/>
                  </a:cubicBezTo>
                  <a:close/>
                  <a:moveTo>
                    <a:pt x="739861" y="790255"/>
                  </a:moveTo>
                  <a:cubicBezTo>
                    <a:pt x="713629" y="793169"/>
                    <a:pt x="689340" y="803371"/>
                    <a:pt x="666995" y="820859"/>
                  </a:cubicBezTo>
                  <a:cubicBezTo>
                    <a:pt x="623275" y="855834"/>
                    <a:pt x="600929" y="876237"/>
                    <a:pt x="599958" y="882066"/>
                  </a:cubicBezTo>
                  <a:cubicBezTo>
                    <a:pt x="598986" y="885952"/>
                    <a:pt x="607244" y="887895"/>
                    <a:pt x="624732" y="887895"/>
                  </a:cubicBezTo>
                  <a:cubicBezTo>
                    <a:pt x="638334" y="887895"/>
                    <a:pt x="657765" y="892753"/>
                    <a:pt x="683025" y="902469"/>
                  </a:cubicBezTo>
                  <a:cubicBezTo>
                    <a:pt x="708286" y="912184"/>
                    <a:pt x="726259" y="921414"/>
                    <a:pt x="736946" y="930158"/>
                  </a:cubicBezTo>
                  <a:cubicBezTo>
                    <a:pt x="744719" y="937930"/>
                    <a:pt x="748362" y="945703"/>
                    <a:pt x="747876" y="953475"/>
                  </a:cubicBezTo>
                  <a:cubicBezTo>
                    <a:pt x="747391" y="961248"/>
                    <a:pt x="742290" y="968534"/>
                    <a:pt x="732574" y="975335"/>
                  </a:cubicBezTo>
                  <a:cubicBezTo>
                    <a:pt x="721887" y="982136"/>
                    <a:pt x="706585" y="995009"/>
                    <a:pt x="686669" y="1013954"/>
                  </a:cubicBezTo>
                  <a:cubicBezTo>
                    <a:pt x="666752" y="1032899"/>
                    <a:pt x="656794" y="1044315"/>
                    <a:pt x="656794" y="1048201"/>
                  </a:cubicBezTo>
                  <a:cubicBezTo>
                    <a:pt x="657765" y="1050144"/>
                    <a:pt x="662137" y="1050630"/>
                    <a:pt x="669909" y="1049659"/>
                  </a:cubicBezTo>
                  <a:cubicBezTo>
                    <a:pt x="677682" y="1048687"/>
                    <a:pt x="686912" y="1046744"/>
                    <a:pt x="697599" y="1043829"/>
                  </a:cubicBezTo>
                  <a:cubicBezTo>
                    <a:pt x="708286" y="1040915"/>
                    <a:pt x="716058" y="1038000"/>
                    <a:pt x="720916" y="1035085"/>
                  </a:cubicBezTo>
                  <a:cubicBezTo>
                    <a:pt x="729660" y="1029256"/>
                    <a:pt x="738889" y="1029256"/>
                    <a:pt x="748605" y="1035085"/>
                  </a:cubicBezTo>
                  <a:cubicBezTo>
                    <a:pt x="762207" y="1043829"/>
                    <a:pt x="769979" y="1045772"/>
                    <a:pt x="771922" y="1040915"/>
                  </a:cubicBezTo>
                  <a:cubicBezTo>
                    <a:pt x="774837" y="1035085"/>
                    <a:pt x="776294" y="1002538"/>
                    <a:pt x="776294" y="943274"/>
                  </a:cubicBezTo>
                  <a:cubicBezTo>
                    <a:pt x="777266" y="865550"/>
                    <a:pt x="769979" y="816972"/>
                    <a:pt x="754434" y="797541"/>
                  </a:cubicBezTo>
                  <a:cubicBezTo>
                    <a:pt x="749577" y="791712"/>
                    <a:pt x="744719" y="789283"/>
                    <a:pt x="739861" y="790255"/>
                  </a:cubicBezTo>
                  <a:close/>
                  <a:moveTo>
                    <a:pt x="914740" y="357429"/>
                  </a:moveTo>
                  <a:cubicBezTo>
                    <a:pt x="912797" y="357429"/>
                    <a:pt x="910368" y="359858"/>
                    <a:pt x="907453" y="364716"/>
                  </a:cubicBezTo>
                  <a:cubicBezTo>
                    <a:pt x="904539" y="369574"/>
                    <a:pt x="905510" y="372003"/>
                    <a:pt x="910368" y="372003"/>
                  </a:cubicBezTo>
                  <a:cubicBezTo>
                    <a:pt x="915226" y="372003"/>
                    <a:pt x="917655" y="369574"/>
                    <a:pt x="917655" y="364716"/>
                  </a:cubicBezTo>
                  <a:cubicBezTo>
                    <a:pt x="917655" y="359858"/>
                    <a:pt x="916683" y="357429"/>
                    <a:pt x="914740" y="357429"/>
                  </a:cubicBezTo>
                  <a:close/>
                  <a:moveTo>
                    <a:pt x="970118" y="268897"/>
                  </a:moveTo>
                  <a:cubicBezTo>
                    <a:pt x="957974" y="268168"/>
                    <a:pt x="941943" y="269504"/>
                    <a:pt x="922027" y="272904"/>
                  </a:cubicBezTo>
                  <a:cubicBezTo>
                    <a:pt x="898709" y="277762"/>
                    <a:pt x="874421" y="281405"/>
                    <a:pt x="849160" y="283834"/>
                  </a:cubicBezTo>
                  <a:cubicBezTo>
                    <a:pt x="823900" y="286263"/>
                    <a:pt x="806412" y="289907"/>
                    <a:pt x="796697" y="294764"/>
                  </a:cubicBezTo>
                  <a:cubicBezTo>
                    <a:pt x="786981" y="299622"/>
                    <a:pt x="779209" y="300836"/>
                    <a:pt x="773380" y="298408"/>
                  </a:cubicBezTo>
                  <a:cubicBezTo>
                    <a:pt x="767550" y="295979"/>
                    <a:pt x="763178" y="298165"/>
                    <a:pt x="760264" y="304966"/>
                  </a:cubicBezTo>
                  <a:cubicBezTo>
                    <a:pt x="757349" y="311766"/>
                    <a:pt x="751277" y="315167"/>
                    <a:pt x="742047" y="315167"/>
                  </a:cubicBezTo>
                  <a:cubicBezTo>
                    <a:pt x="732817" y="315167"/>
                    <a:pt x="726745" y="317596"/>
                    <a:pt x="723831" y="322454"/>
                  </a:cubicBezTo>
                  <a:cubicBezTo>
                    <a:pt x="720916" y="327311"/>
                    <a:pt x="715087" y="328283"/>
                    <a:pt x="706343" y="325368"/>
                  </a:cubicBezTo>
                  <a:cubicBezTo>
                    <a:pt x="697599" y="322454"/>
                    <a:pt x="691769" y="323668"/>
                    <a:pt x="688855" y="329011"/>
                  </a:cubicBezTo>
                  <a:cubicBezTo>
                    <a:pt x="685940" y="334355"/>
                    <a:pt x="674767" y="341884"/>
                    <a:pt x="655336" y="351600"/>
                  </a:cubicBezTo>
                  <a:lnTo>
                    <a:pt x="626190" y="366173"/>
                  </a:lnTo>
                  <a:lnTo>
                    <a:pt x="652422" y="389490"/>
                  </a:lnTo>
                  <a:cubicBezTo>
                    <a:pt x="668938" y="406007"/>
                    <a:pt x="677196" y="420337"/>
                    <a:pt x="677196" y="432482"/>
                  </a:cubicBezTo>
                  <a:cubicBezTo>
                    <a:pt x="677196" y="444626"/>
                    <a:pt x="681082" y="452155"/>
                    <a:pt x="688855" y="455070"/>
                  </a:cubicBezTo>
                  <a:cubicBezTo>
                    <a:pt x="695656" y="457013"/>
                    <a:pt x="708529" y="455070"/>
                    <a:pt x="727474" y="449241"/>
                  </a:cubicBezTo>
                  <a:cubicBezTo>
                    <a:pt x="746419" y="443411"/>
                    <a:pt x="759292" y="437096"/>
                    <a:pt x="766093" y="430296"/>
                  </a:cubicBezTo>
                  <a:cubicBezTo>
                    <a:pt x="771922" y="424466"/>
                    <a:pt x="785524" y="421066"/>
                    <a:pt x="806898" y="420094"/>
                  </a:cubicBezTo>
                  <a:cubicBezTo>
                    <a:pt x="828272" y="419123"/>
                    <a:pt x="838473" y="416208"/>
                    <a:pt x="837502" y="411350"/>
                  </a:cubicBezTo>
                  <a:cubicBezTo>
                    <a:pt x="837502" y="407464"/>
                    <a:pt x="850132" y="396291"/>
                    <a:pt x="875392" y="377832"/>
                  </a:cubicBezTo>
                  <a:cubicBezTo>
                    <a:pt x="900653" y="359372"/>
                    <a:pt x="914254" y="351600"/>
                    <a:pt x="916197" y="354515"/>
                  </a:cubicBezTo>
                  <a:cubicBezTo>
                    <a:pt x="919112" y="356458"/>
                    <a:pt x="927613" y="351600"/>
                    <a:pt x="941701" y="339941"/>
                  </a:cubicBezTo>
                  <a:cubicBezTo>
                    <a:pt x="955788" y="328283"/>
                    <a:pt x="968904" y="315653"/>
                    <a:pt x="981048" y="302051"/>
                  </a:cubicBezTo>
                  <a:cubicBezTo>
                    <a:pt x="993193" y="288449"/>
                    <a:pt x="997807" y="280191"/>
                    <a:pt x="994893" y="277276"/>
                  </a:cubicBezTo>
                  <a:cubicBezTo>
                    <a:pt x="990521" y="272419"/>
                    <a:pt x="982263" y="269625"/>
                    <a:pt x="970118" y="268897"/>
                  </a:cubicBezTo>
                  <a:close/>
                  <a:moveTo>
                    <a:pt x="522560" y="203044"/>
                  </a:moveTo>
                  <a:cubicBezTo>
                    <a:pt x="485140" y="203955"/>
                    <a:pt x="457019" y="211697"/>
                    <a:pt x="438195" y="226270"/>
                  </a:cubicBezTo>
                  <a:cubicBezTo>
                    <a:pt x="425565" y="235985"/>
                    <a:pt x="397875" y="262460"/>
                    <a:pt x="355127" y="305694"/>
                  </a:cubicBezTo>
                  <a:cubicBezTo>
                    <a:pt x="312379" y="348928"/>
                    <a:pt x="286633" y="376860"/>
                    <a:pt x="277889" y="389490"/>
                  </a:cubicBezTo>
                  <a:cubicBezTo>
                    <a:pt x="264287" y="407950"/>
                    <a:pt x="256272" y="418394"/>
                    <a:pt x="253843" y="420823"/>
                  </a:cubicBezTo>
                  <a:cubicBezTo>
                    <a:pt x="251414" y="423252"/>
                    <a:pt x="246314" y="429324"/>
                    <a:pt x="238541" y="439039"/>
                  </a:cubicBezTo>
                  <a:cubicBezTo>
                    <a:pt x="233684" y="444869"/>
                    <a:pt x="231740" y="448269"/>
                    <a:pt x="232712" y="449241"/>
                  </a:cubicBezTo>
                  <a:cubicBezTo>
                    <a:pt x="233684" y="450212"/>
                    <a:pt x="239027" y="449727"/>
                    <a:pt x="248743" y="447783"/>
                  </a:cubicBezTo>
                  <a:cubicBezTo>
                    <a:pt x="267202" y="442926"/>
                    <a:pt x="328895" y="415237"/>
                    <a:pt x="433823" y="364716"/>
                  </a:cubicBezTo>
                  <a:cubicBezTo>
                    <a:pt x="481429" y="342370"/>
                    <a:pt x="519319" y="325368"/>
                    <a:pt x="547494" y="313710"/>
                  </a:cubicBezTo>
                  <a:cubicBezTo>
                    <a:pt x="647564" y="270961"/>
                    <a:pt x="698084" y="246673"/>
                    <a:pt x="699056" y="240843"/>
                  </a:cubicBezTo>
                  <a:cubicBezTo>
                    <a:pt x="699056" y="237929"/>
                    <a:pt x="694684" y="235500"/>
                    <a:pt x="685940" y="233557"/>
                  </a:cubicBezTo>
                  <a:cubicBezTo>
                    <a:pt x="678168" y="230642"/>
                    <a:pt x="669667" y="227242"/>
                    <a:pt x="660437" y="223355"/>
                  </a:cubicBezTo>
                  <a:cubicBezTo>
                    <a:pt x="651207" y="219469"/>
                    <a:pt x="631047" y="214611"/>
                    <a:pt x="599958" y="208782"/>
                  </a:cubicBezTo>
                  <a:cubicBezTo>
                    <a:pt x="570811" y="204410"/>
                    <a:pt x="545012" y="202497"/>
                    <a:pt x="522560" y="203044"/>
                  </a:cubicBezTo>
                  <a:close/>
                  <a:moveTo>
                    <a:pt x="620178" y="20"/>
                  </a:moveTo>
                  <a:cubicBezTo>
                    <a:pt x="630744" y="-223"/>
                    <a:pt x="641249" y="1842"/>
                    <a:pt x="651693" y="6214"/>
                  </a:cubicBezTo>
                  <a:cubicBezTo>
                    <a:pt x="672581" y="14958"/>
                    <a:pt x="699056" y="34389"/>
                    <a:pt x="731117" y="64507"/>
                  </a:cubicBezTo>
                  <a:cubicBezTo>
                    <a:pt x="775808" y="108227"/>
                    <a:pt x="798640" y="148546"/>
                    <a:pt x="799611" y="185465"/>
                  </a:cubicBezTo>
                  <a:cubicBezTo>
                    <a:pt x="800583" y="197123"/>
                    <a:pt x="802040" y="203924"/>
                    <a:pt x="803983" y="205867"/>
                  </a:cubicBezTo>
                  <a:cubicBezTo>
                    <a:pt x="805926" y="207811"/>
                    <a:pt x="810784" y="208296"/>
                    <a:pt x="818557" y="207325"/>
                  </a:cubicBezTo>
                  <a:cubicBezTo>
                    <a:pt x="831187" y="204410"/>
                    <a:pt x="849160" y="200524"/>
                    <a:pt x="872478" y="195666"/>
                  </a:cubicBezTo>
                  <a:cubicBezTo>
                    <a:pt x="895795" y="190808"/>
                    <a:pt x="914497" y="187165"/>
                    <a:pt x="928585" y="184736"/>
                  </a:cubicBezTo>
                  <a:cubicBezTo>
                    <a:pt x="942672" y="182307"/>
                    <a:pt x="952873" y="179879"/>
                    <a:pt x="959188" y="177450"/>
                  </a:cubicBezTo>
                  <a:cubicBezTo>
                    <a:pt x="965503" y="175021"/>
                    <a:pt x="967689" y="177207"/>
                    <a:pt x="965746" y="184008"/>
                  </a:cubicBezTo>
                  <a:cubicBezTo>
                    <a:pt x="963803" y="187894"/>
                    <a:pt x="964046" y="190808"/>
                    <a:pt x="966475" y="192752"/>
                  </a:cubicBezTo>
                  <a:cubicBezTo>
                    <a:pt x="968904" y="194695"/>
                    <a:pt x="973033" y="195666"/>
                    <a:pt x="978862" y="195666"/>
                  </a:cubicBezTo>
                  <a:cubicBezTo>
                    <a:pt x="992464" y="195666"/>
                    <a:pt x="1023068" y="209268"/>
                    <a:pt x="1070674" y="236471"/>
                  </a:cubicBezTo>
                  <a:cubicBezTo>
                    <a:pt x="1093019" y="250073"/>
                    <a:pt x="1106378" y="270961"/>
                    <a:pt x="1110750" y="299136"/>
                  </a:cubicBezTo>
                  <a:cubicBezTo>
                    <a:pt x="1115122" y="327311"/>
                    <a:pt x="1108564" y="354029"/>
                    <a:pt x="1091076" y="379289"/>
                  </a:cubicBezTo>
                  <a:cubicBezTo>
                    <a:pt x="1077475" y="399692"/>
                    <a:pt x="1057801" y="417908"/>
                    <a:pt x="1032055" y="433939"/>
                  </a:cubicBezTo>
                  <a:cubicBezTo>
                    <a:pt x="1006309" y="449969"/>
                    <a:pt x="983720" y="458956"/>
                    <a:pt x="964289" y="460899"/>
                  </a:cubicBezTo>
                  <a:cubicBezTo>
                    <a:pt x="956517" y="460899"/>
                    <a:pt x="947044" y="465514"/>
                    <a:pt x="935871" y="474744"/>
                  </a:cubicBezTo>
                  <a:cubicBezTo>
                    <a:pt x="924698" y="483974"/>
                    <a:pt x="918626" y="491503"/>
                    <a:pt x="917655" y="497333"/>
                  </a:cubicBezTo>
                  <a:cubicBezTo>
                    <a:pt x="917655" y="504133"/>
                    <a:pt x="914740" y="512149"/>
                    <a:pt x="908911" y="521378"/>
                  </a:cubicBezTo>
                  <a:cubicBezTo>
                    <a:pt x="903081" y="530608"/>
                    <a:pt x="898224" y="535223"/>
                    <a:pt x="894338" y="535223"/>
                  </a:cubicBezTo>
                  <a:cubicBezTo>
                    <a:pt x="891423" y="535223"/>
                    <a:pt x="881707" y="541295"/>
                    <a:pt x="865191" y="553439"/>
                  </a:cubicBezTo>
                  <a:cubicBezTo>
                    <a:pt x="848675" y="565584"/>
                    <a:pt x="839202" y="570442"/>
                    <a:pt x="836773" y="568013"/>
                  </a:cubicBezTo>
                  <a:cubicBezTo>
                    <a:pt x="834344" y="565584"/>
                    <a:pt x="826572" y="570684"/>
                    <a:pt x="813456" y="583315"/>
                  </a:cubicBezTo>
                  <a:cubicBezTo>
                    <a:pt x="800340" y="595945"/>
                    <a:pt x="782123" y="612947"/>
                    <a:pt x="758806" y="634321"/>
                  </a:cubicBezTo>
                  <a:cubicBezTo>
                    <a:pt x="739375" y="652781"/>
                    <a:pt x="719944" y="673426"/>
                    <a:pt x="700513" y="696257"/>
                  </a:cubicBezTo>
                  <a:cubicBezTo>
                    <a:pt x="681082" y="719089"/>
                    <a:pt x="671367" y="732933"/>
                    <a:pt x="671367" y="737791"/>
                  </a:cubicBezTo>
                  <a:cubicBezTo>
                    <a:pt x="671367" y="741677"/>
                    <a:pt x="682540" y="744106"/>
                    <a:pt x="704885" y="745078"/>
                  </a:cubicBezTo>
                  <a:cubicBezTo>
                    <a:pt x="746662" y="745078"/>
                    <a:pt x="782609" y="759165"/>
                    <a:pt x="812727" y="787340"/>
                  </a:cubicBezTo>
                  <a:cubicBezTo>
                    <a:pt x="842845" y="815515"/>
                    <a:pt x="860333" y="850491"/>
                    <a:pt x="865191" y="892267"/>
                  </a:cubicBezTo>
                  <a:cubicBezTo>
                    <a:pt x="868106" y="915585"/>
                    <a:pt x="871263" y="941331"/>
                    <a:pt x="874664" y="969506"/>
                  </a:cubicBezTo>
                  <a:cubicBezTo>
                    <a:pt x="878064" y="997681"/>
                    <a:pt x="879764" y="1089978"/>
                    <a:pt x="879764" y="1246397"/>
                  </a:cubicBezTo>
                  <a:cubicBezTo>
                    <a:pt x="879764" y="1352296"/>
                    <a:pt x="879036" y="1418848"/>
                    <a:pt x="877578" y="1446051"/>
                  </a:cubicBezTo>
                  <a:cubicBezTo>
                    <a:pt x="876121" y="1473254"/>
                    <a:pt x="872478" y="1492200"/>
                    <a:pt x="866648" y="1502887"/>
                  </a:cubicBezTo>
                  <a:cubicBezTo>
                    <a:pt x="859847" y="1514545"/>
                    <a:pt x="854261" y="1521346"/>
                    <a:pt x="849889" y="1523289"/>
                  </a:cubicBezTo>
                  <a:cubicBezTo>
                    <a:pt x="845517" y="1525232"/>
                    <a:pt x="835559" y="1525232"/>
                    <a:pt x="820014" y="1523289"/>
                  </a:cubicBezTo>
                  <a:cubicBezTo>
                    <a:pt x="798640" y="1520375"/>
                    <a:pt x="774837" y="1512845"/>
                    <a:pt x="748605" y="1500701"/>
                  </a:cubicBezTo>
                  <a:cubicBezTo>
                    <a:pt x="722373" y="1488556"/>
                    <a:pt x="702456" y="1475683"/>
                    <a:pt x="688855" y="1462082"/>
                  </a:cubicBezTo>
                  <a:cubicBezTo>
                    <a:pt x="676224" y="1450423"/>
                    <a:pt x="662380" y="1433907"/>
                    <a:pt x="647321" y="1412532"/>
                  </a:cubicBezTo>
                  <a:cubicBezTo>
                    <a:pt x="632262" y="1391158"/>
                    <a:pt x="625461" y="1378528"/>
                    <a:pt x="626918" y="1374642"/>
                  </a:cubicBezTo>
                  <a:cubicBezTo>
                    <a:pt x="628376" y="1370756"/>
                    <a:pt x="626433" y="1365412"/>
                    <a:pt x="621089" y="1358612"/>
                  </a:cubicBezTo>
                  <a:cubicBezTo>
                    <a:pt x="615746" y="1351811"/>
                    <a:pt x="614531" y="1346224"/>
                    <a:pt x="617446" y="1341852"/>
                  </a:cubicBezTo>
                  <a:cubicBezTo>
                    <a:pt x="620360" y="1337480"/>
                    <a:pt x="617203" y="1320964"/>
                    <a:pt x="607973" y="1292303"/>
                  </a:cubicBezTo>
                  <a:cubicBezTo>
                    <a:pt x="598743" y="1263642"/>
                    <a:pt x="595343" y="1244697"/>
                    <a:pt x="597772" y="1235468"/>
                  </a:cubicBezTo>
                  <a:cubicBezTo>
                    <a:pt x="600201" y="1226238"/>
                    <a:pt x="597529" y="1215794"/>
                    <a:pt x="589757" y="1204135"/>
                  </a:cubicBezTo>
                  <a:cubicBezTo>
                    <a:pt x="581984" y="1192476"/>
                    <a:pt x="573726" y="1174503"/>
                    <a:pt x="564982" y="1150214"/>
                  </a:cubicBezTo>
                  <a:cubicBezTo>
                    <a:pt x="558181" y="1133698"/>
                    <a:pt x="554538" y="1122768"/>
                    <a:pt x="554052" y="1117424"/>
                  </a:cubicBezTo>
                  <a:cubicBezTo>
                    <a:pt x="553566" y="1112081"/>
                    <a:pt x="556238" y="1106008"/>
                    <a:pt x="562067" y="1099208"/>
                  </a:cubicBezTo>
                  <a:cubicBezTo>
                    <a:pt x="575669" y="1078805"/>
                    <a:pt x="575669" y="1062774"/>
                    <a:pt x="562067" y="1051116"/>
                  </a:cubicBezTo>
                  <a:cubicBezTo>
                    <a:pt x="547494" y="1039457"/>
                    <a:pt x="555267" y="1026341"/>
                    <a:pt x="585385" y="1011768"/>
                  </a:cubicBezTo>
                  <a:cubicBezTo>
                    <a:pt x="603844" y="1003024"/>
                    <a:pt x="614531" y="993794"/>
                    <a:pt x="617446" y="984079"/>
                  </a:cubicBezTo>
                  <a:cubicBezTo>
                    <a:pt x="619389" y="977278"/>
                    <a:pt x="616960" y="970234"/>
                    <a:pt x="610159" y="962948"/>
                  </a:cubicBezTo>
                  <a:cubicBezTo>
                    <a:pt x="603358" y="955661"/>
                    <a:pt x="595100" y="952018"/>
                    <a:pt x="585385" y="952018"/>
                  </a:cubicBezTo>
                  <a:cubicBezTo>
                    <a:pt x="578584" y="952018"/>
                    <a:pt x="572269" y="949103"/>
                    <a:pt x="566439" y="943274"/>
                  </a:cubicBezTo>
                  <a:cubicBezTo>
                    <a:pt x="560610" y="937444"/>
                    <a:pt x="557210" y="935501"/>
                    <a:pt x="556238" y="937444"/>
                  </a:cubicBezTo>
                  <a:cubicBezTo>
                    <a:pt x="537779" y="965620"/>
                    <a:pt x="515919" y="1018569"/>
                    <a:pt x="490658" y="1096293"/>
                  </a:cubicBezTo>
                  <a:cubicBezTo>
                    <a:pt x="451797" y="1212879"/>
                    <a:pt x="434794" y="1303233"/>
                    <a:pt x="439652" y="1367355"/>
                  </a:cubicBezTo>
                  <a:cubicBezTo>
                    <a:pt x="444510" y="1419819"/>
                    <a:pt x="446453" y="1454066"/>
                    <a:pt x="445481" y="1470097"/>
                  </a:cubicBezTo>
                  <a:cubicBezTo>
                    <a:pt x="444510" y="1486127"/>
                    <a:pt x="440138" y="1497543"/>
                    <a:pt x="432366" y="1504344"/>
                  </a:cubicBezTo>
                  <a:cubicBezTo>
                    <a:pt x="412935" y="1524747"/>
                    <a:pt x="388646" y="1514059"/>
                    <a:pt x="359499" y="1472283"/>
                  </a:cubicBezTo>
                  <a:cubicBezTo>
                    <a:pt x="344926" y="1451880"/>
                    <a:pt x="337639" y="1440222"/>
                    <a:pt x="337639" y="1437307"/>
                  </a:cubicBezTo>
                  <a:cubicBezTo>
                    <a:pt x="337639" y="1434392"/>
                    <a:pt x="333753" y="1424191"/>
                    <a:pt x="325981" y="1406703"/>
                  </a:cubicBezTo>
                  <a:cubicBezTo>
                    <a:pt x="318208" y="1389215"/>
                    <a:pt x="313594" y="1377071"/>
                    <a:pt x="312136" y="1370270"/>
                  </a:cubicBezTo>
                  <a:cubicBezTo>
                    <a:pt x="310679" y="1363469"/>
                    <a:pt x="307764" y="1357883"/>
                    <a:pt x="303392" y="1353511"/>
                  </a:cubicBezTo>
                  <a:cubicBezTo>
                    <a:pt x="299020" y="1349139"/>
                    <a:pt x="298049" y="1339180"/>
                    <a:pt x="300478" y="1323636"/>
                  </a:cubicBezTo>
                  <a:cubicBezTo>
                    <a:pt x="302906" y="1308091"/>
                    <a:pt x="299263" y="1290603"/>
                    <a:pt x="289548" y="1271172"/>
                  </a:cubicBezTo>
                  <a:cubicBezTo>
                    <a:pt x="281775" y="1254656"/>
                    <a:pt x="278132" y="1243240"/>
                    <a:pt x="278618" y="1236925"/>
                  </a:cubicBezTo>
                  <a:cubicBezTo>
                    <a:pt x="279104" y="1230610"/>
                    <a:pt x="284690" y="1227452"/>
                    <a:pt x="295377" y="1227452"/>
                  </a:cubicBezTo>
                  <a:cubicBezTo>
                    <a:pt x="303149" y="1227452"/>
                    <a:pt x="310436" y="1216765"/>
                    <a:pt x="317237" y="1195391"/>
                  </a:cubicBezTo>
                  <a:cubicBezTo>
                    <a:pt x="321123" y="1179846"/>
                    <a:pt x="327681" y="1162601"/>
                    <a:pt x="336911" y="1143656"/>
                  </a:cubicBezTo>
                  <a:cubicBezTo>
                    <a:pt x="346140" y="1124711"/>
                    <a:pt x="353184" y="1112809"/>
                    <a:pt x="358042" y="1107952"/>
                  </a:cubicBezTo>
                  <a:cubicBezTo>
                    <a:pt x="367757" y="1099208"/>
                    <a:pt x="379902" y="1075162"/>
                    <a:pt x="394475" y="1035814"/>
                  </a:cubicBezTo>
                  <a:cubicBezTo>
                    <a:pt x="409048" y="996466"/>
                    <a:pt x="415363" y="971449"/>
                    <a:pt x="413420" y="960762"/>
                  </a:cubicBezTo>
                  <a:cubicBezTo>
                    <a:pt x="410506" y="951046"/>
                    <a:pt x="412449" y="944245"/>
                    <a:pt x="419250" y="940359"/>
                  </a:cubicBezTo>
                  <a:cubicBezTo>
                    <a:pt x="426050" y="936473"/>
                    <a:pt x="434309" y="923114"/>
                    <a:pt x="444024" y="900283"/>
                  </a:cubicBezTo>
                  <a:cubicBezTo>
                    <a:pt x="453740" y="877451"/>
                    <a:pt x="463212" y="859478"/>
                    <a:pt x="472442" y="846362"/>
                  </a:cubicBezTo>
                  <a:cubicBezTo>
                    <a:pt x="481672" y="833246"/>
                    <a:pt x="487015" y="821101"/>
                    <a:pt x="488472" y="809929"/>
                  </a:cubicBezTo>
                  <a:cubicBezTo>
                    <a:pt x="489930" y="798756"/>
                    <a:pt x="496974" y="780539"/>
                    <a:pt x="509604" y="755279"/>
                  </a:cubicBezTo>
                  <a:cubicBezTo>
                    <a:pt x="518348" y="737791"/>
                    <a:pt x="522963" y="726618"/>
                    <a:pt x="523448" y="721761"/>
                  </a:cubicBezTo>
                  <a:cubicBezTo>
                    <a:pt x="523934" y="716903"/>
                    <a:pt x="521262" y="711559"/>
                    <a:pt x="515433" y="705730"/>
                  </a:cubicBezTo>
                  <a:cubicBezTo>
                    <a:pt x="507661" y="697958"/>
                    <a:pt x="499888" y="687271"/>
                    <a:pt x="492116" y="673669"/>
                  </a:cubicBezTo>
                  <a:cubicBezTo>
                    <a:pt x="487258" y="665896"/>
                    <a:pt x="482157" y="660796"/>
                    <a:pt x="476814" y="658367"/>
                  </a:cubicBezTo>
                  <a:cubicBezTo>
                    <a:pt x="471470" y="655938"/>
                    <a:pt x="462969" y="654724"/>
                    <a:pt x="451311" y="654724"/>
                  </a:cubicBezTo>
                  <a:cubicBezTo>
                    <a:pt x="432851" y="654724"/>
                    <a:pt x="422164" y="652538"/>
                    <a:pt x="419250" y="648166"/>
                  </a:cubicBezTo>
                  <a:cubicBezTo>
                    <a:pt x="416335" y="643794"/>
                    <a:pt x="407348" y="637964"/>
                    <a:pt x="392289" y="630678"/>
                  </a:cubicBezTo>
                  <a:cubicBezTo>
                    <a:pt x="377230" y="623391"/>
                    <a:pt x="365329" y="612947"/>
                    <a:pt x="356585" y="599345"/>
                  </a:cubicBezTo>
                  <a:cubicBezTo>
                    <a:pt x="351727" y="589630"/>
                    <a:pt x="349298" y="583315"/>
                    <a:pt x="349298" y="580400"/>
                  </a:cubicBezTo>
                  <a:cubicBezTo>
                    <a:pt x="349298" y="577485"/>
                    <a:pt x="351727" y="574085"/>
                    <a:pt x="356585" y="570199"/>
                  </a:cubicBezTo>
                  <a:cubicBezTo>
                    <a:pt x="363385" y="564369"/>
                    <a:pt x="365814" y="558783"/>
                    <a:pt x="363871" y="553439"/>
                  </a:cubicBezTo>
                  <a:cubicBezTo>
                    <a:pt x="361928" y="548096"/>
                    <a:pt x="366057" y="542752"/>
                    <a:pt x="376259" y="537409"/>
                  </a:cubicBezTo>
                  <a:cubicBezTo>
                    <a:pt x="386460" y="532065"/>
                    <a:pt x="401762" y="535223"/>
                    <a:pt x="422164" y="546882"/>
                  </a:cubicBezTo>
                  <a:cubicBezTo>
                    <a:pt x="442567" y="558540"/>
                    <a:pt x="453983" y="562912"/>
                    <a:pt x="456411" y="559997"/>
                  </a:cubicBezTo>
                  <a:cubicBezTo>
                    <a:pt x="458840" y="557083"/>
                    <a:pt x="462969" y="558054"/>
                    <a:pt x="468799" y="562912"/>
                  </a:cubicBezTo>
                  <a:cubicBezTo>
                    <a:pt x="473656" y="566798"/>
                    <a:pt x="490901" y="564612"/>
                    <a:pt x="520534" y="556354"/>
                  </a:cubicBezTo>
                  <a:cubicBezTo>
                    <a:pt x="550166" y="548096"/>
                    <a:pt x="568868" y="540081"/>
                    <a:pt x="576641" y="532308"/>
                  </a:cubicBezTo>
                  <a:cubicBezTo>
                    <a:pt x="581498" y="527451"/>
                    <a:pt x="585870" y="515549"/>
                    <a:pt x="589757" y="496604"/>
                  </a:cubicBezTo>
                  <a:cubicBezTo>
                    <a:pt x="593643" y="477659"/>
                    <a:pt x="595100" y="460899"/>
                    <a:pt x="594129" y="446326"/>
                  </a:cubicBezTo>
                  <a:cubicBezTo>
                    <a:pt x="594129" y="436611"/>
                    <a:pt x="593886" y="423009"/>
                    <a:pt x="593400" y="405521"/>
                  </a:cubicBezTo>
                  <a:cubicBezTo>
                    <a:pt x="592914" y="388033"/>
                    <a:pt x="591457" y="379289"/>
                    <a:pt x="589028" y="379289"/>
                  </a:cubicBezTo>
                  <a:cubicBezTo>
                    <a:pt x="586599" y="379289"/>
                    <a:pt x="569354" y="387304"/>
                    <a:pt x="537293" y="403335"/>
                  </a:cubicBezTo>
                  <a:cubicBezTo>
                    <a:pt x="505232" y="419366"/>
                    <a:pt x="484101" y="426166"/>
                    <a:pt x="473899" y="423738"/>
                  </a:cubicBezTo>
                  <a:cubicBezTo>
                    <a:pt x="463698" y="421309"/>
                    <a:pt x="458597" y="423252"/>
                    <a:pt x="458597" y="429567"/>
                  </a:cubicBezTo>
                  <a:cubicBezTo>
                    <a:pt x="458597" y="435882"/>
                    <a:pt x="451068" y="443411"/>
                    <a:pt x="436009" y="452155"/>
                  </a:cubicBezTo>
                  <a:cubicBezTo>
                    <a:pt x="420950" y="460899"/>
                    <a:pt x="411477" y="462114"/>
                    <a:pt x="407591" y="455799"/>
                  </a:cubicBezTo>
                  <a:cubicBezTo>
                    <a:pt x="403705" y="449484"/>
                    <a:pt x="401762" y="449727"/>
                    <a:pt x="401762" y="456527"/>
                  </a:cubicBezTo>
                  <a:cubicBezTo>
                    <a:pt x="401762" y="461385"/>
                    <a:pt x="390346" y="470858"/>
                    <a:pt x="367515" y="484945"/>
                  </a:cubicBezTo>
                  <a:cubicBezTo>
                    <a:pt x="344683" y="499033"/>
                    <a:pt x="329381" y="506076"/>
                    <a:pt x="321609" y="506076"/>
                  </a:cubicBezTo>
                  <a:cubicBezTo>
                    <a:pt x="313836" y="506076"/>
                    <a:pt x="294891" y="517735"/>
                    <a:pt x="264773" y="541052"/>
                  </a:cubicBezTo>
                  <a:cubicBezTo>
                    <a:pt x="257972" y="546882"/>
                    <a:pt x="255543" y="549796"/>
                    <a:pt x="257487" y="549796"/>
                  </a:cubicBezTo>
                  <a:cubicBezTo>
                    <a:pt x="264287" y="549796"/>
                    <a:pt x="257972" y="555625"/>
                    <a:pt x="238541" y="567284"/>
                  </a:cubicBezTo>
                  <a:cubicBezTo>
                    <a:pt x="229797" y="574085"/>
                    <a:pt x="223482" y="577485"/>
                    <a:pt x="219596" y="577485"/>
                  </a:cubicBezTo>
                  <a:cubicBezTo>
                    <a:pt x="212795" y="577485"/>
                    <a:pt x="210852" y="575057"/>
                    <a:pt x="213767" y="570199"/>
                  </a:cubicBezTo>
                  <a:cubicBezTo>
                    <a:pt x="215710" y="567284"/>
                    <a:pt x="215710" y="565827"/>
                    <a:pt x="213767" y="565827"/>
                  </a:cubicBezTo>
                  <a:cubicBezTo>
                    <a:pt x="211824" y="565827"/>
                    <a:pt x="209881" y="566313"/>
                    <a:pt x="207937" y="567284"/>
                  </a:cubicBezTo>
                  <a:cubicBezTo>
                    <a:pt x="200165" y="570199"/>
                    <a:pt x="197493" y="574814"/>
                    <a:pt x="199922" y="581129"/>
                  </a:cubicBezTo>
                  <a:cubicBezTo>
                    <a:pt x="202351" y="587444"/>
                    <a:pt x="199679" y="590601"/>
                    <a:pt x="191907" y="590601"/>
                  </a:cubicBezTo>
                  <a:cubicBezTo>
                    <a:pt x="183163" y="590601"/>
                    <a:pt x="168104" y="602988"/>
                    <a:pt x="146730" y="627763"/>
                  </a:cubicBezTo>
                  <a:cubicBezTo>
                    <a:pt x="125356" y="652538"/>
                    <a:pt x="108839" y="676583"/>
                    <a:pt x="97181" y="699901"/>
                  </a:cubicBezTo>
                  <a:cubicBezTo>
                    <a:pt x="75807" y="745564"/>
                    <a:pt x="52489" y="760623"/>
                    <a:pt x="27229" y="745078"/>
                  </a:cubicBezTo>
                  <a:cubicBezTo>
                    <a:pt x="17514" y="739248"/>
                    <a:pt x="9984" y="725404"/>
                    <a:pt x="4641" y="703544"/>
                  </a:cubicBezTo>
                  <a:cubicBezTo>
                    <a:pt x="-703" y="681684"/>
                    <a:pt x="-1432" y="659096"/>
                    <a:pt x="2455" y="635778"/>
                  </a:cubicBezTo>
                  <a:cubicBezTo>
                    <a:pt x="6341" y="608575"/>
                    <a:pt x="8284" y="585258"/>
                    <a:pt x="8284" y="565827"/>
                  </a:cubicBezTo>
                  <a:cubicBezTo>
                    <a:pt x="8284" y="554168"/>
                    <a:pt x="9498" y="546639"/>
                    <a:pt x="11927" y="543238"/>
                  </a:cubicBezTo>
                  <a:cubicBezTo>
                    <a:pt x="14356" y="539838"/>
                    <a:pt x="19457" y="537652"/>
                    <a:pt x="27229" y="536680"/>
                  </a:cubicBezTo>
                  <a:cubicBezTo>
                    <a:pt x="38888" y="534737"/>
                    <a:pt x="49575" y="526965"/>
                    <a:pt x="59290" y="513363"/>
                  </a:cubicBezTo>
                  <a:cubicBezTo>
                    <a:pt x="76778" y="488103"/>
                    <a:pt x="119284" y="442926"/>
                    <a:pt x="186806" y="377832"/>
                  </a:cubicBezTo>
                  <a:cubicBezTo>
                    <a:pt x="254329" y="312738"/>
                    <a:pt x="304607" y="268047"/>
                    <a:pt x="337639" y="243758"/>
                  </a:cubicBezTo>
                  <a:cubicBezTo>
                    <a:pt x="360957" y="227242"/>
                    <a:pt x="390832" y="209754"/>
                    <a:pt x="427265" y="191294"/>
                  </a:cubicBezTo>
                  <a:cubicBezTo>
                    <a:pt x="463698" y="172835"/>
                    <a:pt x="492602" y="161176"/>
                    <a:pt x="513976" y="156318"/>
                  </a:cubicBezTo>
                  <a:cubicBezTo>
                    <a:pt x="543122" y="148546"/>
                    <a:pt x="564253" y="141259"/>
                    <a:pt x="577369" y="134459"/>
                  </a:cubicBezTo>
                  <a:cubicBezTo>
                    <a:pt x="590485" y="127658"/>
                    <a:pt x="600929" y="124257"/>
                    <a:pt x="608702" y="124257"/>
                  </a:cubicBezTo>
                  <a:cubicBezTo>
                    <a:pt x="616474" y="124257"/>
                    <a:pt x="625218" y="117942"/>
                    <a:pt x="634934" y="105312"/>
                  </a:cubicBezTo>
                  <a:lnTo>
                    <a:pt x="649507" y="86367"/>
                  </a:lnTo>
                  <a:lnTo>
                    <a:pt x="623275" y="70336"/>
                  </a:lnTo>
                  <a:cubicBezTo>
                    <a:pt x="605787" y="58678"/>
                    <a:pt x="588056" y="51391"/>
                    <a:pt x="570083" y="48476"/>
                  </a:cubicBezTo>
                  <a:cubicBezTo>
                    <a:pt x="552109" y="45562"/>
                    <a:pt x="543122" y="43133"/>
                    <a:pt x="543122" y="41190"/>
                  </a:cubicBezTo>
                  <a:cubicBezTo>
                    <a:pt x="543122" y="38275"/>
                    <a:pt x="547980" y="33174"/>
                    <a:pt x="557695" y="25888"/>
                  </a:cubicBezTo>
                  <a:cubicBezTo>
                    <a:pt x="567411" y="18601"/>
                    <a:pt x="577612" y="12529"/>
                    <a:pt x="588299" y="7671"/>
                  </a:cubicBezTo>
                  <a:cubicBezTo>
                    <a:pt x="598986" y="2813"/>
                    <a:pt x="609613" y="263"/>
                    <a:pt x="620178" y="2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5DEA849C-B1A8-4FF2-8880-D4FAB80614F5}"/>
                </a:ext>
              </a:extLst>
            </p:cNvPr>
            <p:cNvGrpSpPr/>
            <p:nvPr/>
          </p:nvGrpSpPr>
          <p:grpSpPr>
            <a:xfrm>
              <a:off x="3264103" y="2445639"/>
              <a:ext cx="1659909" cy="1690078"/>
              <a:chOff x="1008462" y="3841439"/>
              <a:chExt cx="1659909" cy="1690078"/>
            </a:xfrm>
            <a:grpFill/>
          </p:grpSpPr>
          <p:sp>
            <p:nvSpPr>
              <p:cNvPr id="53" name="文本框 52">
                <a:extLst>
                  <a:ext uri="{FF2B5EF4-FFF2-40B4-BE49-F238E27FC236}">
                    <a16:creationId xmlns="" xmlns:a16="http://schemas.microsoft.com/office/drawing/2014/main" id="{6BBDE82B-634D-42B5-A66C-F041B9E2B6E0}"/>
                  </a:ext>
                </a:extLst>
              </p:cNvPr>
              <p:cNvSpPr txBox="1"/>
              <p:nvPr/>
            </p:nvSpPr>
            <p:spPr>
              <a:xfrm>
                <a:off x="1515303" y="3841439"/>
                <a:ext cx="683711" cy="476161"/>
              </a:xfrm>
              <a:custGeom>
                <a:avLst/>
                <a:gdLst/>
                <a:ahLst/>
                <a:cxnLst/>
                <a:rect l="l" t="t" r="r" b="b"/>
                <a:pathLst>
                  <a:path w="683711" h="476161">
                    <a:moveTo>
                      <a:pt x="574606" y="63"/>
                    </a:moveTo>
                    <a:cubicBezTo>
                      <a:pt x="596050" y="853"/>
                      <a:pt x="615719" y="9141"/>
                      <a:pt x="633612" y="24929"/>
                    </a:cubicBezTo>
                    <a:cubicBezTo>
                      <a:pt x="647646" y="38962"/>
                      <a:pt x="657469" y="43172"/>
                      <a:pt x="663082" y="37559"/>
                    </a:cubicBezTo>
                    <a:cubicBezTo>
                      <a:pt x="667292" y="33349"/>
                      <a:pt x="672204" y="37559"/>
                      <a:pt x="677818" y="50189"/>
                    </a:cubicBezTo>
                    <a:cubicBezTo>
                      <a:pt x="679221" y="52996"/>
                      <a:pt x="680624" y="55803"/>
                      <a:pt x="682028" y="58609"/>
                    </a:cubicBezTo>
                    <a:cubicBezTo>
                      <a:pt x="684834" y="72643"/>
                      <a:pt x="684133" y="84220"/>
                      <a:pt x="679923" y="93342"/>
                    </a:cubicBezTo>
                    <a:cubicBezTo>
                      <a:pt x="675713" y="102464"/>
                      <a:pt x="663784" y="114743"/>
                      <a:pt x="644137" y="130180"/>
                    </a:cubicBezTo>
                    <a:cubicBezTo>
                      <a:pt x="606247" y="161054"/>
                      <a:pt x="562041" y="192980"/>
                      <a:pt x="511521" y="225959"/>
                    </a:cubicBezTo>
                    <a:cubicBezTo>
                      <a:pt x="461000" y="258937"/>
                      <a:pt x="431881" y="275427"/>
                      <a:pt x="424162" y="275427"/>
                    </a:cubicBezTo>
                    <a:cubicBezTo>
                      <a:pt x="416444" y="275427"/>
                      <a:pt x="391534" y="292969"/>
                      <a:pt x="349434" y="328052"/>
                    </a:cubicBezTo>
                    <a:cubicBezTo>
                      <a:pt x="307333" y="363136"/>
                      <a:pt x="268039" y="398922"/>
                      <a:pt x="231552" y="435409"/>
                    </a:cubicBezTo>
                    <a:cubicBezTo>
                      <a:pt x="203485" y="466282"/>
                      <a:pt x="183137" y="479614"/>
                      <a:pt x="170507" y="475404"/>
                    </a:cubicBezTo>
                    <a:cubicBezTo>
                      <a:pt x="167700" y="474001"/>
                      <a:pt x="170507" y="468037"/>
                      <a:pt x="178927" y="457511"/>
                    </a:cubicBezTo>
                    <a:cubicBezTo>
                      <a:pt x="187347" y="446986"/>
                      <a:pt x="199626" y="432602"/>
                      <a:pt x="215765" y="414358"/>
                    </a:cubicBezTo>
                    <a:cubicBezTo>
                      <a:pt x="231903" y="396115"/>
                      <a:pt x="250497" y="376468"/>
                      <a:pt x="271548" y="355418"/>
                    </a:cubicBezTo>
                    <a:cubicBezTo>
                      <a:pt x="347329" y="279637"/>
                      <a:pt x="385219" y="236835"/>
                      <a:pt x="385219" y="227011"/>
                    </a:cubicBezTo>
                    <a:cubicBezTo>
                      <a:pt x="386622" y="207364"/>
                      <a:pt x="351539" y="217188"/>
                      <a:pt x="279968" y="256482"/>
                    </a:cubicBezTo>
                    <a:cubicBezTo>
                      <a:pt x="268741" y="262095"/>
                      <a:pt x="256813" y="269112"/>
                      <a:pt x="244182" y="277532"/>
                    </a:cubicBezTo>
                    <a:cubicBezTo>
                      <a:pt x="150158" y="333666"/>
                      <a:pt x="79990" y="332263"/>
                      <a:pt x="33680" y="273322"/>
                    </a:cubicBezTo>
                    <a:cubicBezTo>
                      <a:pt x="11226" y="241045"/>
                      <a:pt x="0" y="221398"/>
                      <a:pt x="0" y="214381"/>
                    </a:cubicBezTo>
                    <a:cubicBezTo>
                      <a:pt x="0" y="207364"/>
                      <a:pt x="12630" y="203856"/>
                      <a:pt x="37890" y="203856"/>
                    </a:cubicBezTo>
                    <a:cubicBezTo>
                      <a:pt x="65957" y="203856"/>
                      <a:pt x="102093" y="195436"/>
                      <a:pt x="146299" y="178596"/>
                    </a:cubicBezTo>
                    <a:cubicBezTo>
                      <a:pt x="190504" y="161755"/>
                      <a:pt x="265934" y="128075"/>
                      <a:pt x="372589" y="77554"/>
                    </a:cubicBezTo>
                    <a:cubicBezTo>
                      <a:pt x="462403" y="32647"/>
                      <a:pt x="522397" y="7387"/>
                      <a:pt x="552569" y="1774"/>
                    </a:cubicBezTo>
                    <a:cubicBezTo>
                      <a:pt x="560112" y="370"/>
                      <a:pt x="567457" y="-200"/>
                      <a:pt x="574606" y="6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钟齐志莽行书" panose="02010600030101010101" pitchFamily="2" charset="-122"/>
                  <a:ea typeface="钟齐志莽行书" panose="02010600030101010101" pitchFamily="2" charset="-122"/>
                </a:endParaRP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="" xmlns:a16="http://schemas.microsoft.com/office/drawing/2014/main" id="{F5EF6B13-E5E0-4AF4-8509-704C582B842B}"/>
                  </a:ext>
                </a:extLst>
              </p:cNvPr>
              <p:cNvSpPr txBox="1"/>
              <p:nvPr/>
            </p:nvSpPr>
            <p:spPr>
              <a:xfrm>
                <a:off x="1008462" y="4367991"/>
                <a:ext cx="1659909" cy="1163526"/>
              </a:xfrm>
              <a:custGeom>
                <a:avLst/>
                <a:gdLst/>
                <a:ahLst/>
                <a:cxnLst/>
                <a:rect l="l" t="t" r="r" b="b"/>
                <a:pathLst>
                  <a:path w="1659909" h="1163526">
                    <a:moveTo>
                      <a:pt x="981334" y="90"/>
                    </a:moveTo>
                    <a:cubicBezTo>
                      <a:pt x="1002713" y="802"/>
                      <a:pt x="1033137" y="5763"/>
                      <a:pt x="1072606" y="14973"/>
                    </a:cubicBezTo>
                    <a:cubicBezTo>
                      <a:pt x="1135757" y="29708"/>
                      <a:pt x="1180665" y="46197"/>
                      <a:pt x="1207328" y="64441"/>
                    </a:cubicBezTo>
                    <a:cubicBezTo>
                      <a:pt x="1224168" y="75668"/>
                      <a:pt x="1238202" y="88999"/>
                      <a:pt x="1249429" y="104436"/>
                    </a:cubicBezTo>
                    <a:cubicBezTo>
                      <a:pt x="1256445" y="115663"/>
                      <a:pt x="1259603" y="123732"/>
                      <a:pt x="1258901" y="128644"/>
                    </a:cubicBezTo>
                    <a:cubicBezTo>
                      <a:pt x="1258200" y="133556"/>
                      <a:pt x="1252937" y="142327"/>
                      <a:pt x="1243114" y="154957"/>
                    </a:cubicBezTo>
                    <a:cubicBezTo>
                      <a:pt x="1229080" y="173200"/>
                      <a:pt x="1207328" y="182322"/>
                      <a:pt x="1177858" y="182322"/>
                    </a:cubicBezTo>
                    <a:cubicBezTo>
                      <a:pt x="1148387" y="182322"/>
                      <a:pt x="1131547" y="185480"/>
                      <a:pt x="1127337" y="191795"/>
                    </a:cubicBezTo>
                    <a:cubicBezTo>
                      <a:pt x="1123127" y="198110"/>
                      <a:pt x="1112602" y="201267"/>
                      <a:pt x="1095762" y="201267"/>
                    </a:cubicBezTo>
                    <a:cubicBezTo>
                      <a:pt x="1081728" y="201267"/>
                      <a:pt x="1065940" y="206530"/>
                      <a:pt x="1048399" y="217055"/>
                    </a:cubicBezTo>
                    <a:cubicBezTo>
                      <a:pt x="1030857" y="227580"/>
                      <a:pt x="1001036" y="248280"/>
                      <a:pt x="958935" y="279153"/>
                    </a:cubicBezTo>
                    <a:cubicBezTo>
                      <a:pt x="877541" y="340901"/>
                      <a:pt x="848070" y="373178"/>
                      <a:pt x="870524" y="375984"/>
                    </a:cubicBezTo>
                    <a:cubicBezTo>
                      <a:pt x="883154" y="375984"/>
                      <a:pt x="895433" y="391772"/>
                      <a:pt x="907362" y="423348"/>
                    </a:cubicBezTo>
                    <a:cubicBezTo>
                      <a:pt x="919291" y="454923"/>
                      <a:pt x="925255" y="486849"/>
                      <a:pt x="925255" y="519126"/>
                    </a:cubicBezTo>
                    <a:cubicBezTo>
                      <a:pt x="923851" y="557017"/>
                      <a:pt x="925956" y="579821"/>
                      <a:pt x="931570" y="587540"/>
                    </a:cubicBezTo>
                    <a:cubicBezTo>
                      <a:pt x="937183" y="595258"/>
                      <a:pt x="937534" y="602976"/>
                      <a:pt x="932622" y="610695"/>
                    </a:cubicBezTo>
                    <a:cubicBezTo>
                      <a:pt x="927711" y="618413"/>
                      <a:pt x="925606" y="661215"/>
                      <a:pt x="926307" y="739101"/>
                    </a:cubicBezTo>
                    <a:cubicBezTo>
                      <a:pt x="927009" y="816987"/>
                      <a:pt x="930166" y="860140"/>
                      <a:pt x="935780" y="868560"/>
                    </a:cubicBezTo>
                    <a:cubicBezTo>
                      <a:pt x="939990" y="876980"/>
                      <a:pt x="942797" y="886804"/>
                      <a:pt x="944200" y="898031"/>
                    </a:cubicBezTo>
                    <a:cubicBezTo>
                      <a:pt x="945603" y="913467"/>
                      <a:pt x="951918" y="923993"/>
                      <a:pt x="963145" y="929606"/>
                    </a:cubicBezTo>
                    <a:cubicBezTo>
                      <a:pt x="974372" y="935219"/>
                      <a:pt x="995422" y="938728"/>
                      <a:pt x="1026296" y="940131"/>
                    </a:cubicBezTo>
                    <a:cubicBezTo>
                      <a:pt x="1066993" y="941535"/>
                      <a:pt x="1111199" y="930308"/>
                      <a:pt x="1158913" y="906451"/>
                    </a:cubicBezTo>
                    <a:cubicBezTo>
                      <a:pt x="1199610" y="886804"/>
                      <a:pt x="1226624" y="868209"/>
                      <a:pt x="1239956" y="850668"/>
                    </a:cubicBezTo>
                    <a:cubicBezTo>
                      <a:pt x="1253288" y="833126"/>
                      <a:pt x="1270479" y="795586"/>
                      <a:pt x="1291529" y="738049"/>
                    </a:cubicBezTo>
                    <a:cubicBezTo>
                      <a:pt x="1309773" y="683318"/>
                      <a:pt x="1321701" y="652795"/>
                      <a:pt x="1327315" y="646480"/>
                    </a:cubicBezTo>
                    <a:cubicBezTo>
                      <a:pt x="1332928" y="640165"/>
                      <a:pt x="1335735" y="632447"/>
                      <a:pt x="1335735" y="623325"/>
                    </a:cubicBezTo>
                    <a:cubicBezTo>
                      <a:pt x="1335735" y="614203"/>
                      <a:pt x="1348014" y="578769"/>
                      <a:pt x="1372573" y="517021"/>
                    </a:cubicBezTo>
                    <a:cubicBezTo>
                      <a:pt x="1397131" y="455274"/>
                      <a:pt x="1405201" y="419488"/>
                      <a:pt x="1396780" y="409665"/>
                    </a:cubicBezTo>
                    <a:cubicBezTo>
                      <a:pt x="1388360" y="399841"/>
                      <a:pt x="1389413" y="384054"/>
                      <a:pt x="1399938" y="362302"/>
                    </a:cubicBezTo>
                    <a:cubicBezTo>
                      <a:pt x="1410463" y="340550"/>
                      <a:pt x="1418182" y="317044"/>
                      <a:pt x="1423093" y="291783"/>
                    </a:cubicBezTo>
                    <a:cubicBezTo>
                      <a:pt x="1428005" y="266523"/>
                      <a:pt x="1433267" y="253893"/>
                      <a:pt x="1438881" y="253893"/>
                    </a:cubicBezTo>
                    <a:cubicBezTo>
                      <a:pt x="1444494" y="253893"/>
                      <a:pt x="1447301" y="238456"/>
                      <a:pt x="1447301" y="207583"/>
                    </a:cubicBezTo>
                    <a:cubicBezTo>
                      <a:pt x="1447301" y="176709"/>
                      <a:pt x="1451160" y="159167"/>
                      <a:pt x="1458879" y="154957"/>
                    </a:cubicBezTo>
                    <a:cubicBezTo>
                      <a:pt x="1466597" y="150747"/>
                      <a:pt x="1469404" y="143379"/>
                      <a:pt x="1467299" y="132854"/>
                    </a:cubicBezTo>
                    <a:cubicBezTo>
                      <a:pt x="1465194" y="122329"/>
                      <a:pt x="1468351" y="115663"/>
                      <a:pt x="1476771" y="112856"/>
                    </a:cubicBezTo>
                    <a:cubicBezTo>
                      <a:pt x="1480981" y="111453"/>
                      <a:pt x="1484139" y="112856"/>
                      <a:pt x="1486244" y="117066"/>
                    </a:cubicBezTo>
                    <a:cubicBezTo>
                      <a:pt x="1488349" y="121277"/>
                      <a:pt x="1489402" y="126890"/>
                      <a:pt x="1489402" y="133907"/>
                    </a:cubicBezTo>
                    <a:cubicBezTo>
                      <a:pt x="1489402" y="152150"/>
                      <a:pt x="1493261" y="161272"/>
                      <a:pt x="1500979" y="161272"/>
                    </a:cubicBezTo>
                    <a:cubicBezTo>
                      <a:pt x="1508698" y="161272"/>
                      <a:pt x="1510803" y="178112"/>
                      <a:pt x="1507294" y="211793"/>
                    </a:cubicBezTo>
                    <a:cubicBezTo>
                      <a:pt x="1503786" y="245473"/>
                      <a:pt x="1506593" y="262313"/>
                      <a:pt x="1515714" y="262313"/>
                    </a:cubicBezTo>
                    <a:cubicBezTo>
                      <a:pt x="1524836" y="262313"/>
                      <a:pt x="1527643" y="270032"/>
                      <a:pt x="1524134" y="285468"/>
                    </a:cubicBezTo>
                    <a:cubicBezTo>
                      <a:pt x="1520626" y="300905"/>
                      <a:pt x="1517819" y="338445"/>
                      <a:pt x="1515714" y="398087"/>
                    </a:cubicBezTo>
                    <a:cubicBezTo>
                      <a:pt x="1513609" y="457730"/>
                      <a:pt x="1516767" y="487551"/>
                      <a:pt x="1525187" y="487551"/>
                    </a:cubicBezTo>
                    <a:cubicBezTo>
                      <a:pt x="1533607" y="487551"/>
                      <a:pt x="1536765" y="501233"/>
                      <a:pt x="1534660" y="528599"/>
                    </a:cubicBezTo>
                    <a:cubicBezTo>
                      <a:pt x="1532555" y="555964"/>
                      <a:pt x="1535361" y="569647"/>
                      <a:pt x="1543080" y="569647"/>
                    </a:cubicBezTo>
                    <a:cubicBezTo>
                      <a:pt x="1550798" y="569647"/>
                      <a:pt x="1551851" y="571752"/>
                      <a:pt x="1546237" y="575962"/>
                    </a:cubicBezTo>
                    <a:cubicBezTo>
                      <a:pt x="1537817" y="581575"/>
                      <a:pt x="1534660" y="589645"/>
                      <a:pt x="1536765" y="600170"/>
                    </a:cubicBezTo>
                    <a:cubicBezTo>
                      <a:pt x="1538870" y="610695"/>
                      <a:pt x="1551149" y="641218"/>
                      <a:pt x="1573603" y="691738"/>
                    </a:cubicBezTo>
                    <a:cubicBezTo>
                      <a:pt x="1580619" y="708578"/>
                      <a:pt x="1583426" y="719805"/>
                      <a:pt x="1582023" y="725419"/>
                    </a:cubicBezTo>
                    <a:cubicBezTo>
                      <a:pt x="1580619" y="731032"/>
                      <a:pt x="1583777" y="738400"/>
                      <a:pt x="1591495" y="747521"/>
                    </a:cubicBezTo>
                    <a:cubicBezTo>
                      <a:pt x="1599214" y="756643"/>
                      <a:pt x="1603774" y="771027"/>
                      <a:pt x="1605178" y="790674"/>
                    </a:cubicBezTo>
                    <a:cubicBezTo>
                      <a:pt x="1607985" y="808918"/>
                      <a:pt x="1610090" y="820846"/>
                      <a:pt x="1611493" y="826460"/>
                    </a:cubicBezTo>
                    <a:cubicBezTo>
                      <a:pt x="1611493" y="832073"/>
                      <a:pt x="1616756" y="834880"/>
                      <a:pt x="1627281" y="834880"/>
                    </a:cubicBezTo>
                    <a:cubicBezTo>
                      <a:pt x="1637806" y="834880"/>
                      <a:pt x="1639560" y="841195"/>
                      <a:pt x="1632543" y="853825"/>
                    </a:cubicBezTo>
                    <a:cubicBezTo>
                      <a:pt x="1622720" y="873472"/>
                      <a:pt x="1622018" y="885401"/>
                      <a:pt x="1630438" y="889611"/>
                    </a:cubicBezTo>
                    <a:cubicBezTo>
                      <a:pt x="1636052" y="891014"/>
                      <a:pt x="1642367" y="888909"/>
                      <a:pt x="1649383" y="883295"/>
                    </a:cubicBezTo>
                    <a:cubicBezTo>
                      <a:pt x="1656400" y="877682"/>
                      <a:pt x="1659909" y="875928"/>
                      <a:pt x="1659909" y="878033"/>
                    </a:cubicBezTo>
                    <a:cubicBezTo>
                      <a:pt x="1659909" y="880138"/>
                      <a:pt x="1656400" y="887506"/>
                      <a:pt x="1649383" y="900136"/>
                    </a:cubicBezTo>
                    <a:cubicBezTo>
                      <a:pt x="1639560" y="921186"/>
                      <a:pt x="1630438" y="947850"/>
                      <a:pt x="1622018" y="980127"/>
                    </a:cubicBezTo>
                    <a:cubicBezTo>
                      <a:pt x="1613598" y="1012404"/>
                      <a:pt x="1604827" y="1028542"/>
                      <a:pt x="1595705" y="1028542"/>
                    </a:cubicBezTo>
                    <a:cubicBezTo>
                      <a:pt x="1586584" y="1028542"/>
                      <a:pt x="1580268" y="1033454"/>
                      <a:pt x="1576760" y="1043277"/>
                    </a:cubicBezTo>
                    <a:cubicBezTo>
                      <a:pt x="1573252" y="1053101"/>
                      <a:pt x="1564481" y="1058013"/>
                      <a:pt x="1550447" y="1058013"/>
                    </a:cubicBezTo>
                    <a:cubicBezTo>
                      <a:pt x="1536414" y="1058013"/>
                      <a:pt x="1516767" y="1065029"/>
                      <a:pt x="1491507" y="1079063"/>
                    </a:cubicBezTo>
                    <a:cubicBezTo>
                      <a:pt x="1411516" y="1121163"/>
                      <a:pt x="1334331" y="1147125"/>
                      <a:pt x="1259954" y="1156949"/>
                    </a:cubicBezTo>
                    <a:cubicBezTo>
                      <a:pt x="1196803" y="1163965"/>
                      <a:pt x="1147686" y="1165369"/>
                      <a:pt x="1112602" y="1161159"/>
                    </a:cubicBezTo>
                    <a:cubicBezTo>
                      <a:pt x="1077518" y="1156949"/>
                      <a:pt x="1034014" y="1142915"/>
                      <a:pt x="982090" y="1119058"/>
                    </a:cubicBezTo>
                    <a:cubicBezTo>
                      <a:pt x="920343" y="1090991"/>
                      <a:pt x="883154" y="1058714"/>
                      <a:pt x="870524" y="1022227"/>
                    </a:cubicBezTo>
                    <a:cubicBezTo>
                      <a:pt x="866314" y="1009597"/>
                      <a:pt x="859999" y="998019"/>
                      <a:pt x="851579" y="987494"/>
                    </a:cubicBezTo>
                    <a:cubicBezTo>
                      <a:pt x="843159" y="976969"/>
                      <a:pt x="831932" y="947850"/>
                      <a:pt x="817898" y="900136"/>
                    </a:cubicBezTo>
                    <a:cubicBezTo>
                      <a:pt x="806672" y="863649"/>
                      <a:pt x="800707" y="817689"/>
                      <a:pt x="800006" y="762256"/>
                    </a:cubicBezTo>
                    <a:cubicBezTo>
                      <a:pt x="799304" y="706824"/>
                      <a:pt x="804567" y="660163"/>
                      <a:pt x="815793" y="622272"/>
                    </a:cubicBezTo>
                    <a:cubicBezTo>
                      <a:pt x="821407" y="599819"/>
                      <a:pt x="821407" y="587189"/>
                      <a:pt x="815793" y="584382"/>
                    </a:cubicBezTo>
                    <a:cubicBezTo>
                      <a:pt x="810180" y="580172"/>
                      <a:pt x="808426" y="565788"/>
                      <a:pt x="810531" y="541229"/>
                    </a:cubicBezTo>
                    <a:cubicBezTo>
                      <a:pt x="812636" y="516670"/>
                      <a:pt x="817197" y="488954"/>
                      <a:pt x="824213" y="458080"/>
                    </a:cubicBezTo>
                    <a:cubicBezTo>
                      <a:pt x="832634" y="428610"/>
                      <a:pt x="834739" y="411770"/>
                      <a:pt x="830529" y="407560"/>
                    </a:cubicBezTo>
                    <a:cubicBezTo>
                      <a:pt x="826318" y="403350"/>
                      <a:pt x="813688" y="414577"/>
                      <a:pt x="792638" y="441240"/>
                    </a:cubicBezTo>
                    <a:cubicBezTo>
                      <a:pt x="756151" y="484744"/>
                      <a:pt x="711945" y="533861"/>
                      <a:pt x="660022" y="588592"/>
                    </a:cubicBezTo>
                    <a:cubicBezTo>
                      <a:pt x="623534" y="626483"/>
                      <a:pt x="602484" y="653146"/>
                      <a:pt x="596871" y="668583"/>
                    </a:cubicBezTo>
                    <a:cubicBezTo>
                      <a:pt x="587047" y="689633"/>
                      <a:pt x="545648" y="738400"/>
                      <a:pt x="472674" y="814882"/>
                    </a:cubicBezTo>
                    <a:cubicBezTo>
                      <a:pt x="399700" y="891365"/>
                      <a:pt x="339356" y="949253"/>
                      <a:pt x="291642" y="988547"/>
                    </a:cubicBezTo>
                    <a:cubicBezTo>
                      <a:pt x="204634" y="1057311"/>
                      <a:pt x="150956" y="1094851"/>
                      <a:pt x="130608" y="1101166"/>
                    </a:cubicBezTo>
                    <a:cubicBezTo>
                      <a:pt x="110259" y="1107481"/>
                      <a:pt x="90261" y="1090991"/>
                      <a:pt x="70615" y="1051697"/>
                    </a:cubicBezTo>
                    <a:cubicBezTo>
                      <a:pt x="55178" y="1020824"/>
                      <a:pt x="49564" y="983986"/>
                      <a:pt x="53774" y="941184"/>
                    </a:cubicBezTo>
                    <a:cubicBezTo>
                      <a:pt x="57984" y="898381"/>
                      <a:pt x="56932" y="874875"/>
                      <a:pt x="50617" y="870665"/>
                    </a:cubicBezTo>
                    <a:cubicBezTo>
                      <a:pt x="44302" y="866455"/>
                      <a:pt x="43600" y="860140"/>
                      <a:pt x="48512" y="851720"/>
                    </a:cubicBezTo>
                    <a:cubicBezTo>
                      <a:pt x="53423" y="843300"/>
                      <a:pt x="55879" y="835582"/>
                      <a:pt x="55879" y="828565"/>
                    </a:cubicBezTo>
                    <a:cubicBezTo>
                      <a:pt x="55879" y="821548"/>
                      <a:pt x="62896" y="816987"/>
                      <a:pt x="76930" y="814882"/>
                    </a:cubicBezTo>
                    <a:cubicBezTo>
                      <a:pt x="90963" y="812777"/>
                      <a:pt x="112013" y="800147"/>
                      <a:pt x="140080" y="776992"/>
                    </a:cubicBezTo>
                    <a:cubicBezTo>
                      <a:pt x="168147" y="753837"/>
                      <a:pt x="184637" y="742259"/>
                      <a:pt x="189548" y="742259"/>
                    </a:cubicBezTo>
                    <a:cubicBezTo>
                      <a:pt x="194460" y="742259"/>
                      <a:pt x="203231" y="736645"/>
                      <a:pt x="215861" y="725419"/>
                    </a:cubicBezTo>
                    <a:cubicBezTo>
                      <a:pt x="228491" y="714192"/>
                      <a:pt x="234807" y="713490"/>
                      <a:pt x="234807" y="723314"/>
                    </a:cubicBezTo>
                    <a:cubicBezTo>
                      <a:pt x="234807" y="733137"/>
                      <a:pt x="221124" y="745767"/>
                      <a:pt x="193758" y="761204"/>
                    </a:cubicBezTo>
                    <a:cubicBezTo>
                      <a:pt x="166393" y="776641"/>
                      <a:pt x="149202" y="791376"/>
                      <a:pt x="142185" y="805410"/>
                    </a:cubicBezTo>
                    <a:cubicBezTo>
                      <a:pt x="136572" y="815233"/>
                      <a:pt x="134467" y="820846"/>
                      <a:pt x="135870" y="822250"/>
                    </a:cubicBezTo>
                    <a:cubicBezTo>
                      <a:pt x="137274" y="823653"/>
                      <a:pt x="143589" y="822951"/>
                      <a:pt x="154816" y="820145"/>
                    </a:cubicBezTo>
                    <a:cubicBezTo>
                      <a:pt x="173059" y="814531"/>
                      <a:pt x="188496" y="806813"/>
                      <a:pt x="201126" y="796990"/>
                    </a:cubicBezTo>
                    <a:cubicBezTo>
                      <a:pt x="213756" y="787166"/>
                      <a:pt x="245332" y="759099"/>
                      <a:pt x="295852" y="712788"/>
                    </a:cubicBezTo>
                    <a:cubicBezTo>
                      <a:pt x="431977" y="586487"/>
                      <a:pt x="500040" y="519828"/>
                      <a:pt x="500040" y="512811"/>
                    </a:cubicBezTo>
                    <a:cubicBezTo>
                      <a:pt x="500040" y="505794"/>
                      <a:pt x="517582" y="483341"/>
                      <a:pt x="552665" y="445450"/>
                    </a:cubicBezTo>
                    <a:cubicBezTo>
                      <a:pt x="632656" y="361249"/>
                      <a:pt x="672652" y="313535"/>
                      <a:pt x="672652" y="302309"/>
                    </a:cubicBezTo>
                    <a:cubicBezTo>
                      <a:pt x="672652" y="295292"/>
                      <a:pt x="653005" y="313535"/>
                      <a:pt x="613711" y="357039"/>
                    </a:cubicBezTo>
                    <a:cubicBezTo>
                      <a:pt x="567400" y="403350"/>
                      <a:pt x="544245" y="420892"/>
                      <a:pt x="544245" y="409665"/>
                    </a:cubicBezTo>
                    <a:cubicBezTo>
                      <a:pt x="542842" y="404051"/>
                      <a:pt x="555472" y="387211"/>
                      <a:pt x="582136" y="359144"/>
                    </a:cubicBezTo>
                    <a:cubicBezTo>
                      <a:pt x="610203" y="328271"/>
                      <a:pt x="622833" y="311080"/>
                      <a:pt x="620026" y="307571"/>
                    </a:cubicBezTo>
                    <a:cubicBezTo>
                      <a:pt x="617219" y="304063"/>
                      <a:pt x="605993" y="306519"/>
                      <a:pt x="586346" y="314939"/>
                    </a:cubicBezTo>
                    <a:cubicBezTo>
                      <a:pt x="566699" y="323359"/>
                      <a:pt x="554770" y="328271"/>
                      <a:pt x="550560" y="329674"/>
                    </a:cubicBezTo>
                    <a:cubicBezTo>
                      <a:pt x="547754" y="329674"/>
                      <a:pt x="530913" y="334586"/>
                      <a:pt x="500040" y="344409"/>
                    </a:cubicBezTo>
                    <a:cubicBezTo>
                      <a:pt x="469166" y="352829"/>
                      <a:pt x="446712" y="359846"/>
                      <a:pt x="432679" y="365459"/>
                    </a:cubicBezTo>
                    <a:cubicBezTo>
                      <a:pt x="400402" y="379493"/>
                      <a:pt x="350934" y="388965"/>
                      <a:pt x="284275" y="393877"/>
                    </a:cubicBezTo>
                    <a:cubicBezTo>
                      <a:pt x="217615" y="398789"/>
                      <a:pt x="179374" y="396333"/>
                      <a:pt x="169551" y="386510"/>
                    </a:cubicBezTo>
                    <a:cubicBezTo>
                      <a:pt x="162534" y="379493"/>
                      <a:pt x="149553" y="375984"/>
                      <a:pt x="130608" y="375984"/>
                    </a:cubicBezTo>
                    <a:cubicBezTo>
                      <a:pt x="111663" y="375984"/>
                      <a:pt x="88507" y="363705"/>
                      <a:pt x="61142" y="339147"/>
                    </a:cubicBezTo>
                    <a:cubicBezTo>
                      <a:pt x="33777" y="314588"/>
                      <a:pt x="20094" y="293889"/>
                      <a:pt x="20094" y="277048"/>
                    </a:cubicBezTo>
                    <a:cubicBezTo>
                      <a:pt x="20094" y="261611"/>
                      <a:pt x="16586" y="251788"/>
                      <a:pt x="9569" y="247578"/>
                    </a:cubicBezTo>
                    <a:cubicBezTo>
                      <a:pt x="2552" y="243368"/>
                      <a:pt x="-606" y="229685"/>
                      <a:pt x="96" y="206530"/>
                    </a:cubicBezTo>
                    <a:cubicBezTo>
                      <a:pt x="798" y="183375"/>
                      <a:pt x="5359" y="168990"/>
                      <a:pt x="13779" y="163377"/>
                    </a:cubicBezTo>
                    <a:cubicBezTo>
                      <a:pt x="20796" y="156360"/>
                      <a:pt x="31321" y="149694"/>
                      <a:pt x="45354" y="143379"/>
                    </a:cubicBezTo>
                    <a:cubicBezTo>
                      <a:pt x="59388" y="137064"/>
                      <a:pt x="72369" y="132152"/>
                      <a:pt x="84297" y="128644"/>
                    </a:cubicBezTo>
                    <a:cubicBezTo>
                      <a:pt x="96226" y="125136"/>
                      <a:pt x="102190" y="124785"/>
                      <a:pt x="102190" y="127592"/>
                    </a:cubicBezTo>
                    <a:cubicBezTo>
                      <a:pt x="102190" y="134608"/>
                      <a:pt x="94471" y="141625"/>
                      <a:pt x="79035" y="148642"/>
                    </a:cubicBezTo>
                    <a:cubicBezTo>
                      <a:pt x="63598" y="155658"/>
                      <a:pt x="55178" y="168990"/>
                      <a:pt x="53774" y="188637"/>
                    </a:cubicBezTo>
                    <a:cubicBezTo>
                      <a:pt x="50968" y="213898"/>
                      <a:pt x="55529" y="229685"/>
                      <a:pt x="67457" y="236000"/>
                    </a:cubicBezTo>
                    <a:cubicBezTo>
                      <a:pt x="79386" y="242315"/>
                      <a:pt x="107102" y="246175"/>
                      <a:pt x="150605" y="247578"/>
                    </a:cubicBezTo>
                    <a:cubicBezTo>
                      <a:pt x="189899" y="247578"/>
                      <a:pt x="229544" y="243719"/>
                      <a:pt x="269539" y="236000"/>
                    </a:cubicBezTo>
                    <a:cubicBezTo>
                      <a:pt x="309535" y="228282"/>
                      <a:pt x="372335" y="211091"/>
                      <a:pt x="457939" y="184427"/>
                    </a:cubicBezTo>
                    <a:cubicBezTo>
                      <a:pt x="515476" y="167587"/>
                      <a:pt x="550560" y="160570"/>
                      <a:pt x="563190" y="163377"/>
                    </a:cubicBezTo>
                    <a:cubicBezTo>
                      <a:pt x="571610" y="164780"/>
                      <a:pt x="575821" y="163377"/>
                      <a:pt x="575821" y="159167"/>
                    </a:cubicBezTo>
                    <a:cubicBezTo>
                      <a:pt x="570207" y="152150"/>
                      <a:pt x="573716" y="150747"/>
                      <a:pt x="586346" y="154957"/>
                    </a:cubicBezTo>
                    <a:cubicBezTo>
                      <a:pt x="596169" y="157764"/>
                      <a:pt x="613360" y="156360"/>
                      <a:pt x="637919" y="150747"/>
                    </a:cubicBezTo>
                    <a:cubicBezTo>
                      <a:pt x="662477" y="145133"/>
                      <a:pt x="679668" y="138117"/>
                      <a:pt x="689492" y="129697"/>
                    </a:cubicBezTo>
                    <a:cubicBezTo>
                      <a:pt x="692299" y="125487"/>
                      <a:pt x="692299" y="123382"/>
                      <a:pt x="689492" y="123382"/>
                    </a:cubicBezTo>
                    <a:cubicBezTo>
                      <a:pt x="688089" y="123382"/>
                      <a:pt x="684580" y="124083"/>
                      <a:pt x="678967" y="125487"/>
                    </a:cubicBezTo>
                    <a:lnTo>
                      <a:pt x="664232" y="127592"/>
                    </a:lnTo>
                    <a:lnTo>
                      <a:pt x="666337" y="125487"/>
                    </a:lnTo>
                    <a:cubicBezTo>
                      <a:pt x="671950" y="119873"/>
                      <a:pt x="685984" y="117768"/>
                      <a:pt x="708437" y="119171"/>
                    </a:cubicBezTo>
                    <a:cubicBezTo>
                      <a:pt x="728084" y="120575"/>
                      <a:pt x="762466" y="112856"/>
                      <a:pt x="811583" y="96016"/>
                    </a:cubicBezTo>
                    <a:cubicBezTo>
                      <a:pt x="860701" y="79176"/>
                      <a:pt x="891574" y="65143"/>
                      <a:pt x="904204" y="53916"/>
                    </a:cubicBezTo>
                    <a:cubicBezTo>
                      <a:pt x="914028" y="44092"/>
                      <a:pt x="922097" y="39181"/>
                      <a:pt x="928412" y="39181"/>
                    </a:cubicBezTo>
                    <a:cubicBezTo>
                      <a:pt x="934727" y="39181"/>
                      <a:pt x="937885" y="34269"/>
                      <a:pt x="937885" y="24445"/>
                    </a:cubicBezTo>
                    <a:cubicBezTo>
                      <a:pt x="937885" y="14622"/>
                      <a:pt x="942797" y="7605"/>
                      <a:pt x="952620" y="3395"/>
                    </a:cubicBezTo>
                    <a:cubicBezTo>
                      <a:pt x="958935" y="764"/>
                      <a:pt x="968506" y="-338"/>
                      <a:pt x="981334" y="9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  <p:sp>
            <p:nvSpPr>
              <p:cNvPr id="58" name="文本框 57">
                <a:extLst>
                  <a:ext uri="{FF2B5EF4-FFF2-40B4-BE49-F238E27FC236}">
                    <a16:creationId xmlns="" xmlns:a16="http://schemas.microsoft.com/office/drawing/2014/main" id="{146588D8-1F5D-4C61-B14C-B81320BBF653}"/>
                  </a:ext>
                </a:extLst>
              </p:cNvPr>
              <p:cNvSpPr txBox="1"/>
              <p:nvPr/>
            </p:nvSpPr>
            <p:spPr>
              <a:xfrm>
                <a:off x="1836336" y="4428223"/>
                <a:ext cx="38439" cy="18945"/>
              </a:xfrm>
              <a:custGeom>
                <a:avLst/>
                <a:gdLst/>
                <a:ahLst/>
                <a:cxnLst/>
                <a:rect l="l" t="t" r="r" b="b"/>
                <a:pathLst>
                  <a:path w="38439" h="18945">
                    <a:moveTo>
                      <a:pt x="34230" y="0"/>
                    </a:moveTo>
                    <a:cubicBezTo>
                      <a:pt x="41247" y="0"/>
                      <a:pt x="39492" y="3157"/>
                      <a:pt x="28967" y="9472"/>
                    </a:cubicBezTo>
                    <a:cubicBezTo>
                      <a:pt x="18442" y="15788"/>
                      <a:pt x="10022" y="18945"/>
                      <a:pt x="3707" y="18945"/>
                    </a:cubicBezTo>
                    <a:cubicBezTo>
                      <a:pt x="-2608" y="18945"/>
                      <a:pt x="-854" y="15788"/>
                      <a:pt x="8970" y="9472"/>
                    </a:cubicBezTo>
                    <a:cubicBezTo>
                      <a:pt x="18793" y="3157"/>
                      <a:pt x="27213" y="0"/>
                      <a:pt x="342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="" xmlns:a16="http://schemas.microsoft.com/office/drawing/2014/main" id="{068DE012-FB41-4298-B5C1-644B477E8817}"/>
                  </a:ext>
                </a:extLst>
              </p:cNvPr>
              <p:cNvSpPr txBox="1"/>
              <p:nvPr/>
            </p:nvSpPr>
            <p:spPr>
              <a:xfrm>
                <a:off x="2378297" y="4788181"/>
                <a:ext cx="15998" cy="33680"/>
              </a:xfrm>
              <a:custGeom>
                <a:avLst/>
                <a:gdLst/>
                <a:ahLst/>
                <a:cxnLst/>
                <a:rect l="l" t="t" r="r" b="b"/>
                <a:pathLst>
                  <a:path w="15998" h="33680">
                    <a:moveTo>
                      <a:pt x="14314" y="0"/>
                    </a:moveTo>
                    <a:cubicBezTo>
                      <a:pt x="17121" y="2807"/>
                      <a:pt x="16419" y="10525"/>
                      <a:pt x="12209" y="23155"/>
                    </a:cubicBezTo>
                    <a:cubicBezTo>
                      <a:pt x="9403" y="30172"/>
                      <a:pt x="5894" y="33680"/>
                      <a:pt x="1684" y="33680"/>
                    </a:cubicBezTo>
                    <a:cubicBezTo>
                      <a:pt x="-1122" y="30874"/>
                      <a:pt x="-421" y="23857"/>
                      <a:pt x="3789" y="12630"/>
                    </a:cubicBezTo>
                    <a:cubicBezTo>
                      <a:pt x="7999" y="4210"/>
                      <a:pt x="11508" y="0"/>
                      <a:pt x="1431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="" xmlns:a16="http://schemas.microsoft.com/office/drawing/2014/main" id="{D637CE47-AFB0-425F-AF58-711114E61D74}"/>
                  </a:ext>
                </a:extLst>
              </p:cNvPr>
              <p:cNvSpPr txBox="1"/>
              <p:nvPr/>
            </p:nvSpPr>
            <p:spPr>
              <a:xfrm>
                <a:off x="1508502" y="4805022"/>
                <a:ext cx="17103" cy="18945"/>
              </a:xfrm>
              <a:custGeom>
                <a:avLst/>
                <a:gdLst/>
                <a:ahLst/>
                <a:cxnLst/>
                <a:rect l="l" t="t" r="r" b="b"/>
                <a:pathLst>
                  <a:path w="17103" h="18945">
                    <a:moveTo>
                      <a:pt x="10525" y="0"/>
                    </a:moveTo>
                    <a:cubicBezTo>
                      <a:pt x="17542" y="0"/>
                      <a:pt x="18945" y="3158"/>
                      <a:pt x="14735" y="9473"/>
                    </a:cubicBezTo>
                    <a:cubicBezTo>
                      <a:pt x="10525" y="15788"/>
                      <a:pt x="7016" y="18945"/>
                      <a:pt x="4210" y="18945"/>
                    </a:cubicBezTo>
                    <a:cubicBezTo>
                      <a:pt x="1403" y="18945"/>
                      <a:pt x="0" y="15788"/>
                      <a:pt x="0" y="9473"/>
                    </a:cubicBezTo>
                    <a:cubicBezTo>
                      <a:pt x="0" y="3158"/>
                      <a:pt x="3508" y="0"/>
                      <a:pt x="105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="" xmlns:a16="http://schemas.microsoft.com/office/drawing/2014/main" id="{848ED2C3-0E3D-4F31-BA98-810281544AE7}"/>
                  </a:ext>
                </a:extLst>
              </p:cNvPr>
              <p:cNvSpPr txBox="1"/>
              <p:nvPr/>
            </p:nvSpPr>
            <p:spPr>
              <a:xfrm>
                <a:off x="1417985" y="4855542"/>
                <a:ext cx="58238" cy="48836"/>
              </a:xfrm>
              <a:custGeom>
                <a:avLst/>
                <a:gdLst/>
                <a:ahLst/>
                <a:cxnLst/>
                <a:rect l="l" t="t" r="r" b="b"/>
                <a:pathLst>
                  <a:path w="58238" h="48836">
                    <a:moveTo>
                      <a:pt x="52625" y="0"/>
                    </a:moveTo>
                    <a:cubicBezTo>
                      <a:pt x="63852" y="0"/>
                      <a:pt x="58239" y="9122"/>
                      <a:pt x="35785" y="27365"/>
                    </a:cubicBezTo>
                    <a:cubicBezTo>
                      <a:pt x="28768" y="34382"/>
                      <a:pt x="21752" y="39294"/>
                      <a:pt x="14735" y="42100"/>
                    </a:cubicBezTo>
                    <a:cubicBezTo>
                      <a:pt x="4911" y="47714"/>
                      <a:pt x="0" y="49819"/>
                      <a:pt x="0" y="48415"/>
                    </a:cubicBezTo>
                    <a:cubicBezTo>
                      <a:pt x="0" y="47012"/>
                      <a:pt x="6315" y="39995"/>
                      <a:pt x="18945" y="27365"/>
                    </a:cubicBezTo>
                    <a:cubicBezTo>
                      <a:pt x="34382" y="9122"/>
                      <a:pt x="45608" y="0"/>
                      <a:pt x="5262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5339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建筑物, 家具, 小地毯&#10;&#10;已生成高可信度的说明">
            <a:extLst>
              <a:ext uri="{FF2B5EF4-FFF2-40B4-BE49-F238E27FC236}">
                <a16:creationId xmlns="" xmlns:a16="http://schemas.microsoft.com/office/drawing/2014/main" id="{99B19B81-2408-48ED-A77A-F324DBC68FA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348" y="0"/>
            <a:ext cx="12205348" cy="6858000"/>
          </a:xfrm>
          <a:prstGeom prst="rect">
            <a:avLst/>
          </a:prstGeom>
        </p:spPr>
      </p:pic>
      <p:sp>
        <p:nvSpPr>
          <p:cNvPr id="5" name="Freeform 13">
            <a:extLst>
              <a:ext uri="{FF2B5EF4-FFF2-40B4-BE49-F238E27FC236}">
                <a16:creationId xmlns="" xmlns:a16="http://schemas.microsoft.com/office/drawing/2014/main" id="{9057B85E-EB0F-4440-9805-099ADFB9A51C}"/>
              </a:ext>
            </a:extLst>
          </p:cNvPr>
          <p:cNvSpPr>
            <a:spLocks/>
          </p:cNvSpPr>
          <p:nvPr/>
        </p:nvSpPr>
        <p:spPr bwMode="auto">
          <a:xfrm>
            <a:off x="140826" y="159152"/>
            <a:ext cx="11910349" cy="6539696"/>
          </a:xfrm>
          <a:custGeom>
            <a:avLst/>
            <a:gdLst>
              <a:gd name="T0" fmla="*/ 193 w 6547"/>
              <a:gd name="T1" fmla="*/ 4 h 4016"/>
              <a:gd name="T2" fmla="*/ 521 w 6547"/>
              <a:gd name="T3" fmla="*/ 266 h 4016"/>
              <a:gd name="T4" fmla="*/ 0 w 6547"/>
              <a:gd name="T5" fmla="*/ 168 h 4016"/>
              <a:gd name="T6" fmla="*/ 521 w 6547"/>
              <a:gd name="T7" fmla="*/ 592 h 4016"/>
              <a:gd name="T8" fmla="*/ 521 w 6547"/>
              <a:gd name="T9" fmla="*/ 326 h 4016"/>
              <a:gd name="T10" fmla="*/ 188 w 6547"/>
              <a:gd name="T11" fmla="*/ 811 h 4016"/>
              <a:gd name="T12" fmla="*/ 225 w 6547"/>
              <a:gd name="T13" fmla="*/ 3680 h 4016"/>
              <a:gd name="T14" fmla="*/ 559 w 6547"/>
              <a:gd name="T15" fmla="*/ 3515 h 4016"/>
              <a:gd name="T16" fmla="*/ 37 w 6547"/>
              <a:gd name="T17" fmla="*/ 3424 h 4016"/>
              <a:gd name="T18" fmla="*/ 559 w 6547"/>
              <a:gd name="T19" fmla="*/ 3838 h 4016"/>
              <a:gd name="T20" fmla="*/ 230 w 6547"/>
              <a:gd name="T21" fmla="*/ 3742 h 4016"/>
              <a:gd name="T22" fmla="*/ 6317 w 6547"/>
              <a:gd name="T23" fmla="*/ 4016 h 4016"/>
              <a:gd name="T24" fmla="*/ 5988 w 6547"/>
              <a:gd name="T25" fmla="*/ 3750 h 4016"/>
              <a:gd name="T26" fmla="*/ 6509 w 6547"/>
              <a:gd name="T27" fmla="*/ 3848 h 4016"/>
              <a:gd name="T28" fmla="*/ 5988 w 6547"/>
              <a:gd name="T29" fmla="*/ 3424 h 4016"/>
              <a:gd name="T30" fmla="*/ 5988 w 6547"/>
              <a:gd name="T31" fmla="*/ 3690 h 4016"/>
              <a:gd name="T32" fmla="*/ 6322 w 6547"/>
              <a:gd name="T33" fmla="*/ 3206 h 4016"/>
              <a:gd name="T34" fmla="*/ 6359 w 6547"/>
              <a:gd name="T35" fmla="*/ 326 h 4016"/>
              <a:gd name="T36" fmla="*/ 6025 w 6547"/>
              <a:gd name="T37" fmla="*/ 491 h 4016"/>
              <a:gd name="T38" fmla="*/ 6547 w 6547"/>
              <a:gd name="T39" fmla="*/ 583 h 4016"/>
              <a:gd name="T40" fmla="*/ 6025 w 6547"/>
              <a:gd name="T41" fmla="*/ 168 h 4016"/>
              <a:gd name="T42" fmla="*/ 6354 w 6547"/>
              <a:gd name="T43" fmla="*/ 264 h 4016"/>
              <a:gd name="T44" fmla="*/ 193 w 6547"/>
              <a:gd name="T45" fmla="*/ 0 h 4016"/>
              <a:gd name="T46" fmla="*/ 197 w 6547"/>
              <a:gd name="T47" fmla="*/ 4 h 4016"/>
              <a:gd name="T48" fmla="*/ 6345 w 6547"/>
              <a:gd name="T49" fmla="*/ 8 h 4016"/>
              <a:gd name="T50" fmla="*/ 6034 w 6547"/>
              <a:gd name="T51" fmla="*/ 257 h 4016"/>
              <a:gd name="T52" fmla="*/ 6538 w 6547"/>
              <a:gd name="T53" fmla="*/ 176 h 4016"/>
              <a:gd name="T54" fmla="*/ 6034 w 6547"/>
              <a:gd name="T55" fmla="*/ 584 h 4016"/>
              <a:gd name="T56" fmla="*/ 6034 w 6547"/>
              <a:gd name="T57" fmla="*/ 334 h 4016"/>
              <a:gd name="T58" fmla="*/ 6351 w 6547"/>
              <a:gd name="T59" fmla="*/ 810 h 4016"/>
              <a:gd name="T60" fmla="*/ 6313 w 6547"/>
              <a:gd name="T61" fmla="*/ 3682 h 4016"/>
              <a:gd name="T62" fmla="*/ 5996 w 6547"/>
              <a:gd name="T63" fmla="*/ 3525 h 4016"/>
              <a:gd name="T64" fmla="*/ 6501 w 6547"/>
              <a:gd name="T65" fmla="*/ 3442 h 4016"/>
              <a:gd name="T66" fmla="*/ 5996 w 6547"/>
              <a:gd name="T67" fmla="*/ 3840 h 4016"/>
              <a:gd name="T68" fmla="*/ 6308 w 6547"/>
              <a:gd name="T69" fmla="*/ 3760 h 4016"/>
              <a:gd name="T70" fmla="*/ 238 w 6547"/>
              <a:gd name="T71" fmla="*/ 3998 h 4016"/>
              <a:gd name="T72" fmla="*/ 550 w 6547"/>
              <a:gd name="T73" fmla="*/ 3749 h 4016"/>
              <a:gd name="T74" fmla="*/ 46 w 6547"/>
              <a:gd name="T75" fmla="*/ 3829 h 4016"/>
              <a:gd name="T76" fmla="*/ 550 w 6547"/>
              <a:gd name="T77" fmla="*/ 3422 h 4016"/>
              <a:gd name="T78" fmla="*/ 550 w 6547"/>
              <a:gd name="T79" fmla="*/ 3672 h 4016"/>
              <a:gd name="T80" fmla="*/ 233 w 6547"/>
              <a:gd name="T81" fmla="*/ 3195 h 4016"/>
              <a:gd name="T82" fmla="*/ 196 w 6547"/>
              <a:gd name="T83" fmla="*/ 334 h 4016"/>
              <a:gd name="T84" fmla="*/ 513 w 6547"/>
              <a:gd name="T85" fmla="*/ 491 h 4016"/>
              <a:gd name="T86" fmla="*/ 9 w 6547"/>
              <a:gd name="T87" fmla="*/ 574 h 4016"/>
              <a:gd name="T88" fmla="*/ 513 w 6547"/>
              <a:gd name="T89" fmla="*/ 176 h 4016"/>
              <a:gd name="T90" fmla="*/ 201 w 6547"/>
              <a:gd name="T91" fmla="*/ 256 h 4016"/>
              <a:gd name="T92" fmla="*/ 197 w 6547"/>
              <a:gd name="T93" fmla="*/ 4 h 4016"/>
              <a:gd name="T94" fmla="*/ 197 w 6547"/>
              <a:gd name="T95" fmla="*/ 4 h 4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547" h="4016">
                <a:moveTo>
                  <a:pt x="197" y="4"/>
                </a:moveTo>
                <a:lnTo>
                  <a:pt x="193" y="4"/>
                </a:lnTo>
                <a:lnTo>
                  <a:pt x="193" y="264"/>
                </a:lnTo>
                <a:lnTo>
                  <a:pt x="521" y="266"/>
                </a:lnTo>
                <a:lnTo>
                  <a:pt x="521" y="168"/>
                </a:lnTo>
                <a:lnTo>
                  <a:pt x="0" y="168"/>
                </a:lnTo>
                <a:lnTo>
                  <a:pt x="0" y="583"/>
                </a:lnTo>
                <a:lnTo>
                  <a:pt x="521" y="592"/>
                </a:lnTo>
                <a:lnTo>
                  <a:pt x="521" y="491"/>
                </a:lnTo>
                <a:lnTo>
                  <a:pt x="521" y="326"/>
                </a:lnTo>
                <a:lnTo>
                  <a:pt x="188" y="326"/>
                </a:lnTo>
                <a:lnTo>
                  <a:pt x="188" y="811"/>
                </a:lnTo>
                <a:lnTo>
                  <a:pt x="225" y="3195"/>
                </a:lnTo>
                <a:lnTo>
                  <a:pt x="225" y="3680"/>
                </a:lnTo>
                <a:lnTo>
                  <a:pt x="559" y="3680"/>
                </a:lnTo>
                <a:lnTo>
                  <a:pt x="559" y="3515"/>
                </a:lnTo>
                <a:lnTo>
                  <a:pt x="559" y="3414"/>
                </a:lnTo>
                <a:lnTo>
                  <a:pt x="37" y="3424"/>
                </a:lnTo>
                <a:lnTo>
                  <a:pt x="37" y="3838"/>
                </a:lnTo>
                <a:lnTo>
                  <a:pt x="559" y="3838"/>
                </a:lnTo>
                <a:lnTo>
                  <a:pt x="559" y="3740"/>
                </a:lnTo>
                <a:lnTo>
                  <a:pt x="230" y="3742"/>
                </a:lnTo>
                <a:lnTo>
                  <a:pt x="230" y="4006"/>
                </a:lnTo>
                <a:lnTo>
                  <a:pt x="6317" y="4016"/>
                </a:lnTo>
                <a:lnTo>
                  <a:pt x="6317" y="3752"/>
                </a:lnTo>
                <a:lnTo>
                  <a:pt x="5988" y="3750"/>
                </a:lnTo>
                <a:lnTo>
                  <a:pt x="5988" y="3848"/>
                </a:lnTo>
                <a:lnTo>
                  <a:pt x="6509" y="3848"/>
                </a:lnTo>
                <a:lnTo>
                  <a:pt x="6509" y="3433"/>
                </a:lnTo>
                <a:lnTo>
                  <a:pt x="5988" y="3424"/>
                </a:lnTo>
                <a:lnTo>
                  <a:pt x="5988" y="3525"/>
                </a:lnTo>
                <a:lnTo>
                  <a:pt x="5988" y="3690"/>
                </a:lnTo>
                <a:lnTo>
                  <a:pt x="6322" y="3690"/>
                </a:lnTo>
                <a:lnTo>
                  <a:pt x="6322" y="3206"/>
                </a:lnTo>
                <a:lnTo>
                  <a:pt x="6359" y="811"/>
                </a:lnTo>
                <a:lnTo>
                  <a:pt x="6359" y="326"/>
                </a:lnTo>
                <a:lnTo>
                  <a:pt x="6025" y="326"/>
                </a:lnTo>
                <a:lnTo>
                  <a:pt x="6025" y="491"/>
                </a:lnTo>
                <a:lnTo>
                  <a:pt x="6025" y="592"/>
                </a:lnTo>
                <a:lnTo>
                  <a:pt x="6547" y="583"/>
                </a:lnTo>
                <a:lnTo>
                  <a:pt x="6547" y="168"/>
                </a:lnTo>
                <a:lnTo>
                  <a:pt x="6025" y="168"/>
                </a:lnTo>
                <a:lnTo>
                  <a:pt x="6025" y="266"/>
                </a:lnTo>
                <a:lnTo>
                  <a:pt x="6354" y="264"/>
                </a:lnTo>
                <a:lnTo>
                  <a:pt x="6354" y="0"/>
                </a:lnTo>
                <a:lnTo>
                  <a:pt x="193" y="0"/>
                </a:lnTo>
                <a:lnTo>
                  <a:pt x="193" y="4"/>
                </a:lnTo>
                <a:lnTo>
                  <a:pt x="197" y="4"/>
                </a:lnTo>
                <a:lnTo>
                  <a:pt x="197" y="8"/>
                </a:lnTo>
                <a:lnTo>
                  <a:pt x="6345" y="8"/>
                </a:lnTo>
                <a:lnTo>
                  <a:pt x="6345" y="256"/>
                </a:lnTo>
                <a:lnTo>
                  <a:pt x="6034" y="257"/>
                </a:lnTo>
                <a:lnTo>
                  <a:pt x="6034" y="176"/>
                </a:lnTo>
                <a:lnTo>
                  <a:pt x="6538" y="176"/>
                </a:lnTo>
                <a:lnTo>
                  <a:pt x="6538" y="574"/>
                </a:lnTo>
                <a:lnTo>
                  <a:pt x="6034" y="584"/>
                </a:lnTo>
                <a:lnTo>
                  <a:pt x="6034" y="491"/>
                </a:lnTo>
                <a:lnTo>
                  <a:pt x="6034" y="334"/>
                </a:lnTo>
                <a:lnTo>
                  <a:pt x="6351" y="334"/>
                </a:lnTo>
                <a:lnTo>
                  <a:pt x="6351" y="810"/>
                </a:lnTo>
                <a:lnTo>
                  <a:pt x="6313" y="3205"/>
                </a:lnTo>
                <a:lnTo>
                  <a:pt x="6313" y="3682"/>
                </a:lnTo>
                <a:lnTo>
                  <a:pt x="5996" y="3682"/>
                </a:lnTo>
                <a:lnTo>
                  <a:pt x="5996" y="3525"/>
                </a:lnTo>
                <a:lnTo>
                  <a:pt x="5996" y="3432"/>
                </a:lnTo>
                <a:lnTo>
                  <a:pt x="6501" y="3442"/>
                </a:lnTo>
                <a:lnTo>
                  <a:pt x="6501" y="3840"/>
                </a:lnTo>
                <a:lnTo>
                  <a:pt x="5996" y="3840"/>
                </a:lnTo>
                <a:lnTo>
                  <a:pt x="5996" y="3759"/>
                </a:lnTo>
                <a:lnTo>
                  <a:pt x="6308" y="3760"/>
                </a:lnTo>
                <a:lnTo>
                  <a:pt x="6308" y="4008"/>
                </a:lnTo>
                <a:lnTo>
                  <a:pt x="238" y="3998"/>
                </a:lnTo>
                <a:lnTo>
                  <a:pt x="238" y="3750"/>
                </a:lnTo>
                <a:lnTo>
                  <a:pt x="550" y="3749"/>
                </a:lnTo>
                <a:lnTo>
                  <a:pt x="550" y="3829"/>
                </a:lnTo>
                <a:lnTo>
                  <a:pt x="46" y="3829"/>
                </a:lnTo>
                <a:lnTo>
                  <a:pt x="46" y="3432"/>
                </a:lnTo>
                <a:lnTo>
                  <a:pt x="550" y="3422"/>
                </a:lnTo>
                <a:lnTo>
                  <a:pt x="550" y="3515"/>
                </a:lnTo>
                <a:lnTo>
                  <a:pt x="550" y="3672"/>
                </a:lnTo>
                <a:lnTo>
                  <a:pt x="233" y="3672"/>
                </a:lnTo>
                <a:lnTo>
                  <a:pt x="233" y="3195"/>
                </a:lnTo>
                <a:lnTo>
                  <a:pt x="196" y="810"/>
                </a:lnTo>
                <a:lnTo>
                  <a:pt x="196" y="334"/>
                </a:lnTo>
                <a:lnTo>
                  <a:pt x="513" y="334"/>
                </a:lnTo>
                <a:lnTo>
                  <a:pt x="513" y="491"/>
                </a:lnTo>
                <a:lnTo>
                  <a:pt x="513" y="584"/>
                </a:lnTo>
                <a:lnTo>
                  <a:pt x="9" y="574"/>
                </a:lnTo>
                <a:lnTo>
                  <a:pt x="9" y="176"/>
                </a:lnTo>
                <a:lnTo>
                  <a:pt x="513" y="176"/>
                </a:lnTo>
                <a:lnTo>
                  <a:pt x="513" y="257"/>
                </a:lnTo>
                <a:lnTo>
                  <a:pt x="201" y="256"/>
                </a:lnTo>
                <a:lnTo>
                  <a:pt x="201" y="4"/>
                </a:lnTo>
                <a:lnTo>
                  <a:pt x="197" y="4"/>
                </a:lnTo>
                <a:lnTo>
                  <a:pt x="197" y="8"/>
                </a:lnTo>
                <a:lnTo>
                  <a:pt x="197" y="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B25AE8B1-34CD-4388-93B1-486CAB5DCFD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936" y="1303252"/>
            <a:ext cx="11160128" cy="5186448"/>
          </a:xfrm>
          <a:prstGeom prst="rect">
            <a:avLst/>
          </a:prstGeom>
        </p:spPr>
      </p:pic>
      <p:sp>
        <p:nvSpPr>
          <p:cNvPr id="7" name="PA_文本框 8">
            <a:extLst>
              <a:ext uri="{FF2B5EF4-FFF2-40B4-BE49-F238E27FC236}">
                <a16:creationId xmlns="" xmlns:a16="http://schemas.microsoft.com/office/drawing/2014/main" id="{8CAD9892-506D-48BD-B5D1-F29B593DB9F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044391" y="6347282"/>
            <a:ext cx="4101618" cy="142418"/>
          </a:xfrm>
          <a:custGeom>
            <a:avLst/>
            <a:gdLst/>
            <a:ahLst/>
            <a:cxnLst/>
            <a:rect l="l" t="t" r="r" b="b"/>
            <a:pathLst>
              <a:path w="4101618" h="142418">
                <a:moveTo>
                  <a:pt x="776783" y="96698"/>
                </a:moveTo>
                <a:lnTo>
                  <a:pt x="802844" y="96698"/>
                </a:lnTo>
                <a:lnTo>
                  <a:pt x="802844" y="116357"/>
                </a:lnTo>
                <a:lnTo>
                  <a:pt x="876682" y="141046"/>
                </a:lnTo>
                <a:lnTo>
                  <a:pt x="836676" y="141046"/>
                </a:lnTo>
                <a:lnTo>
                  <a:pt x="787756" y="124816"/>
                </a:lnTo>
                <a:lnTo>
                  <a:pt x="738836" y="141275"/>
                </a:lnTo>
                <a:lnTo>
                  <a:pt x="696545" y="141275"/>
                </a:lnTo>
                <a:lnTo>
                  <a:pt x="776783" y="114986"/>
                </a:lnTo>
                <a:close/>
                <a:moveTo>
                  <a:pt x="1986458" y="95783"/>
                </a:moveTo>
                <a:lnTo>
                  <a:pt x="2017319" y="95783"/>
                </a:lnTo>
                <a:lnTo>
                  <a:pt x="2033093" y="141732"/>
                </a:lnTo>
                <a:lnTo>
                  <a:pt x="2003146" y="141732"/>
                </a:lnTo>
                <a:close/>
                <a:moveTo>
                  <a:pt x="1917650" y="95783"/>
                </a:moveTo>
                <a:lnTo>
                  <a:pt x="1948510" y="95783"/>
                </a:lnTo>
                <a:lnTo>
                  <a:pt x="1931823" y="141732"/>
                </a:lnTo>
                <a:lnTo>
                  <a:pt x="1901648" y="141732"/>
                </a:lnTo>
                <a:close/>
                <a:moveTo>
                  <a:pt x="849021" y="79553"/>
                </a:moveTo>
                <a:lnTo>
                  <a:pt x="875081" y="79553"/>
                </a:lnTo>
                <a:lnTo>
                  <a:pt x="875081" y="123901"/>
                </a:lnTo>
                <a:lnTo>
                  <a:pt x="849021" y="123901"/>
                </a:lnTo>
                <a:close/>
                <a:moveTo>
                  <a:pt x="2780538" y="73838"/>
                </a:moveTo>
                <a:lnTo>
                  <a:pt x="2807056" y="73838"/>
                </a:lnTo>
                <a:lnTo>
                  <a:pt x="2788996" y="141961"/>
                </a:lnTo>
                <a:lnTo>
                  <a:pt x="2762479" y="141961"/>
                </a:lnTo>
                <a:close/>
                <a:moveTo>
                  <a:pt x="2868549" y="72695"/>
                </a:moveTo>
                <a:lnTo>
                  <a:pt x="2893924" y="72695"/>
                </a:lnTo>
                <a:lnTo>
                  <a:pt x="2893924" y="141503"/>
                </a:lnTo>
                <a:lnTo>
                  <a:pt x="2868549" y="141503"/>
                </a:lnTo>
                <a:close/>
                <a:moveTo>
                  <a:pt x="2819858" y="72695"/>
                </a:moveTo>
                <a:lnTo>
                  <a:pt x="2845232" y="72695"/>
                </a:lnTo>
                <a:lnTo>
                  <a:pt x="2845232" y="102184"/>
                </a:lnTo>
                <a:lnTo>
                  <a:pt x="2832888" y="141961"/>
                </a:lnTo>
                <a:lnTo>
                  <a:pt x="2807742" y="141961"/>
                </a:lnTo>
                <a:lnTo>
                  <a:pt x="2819858" y="102184"/>
                </a:lnTo>
                <a:close/>
                <a:moveTo>
                  <a:pt x="2914727" y="72466"/>
                </a:moveTo>
                <a:lnTo>
                  <a:pt x="2940101" y="72466"/>
                </a:lnTo>
                <a:lnTo>
                  <a:pt x="2940101" y="130759"/>
                </a:lnTo>
                <a:lnTo>
                  <a:pt x="2959761" y="130759"/>
                </a:lnTo>
                <a:lnTo>
                  <a:pt x="2953817" y="141732"/>
                </a:lnTo>
                <a:lnTo>
                  <a:pt x="2914727" y="141732"/>
                </a:lnTo>
                <a:close/>
                <a:moveTo>
                  <a:pt x="1326033" y="71552"/>
                </a:moveTo>
                <a:lnTo>
                  <a:pt x="1319175" y="79553"/>
                </a:lnTo>
                <a:lnTo>
                  <a:pt x="1280999" y="79553"/>
                </a:lnTo>
                <a:lnTo>
                  <a:pt x="1280999" y="131674"/>
                </a:lnTo>
                <a:lnTo>
                  <a:pt x="1326033" y="131674"/>
                </a:lnTo>
                <a:close/>
                <a:moveTo>
                  <a:pt x="1221791" y="71377"/>
                </a:moveTo>
                <a:lnTo>
                  <a:pt x="1214933" y="79553"/>
                </a:lnTo>
                <a:lnTo>
                  <a:pt x="1177671" y="79553"/>
                </a:lnTo>
                <a:lnTo>
                  <a:pt x="1177671" y="131674"/>
                </a:lnTo>
                <a:lnTo>
                  <a:pt x="1221791" y="131674"/>
                </a:lnTo>
                <a:close/>
                <a:moveTo>
                  <a:pt x="2380793" y="69037"/>
                </a:moveTo>
                <a:lnTo>
                  <a:pt x="2423313" y="69037"/>
                </a:lnTo>
                <a:lnTo>
                  <a:pt x="2342845" y="139217"/>
                </a:lnTo>
                <a:lnTo>
                  <a:pt x="2300097" y="139217"/>
                </a:lnTo>
                <a:close/>
                <a:moveTo>
                  <a:pt x="1255395" y="68809"/>
                </a:moveTo>
                <a:lnTo>
                  <a:pt x="1351636" y="68809"/>
                </a:lnTo>
                <a:lnTo>
                  <a:pt x="1351636" y="141503"/>
                </a:lnTo>
                <a:lnTo>
                  <a:pt x="1255395" y="141503"/>
                </a:lnTo>
                <a:close/>
                <a:moveTo>
                  <a:pt x="1151154" y="68809"/>
                </a:moveTo>
                <a:lnTo>
                  <a:pt x="1247394" y="68809"/>
                </a:lnTo>
                <a:lnTo>
                  <a:pt x="1247394" y="141503"/>
                </a:lnTo>
                <a:lnTo>
                  <a:pt x="1151154" y="141503"/>
                </a:lnTo>
                <a:close/>
                <a:moveTo>
                  <a:pt x="3727857" y="65151"/>
                </a:moveTo>
                <a:lnTo>
                  <a:pt x="3754375" y="65151"/>
                </a:lnTo>
                <a:lnTo>
                  <a:pt x="3747517" y="82067"/>
                </a:lnTo>
                <a:lnTo>
                  <a:pt x="3793237" y="82067"/>
                </a:lnTo>
                <a:lnTo>
                  <a:pt x="3787064" y="93497"/>
                </a:lnTo>
                <a:lnTo>
                  <a:pt x="3756889" y="93497"/>
                </a:lnTo>
                <a:lnTo>
                  <a:pt x="3756889" y="114529"/>
                </a:lnTo>
                <a:lnTo>
                  <a:pt x="3793237" y="114529"/>
                </a:lnTo>
                <a:lnTo>
                  <a:pt x="3793237" y="82067"/>
                </a:lnTo>
                <a:lnTo>
                  <a:pt x="3803295" y="82067"/>
                </a:lnTo>
                <a:lnTo>
                  <a:pt x="3796666" y="65151"/>
                </a:lnTo>
                <a:lnTo>
                  <a:pt x="3822955" y="65151"/>
                </a:lnTo>
                <a:lnTo>
                  <a:pt x="3834156" y="94412"/>
                </a:lnTo>
                <a:lnTo>
                  <a:pt x="3817697" y="94412"/>
                </a:lnTo>
                <a:lnTo>
                  <a:pt x="3817697" y="125273"/>
                </a:lnTo>
                <a:lnTo>
                  <a:pt x="3731972" y="125273"/>
                </a:lnTo>
                <a:lnTo>
                  <a:pt x="3731972" y="94412"/>
                </a:lnTo>
                <a:lnTo>
                  <a:pt x="3716655" y="94412"/>
                </a:lnTo>
                <a:close/>
                <a:moveTo>
                  <a:pt x="2547138" y="64008"/>
                </a:moveTo>
                <a:lnTo>
                  <a:pt x="2586685" y="64008"/>
                </a:lnTo>
                <a:lnTo>
                  <a:pt x="2631034" y="89611"/>
                </a:lnTo>
                <a:lnTo>
                  <a:pt x="2673325" y="64008"/>
                </a:lnTo>
                <a:lnTo>
                  <a:pt x="2713101" y="64008"/>
                </a:lnTo>
                <a:lnTo>
                  <a:pt x="2651151" y="101270"/>
                </a:lnTo>
                <a:lnTo>
                  <a:pt x="2720874" y="141503"/>
                </a:lnTo>
                <a:lnTo>
                  <a:pt x="2681097" y="141503"/>
                </a:lnTo>
                <a:lnTo>
                  <a:pt x="2631720" y="112928"/>
                </a:lnTo>
                <a:lnTo>
                  <a:pt x="2584171" y="141503"/>
                </a:lnTo>
                <a:lnTo>
                  <a:pt x="2544394" y="141503"/>
                </a:lnTo>
                <a:lnTo>
                  <a:pt x="2611374" y="101270"/>
                </a:lnTo>
                <a:close/>
                <a:moveTo>
                  <a:pt x="3047772" y="57607"/>
                </a:moveTo>
                <a:lnTo>
                  <a:pt x="3093492" y="57607"/>
                </a:lnTo>
                <a:lnTo>
                  <a:pt x="3093492" y="90297"/>
                </a:lnTo>
                <a:lnTo>
                  <a:pt x="3069489" y="118186"/>
                </a:lnTo>
                <a:lnTo>
                  <a:pt x="3053715" y="118186"/>
                </a:lnTo>
                <a:lnTo>
                  <a:pt x="3076118" y="91897"/>
                </a:lnTo>
                <a:lnTo>
                  <a:pt x="3047772" y="91897"/>
                </a:lnTo>
                <a:close/>
                <a:moveTo>
                  <a:pt x="1438047" y="57607"/>
                </a:moveTo>
                <a:lnTo>
                  <a:pt x="1483767" y="57607"/>
                </a:lnTo>
                <a:lnTo>
                  <a:pt x="1483767" y="90297"/>
                </a:lnTo>
                <a:lnTo>
                  <a:pt x="1459764" y="118186"/>
                </a:lnTo>
                <a:lnTo>
                  <a:pt x="1443990" y="118186"/>
                </a:lnTo>
                <a:lnTo>
                  <a:pt x="1466393" y="91897"/>
                </a:lnTo>
                <a:lnTo>
                  <a:pt x="1438047" y="91897"/>
                </a:lnTo>
                <a:close/>
                <a:moveTo>
                  <a:pt x="2108073" y="51435"/>
                </a:moveTo>
                <a:lnTo>
                  <a:pt x="2223745" y="51435"/>
                </a:lnTo>
                <a:lnTo>
                  <a:pt x="2223745" y="62865"/>
                </a:lnTo>
                <a:lnTo>
                  <a:pt x="2187398" y="90068"/>
                </a:lnTo>
                <a:lnTo>
                  <a:pt x="2257806" y="90068"/>
                </a:lnTo>
                <a:lnTo>
                  <a:pt x="2251863" y="100813"/>
                </a:lnTo>
                <a:lnTo>
                  <a:pt x="2184654" y="100813"/>
                </a:lnTo>
                <a:lnTo>
                  <a:pt x="2184654" y="141503"/>
                </a:lnTo>
                <a:lnTo>
                  <a:pt x="2142363" y="141503"/>
                </a:lnTo>
                <a:lnTo>
                  <a:pt x="2136648" y="131216"/>
                </a:lnTo>
                <a:lnTo>
                  <a:pt x="2156765" y="131216"/>
                </a:lnTo>
                <a:lnTo>
                  <a:pt x="2156765" y="100813"/>
                </a:lnTo>
                <a:lnTo>
                  <a:pt x="2077441" y="100813"/>
                </a:lnTo>
                <a:lnTo>
                  <a:pt x="2077441" y="90068"/>
                </a:lnTo>
                <a:lnTo>
                  <a:pt x="2156536" y="90068"/>
                </a:lnTo>
                <a:lnTo>
                  <a:pt x="2156765" y="89840"/>
                </a:lnTo>
                <a:lnTo>
                  <a:pt x="2156765" y="89383"/>
                </a:lnTo>
                <a:lnTo>
                  <a:pt x="2157222" y="89383"/>
                </a:lnTo>
                <a:lnTo>
                  <a:pt x="2191741" y="61722"/>
                </a:lnTo>
                <a:lnTo>
                  <a:pt x="2108073" y="61722"/>
                </a:lnTo>
                <a:close/>
                <a:moveTo>
                  <a:pt x="4020694" y="51206"/>
                </a:moveTo>
                <a:lnTo>
                  <a:pt x="4020694" y="79781"/>
                </a:lnTo>
                <a:lnTo>
                  <a:pt x="4076015" y="79781"/>
                </a:lnTo>
                <a:lnTo>
                  <a:pt x="4076015" y="51206"/>
                </a:lnTo>
                <a:close/>
                <a:moveTo>
                  <a:pt x="3940227" y="51206"/>
                </a:moveTo>
                <a:lnTo>
                  <a:pt x="3940227" y="79781"/>
                </a:lnTo>
                <a:lnTo>
                  <a:pt x="3995090" y="79781"/>
                </a:lnTo>
                <a:lnTo>
                  <a:pt x="3995090" y="51206"/>
                </a:lnTo>
                <a:close/>
                <a:moveTo>
                  <a:pt x="3834613" y="50063"/>
                </a:moveTo>
                <a:lnTo>
                  <a:pt x="3861588" y="50063"/>
                </a:lnTo>
                <a:lnTo>
                  <a:pt x="3861588" y="141503"/>
                </a:lnTo>
                <a:lnTo>
                  <a:pt x="3824098" y="141503"/>
                </a:lnTo>
                <a:lnTo>
                  <a:pt x="3818611" y="131216"/>
                </a:lnTo>
                <a:lnTo>
                  <a:pt x="3834613" y="131216"/>
                </a:lnTo>
                <a:close/>
                <a:moveTo>
                  <a:pt x="492633" y="45720"/>
                </a:moveTo>
                <a:lnTo>
                  <a:pt x="492633" y="88925"/>
                </a:lnTo>
                <a:lnTo>
                  <a:pt x="539268" y="88925"/>
                </a:lnTo>
                <a:lnTo>
                  <a:pt x="539268" y="45720"/>
                </a:lnTo>
                <a:close/>
                <a:moveTo>
                  <a:pt x="85040" y="45263"/>
                </a:moveTo>
                <a:lnTo>
                  <a:pt x="113843" y="45263"/>
                </a:lnTo>
                <a:lnTo>
                  <a:pt x="113843" y="141503"/>
                </a:lnTo>
                <a:lnTo>
                  <a:pt x="85040" y="141503"/>
                </a:lnTo>
                <a:close/>
                <a:moveTo>
                  <a:pt x="3339008" y="43663"/>
                </a:moveTo>
                <a:lnTo>
                  <a:pt x="3368955" y="43663"/>
                </a:lnTo>
                <a:lnTo>
                  <a:pt x="3413532" y="111100"/>
                </a:lnTo>
                <a:lnTo>
                  <a:pt x="3383585" y="111100"/>
                </a:lnTo>
                <a:close/>
                <a:moveTo>
                  <a:pt x="767639" y="38405"/>
                </a:moveTo>
                <a:lnTo>
                  <a:pt x="767639" y="49606"/>
                </a:lnTo>
                <a:lnTo>
                  <a:pt x="801701" y="49606"/>
                </a:lnTo>
                <a:lnTo>
                  <a:pt x="801701" y="38405"/>
                </a:lnTo>
                <a:close/>
                <a:moveTo>
                  <a:pt x="725577" y="38405"/>
                </a:moveTo>
                <a:lnTo>
                  <a:pt x="723062" y="49606"/>
                </a:lnTo>
                <a:lnTo>
                  <a:pt x="741579" y="49606"/>
                </a:lnTo>
                <a:lnTo>
                  <a:pt x="741579" y="38405"/>
                </a:lnTo>
                <a:close/>
                <a:moveTo>
                  <a:pt x="1947368" y="30632"/>
                </a:moveTo>
                <a:lnTo>
                  <a:pt x="1947368" y="74752"/>
                </a:lnTo>
                <a:lnTo>
                  <a:pt x="1986458" y="74752"/>
                </a:lnTo>
                <a:lnTo>
                  <a:pt x="1986458" y="30632"/>
                </a:lnTo>
                <a:close/>
                <a:moveTo>
                  <a:pt x="3541091" y="30175"/>
                </a:moveTo>
                <a:lnTo>
                  <a:pt x="3535833" y="39548"/>
                </a:lnTo>
                <a:lnTo>
                  <a:pt x="3494913" y="39548"/>
                </a:lnTo>
                <a:lnTo>
                  <a:pt x="3494913" y="107671"/>
                </a:lnTo>
                <a:lnTo>
                  <a:pt x="3541091" y="107671"/>
                </a:lnTo>
                <a:close/>
                <a:moveTo>
                  <a:pt x="3714598" y="29947"/>
                </a:moveTo>
                <a:lnTo>
                  <a:pt x="3742716" y="29947"/>
                </a:lnTo>
                <a:lnTo>
                  <a:pt x="3753689" y="50063"/>
                </a:lnTo>
                <a:lnTo>
                  <a:pt x="3797123" y="50063"/>
                </a:lnTo>
                <a:lnTo>
                  <a:pt x="3808324" y="29947"/>
                </a:lnTo>
                <a:lnTo>
                  <a:pt x="3836442" y="29947"/>
                </a:lnTo>
                <a:lnTo>
                  <a:pt x="3825469" y="50063"/>
                </a:lnTo>
                <a:lnTo>
                  <a:pt x="3834385" y="50063"/>
                </a:lnTo>
                <a:lnTo>
                  <a:pt x="3828441" y="60350"/>
                </a:lnTo>
                <a:lnTo>
                  <a:pt x="3715512" y="60350"/>
                </a:lnTo>
                <a:lnTo>
                  <a:pt x="3715512" y="142418"/>
                </a:lnTo>
                <a:lnTo>
                  <a:pt x="3689452" y="142418"/>
                </a:lnTo>
                <a:lnTo>
                  <a:pt x="3689452" y="50063"/>
                </a:lnTo>
                <a:lnTo>
                  <a:pt x="3725342" y="50063"/>
                </a:lnTo>
                <a:close/>
                <a:moveTo>
                  <a:pt x="3468853" y="29718"/>
                </a:moveTo>
                <a:lnTo>
                  <a:pt x="3567151" y="29718"/>
                </a:lnTo>
                <a:lnTo>
                  <a:pt x="3567151" y="117500"/>
                </a:lnTo>
                <a:lnTo>
                  <a:pt x="3468853" y="117500"/>
                </a:lnTo>
                <a:close/>
                <a:moveTo>
                  <a:pt x="2327758" y="25146"/>
                </a:moveTo>
                <a:lnTo>
                  <a:pt x="2367077" y="25146"/>
                </a:lnTo>
                <a:lnTo>
                  <a:pt x="2402510" y="58750"/>
                </a:lnTo>
                <a:lnTo>
                  <a:pt x="2363191" y="58750"/>
                </a:lnTo>
                <a:close/>
                <a:moveTo>
                  <a:pt x="2679497" y="24460"/>
                </a:moveTo>
                <a:lnTo>
                  <a:pt x="2707158" y="24460"/>
                </a:lnTo>
                <a:lnTo>
                  <a:pt x="2730932" y="57379"/>
                </a:lnTo>
                <a:lnTo>
                  <a:pt x="2703271" y="57379"/>
                </a:lnTo>
                <a:close/>
                <a:moveTo>
                  <a:pt x="2556968" y="24460"/>
                </a:moveTo>
                <a:lnTo>
                  <a:pt x="2584628" y="24460"/>
                </a:lnTo>
                <a:lnTo>
                  <a:pt x="2560854" y="57379"/>
                </a:lnTo>
                <a:lnTo>
                  <a:pt x="2533193" y="57379"/>
                </a:lnTo>
                <a:close/>
                <a:moveTo>
                  <a:pt x="827761" y="16688"/>
                </a:moveTo>
                <a:lnTo>
                  <a:pt x="827761" y="28118"/>
                </a:lnTo>
                <a:lnTo>
                  <a:pt x="849478" y="28118"/>
                </a:lnTo>
                <a:lnTo>
                  <a:pt x="849478" y="16688"/>
                </a:lnTo>
                <a:close/>
                <a:moveTo>
                  <a:pt x="767639" y="16688"/>
                </a:moveTo>
                <a:lnTo>
                  <a:pt x="767639" y="28118"/>
                </a:lnTo>
                <a:lnTo>
                  <a:pt x="801701" y="28118"/>
                </a:lnTo>
                <a:lnTo>
                  <a:pt x="801701" y="16688"/>
                </a:lnTo>
                <a:close/>
                <a:moveTo>
                  <a:pt x="3940227" y="11659"/>
                </a:moveTo>
                <a:lnTo>
                  <a:pt x="3940227" y="40462"/>
                </a:lnTo>
                <a:lnTo>
                  <a:pt x="3995090" y="40462"/>
                </a:lnTo>
                <a:lnTo>
                  <a:pt x="3995090" y="11659"/>
                </a:lnTo>
                <a:close/>
                <a:moveTo>
                  <a:pt x="1294029" y="3658"/>
                </a:moveTo>
                <a:lnTo>
                  <a:pt x="1287628" y="10744"/>
                </a:lnTo>
                <a:lnTo>
                  <a:pt x="1208761" y="10744"/>
                </a:lnTo>
                <a:lnTo>
                  <a:pt x="1208761" y="53035"/>
                </a:lnTo>
                <a:lnTo>
                  <a:pt x="1294029" y="53035"/>
                </a:lnTo>
                <a:close/>
                <a:moveTo>
                  <a:pt x="1921307" y="3429"/>
                </a:moveTo>
                <a:lnTo>
                  <a:pt x="1947368" y="3429"/>
                </a:lnTo>
                <a:lnTo>
                  <a:pt x="1947368" y="19888"/>
                </a:lnTo>
                <a:lnTo>
                  <a:pt x="1986458" y="19888"/>
                </a:lnTo>
                <a:lnTo>
                  <a:pt x="1986458" y="3429"/>
                </a:lnTo>
                <a:lnTo>
                  <a:pt x="2012519" y="3429"/>
                </a:lnTo>
                <a:lnTo>
                  <a:pt x="2012519" y="19888"/>
                </a:lnTo>
                <a:lnTo>
                  <a:pt x="2029892" y="19888"/>
                </a:lnTo>
                <a:lnTo>
                  <a:pt x="2023949" y="30632"/>
                </a:lnTo>
                <a:lnTo>
                  <a:pt x="2012519" y="30632"/>
                </a:lnTo>
                <a:lnTo>
                  <a:pt x="2012519" y="74752"/>
                </a:lnTo>
                <a:lnTo>
                  <a:pt x="2036750" y="74752"/>
                </a:lnTo>
                <a:lnTo>
                  <a:pt x="2030807" y="85496"/>
                </a:lnTo>
                <a:lnTo>
                  <a:pt x="1895933" y="85496"/>
                </a:lnTo>
                <a:lnTo>
                  <a:pt x="1895933" y="74752"/>
                </a:lnTo>
                <a:lnTo>
                  <a:pt x="1921307" y="74752"/>
                </a:lnTo>
                <a:lnTo>
                  <a:pt x="1921307" y="30632"/>
                </a:lnTo>
                <a:lnTo>
                  <a:pt x="1902791" y="30632"/>
                </a:lnTo>
                <a:lnTo>
                  <a:pt x="1902791" y="19888"/>
                </a:lnTo>
                <a:lnTo>
                  <a:pt x="1921307" y="19888"/>
                </a:lnTo>
                <a:close/>
                <a:moveTo>
                  <a:pt x="491262" y="3429"/>
                </a:moveTo>
                <a:lnTo>
                  <a:pt x="519380" y="3429"/>
                </a:lnTo>
                <a:lnTo>
                  <a:pt x="514579" y="8458"/>
                </a:lnTo>
                <a:lnTo>
                  <a:pt x="636194" y="8458"/>
                </a:lnTo>
                <a:lnTo>
                  <a:pt x="605790" y="34976"/>
                </a:lnTo>
                <a:lnTo>
                  <a:pt x="614020" y="34976"/>
                </a:lnTo>
                <a:lnTo>
                  <a:pt x="608076" y="45720"/>
                </a:lnTo>
                <a:lnTo>
                  <a:pt x="565328" y="45720"/>
                </a:lnTo>
                <a:lnTo>
                  <a:pt x="565328" y="88925"/>
                </a:lnTo>
                <a:lnTo>
                  <a:pt x="614020" y="88925"/>
                </a:lnTo>
                <a:lnTo>
                  <a:pt x="614020" y="34976"/>
                </a:lnTo>
                <a:lnTo>
                  <a:pt x="640080" y="34976"/>
                </a:lnTo>
                <a:lnTo>
                  <a:pt x="640080" y="98755"/>
                </a:lnTo>
                <a:lnTo>
                  <a:pt x="592074" y="98755"/>
                </a:lnTo>
                <a:lnTo>
                  <a:pt x="592074" y="128473"/>
                </a:lnTo>
                <a:lnTo>
                  <a:pt x="645795" y="128473"/>
                </a:lnTo>
                <a:lnTo>
                  <a:pt x="639623" y="139217"/>
                </a:lnTo>
                <a:lnTo>
                  <a:pt x="566014" y="139217"/>
                </a:lnTo>
                <a:lnTo>
                  <a:pt x="566014" y="98755"/>
                </a:lnTo>
                <a:lnTo>
                  <a:pt x="555727" y="98755"/>
                </a:lnTo>
                <a:lnTo>
                  <a:pt x="501777" y="139217"/>
                </a:lnTo>
                <a:lnTo>
                  <a:pt x="467488" y="139217"/>
                </a:lnTo>
                <a:lnTo>
                  <a:pt x="521894" y="98755"/>
                </a:lnTo>
                <a:lnTo>
                  <a:pt x="466573" y="98755"/>
                </a:lnTo>
                <a:lnTo>
                  <a:pt x="466573" y="34976"/>
                </a:lnTo>
                <a:lnTo>
                  <a:pt x="577215" y="34976"/>
                </a:lnTo>
                <a:lnTo>
                  <a:pt x="595503" y="19202"/>
                </a:lnTo>
                <a:lnTo>
                  <a:pt x="504749" y="19202"/>
                </a:lnTo>
                <a:lnTo>
                  <a:pt x="499949" y="24232"/>
                </a:lnTo>
                <a:lnTo>
                  <a:pt x="471602" y="24232"/>
                </a:lnTo>
                <a:close/>
                <a:moveTo>
                  <a:pt x="2295297" y="3200"/>
                </a:moveTo>
                <a:lnTo>
                  <a:pt x="2493493" y="3200"/>
                </a:lnTo>
                <a:lnTo>
                  <a:pt x="2493493" y="139217"/>
                </a:lnTo>
                <a:lnTo>
                  <a:pt x="2426742" y="139217"/>
                </a:lnTo>
                <a:lnTo>
                  <a:pt x="2420798" y="128473"/>
                </a:lnTo>
                <a:lnTo>
                  <a:pt x="2467433" y="128473"/>
                </a:lnTo>
                <a:lnTo>
                  <a:pt x="2467433" y="13945"/>
                </a:lnTo>
                <a:lnTo>
                  <a:pt x="2295297" y="13945"/>
                </a:lnTo>
                <a:close/>
                <a:moveTo>
                  <a:pt x="952958" y="2972"/>
                </a:moveTo>
                <a:lnTo>
                  <a:pt x="981075" y="2972"/>
                </a:lnTo>
                <a:lnTo>
                  <a:pt x="963016" y="39548"/>
                </a:lnTo>
                <a:lnTo>
                  <a:pt x="976275" y="39548"/>
                </a:lnTo>
                <a:lnTo>
                  <a:pt x="976275" y="139675"/>
                </a:lnTo>
                <a:lnTo>
                  <a:pt x="946557" y="139675"/>
                </a:lnTo>
                <a:lnTo>
                  <a:pt x="946557" y="52578"/>
                </a:lnTo>
                <a:lnTo>
                  <a:pt x="926440" y="52578"/>
                </a:lnTo>
                <a:close/>
                <a:moveTo>
                  <a:pt x="1010336" y="2286"/>
                </a:moveTo>
                <a:lnTo>
                  <a:pt x="1043026" y="2286"/>
                </a:lnTo>
                <a:lnTo>
                  <a:pt x="1035025" y="18059"/>
                </a:lnTo>
                <a:lnTo>
                  <a:pt x="1119378" y="18059"/>
                </a:lnTo>
                <a:lnTo>
                  <a:pt x="1113206" y="28804"/>
                </a:lnTo>
                <a:lnTo>
                  <a:pt x="1051713" y="28804"/>
                </a:lnTo>
                <a:lnTo>
                  <a:pt x="1051713" y="54178"/>
                </a:lnTo>
                <a:lnTo>
                  <a:pt x="1114578" y="54178"/>
                </a:lnTo>
                <a:lnTo>
                  <a:pt x="1108634" y="64922"/>
                </a:lnTo>
                <a:lnTo>
                  <a:pt x="1051713" y="64922"/>
                </a:lnTo>
                <a:lnTo>
                  <a:pt x="1051713" y="94183"/>
                </a:lnTo>
                <a:lnTo>
                  <a:pt x="1114349" y="94183"/>
                </a:lnTo>
                <a:lnTo>
                  <a:pt x="1108406" y="104927"/>
                </a:lnTo>
                <a:lnTo>
                  <a:pt x="1051713" y="104927"/>
                </a:lnTo>
                <a:lnTo>
                  <a:pt x="1051713" y="140360"/>
                </a:lnTo>
                <a:lnTo>
                  <a:pt x="1021537" y="140360"/>
                </a:lnTo>
                <a:lnTo>
                  <a:pt x="1021537" y="45263"/>
                </a:lnTo>
                <a:lnTo>
                  <a:pt x="1013994" y="60222"/>
                </a:lnTo>
                <a:lnTo>
                  <a:pt x="981075" y="60222"/>
                </a:lnTo>
                <a:close/>
                <a:moveTo>
                  <a:pt x="1674876" y="1372"/>
                </a:moveTo>
                <a:lnTo>
                  <a:pt x="1794663" y="1372"/>
                </a:lnTo>
                <a:lnTo>
                  <a:pt x="1794663" y="56464"/>
                </a:lnTo>
                <a:lnTo>
                  <a:pt x="1756258" y="90297"/>
                </a:lnTo>
                <a:lnTo>
                  <a:pt x="1807464" y="141275"/>
                </a:lnTo>
                <a:lnTo>
                  <a:pt x="1772489" y="141275"/>
                </a:lnTo>
                <a:lnTo>
                  <a:pt x="1737741" y="106756"/>
                </a:lnTo>
                <a:lnTo>
                  <a:pt x="1699108" y="140589"/>
                </a:lnTo>
                <a:lnTo>
                  <a:pt x="1662075" y="140589"/>
                </a:lnTo>
                <a:lnTo>
                  <a:pt x="1719682" y="88925"/>
                </a:lnTo>
                <a:lnTo>
                  <a:pt x="1674876" y="44577"/>
                </a:lnTo>
                <a:lnTo>
                  <a:pt x="1710081" y="44577"/>
                </a:lnTo>
                <a:lnTo>
                  <a:pt x="1737970" y="72238"/>
                </a:lnTo>
                <a:lnTo>
                  <a:pt x="1767459" y="45720"/>
                </a:lnTo>
                <a:lnTo>
                  <a:pt x="1767459" y="2515"/>
                </a:lnTo>
                <a:lnTo>
                  <a:pt x="1762202" y="12116"/>
                </a:lnTo>
                <a:lnTo>
                  <a:pt x="1674876" y="12116"/>
                </a:lnTo>
                <a:close/>
                <a:moveTo>
                  <a:pt x="3453537" y="1143"/>
                </a:moveTo>
                <a:lnTo>
                  <a:pt x="3640303" y="1143"/>
                </a:lnTo>
                <a:lnTo>
                  <a:pt x="3634588" y="12344"/>
                </a:lnTo>
                <a:lnTo>
                  <a:pt x="3618586" y="12344"/>
                </a:lnTo>
                <a:lnTo>
                  <a:pt x="3618586" y="141503"/>
                </a:lnTo>
                <a:lnTo>
                  <a:pt x="3568294" y="141503"/>
                </a:lnTo>
                <a:lnTo>
                  <a:pt x="3562579" y="129845"/>
                </a:lnTo>
                <a:lnTo>
                  <a:pt x="3590697" y="129845"/>
                </a:lnTo>
                <a:lnTo>
                  <a:pt x="3590697" y="12344"/>
                </a:lnTo>
                <a:lnTo>
                  <a:pt x="3453537" y="12344"/>
                </a:lnTo>
                <a:close/>
                <a:moveTo>
                  <a:pt x="3223108" y="1143"/>
                </a:moveTo>
                <a:lnTo>
                  <a:pt x="3410788" y="1143"/>
                </a:lnTo>
                <a:lnTo>
                  <a:pt x="3405073" y="11887"/>
                </a:lnTo>
                <a:lnTo>
                  <a:pt x="3317291" y="11887"/>
                </a:lnTo>
                <a:lnTo>
                  <a:pt x="3304489" y="32918"/>
                </a:lnTo>
                <a:lnTo>
                  <a:pt x="3330550" y="32918"/>
                </a:lnTo>
                <a:lnTo>
                  <a:pt x="3330550" y="141732"/>
                </a:lnTo>
                <a:lnTo>
                  <a:pt x="3303346" y="141732"/>
                </a:lnTo>
                <a:lnTo>
                  <a:pt x="3303346" y="34519"/>
                </a:lnTo>
                <a:lnTo>
                  <a:pt x="3256941" y="111100"/>
                </a:lnTo>
                <a:lnTo>
                  <a:pt x="3225622" y="111100"/>
                </a:lnTo>
                <a:lnTo>
                  <a:pt x="3285973" y="11887"/>
                </a:lnTo>
                <a:lnTo>
                  <a:pt x="3223108" y="11887"/>
                </a:lnTo>
                <a:close/>
                <a:moveTo>
                  <a:pt x="2762479" y="1143"/>
                </a:moveTo>
                <a:lnTo>
                  <a:pt x="2788996" y="1143"/>
                </a:lnTo>
                <a:lnTo>
                  <a:pt x="2804541" y="32690"/>
                </a:lnTo>
                <a:lnTo>
                  <a:pt x="2789682" y="32690"/>
                </a:lnTo>
                <a:lnTo>
                  <a:pt x="2804541" y="63551"/>
                </a:lnTo>
                <a:lnTo>
                  <a:pt x="2778252" y="63551"/>
                </a:lnTo>
                <a:lnTo>
                  <a:pt x="2762479" y="31547"/>
                </a:lnTo>
                <a:lnTo>
                  <a:pt x="2777338" y="31547"/>
                </a:lnTo>
                <a:close/>
                <a:moveTo>
                  <a:pt x="1639443" y="1143"/>
                </a:moveTo>
                <a:lnTo>
                  <a:pt x="1666647" y="1143"/>
                </a:lnTo>
                <a:lnTo>
                  <a:pt x="1643101" y="58064"/>
                </a:lnTo>
                <a:lnTo>
                  <a:pt x="1653845" y="58064"/>
                </a:lnTo>
                <a:lnTo>
                  <a:pt x="1653845" y="140589"/>
                </a:lnTo>
                <a:lnTo>
                  <a:pt x="1627328" y="140589"/>
                </a:lnTo>
                <a:lnTo>
                  <a:pt x="1627328" y="68809"/>
                </a:lnTo>
                <a:lnTo>
                  <a:pt x="1609725" y="68809"/>
                </a:lnTo>
                <a:close/>
                <a:moveTo>
                  <a:pt x="741579" y="1143"/>
                </a:moveTo>
                <a:lnTo>
                  <a:pt x="767639" y="1143"/>
                </a:lnTo>
                <a:lnTo>
                  <a:pt x="767639" y="6401"/>
                </a:lnTo>
                <a:lnTo>
                  <a:pt x="801701" y="6401"/>
                </a:lnTo>
                <a:lnTo>
                  <a:pt x="801701" y="1143"/>
                </a:lnTo>
                <a:lnTo>
                  <a:pt x="827761" y="1143"/>
                </a:lnTo>
                <a:lnTo>
                  <a:pt x="827761" y="6401"/>
                </a:lnTo>
                <a:lnTo>
                  <a:pt x="875767" y="6401"/>
                </a:lnTo>
                <a:lnTo>
                  <a:pt x="875767" y="38405"/>
                </a:lnTo>
                <a:lnTo>
                  <a:pt x="827761" y="38405"/>
                </a:lnTo>
                <a:lnTo>
                  <a:pt x="827761" y="49606"/>
                </a:lnTo>
                <a:lnTo>
                  <a:pt x="883311" y="49606"/>
                </a:lnTo>
                <a:lnTo>
                  <a:pt x="883311" y="76581"/>
                </a:lnTo>
                <a:lnTo>
                  <a:pt x="844677" y="76581"/>
                </a:lnTo>
                <a:lnTo>
                  <a:pt x="839648" y="66294"/>
                </a:lnTo>
                <a:lnTo>
                  <a:pt x="857250" y="66294"/>
                </a:lnTo>
                <a:lnTo>
                  <a:pt x="857250" y="59893"/>
                </a:lnTo>
                <a:lnTo>
                  <a:pt x="827761" y="59893"/>
                </a:lnTo>
                <a:lnTo>
                  <a:pt x="827761" y="74295"/>
                </a:lnTo>
                <a:lnTo>
                  <a:pt x="801701" y="74295"/>
                </a:lnTo>
                <a:lnTo>
                  <a:pt x="801701" y="59893"/>
                </a:lnTo>
                <a:lnTo>
                  <a:pt x="761467" y="59893"/>
                </a:lnTo>
                <a:lnTo>
                  <a:pt x="728777" y="79553"/>
                </a:lnTo>
                <a:lnTo>
                  <a:pt x="849021" y="79553"/>
                </a:lnTo>
                <a:lnTo>
                  <a:pt x="842849" y="90297"/>
                </a:lnTo>
                <a:lnTo>
                  <a:pt x="734492" y="90297"/>
                </a:lnTo>
                <a:lnTo>
                  <a:pt x="734492" y="127102"/>
                </a:lnTo>
                <a:lnTo>
                  <a:pt x="708432" y="127102"/>
                </a:lnTo>
                <a:lnTo>
                  <a:pt x="708432" y="86182"/>
                </a:lnTo>
                <a:lnTo>
                  <a:pt x="686258" y="86182"/>
                </a:lnTo>
                <a:lnTo>
                  <a:pt x="730606" y="59893"/>
                </a:lnTo>
                <a:lnTo>
                  <a:pt x="694716" y="59893"/>
                </a:lnTo>
                <a:lnTo>
                  <a:pt x="701802" y="28118"/>
                </a:lnTo>
                <a:lnTo>
                  <a:pt x="741579" y="28118"/>
                </a:lnTo>
                <a:lnTo>
                  <a:pt x="741579" y="16688"/>
                </a:lnTo>
                <a:lnTo>
                  <a:pt x="691973" y="16688"/>
                </a:lnTo>
                <a:lnTo>
                  <a:pt x="691973" y="6401"/>
                </a:lnTo>
                <a:lnTo>
                  <a:pt x="741579" y="6401"/>
                </a:lnTo>
                <a:close/>
                <a:moveTo>
                  <a:pt x="3914623" y="914"/>
                </a:moveTo>
                <a:lnTo>
                  <a:pt x="4076015" y="914"/>
                </a:lnTo>
                <a:lnTo>
                  <a:pt x="4070300" y="11659"/>
                </a:lnTo>
                <a:lnTo>
                  <a:pt x="4020694" y="11659"/>
                </a:lnTo>
                <a:lnTo>
                  <a:pt x="4020694" y="40462"/>
                </a:lnTo>
                <a:lnTo>
                  <a:pt x="4076015" y="40462"/>
                </a:lnTo>
                <a:lnTo>
                  <a:pt x="4076015" y="914"/>
                </a:lnTo>
                <a:lnTo>
                  <a:pt x="4101618" y="914"/>
                </a:lnTo>
                <a:lnTo>
                  <a:pt x="4101618" y="141503"/>
                </a:lnTo>
                <a:lnTo>
                  <a:pt x="4052926" y="141503"/>
                </a:lnTo>
                <a:lnTo>
                  <a:pt x="4047440" y="130759"/>
                </a:lnTo>
                <a:lnTo>
                  <a:pt x="4076015" y="130759"/>
                </a:lnTo>
                <a:lnTo>
                  <a:pt x="4076015" y="90526"/>
                </a:lnTo>
                <a:lnTo>
                  <a:pt x="4020694" y="90526"/>
                </a:lnTo>
                <a:lnTo>
                  <a:pt x="4020694" y="141503"/>
                </a:lnTo>
                <a:lnTo>
                  <a:pt x="3995090" y="141503"/>
                </a:lnTo>
                <a:lnTo>
                  <a:pt x="3995090" y="90526"/>
                </a:lnTo>
                <a:lnTo>
                  <a:pt x="3940227" y="90526"/>
                </a:lnTo>
                <a:lnTo>
                  <a:pt x="3940227" y="101498"/>
                </a:lnTo>
                <a:lnTo>
                  <a:pt x="3932225" y="141503"/>
                </a:lnTo>
                <a:lnTo>
                  <a:pt x="3906622" y="141503"/>
                </a:lnTo>
                <a:lnTo>
                  <a:pt x="3914623" y="101498"/>
                </a:lnTo>
                <a:close/>
                <a:moveTo>
                  <a:pt x="2619604" y="914"/>
                </a:moveTo>
                <a:lnTo>
                  <a:pt x="2645664" y="914"/>
                </a:lnTo>
                <a:lnTo>
                  <a:pt x="2645664" y="8001"/>
                </a:lnTo>
                <a:lnTo>
                  <a:pt x="2732989" y="8001"/>
                </a:lnTo>
                <a:lnTo>
                  <a:pt x="2732989" y="8226"/>
                </a:lnTo>
                <a:lnTo>
                  <a:pt x="2727046" y="17831"/>
                </a:lnTo>
                <a:lnTo>
                  <a:pt x="2532279" y="17831"/>
                </a:lnTo>
                <a:lnTo>
                  <a:pt x="2532279" y="8001"/>
                </a:lnTo>
                <a:lnTo>
                  <a:pt x="2619604" y="8001"/>
                </a:lnTo>
                <a:close/>
                <a:moveTo>
                  <a:pt x="2208886" y="914"/>
                </a:moveTo>
                <a:lnTo>
                  <a:pt x="2236546" y="914"/>
                </a:lnTo>
                <a:lnTo>
                  <a:pt x="2223516" y="26060"/>
                </a:lnTo>
                <a:lnTo>
                  <a:pt x="2261007" y="26060"/>
                </a:lnTo>
                <a:lnTo>
                  <a:pt x="2261007" y="48463"/>
                </a:lnTo>
                <a:lnTo>
                  <a:pt x="2235403" y="48463"/>
                </a:lnTo>
                <a:lnTo>
                  <a:pt x="2235403" y="26975"/>
                </a:lnTo>
                <a:lnTo>
                  <a:pt x="2229689" y="36805"/>
                </a:lnTo>
                <a:lnTo>
                  <a:pt x="2096186" y="36805"/>
                </a:lnTo>
                <a:lnTo>
                  <a:pt x="2096186" y="48463"/>
                </a:lnTo>
                <a:lnTo>
                  <a:pt x="2070583" y="48463"/>
                </a:lnTo>
                <a:lnTo>
                  <a:pt x="2070583" y="26060"/>
                </a:lnTo>
                <a:lnTo>
                  <a:pt x="2195856" y="26060"/>
                </a:lnTo>
                <a:close/>
                <a:moveTo>
                  <a:pt x="2141906" y="914"/>
                </a:moveTo>
                <a:lnTo>
                  <a:pt x="2170024" y="914"/>
                </a:lnTo>
                <a:lnTo>
                  <a:pt x="2181683" y="22174"/>
                </a:lnTo>
                <a:lnTo>
                  <a:pt x="2153336" y="22174"/>
                </a:lnTo>
                <a:close/>
                <a:moveTo>
                  <a:pt x="2094815" y="914"/>
                </a:moveTo>
                <a:lnTo>
                  <a:pt x="2122932" y="914"/>
                </a:lnTo>
                <a:lnTo>
                  <a:pt x="2134819" y="22174"/>
                </a:lnTo>
                <a:lnTo>
                  <a:pt x="2106244" y="22174"/>
                </a:lnTo>
                <a:close/>
                <a:moveTo>
                  <a:pt x="1867815" y="914"/>
                </a:moveTo>
                <a:lnTo>
                  <a:pt x="1895933" y="914"/>
                </a:lnTo>
                <a:lnTo>
                  <a:pt x="1879245" y="25146"/>
                </a:lnTo>
                <a:lnTo>
                  <a:pt x="1884960" y="25146"/>
                </a:lnTo>
                <a:lnTo>
                  <a:pt x="1884960" y="141732"/>
                </a:lnTo>
                <a:lnTo>
                  <a:pt x="1859357" y="141732"/>
                </a:lnTo>
                <a:lnTo>
                  <a:pt x="1859357" y="47549"/>
                </a:lnTo>
                <a:lnTo>
                  <a:pt x="1837640" y="47549"/>
                </a:lnTo>
                <a:close/>
                <a:moveTo>
                  <a:pt x="1182701" y="914"/>
                </a:moveTo>
                <a:lnTo>
                  <a:pt x="1320089" y="914"/>
                </a:lnTo>
                <a:lnTo>
                  <a:pt x="1320089" y="63322"/>
                </a:lnTo>
                <a:lnTo>
                  <a:pt x="1182701" y="63322"/>
                </a:lnTo>
                <a:close/>
                <a:moveTo>
                  <a:pt x="314326" y="914"/>
                </a:moveTo>
                <a:lnTo>
                  <a:pt x="340843" y="914"/>
                </a:lnTo>
                <a:lnTo>
                  <a:pt x="340843" y="50292"/>
                </a:lnTo>
                <a:lnTo>
                  <a:pt x="340614" y="50521"/>
                </a:lnTo>
                <a:lnTo>
                  <a:pt x="419710" y="141503"/>
                </a:lnTo>
                <a:lnTo>
                  <a:pt x="393193" y="141503"/>
                </a:lnTo>
                <a:lnTo>
                  <a:pt x="327356" y="65837"/>
                </a:lnTo>
                <a:lnTo>
                  <a:pt x="261519" y="141503"/>
                </a:lnTo>
                <a:lnTo>
                  <a:pt x="235230" y="141503"/>
                </a:lnTo>
                <a:lnTo>
                  <a:pt x="314097" y="50521"/>
                </a:lnTo>
                <a:lnTo>
                  <a:pt x="314097" y="50292"/>
                </a:lnTo>
                <a:lnTo>
                  <a:pt x="314326" y="50292"/>
                </a:lnTo>
                <a:close/>
                <a:moveTo>
                  <a:pt x="120930" y="914"/>
                </a:moveTo>
                <a:lnTo>
                  <a:pt x="151791" y="914"/>
                </a:lnTo>
                <a:lnTo>
                  <a:pt x="197968" y="69723"/>
                </a:lnTo>
                <a:lnTo>
                  <a:pt x="166878" y="69723"/>
                </a:lnTo>
                <a:close/>
                <a:moveTo>
                  <a:pt x="46178" y="914"/>
                </a:moveTo>
                <a:lnTo>
                  <a:pt x="120930" y="914"/>
                </a:lnTo>
                <a:lnTo>
                  <a:pt x="113843" y="11659"/>
                </a:lnTo>
                <a:lnTo>
                  <a:pt x="69038" y="11659"/>
                </a:lnTo>
                <a:lnTo>
                  <a:pt x="30176" y="69723"/>
                </a:lnTo>
                <a:lnTo>
                  <a:pt x="0" y="69723"/>
                </a:lnTo>
                <a:close/>
                <a:moveTo>
                  <a:pt x="2861920" y="457"/>
                </a:moveTo>
                <a:lnTo>
                  <a:pt x="2888209" y="457"/>
                </a:lnTo>
                <a:lnTo>
                  <a:pt x="2888209" y="13030"/>
                </a:lnTo>
                <a:lnTo>
                  <a:pt x="2959303" y="12802"/>
                </a:lnTo>
                <a:lnTo>
                  <a:pt x="2951531" y="23774"/>
                </a:lnTo>
                <a:lnTo>
                  <a:pt x="2850719" y="23774"/>
                </a:lnTo>
                <a:lnTo>
                  <a:pt x="2841346" y="55550"/>
                </a:lnTo>
                <a:lnTo>
                  <a:pt x="2928671" y="55778"/>
                </a:lnTo>
                <a:lnTo>
                  <a:pt x="2922042" y="33147"/>
                </a:lnTo>
                <a:lnTo>
                  <a:pt x="2947416" y="33147"/>
                </a:lnTo>
                <a:lnTo>
                  <a:pt x="2956789" y="65608"/>
                </a:lnTo>
                <a:lnTo>
                  <a:pt x="2813228" y="65608"/>
                </a:lnTo>
                <a:lnTo>
                  <a:pt x="2825344" y="23774"/>
                </a:lnTo>
                <a:lnTo>
                  <a:pt x="2808427" y="23774"/>
                </a:lnTo>
                <a:lnTo>
                  <a:pt x="2808427" y="13030"/>
                </a:lnTo>
                <a:lnTo>
                  <a:pt x="2861920" y="13030"/>
                </a:lnTo>
                <a:close/>
                <a:moveTo>
                  <a:pt x="3761233" y="0"/>
                </a:moveTo>
                <a:lnTo>
                  <a:pt x="3789579" y="0"/>
                </a:lnTo>
                <a:lnTo>
                  <a:pt x="3789579" y="16688"/>
                </a:lnTo>
                <a:lnTo>
                  <a:pt x="3869589" y="16688"/>
                </a:lnTo>
                <a:lnTo>
                  <a:pt x="3863645" y="27432"/>
                </a:lnTo>
                <a:lnTo>
                  <a:pt x="3681451" y="27432"/>
                </a:lnTo>
                <a:lnTo>
                  <a:pt x="3681451" y="16688"/>
                </a:lnTo>
                <a:lnTo>
                  <a:pt x="3761233" y="166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站酷高端黑" panose="02010600030101010101" pitchFamily="2" charset="-122"/>
              <a:ea typeface="站酷高端黑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994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38888" y="3244334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Simon</a:t>
            </a: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上帝粒</a:t>
            </a:r>
            <a:r>
              <a:rPr lang="zh-CN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子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原创作品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296519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2.2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0000"/>
        </a:solidFill>
        <a:ln w="6350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3632</TotalTime>
  <Words>121</Words>
  <Application>Microsoft Office PowerPoint</Application>
  <PresentationFormat>宽屏</PresentationFormat>
  <Paragraphs>27</Paragraphs>
  <Slides>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LeviBrush</vt:lpstr>
      <vt:lpstr>TypeLand 康熙字典體 Trial</vt:lpstr>
      <vt:lpstr>等线</vt:lpstr>
      <vt:lpstr>等线 Light</vt:lpstr>
      <vt:lpstr>方正清刻本悦宋简体</vt:lpstr>
      <vt:lpstr>汉仪篆书繁</vt:lpstr>
      <vt:lpstr>李旭科书法</vt:lpstr>
      <vt:lpstr>宋体</vt:lpstr>
      <vt:lpstr>微软雅黑 Light</vt:lpstr>
      <vt:lpstr>叶根友唐楷简</vt:lpstr>
      <vt:lpstr>禹卫书法行书简体
</vt:lpstr>
      <vt:lpstr>造字工房悦黑体验版特细体</vt:lpstr>
      <vt:lpstr>造字工房悦黑体验版纤细长体</vt:lpstr>
      <vt:lpstr>站酷高端黑</vt:lpstr>
      <vt:lpstr>钟齐翰墨毛笔</vt:lpstr>
      <vt:lpstr>钟齐志莽行书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Simon上帝粒子</dc:creator>
  <cp:keywords>www.51pptmoban.com</cp:keywords>
  <cp:lastModifiedBy>精美PPT（不二演示）</cp:lastModifiedBy>
  <cp:revision>347</cp:revision>
  <dcterms:created xsi:type="dcterms:W3CDTF">2018-02-19T10:37:46Z</dcterms:created>
  <dcterms:modified xsi:type="dcterms:W3CDTF">2019-01-24T13:42:59Z</dcterms:modified>
</cp:coreProperties>
</file>