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drawings/drawing1.xml" ContentType="application/vnd.openxmlformats-officedocument.drawingml.chartshapes+xml"/>
  <Override PartName="/ppt/charts/chart4.xml" ContentType="application/vnd.openxmlformats-officedocument.drawingml.chart+xml"/>
  <Override PartName="/ppt/drawings/drawing2.xml" ContentType="application/vnd.openxmlformats-officedocument.drawingml.chartshapes+xml"/>
  <Override PartName="/ppt/charts/chart5.xml" ContentType="application/vnd.openxmlformats-officedocument.drawingml.chart+xml"/>
  <Override PartName="/ppt/drawings/drawing3.xml" ContentType="application/vnd.openxmlformats-officedocument.drawingml.chartshapes+xml"/>
  <Override PartName="/ppt/charts/chart6.xml" ContentType="application/vnd.openxmlformats-officedocument.drawingml.chart+xml"/>
  <Override PartName="/ppt/drawings/drawing4.xml" ContentType="application/vnd.openxmlformats-officedocument.drawingml.chartshape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25"/>
  </p:handoutMasterIdLst>
  <p:sldIdLst>
    <p:sldId id="256" r:id="rId2"/>
    <p:sldId id="257" r:id="rId3"/>
    <p:sldId id="258"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80" r:id="rId18"/>
    <p:sldId id="276" r:id="rId19"/>
    <p:sldId id="277" r:id="rId20"/>
    <p:sldId id="278" r:id="rId21"/>
    <p:sldId id="279" r:id="rId22"/>
    <p:sldId id="282" r:id="rId23"/>
    <p:sldId id="283" r:id="rId24"/>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50" d="100"/>
          <a:sy n="150" d="100"/>
        </p:scale>
        <p:origin x="504" y="126"/>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notesViewPr>
    <p:cSldViewPr snapToGrid="0">
      <p:cViewPr varScale="1">
        <p:scale>
          <a:sx n="86" d="100"/>
          <a:sy n="86" d="100"/>
        </p:scale>
        <p:origin x="3840"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___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1">
                <a:lumMod val="50000"/>
                <a:lumOff val="50000"/>
              </a:schemeClr>
            </a:solidFill>
            <a:ln>
              <a:noFill/>
            </a:ln>
            <a:effectLst/>
          </c:spPr>
          <c:invertIfNegative val="0"/>
          <c:cat>
            <c:strRef>
              <c:f>Sheet1!$A$2:$A$7</c:f>
              <c:strCache>
                <c:ptCount val="6"/>
                <c:pt idx="0">
                  <c:v>1月份</c:v>
                </c:pt>
                <c:pt idx="1">
                  <c:v>2月份</c:v>
                </c:pt>
                <c:pt idx="2">
                  <c:v>3月份</c:v>
                </c:pt>
                <c:pt idx="3">
                  <c:v>4月份</c:v>
                </c:pt>
                <c:pt idx="4">
                  <c:v>5月份</c:v>
                </c:pt>
                <c:pt idx="5">
                  <c:v>6月份</c:v>
                </c:pt>
              </c:strCache>
            </c:strRef>
          </c:cat>
          <c:val>
            <c:numRef>
              <c:f>Sheet1!$B$2:$B$7</c:f>
              <c:numCache>
                <c:formatCode>General</c:formatCode>
                <c:ptCount val="6"/>
                <c:pt idx="0">
                  <c:v>1.5</c:v>
                </c:pt>
                <c:pt idx="1">
                  <c:v>2.5</c:v>
                </c:pt>
                <c:pt idx="2">
                  <c:v>3.5</c:v>
                </c:pt>
                <c:pt idx="3">
                  <c:v>4.5</c:v>
                </c:pt>
                <c:pt idx="4">
                  <c:v>3.1</c:v>
                </c:pt>
                <c:pt idx="5">
                  <c:v>3.9</c:v>
                </c:pt>
              </c:numCache>
            </c:numRef>
          </c:val>
          <c:extLst xmlns:c16r2="http://schemas.microsoft.com/office/drawing/2015/06/chart">
            <c:ext xmlns:c16="http://schemas.microsoft.com/office/drawing/2014/chart" uri="{C3380CC4-5D6E-409C-BE32-E72D297353CC}">
              <c16:uniqueId val="{00000000-A88E-45FC-97D3-9A7E328E7958}"/>
            </c:ext>
          </c:extLst>
        </c:ser>
        <c:dLbls>
          <c:showLegendKey val="0"/>
          <c:showVal val="0"/>
          <c:showCatName val="0"/>
          <c:showSerName val="0"/>
          <c:showPercent val="0"/>
          <c:showBubbleSize val="0"/>
        </c:dLbls>
        <c:gapWidth val="175"/>
        <c:overlap val="-27"/>
        <c:axId val="345427904"/>
        <c:axId val="345430080"/>
      </c:barChart>
      <c:catAx>
        <c:axId val="345427904"/>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vert="horz"/>
          <a:lstStyle/>
          <a:p>
            <a:pPr>
              <a:defRPr/>
            </a:pPr>
            <a:endParaRPr lang="zh-CN"/>
          </a:p>
        </c:txPr>
        <c:crossAx val="345430080"/>
        <c:crosses val="autoZero"/>
        <c:auto val="1"/>
        <c:lblAlgn val="ctr"/>
        <c:lblOffset val="100"/>
        <c:noMultiLvlLbl val="0"/>
      </c:catAx>
      <c:valAx>
        <c:axId val="345430080"/>
        <c:scaling>
          <c:orientation val="minMax"/>
        </c:scaling>
        <c:delete val="0"/>
        <c:axPos val="l"/>
        <c:numFmt formatCode="General" sourceLinked="1"/>
        <c:majorTickMark val="out"/>
        <c:minorTickMark val="none"/>
        <c:tickLblPos val="nextTo"/>
        <c:spPr>
          <a:noFill/>
          <a:ln>
            <a:noFill/>
          </a:ln>
          <a:effectLst/>
        </c:spPr>
        <c:txPr>
          <a:bodyPr rot="-60000000" vert="horz"/>
          <a:lstStyle/>
          <a:p>
            <a:pPr>
              <a:defRPr/>
            </a:pPr>
            <a:endParaRPr lang="zh-CN"/>
          </a:p>
        </c:txPr>
        <c:crossAx val="345427904"/>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lumMod val="50000"/>
              <a:lumOff val="50000"/>
            </a:schemeClr>
          </a:solidFill>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0070C0"/>
            </a:solidFill>
            <a:ln>
              <a:noFill/>
            </a:ln>
            <a:effectLst/>
          </c:spPr>
          <c:invertIfNegative val="0"/>
          <c:dPt>
            <c:idx val="3"/>
            <c:invertIfNegative val="0"/>
            <c:bubble3D val="0"/>
            <c:extLst xmlns:c16r2="http://schemas.microsoft.com/office/drawing/2015/06/chart">
              <c:ext xmlns:c16="http://schemas.microsoft.com/office/drawing/2014/chart" uri="{C3380CC4-5D6E-409C-BE32-E72D297353CC}">
                <c16:uniqueId val="{00000001-4C70-4999-9209-42068D76D780}"/>
              </c:ext>
            </c:extLst>
          </c:dPt>
          <c:cat>
            <c:strRef>
              <c:f>Sheet1!$A$2:$A$7</c:f>
              <c:strCache>
                <c:ptCount val="6"/>
                <c:pt idx="0">
                  <c:v>7月份</c:v>
                </c:pt>
                <c:pt idx="1">
                  <c:v>8月份</c:v>
                </c:pt>
                <c:pt idx="2">
                  <c:v>9月份</c:v>
                </c:pt>
                <c:pt idx="3">
                  <c:v>10月份</c:v>
                </c:pt>
                <c:pt idx="4">
                  <c:v>11月份</c:v>
                </c:pt>
                <c:pt idx="5">
                  <c:v>12月份</c:v>
                </c:pt>
              </c:strCache>
            </c:strRef>
          </c:cat>
          <c:val>
            <c:numRef>
              <c:f>Sheet1!$B$2:$B$7</c:f>
              <c:numCache>
                <c:formatCode>General</c:formatCode>
                <c:ptCount val="6"/>
                <c:pt idx="0">
                  <c:v>1.5</c:v>
                </c:pt>
                <c:pt idx="1">
                  <c:v>2.5</c:v>
                </c:pt>
                <c:pt idx="2">
                  <c:v>3.5</c:v>
                </c:pt>
                <c:pt idx="3">
                  <c:v>4.5</c:v>
                </c:pt>
                <c:pt idx="4">
                  <c:v>3.1</c:v>
                </c:pt>
                <c:pt idx="5">
                  <c:v>3.9</c:v>
                </c:pt>
              </c:numCache>
            </c:numRef>
          </c:val>
          <c:extLst xmlns:c16r2="http://schemas.microsoft.com/office/drawing/2015/06/chart">
            <c:ext xmlns:c16="http://schemas.microsoft.com/office/drawing/2014/chart" uri="{C3380CC4-5D6E-409C-BE32-E72D297353CC}">
              <c16:uniqueId val="{00000002-4C70-4999-9209-42068D76D780}"/>
            </c:ext>
          </c:extLst>
        </c:ser>
        <c:dLbls>
          <c:showLegendKey val="0"/>
          <c:showVal val="0"/>
          <c:showCatName val="0"/>
          <c:showSerName val="0"/>
          <c:showPercent val="0"/>
          <c:showBubbleSize val="0"/>
        </c:dLbls>
        <c:gapWidth val="175"/>
        <c:overlap val="-27"/>
        <c:axId val="345419744"/>
        <c:axId val="345428448"/>
      </c:barChart>
      <c:catAx>
        <c:axId val="345419744"/>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vert="horz"/>
          <a:lstStyle/>
          <a:p>
            <a:pPr>
              <a:defRPr/>
            </a:pPr>
            <a:endParaRPr lang="zh-CN"/>
          </a:p>
        </c:txPr>
        <c:crossAx val="345428448"/>
        <c:crosses val="autoZero"/>
        <c:auto val="1"/>
        <c:lblAlgn val="ctr"/>
        <c:lblOffset val="100"/>
        <c:noMultiLvlLbl val="0"/>
      </c:catAx>
      <c:valAx>
        <c:axId val="345428448"/>
        <c:scaling>
          <c:orientation val="minMax"/>
        </c:scaling>
        <c:delete val="0"/>
        <c:axPos val="l"/>
        <c:numFmt formatCode="General" sourceLinked="1"/>
        <c:majorTickMark val="out"/>
        <c:minorTickMark val="none"/>
        <c:tickLblPos val="nextTo"/>
        <c:spPr>
          <a:noFill/>
          <a:ln>
            <a:noFill/>
          </a:ln>
          <a:effectLst/>
        </c:spPr>
        <c:txPr>
          <a:bodyPr rot="-60000000" vert="horz"/>
          <a:lstStyle/>
          <a:p>
            <a:pPr>
              <a:defRPr/>
            </a:pPr>
            <a:endParaRPr lang="zh-CN"/>
          </a:p>
        </c:txPr>
        <c:crossAx val="345419744"/>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lumMod val="50000"/>
              <a:lumOff val="50000"/>
            </a:schemeClr>
          </a:solidFill>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solidFill>
              <a:srgbClr val="C00000"/>
            </a:solidFill>
            <a:ln>
              <a:noFill/>
            </a:ln>
            <a:effectLst/>
          </c:spPr>
          <c:dPt>
            <c:idx val="0"/>
            <c:bubble3D val="0"/>
            <c:spPr>
              <a:solidFill>
                <a:srgbClr val="C00000"/>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solidFill>
                <a:srgbClr val="C00000"/>
              </a:solidFill>
              <a:ln w="19050">
                <a:noFill/>
              </a:ln>
              <a:effectLst/>
            </c:spPr>
          </c:dPt>
          <c:dPt>
            <c:idx val="3"/>
            <c:bubble3D val="0"/>
            <c:spPr>
              <a:solidFill>
                <a:srgbClr val="C00000"/>
              </a:solidFill>
              <a:ln w="19050">
                <a:noFill/>
              </a:ln>
              <a:effectLst/>
            </c:spPr>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0583204-CCD4-4F95-88C1-CCF44E572592}" type="datetimeFigureOut">
              <a:rPr lang="zh-CN" altLang="en-US" smtClean="0"/>
              <a:t>2019/1/27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7E0B3B0-5CA0-4E67-B43B-FD7FAE2F9FD1}" type="slidenum">
              <a:rPr lang="zh-CN" altLang="en-US" smtClean="0"/>
              <a:t>‹#›</a:t>
            </a:fld>
            <a:endParaRPr lang="zh-CN" altLang="en-US"/>
          </a:p>
        </p:txBody>
      </p:sp>
    </p:spTree>
    <p:extLst>
      <p:ext uri="{BB962C8B-B14F-4D97-AF65-F5344CB8AC3E}">
        <p14:creationId xmlns:p14="http://schemas.microsoft.com/office/powerpoint/2010/main" val="338947107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B62D22D-5A76-46D2-B32D-2E4BCA538498}" type="datetimeFigureOut">
              <a:rPr lang="zh-CN" altLang="en-US" smtClean="0"/>
              <a:t>2019/1/27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5B8C19B-3E8D-4489-BD48-B89CF967C8BC}" type="slidenum">
              <a:rPr lang="zh-CN" altLang="en-US" smtClean="0"/>
              <a:t>‹#›</a:t>
            </a:fld>
            <a:endParaRPr lang="zh-CN" altLang="en-US"/>
          </a:p>
        </p:txBody>
      </p:sp>
    </p:spTree>
    <p:extLst>
      <p:ext uri="{BB962C8B-B14F-4D97-AF65-F5344CB8AC3E}">
        <p14:creationId xmlns:p14="http://schemas.microsoft.com/office/powerpoint/2010/main" val="12096700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B62D22D-5A76-46D2-B32D-2E4BCA538498}" type="datetimeFigureOut">
              <a:rPr lang="zh-CN" altLang="en-US" smtClean="0"/>
              <a:t>2019/1/27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5B8C19B-3E8D-4489-BD48-B89CF967C8BC}" type="slidenum">
              <a:rPr lang="zh-CN" altLang="en-US" smtClean="0"/>
              <a:t>‹#›</a:t>
            </a:fld>
            <a:endParaRPr lang="zh-CN" altLang="en-US"/>
          </a:p>
        </p:txBody>
      </p:sp>
    </p:spTree>
    <p:extLst>
      <p:ext uri="{BB962C8B-B14F-4D97-AF65-F5344CB8AC3E}">
        <p14:creationId xmlns:p14="http://schemas.microsoft.com/office/powerpoint/2010/main" val="2738207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B62D22D-5A76-46D2-B32D-2E4BCA538498}" type="datetimeFigureOut">
              <a:rPr lang="zh-CN" altLang="en-US" smtClean="0"/>
              <a:t>2019/1/27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5B8C19B-3E8D-4489-BD48-B89CF967C8BC}" type="slidenum">
              <a:rPr lang="zh-CN" altLang="en-US" smtClean="0"/>
              <a:t>‹#›</a:t>
            </a:fld>
            <a:endParaRPr lang="zh-CN" altLang="en-US"/>
          </a:p>
        </p:txBody>
      </p:sp>
    </p:spTree>
    <p:extLst>
      <p:ext uri="{BB962C8B-B14F-4D97-AF65-F5344CB8AC3E}">
        <p14:creationId xmlns:p14="http://schemas.microsoft.com/office/powerpoint/2010/main" val="1932558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B62D22D-5A76-46D2-B32D-2E4BCA538498}" type="datetimeFigureOut">
              <a:rPr lang="zh-CN" altLang="en-US" smtClean="0"/>
              <a:t>2019/1/27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5B8C19B-3E8D-4489-BD48-B89CF967C8BC}" type="slidenum">
              <a:rPr lang="zh-CN" altLang="en-US" smtClean="0"/>
              <a:t>‹#›</a:t>
            </a:fld>
            <a:endParaRPr lang="zh-CN" altLang="en-US"/>
          </a:p>
        </p:txBody>
      </p:sp>
    </p:spTree>
    <p:extLst>
      <p:ext uri="{BB962C8B-B14F-4D97-AF65-F5344CB8AC3E}">
        <p14:creationId xmlns:p14="http://schemas.microsoft.com/office/powerpoint/2010/main" val="2919505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B62D22D-5A76-46D2-B32D-2E4BCA538498}" type="datetimeFigureOut">
              <a:rPr lang="zh-CN" altLang="en-US" smtClean="0"/>
              <a:t>2019/1/27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5B8C19B-3E8D-4489-BD48-B89CF967C8BC}" type="slidenum">
              <a:rPr lang="zh-CN" altLang="en-US" smtClean="0"/>
              <a:t>‹#›</a:t>
            </a:fld>
            <a:endParaRPr lang="zh-CN" altLang="en-US"/>
          </a:p>
        </p:txBody>
      </p:sp>
    </p:spTree>
    <p:extLst>
      <p:ext uri="{BB962C8B-B14F-4D97-AF65-F5344CB8AC3E}">
        <p14:creationId xmlns:p14="http://schemas.microsoft.com/office/powerpoint/2010/main" val="3048867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B62D22D-5A76-46D2-B32D-2E4BCA538498}" type="datetimeFigureOut">
              <a:rPr lang="zh-CN" altLang="en-US" smtClean="0"/>
              <a:t>2019/1/27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5B8C19B-3E8D-4489-BD48-B89CF967C8BC}" type="slidenum">
              <a:rPr lang="zh-CN" altLang="en-US" smtClean="0"/>
              <a:t>‹#›</a:t>
            </a:fld>
            <a:endParaRPr lang="zh-CN" altLang="en-US"/>
          </a:p>
        </p:txBody>
      </p:sp>
    </p:spTree>
    <p:extLst>
      <p:ext uri="{BB962C8B-B14F-4D97-AF65-F5344CB8AC3E}">
        <p14:creationId xmlns:p14="http://schemas.microsoft.com/office/powerpoint/2010/main" val="630939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B62D22D-5A76-46D2-B32D-2E4BCA538498}" type="datetimeFigureOut">
              <a:rPr lang="zh-CN" altLang="en-US" smtClean="0"/>
              <a:t>2019/1/27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5B8C19B-3E8D-4489-BD48-B89CF967C8BC}" type="slidenum">
              <a:rPr lang="zh-CN" altLang="en-US" smtClean="0"/>
              <a:t>‹#›</a:t>
            </a:fld>
            <a:endParaRPr lang="zh-CN" altLang="en-US"/>
          </a:p>
        </p:txBody>
      </p:sp>
    </p:spTree>
    <p:extLst>
      <p:ext uri="{BB962C8B-B14F-4D97-AF65-F5344CB8AC3E}">
        <p14:creationId xmlns:p14="http://schemas.microsoft.com/office/powerpoint/2010/main" val="25961601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B62D22D-5A76-46D2-B32D-2E4BCA538498}" type="datetimeFigureOut">
              <a:rPr lang="zh-CN" altLang="en-US" smtClean="0"/>
              <a:t>2019/1/27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B8C19B-3E8D-4489-BD48-B89CF967C8BC}" type="slidenum">
              <a:rPr lang="zh-CN" altLang="en-US" smtClean="0"/>
              <a:t>‹#›</a:t>
            </a:fld>
            <a:endParaRPr lang="zh-CN" altLang="en-US"/>
          </a:p>
        </p:txBody>
      </p:sp>
      <p:sp>
        <p:nvSpPr>
          <p:cNvPr id="7" name="矩形 6"/>
          <p:cNvSpPr/>
          <p:nvPr userDrawn="1"/>
        </p:nvSpPr>
        <p:spPr>
          <a:xfrm>
            <a:off x="4692012" y="3887569"/>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2"/>
                </a:solidFill>
                <a:effectLst/>
                <a:uLnTx/>
                <a:uFillTx/>
              </a:rPr>
              <a:t>PPT</a:t>
            </a:r>
            <a:r>
              <a:rPr kumimoji="0" lang="zh-CN" altLang="en-US" sz="100" b="0" i="0" u="none" strike="noStrike" kern="0" cap="none" spc="0" normalizeH="0" baseline="0" noProof="0" dirty="0" smtClean="0">
                <a:ln>
                  <a:noFill/>
                </a:ln>
                <a:solidFill>
                  <a:schemeClr val="bg2"/>
                </a:solidFill>
                <a:effectLst/>
                <a:uLnTx/>
                <a:uFillTx/>
              </a:rPr>
              <a:t>模板下载：</a:t>
            </a:r>
            <a:r>
              <a:rPr kumimoji="0" lang="en-US" altLang="zh-CN" sz="100" b="0" i="0" u="none" strike="noStrike" kern="0" cap="none" spc="0" normalizeH="0" baseline="0" noProof="0" dirty="0" smtClean="0">
                <a:ln>
                  <a:noFill/>
                </a:ln>
                <a:solidFill>
                  <a:schemeClr val="bg2"/>
                </a:solidFill>
                <a:effectLst/>
                <a:uLnTx/>
                <a:uFillTx/>
              </a:rPr>
              <a:t>www.1ppt.com/moban/     </a:t>
            </a:r>
            <a:r>
              <a:rPr kumimoji="0" lang="zh-CN" altLang="en-US" sz="100" b="0" i="0" u="none" strike="noStrike" kern="0" cap="none" spc="0" normalizeH="0" baseline="0" noProof="0" dirty="0" smtClean="0">
                <a:ln>
                  <a:noFill/>
                </a:ln>
                <a:solidFill>
                  <a:schemeClr val="bg2"/>
                </a:solidFill>
                <a:effectLst/>
                <a:uLnTx/>
                <a:uFillTx/>
              </a:rPr>
              <a:t>行业</a:t>
            </a:r>
            <a:r>
              <a:rPr kumimoji="0" lang="en-US" altLang="zh-CN" sz="100" b="0" i="0" u="none" strike="noStrike" kern="0" cap="none" spc="0" normalizeH="0" baseline="0" noProof="0" dirty="0" smtClean="0">
                <a:ln>
                  <a:noFill/>
                </a:ln>
                <a:solidFill>
                  <a:schemeClr val="bg2"/>
                </a:solidFill>
                <a:effectLst/>
                <a:uLnTx/>
                <a:uFillTx/>
              </a:rPr>
              <a:t>PPT</a:t>
            </a:r>
            <a:r>
              <a:rPr kumimoji="0" lang="zh-CN" altLang="en-US" sz="100" b="0" i="0" u="none" strike="noStrike" kern="0" cap="none" spc="0" normalizeH="0" baseline="0" noProof="0" dirty="0" smtClean="0">
                <a:ln>
                  <a:noFill/>
                </a:ln>
                <a:solidFill>
                  <a:schemeClr val="bg2"/>
                </a:solidFill>
                <a:effectLst/>
                <a:uLnTx/>
                <a:uFillTx/>
              </a:rPr>
              <a:t>模板：</a:t>
            </a:r>
            <a:r>
              <a:rPr kumimoji="0" lang="en-US" altLang="zh-CN" sz="100" b="0" i="0" u="none" strike="noStrike" kern="0" cap="none" spc="0" normalizeH="0" baseline="0" noProof="0" dirty="0" smtClean="0">
                <a:ln>
                  <a:noFill/>
                </a:ln>
                <a:solidFill>
                  <a:schemeClr val="bg2"/>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节日</a:t>
            </a:r>
            <a:r>
              <a:rPr kumimoji="0" lang="en-US" altLang="zh-CN" sz="100" b="0" i="0" u="none" strike="noStrike" kern="0" cap="none" spc="0" normalizeH="0" baseline="0" noProof="0" dirty="0" smtClean="0">
                <a:ln>
                  <a:noFill/>
                </a:ln>
                <a:solidFill>
                  <a:schemeClr val="bg2"/>
                </a:solidFill>
                <a:effectLst/>
                <a:uLnTx/>
                <a:uFillTx/>
              </a:rPr>
              <a:t>PPT</a:t>
            </a:r>
            <a:r>
              <a:rPr kumimoji="0" lang="zh-CN" altLang="en-US" sz="100" b="0" i="0" u="none" strike="noStrike" kern="0" cap="none" spc="0" normalizeH="0" baseline="0" noProof="0" dirty="0" smtClean="0">
                <a:ln>
                  <a:noFill/>
                </a:ln>
                <a:solidFill>
                  <a:schemeClr val="bg2"/>
                </a:solidFill>
                <a:effectLst/>
                <a:uLnTx/>
                <a:uFillTx/>
              </a:rPr>
              <a:t>模板：</a:t>
            </a:r>
            <a:r>
              <a:rPr kumimoji="0" lang="en-US" altLang="zh-CN" sz="100" b="0" i="0" u="none" strike="noStrike" kern="0" cap="none" spc="0" normalizeH="0" baseline="0" noProof="0" dirty="0" smtClean="0">
                <a:ln>
                  <a:noFill/>
                </a:ln>
                <a:solidFill>
                  <a:schemeClr val="bg2"/>
                </a:solidFill>
                <a:effectLst/>
                <a:uLnTx/>
                <a:uFillTx/>
              </a:rPr>
              <a:t>www.1ppt.com/jieri/           PPT</a:t>
            </a:r>
            <a:r>
              <a:rPr kumimoji="0" lang="zh-CN" altLang="en-US" sz="100" b="0" i="0" u="none" strike="noStrike" kern="0" cap="none" spc="0" normalizeH="0" baseline="0" noProof="0" dirty="0" smtClean="0">
                <a:ln>
                  <a:noFill/>
                </a:ln>
                <a:solidFill>
                  <a:schemeClr val="bg2"/>
                </a:solidFill>
                <a:effectLst/>
                <a:uLnTx/>
                <a:uFillTx/>
              </a:rPr>
              <a:t>素材下载：</a:t>
            </a:r>
            <a:r>
              <a:rPr kumimoji="0" lang="en-US" altLang="zh-CN" sz="100" b="0" i="0" u="none" strike="noStrike" kern="0" cap="none" spc="0" normalizeH="0" baseline="0" noProof="0" dirty="0" smtClean="0">
                <a:ln>
                  <a:noFill/>
                </a:ln>
                <a:solidFill>
                  <a:schemeClr val="bg2"/>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2"/>
                </a:solidFill>
                <a:effectLst/>
                <a:uLnTx/>
                <a:uFillTx/>
              </a:rPr>
              <a:t>PPT</a:t>
            </a:r>
            <a:r>
              <a:rPr kumimoji="0" lang="zh-CN" altLang="en-US" sz="100" b="0" i="0" u="none" strike="noStrike" kern="0" cap="none" spc="0" normalizeH="0" baseline="0" noProof="0" dirty="0" smtClean="0">
                <a:ln>
                  <a:noFill/>
                </a:ln>
                <a:solidFill>
                  <a:schemeClr val="bg2"/>
                </a:solidFill>
                <a:effectLst/>
                <a:uLnTx/>
                <a:uFillTx/>
              </a:rPr>
              <a:t>背景图片：</a:t>
            </a:r>
            <a:r>
              <a:rPr kumimoji="0" lang="en-US" altLang="zh-CN" sz="100" b="0" i="0" u="none" strike="noStrike" kern="0" cap="none" spc="0" normalizeH="0" baseline="0" noProof="0" dirty="0" smtClean="0">
                <a:ln>
                  <a:noFill/>
                </a:ln>
                <a:solidFill>
                  <a:schemeClr val="bg2"/>
                </a:solidFill>
                <a:effectLst/>
                <a:uLnTx/>
                <a:uFillTx/>
              </a:rPr>
              <a:t>www.1ppt.com/beijing/      PPT</a:t>
            </a:r>
            <a:r>
              <a:rPr kumimoji="0" lang="zh-CN" altLang="en-US" sz="100" b="0" i="0" u="none" strike="noStrike" kern="0" cap="none" spc="0" normalizeH="0" baseline="0" noProof="0" dirty="0" smtClean="0">
                <a:ln>
                  <a:noFill/>
                </a:ln>
                <a:solidFill>
                  <a:schemeClr val="bg2"/>
                </a:solidFill>
                <a:effectLst/>
                <a:uLnTx/>
                <a:uFillTx/>
              </a:rPr>
              <a:t>图表下载：</a:t>
            </a:r>
            <a:r>
              <a:rPr kumimoji="0" lang="en-US" altLang="zh-CN" sz="100" b="0" i="0" u="none" strike="noStrike" kern="0" cap="none" spc="0" normalizeH="0" baseline="0" noProof="0" dirty="0" smtClean="0">
                <a:ln>
                  <a:noFill/>
                </a:ln>
                <a:solidFill>
                  <a:schemeClr val="bg2"/>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优秀</a:t>
            </a:r>
            <a:r>
              <a:rPr kumimoji="0" lang="en-US" altLang="zh-CN" sz="100" b="0" i="0" u="none" strike="noStrike" kern="0" cap="none" spc="0" normalizeH="0" baseline="0" noProof="0" dirty="0" smtClean="0">
                <a:ln>
                  <a:noFill/>
                </a:ln>
                <a:solidFill>
                  <a:schemeClr val="bg2"/>
                </a:solidFill>
                <a:effectLst/>
                <a:uLnTx/>
                <a:uFillTx/>
              </a:rPr>
              <a:t>PPT</a:t>
            </a:r>
            <a:r>
              <a:rPr kumimoji="0" lang="zh-CN" altLang="en-US" sz="100" b="0" i="0" u="none" strike="noStrike" kern="0" cap="none" spc="0" normalizeH="0" baseline="0" noProof="0" dirty="0" smtClean="0">
                <a:ln>
                  <a:noFill/>
                </a:ln>
                <a:solidFill>
                  <a:schemeClr val="bg2"/>
                </a:solidFill>
                <a:effectLst/>
                <a:uLnTx/>
                <a:uFillTx/>
              </a:rPr>
              <a:t>下载：</a:t>
            </a:r>
            <a:r>
              <a:rPr kumimoji="0" lang="en-US" altLang="zh-CN" sz="100" b="0" i="0" u="none" strike="noStrike" kern="0" cap="none" spc="0" normalizeH="0" baseline="0" noProof="0" dirty="0" smtClean="0">
                <a:ln>
                  <a:noFill/>
                </a:ln>
                <a:solidFill>
                  <a:schemeClr val="bg2"/>
                </a:solidFill>
                <a:effectLst/>
                <a:uLnTx/>
                <a:uFillTx/>
              </a:rPr>
              <a:t>www.1ppt.com/xiazai/        PPT</a:t>
            </a:r>
            <a:r>
              <a:rPr kumimoji="0" lang="zh-CN" altLang="en-US" sz="100" b="0" i="0" u="none" strike="noStrike" kern="0" cap="none" spc="0" normalizeH="0" baseline="0" noProof="0" dirty="0" smtClean="0">
                <a:ln>
                  <a:noFill/>
                </a:ln>
                <a:solidFill>
                  <a:schemeClr val="bg2"/>
                </a:solidFill>
                <a:effectLst/>
                <a:uLnTx/>
                <a:uFillTx/>
              </a:rPr>
              <a:t>教程： </a:t>
            </a:r>
            <a:r>
              <a:rPr kumimoji="0" lang="en-US" altLang="zh-CN" sz="100" b="0" i="0" u="none" strike="noStrike" kern="0" cap="none" spc="0" normalizeH="0" baseline="0" noProof="0" dirty="0" smtClean="0">
                <a:ln>
                  <a:noFill/>
                </a:ln>
                <a:solidFill>
                  <a:schemeClr val="bg2"/>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2"/>
                </a:solidFill>
                <a:effectLst/>
                <a:uLnTx/>
                <a:uFillTx/>
              </a:rPr>
              <a:t>Word</a:t>
            </a:r>
            <a:r>
              <a:rPr kumimoji="0" lang="zh-CN" altLang="en-US" sz="100" b="0" i="0" u="none" strike="noStrike" kern="0" cap="none" spc="0" normalizeH="0" baseline="0" noProof="0" dirty="0" smtClean="0">
                <a:ln>
                  <a:noFill/>
                </a:ln>
                <a:solidFill>
                  <a:schemeClr val="bg2"/>
                </a:solidFill>
                <a:effectLst/>
                <a:uLnTx/>
                <a:uFillTx/>
              </a:rPr>
              <a:t>教程： </a:t>
            </a:r>
            <a:r>
              <a:rPr kumimoji="0" lang="en-US" altLang="zh-CN" sz="100" b="0" i="0" u="none" strike="noStrike" kern="0" cap="none" spc="0" normalizeH="0" baseline="0" noProof="0" dirty="0" smtClean="0">
                <a:ln>
                  <a:noFill/>
                </a:ln>
                <a:solidFill>
                  <a:schemeClr val="bg2"/>
                </a:solidFill>
                <a:effectLst/>
                <a:uLnTx/>
                <a:uFillTx/>
              </a:rPr>
              <a:t>www.1ppt.com/word/              Excel</a:t>
            </a:r>
            <a:r>
              <a:rPr kumimoji="0" lang="zh-CN" altLang="en-US" sz="100" b="0" i="0" u="none" strike="noStrike" kern="0" cap="none" spc="0" normalizeH="0" baseline="0" noProof="0" dirty="0" smtClean="0">
                <a:ln>
                  <a:noFill/>
                </a:ln>
                <a:solidFill>
                  <a:schemeClr val="bg2"/>
                </a:solidFill>
                <a:effectLst/>
                <a:uLnTx/>
                <a:uFillTx/>
              </a:rPr>
              <a:t>教程：</a:t>
            </a:r>
            <a:r>
              <a:rPr kumimoji="0" lang="en-US" altLang="zh-CN" sz="100" b="0" i="0" u="none" strike="noStrike" kern="0" cap="none" spc="0" normalizeH="0" baseline="0" noProof="0" dirty="0" smtClean="0">
                <a:ln>
                  <a:noFill/>
                </a:ln>
                <a:solidFill>
                  <a:schemeClr val="bg2"/>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资料下载：</a:t>
            </a:r>
            <a:r>
              <a:rPr kumimoji="0" lang="en-US" altLang="zh-CN" sz="100" b="0" i="0" u="none" strike="noStrike" kern="0" cap="none" spc="0" normalizeH="0" baseline="0" noProof="0" dirty="0" smtClean="0">
                <a:ln>
                  <a:noFill/>
                </a:ln>
                <a:solidFill>
                  <a:schemeClr val="bg2"/>
                </a:solidFill>
                <a:effectLst/>
                <a:uLnTx/>
                <a:uFillTx/>
              </a:rPr>
              <a:t>www.1ppt.com/ziliao/                PPT</a:t>
            </a:r>
            <a:r>
              <a:rPr kumimoji="0" lang="zh-CN" altLang="en-US" sz="100" b="0" i="0" u="none" strike="noStrike" kern="0" cap="none" spc="0" normalizeH="0" baseline="0" noProof="0" dirty="0" smtClean="0">
                <a:ln>
                  <a:noFill/>
                </a:ln>
                <a:solidFill>
                  <a:schemeClr val="bg2"/>
                </a:solidFill>
                <a:effectLst/>
                <a:uLnTx/>
                <a:uFillTx/>
              </a:rPr>
              <a:t>课件下载：</a:t>
            </a:r>
            <a:r>
              <a:rPr kumimoji="0" lang="en-US" altLang="zh-CN" sz="100" b="0" i="0" u="none" strike="noStrike" kern="0" cap="none" spc="0" normalizeH="0" baseline="0" noProof="0" dirty="0" smtClean="0">
                <a:ln>
                  <a:noFill/>
                </a:ln>
                <a:solidFill>
                  <a:schemeClr val="bg2"/>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范文下载：</a:t>
            </a:r>
            <a:r>
              <a:rPr kumimoji="0" lang="en-US" altLang="zh-CN" sz="100" b="0" i="0" u="none" strike="noStrike" kern="0" cap="none" spc="0" normalizeH="0" baseline="0" noProof="0" dirty="0" smtClean="0">
                <a:ln>
                  <a:noFill/>
                </a:ln>
                <a:solidFill>
                  <a:schemeClr val="bg2"/>
                </a:solidFill>
                <a:effectLst/>
                <a:uLnTx/>
                <a:uFillTx/>
              </a:rPr>
              <a:t>www.1ppt.com/fanwen/             </a:t>
            </a:r>
            <a:r>
              <a:rPr kumimoji="0" lang="zh-CN" altLang="en-US" sz="100" b="0" i="0" u="none" strike="noStrike" kern="0" cap="none" spc="0" normalizeH="0" baseline="0" noProof="0" dirty="0" smtClean="0">
                <a:ln>
                  <a:noFill/>
                </a:ln>
                <a:solidFill>
                  <a:schemeClr val="bg2"/>
                </a:solidFill>
                <a:effectLst/>
                <a:uLnTx/>
                <a:uFillTx/>
              </a:rPr>
              <a:t>试卷下载：</a:t>
            </a:r>
            <a:r>
              <a:rPr kumimoji="0" lang="en-US" altLang="zh-CN" sz="100" b="0" i="0" u="none" strike="noStrike" kern="0" cap="none" spc="0" normalizeH="0" baseline="0" noProof="0" dirty="0" smtClean="0">
                <a:ln>
                  <a:noFill/>
                </a:ln>
                <a:solidFill>
                  <a:schemeClr val="bg2"/>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教案下载：</a:t>
            </a:r>
            <a:r>
              <a:rPr kumimoji="0" lang="en-US" altLang="zh-CN" sz="100" b="0" i="0" u="none" strike="noStrike" kern="0" cap="none" spc="0" normalizeH="0" baseline="0" noProof="0" dirty="0" smtClean="0">
                <a:ln>
                  <a:noFill/>
                </a:ln>
                <a:solidFill>
                  <a:schemeClr val="bg2"/>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schemeClr val="bg2"/>
                </a:solidFill>
                <a:effectLst/>
                <a:uLnTx/>
                <a:uFillTx/>
              </a:rPr>
              <a:t>字体下载：</a:t>
            </a:r>
            <a:r>
              <a:rPr kumimoji="0" lang="en-US" altLang="zh-CN" sz="100" b="0" i="0" u="none" strike="noStrike" kern="0" cap="none" spc="0" normalizeH="0" baseline="0" noProof="0" dirty="0" smtClean="0">
                <a:ln>
                  <a:noFill/>
                </a:ln>
                <a:solidFill>
                  <a:schemeClr val="bg2"/>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schemeClr val="bg2"/>
                </a:solidFill>
                <a:effectLst/>
                <a:uLnTx/>
                <a:uFillTx/>
              </a:rPr>
              <a:t> </a:t>
            </a:r>
            <a:endParaRPr kumimoji="0" lang="zh-CN" altLang="en-US" sz="100" b="0" i="0" u="none" strike="noStrike" kern="0" cap="none" spc="0" normalizeH="0" baseline="0" noProof="0" dirty="0" smtClean="0">
              <a:ln>
                <a:noFill/>
              </a:ln>
              <a:solidFill>
                <a:schemeClr val="bg2"/>
              </a:solidFill>
              <a:effectLst/>
              <a:uLnTx/>
              <a:uFillTx/>
            </a:endParaRPr>
          </a:p>
        </p:txBody>
      </p:sp>
    </p:spTree>
    <p:extLst>
      <p:ext uri="{BB962C8B-B14F-4D97-AF65-F5344CB8AC3E}">
        <p14:creationId xmlns:p14="http://schemas.microsoft.com/office/powerpoint/2010/main" val="488543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B62D22D-5A76-46D2-B32D-2E4BCA538498}" type="datetimeFigureOut">
              <a:rPr lang="zh-CN" altLang="en-US" smtClean="0"/>
              <a:t>2019/1/27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5B8C19B-3E8D-4489-BD48-B89CF967C8BC}" type="slidenum">
              <a:rPr lang="zh-CN" altLang="en-US" smtClean="0"/>
              <a:t>‹#›</a:t>
            </a:fld>
            <a:endParaRPr lang="zh-CN" altLang="en-US"/>
          </a:p>
        </p:txBody>
      </p:sp>
    </p:spTree>
    <p:extLst>
      <p:ext uri="{BB962C8B-B14F-4D97-AF65-F5344CB8AC3E}">
        <p14:creationId xmlns:p14="http://schemas.microsoft.com/office/powerpoint/2010/main" val="3817300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B62D22D-5A76-46D2-B32D-2E4BCA538498}" type="datetimeFigureOut">
              <a:rPr lang="zh-CN" altLang="en-US" smtClean="0"/>
              <a:t>2019/1/27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5B8C19B-3E8D-4489-BD48-B89CF967C8BC}" type="slidenum">
              <a:rPr lang="zh-CN" altLang="en-US" smtClean="0"/>
              <a:t>‹#›</a:t>
            </a:fld>
            <a:endParaRPr lang="zh-CN" altLang="en-US"/>
          </a:p>
        </p:txBody>
      </p:sp>
    </p:spTree>
    <p:extLst>
      <p:ext uri="{BB962C8B-B14F-4D97-AF65-F5344CB8AC3E}">
        <p14:creationId xmlns:p14="http://schemas.microsoft.com/office/powerpoint/2010/main" val="644247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62D22D-5A76-46D2-B32D-2E4BCA538498}" type="datetimeFigureOut">
              <a:rPr lang="zh-CN" altLang="en-US" smtClean="0"/>
              <a:t>2019/1/27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5B8C19B-3E8D-4489-BD48-B89CF967C8BC}" type="slidenum">
              <a:rPr lang="zh-CN" altLang="en-US" smtClean="0"/>
              <a:t>‹#›</a:t>
            </a:fld>
            <a:endParaRPr lang="zh-CN" altLang="en-US"/>
          </a:p>
        </p:txBody>
      </p:sp>
    </p:spTree>
    <p:extLst>
      <p:ext uri="{BB962C8B-B14F-4D97-AF65-F5344CB8AC3E}">
        <p14:creationId xmlns:p14="http://schemas.microsoft.com/office/powerpoint/2010/main" val="1291034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B62D22D-5A76-46D2-B32D-2E4BCA538498}" type="datetimeFigureOut">
              <a:rPr lang="zh-CN" altLang="en-US" smtClean="0"/>
              <a:t>2019/1/27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5B8C19B-3E8D-4489-BD48-B89CF967C8BC}" type="slidenum">
              <a:rPr lang="zh-CN" altLang="en-US" smtClean="0"/>
              <a:t>‹#›</a:t>
            </a:fld>
            <a:endParaRPr lang="zh-CN" altLang="en-US"/>
          </a:p>
        </p:txBody>
      </p:sp>
    </p:spTree>
    <p:extLst>
      <p:ext uri="{BB962C8B-B14F-4D97-AF65-F5344CB8AC3E}">
        <p14:creationId xmlns:p14="http://schemas.microsoft.com/office/powerpoint/2010/main" val="1790507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B62D22D-5A76-46D2-B32D-2E4BCA538498}" type="datetimeFigureOut">
              <a:rPr lang="zh-CN" altLang="en-US" smtClean="0"/>
              <a:t>2019/1/27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15B8C19B-3E8D-4489-BD48-B89CF967C8BC}" type="slidenum">
              <a:rPr lang="zh-CN" altLang="en-US" smtClean="0"/>
              <a:t>‹#›</a:t>
            </a:fld>
            <a:endParaRPr lang="zh-CN" altLang="en-US"/>
          </a:p>
        </p:txBody>
      </p:sp>
    </p:spTree>
    <p:extLst>
      <p:ext uri="{BB962C8B-B14F-4D97-AF65-F5344CB8AC3E}">
        <p14:creationId xmlns:p14="http://schemas.microsoft.com/office/powerpoint/2010/main" val="18099013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72" r:id="rId5"/>
    <p:sldLayoutId id="2147483665" r:id="rId6"/>
    <p:sldLayoutId id="2147483666" r:id="rId7"/>
    <p:sldLayoutId id="2147483667"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5"/>
          <p:cNvSpPr>
            <a:spLocks/>
          </p:cNvSpPr>
          <p:nvPr/>
        </p:nvSpPr>
        <p:spPr bwMode="auto">
          <a:xfrm rot="5400000">
            <a:off x="5723535" y="1622534"/>
            <a:ext cx="2229681" cy="19761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accent1">
                  <a:lumMod val="5000"/>
                  <a:lumOff val="95000"/>
                </a:schemeClr>
              </a:gs>
              <a:gs pos="100000">
                <a:schemeClr val="bg1">
                  <a:lumMod val="85000"/>
                </a:schemeClr>
              </a:gs>
            </a:gsLst>
            <a:lin ang="8100000" scaled="1"/>
          </a:gradFill>
          <a:ln w="9525">
            <a:solidFill>
              <a:schemeClr val="bg1"/>
            </a:solidFill>
          </a:ln>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33" name="Freeform 5"/>
          <p:cNvSpPr>
            <a:spLocks/>
          </p:cNvSpPr>
          <p:nvPr/>
        </p:nvSpPr>
        <p:spPr bwMode="auto">
          <a:xfrm rot="5400000">
            <a:off x="604006" y="-876948"/>
            <a:ext cx="2024047" cy="17938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chemeClr val="bg1"/>
            </a:solidFill>
          </a:ln>
          <a:effectLst>
            <a:outerShdw blurRad="254000" dist="38100" dir="2700000" algn="tl" rotWithShape="0">
              <a:prstClr val="black">
                <a:alpha val="48000"/>
              </a:prstClr>
            </a:outerShdw>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grpSp>
        <p:nvGrpSpPr>
          <p:cNvPr id="35" name="组合 34"/>
          <p:cNvGrpSpPr/>
          <p:nvPr/>
        </p:nvGrpSpPr>
        <p:grpSpPr>
          <a:xfrm>
            <a:off x="3596335" y="254000"/>
            <a:ext cx="1966266" cy="2218530"/>
            <a:chOff x="3596335" y="695920"/>
            <a:chExt cx="1966266" cy="2218530"/>
          </a:xfrm>
        </p:grpSpPr>
        <p:sp>
          <p:nvSpPr>
            <p:cNvPr id="28" name="Freeform 5"/>
            <p:cNvSpPr>
              <a:spLocks/>
            </p:cNvSpPr>
            <p:nvPr/>
          </p:nvSpPr>
          <p:spPr bwMode="auto">
            <a:xfrm rot="5400000">
              <a:off x="3470203" y="822052"/>
              <a:ext cx="2218530" cy="196626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vert="horz" wrap="square" lIns="68562" tIns="34281" rIns="68562" bIns="34281" numCol="1" anchor="t" anchorCtr="0" compatLnSpc="1">
              <a:prstTxWarp prst="textNoShape">
                <a:avLst/>
              </a:prstTxWarp>
            </a:bodyPr>
            <a:lstStyle/>
            <a:p>
              <a:endParaRPr lang="zh-CN" altLang="en-US" sz="12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3811628" y="1438883"/>
              <a:ext cx="1535677" cy="769441"/>
            </a:xfrm>
            <a:prstGeom prst="rect">
              <a:avLst/>
            </a:prstGeom>
            <a:noFill/>
          </p:spPr>
          <p:txBody>
            <a:bodyPr wrap="none" rtlCol="0">
              <a:spAutoFit/>
            </a:bodyPr>
            <a:lstStyle/>
            <a:p>
              <a:r>
                <a:rPr lang="en-US" altLang="zh-CN" sz="4400" b="1" dirty="0" smtClean="0">
                  <a:solidFill>
                    <a:schemeClr val="bg1"/>
                  </a:solidFill>
                </a:rPr>
                <a:t>LOGO</a:t>
              </a:r>
              <a:endParaRPr lang="zh-CN" altLang="en-US" sz="4400" b="1" dirty="0">
                <a:solidFill>
                  <a:schemeClr val="bg1"/>
                </a:solidFill>
              </a:endParaRPr>
            </a:p>
          </p:txBody>
        </p:sp>
      </p:grpSp>
      <p:sp>
        <p:nvSpPr>
          <p:cNvPr id="37" name="Freeform 5"/>
          <p:cNvSpPr>
            <a:spLocks/>
          </p:cNvSpPr>
          <p:nvPr/>
        </p:nvSpPr>
        <p:spPr bwMode="auto">
          <a:xfrm rot="5400000">
            <a:off x="5729789" y="739609"/>
            <a:ext cx="846115" cy="7499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chemeClr val="bg1"/>
            </a:solidFill>
          </a:ln>
          <a:effectLst>
            <a:outerShdw blurRad="254000" dist="38100" dir="2700000" algn="tl" rotWithShape="0">
              <a:prstClr val="black">
                <a:alpha val="48000"/>
              </a:prstClr>
            </a:outerShdw>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39" name="Freeform 5"/>
          <p:cNvSpPr>
            <a:spLocks/>
          </p:cNvSpPr>
          <p:nvPr/>
        </p:nvSpPr>
        <p:spPr bwMode="auto">
          <a:xfrm rot="5400000">
            <a:off x="2708765" y="2270516"/>
            <a:ext cx="1344553" cy="119166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chemeClr val="bg1"/>
            </a:solidFill>
          </a:ln>
          <a:effectLst>
            <a:outerShdw blurRad="254000" dist="38100" dir="2700000" algn="tl" rotWithShape="0">
              <a:prstClr val="black">
                <a:alpha val="48000"/>
              </a:prstClr>
            </a:outerShdw>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40" name="Freeform 5"/>
          <p:cNvSpPr>
            <a:spLocks/>
          </p:cNvSpPr>
          <p:nvPr/>
        </p:nvSpPr>
        <p:spPr bwMode="auto">
          <a:xfrm rot="5400000">
            <a:off x="2571781" y="1431189"/>
            <a:ext cx="781272" cy="692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lumMod val="5000"/>
                  <a:lumOff val="95000"/>
                </a:schemeClr>
              </a:gs>
              <a:gs pos="100000">
                <a:schemeClr val="bg1">
                  <a:lumMod val="85000"/>
                </a:schemeClr>
              </a:gs>
            </a:gsLst>
            <a:lin ang="8100000" scaled="1"/>
            <a:tileRect/>
          </a:gradFill>
          <a:ln w="9525">
            <a:solidFill>
              <a:schemeClr val="bg1"/>
            </a:solidFill>
          </a:ln>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41" name="Freeform 5"/>
          <p:cNvSpPr>
            <a:spLocks/>
          </p:cNvSpPr>
          <p:nvPr/>
        </p:nvSpPr>
        <p:spPr bwMode="auto">
          <a:xfrm rot="5400000">
            <a:off x="1054208" y="1965469"/>
            <a:ext cx="1588575" cy="140794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chemeClr val="bg1"/>
            </a:solidFill>
          </a:ln>
          <a:effectLst>
            <a:outerShdw blurRad="254000" dist="38100" dir="2700000" algn="tl" rotWithShape="0">
              <a:prstClr val="black">
                <a:alpha val="48000"/>
              </a:prstClr>
            </a:outerShdw>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25" name="PA_文本框 7"/>
          <p:cNvSpPr>
            <a:spLocks noChangeArrowheads="1"/>
          </p:cNvSpPr>
          <p:nvPr>
            <p:custDataLst>
              <p:tags r:id="rId1"/>
            </p:custDataLst>
          </p:nvPr>
        </p:nvSpPr>
        <p:spPr bwMode="auto">
          <a:xfrm>
            <a:off x="2157205" y="3610635"/>
            <a:ext cx="48445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1600" dirty="0" smtClean="0">
                <a:latin typeface="微软雅黑" panose="020B0503020204020204" pitchFamily="34" charset="-122"/>
                <a:ea typeface="微软雅黑" panose="020B0503020204020204" pitchFamily="34" charset="-122"/>
                <a:sym typeface="微软雅黑" pitchFamily="34" charset="-122"/>
              </a:rPr>
              <a:t>汇报人：张某某</a:t>
            </a:r>
            <a:endParaRPr lang="zh-CN" altLang="en-US" sz="1600" dirty="0">
              <a:latin typeface="微软雅黑" panose="020B0503020204020204" pitchFamily="34" charset="-122"/>
              <a:ea typeface="微软雅黑" panose="020B0503020204020204" pitchFamily="34" charset="-122"/>
              <a:sym typeface="微软雅黑" pitchFamily="34" charset="-122"/>
            </a:endParaRPr>
          </a:p>
        </p:txBody>
      </p:sp>
      <p:sp>
        <p:nvSpPr>
          <p:cNvPr id="44" name="Freeform 5"/>
          <p:cNvSpPr>
            <a:spLocks/>
          </p:cNvSpPr>
          <p:nvPr/>
        </p:nvSpPr>
        <p:spPr bwMode="auto">
          <a:xfrm rot="5400000">
            <a:off x="3567443" y="4421932"/>
            <a:ext cx="2024047" cy="17938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accent1">
                  <a:lumMod val="5000"/>
                  <a:lumOff val="95000"/>
                </a:schemeClr>
              </a:gs>
              <a:gs pos="100000">
                <a:schemeClr val="bg1">
                  <a:lumMod val="85000"/>
                </a:schemeClr>
              </a:gs>
            </a:gsLst>
            <a:lin ang="8100000" scaled="1"/>
          </a:gradFill>
          <a:ln w="9525">
            <a:solidFill>
              <a:schemeClr val="bg1"/>
            </a:solidFill>
          </a:ln>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2" name="矩形 1"/>
          <p:cNvSpPr/>
          <p:nvPr/>
        </p:nvSpPr>
        <p:spPr>
          <a:xfrm>
            <a:off x="1101590" y="2756983"/>
            <a:ext cx="6955751" cy="769441"/>
          </a:xfrm>
          <a:prstGeom prst="rect">
            <a:avLst/>
          </a:prstGeom>
        </p:spPr>
        <p:txBody>
          <a:bodyPr wrap="none">
            <a:spAutoFit/>
          </a:bodyPr>
          <a:lstStyle/>
          <a:p>
            <a:pPr algn="ctr"/>
            <a:r>
              <a:rPr lang="zh-CN" altLang="en-US" sz="4400" b="1" dirty="0">
                <a:solidFill>
                  <a:srgbClr val="0070C0"/>
                </a:solidFill>
                <a:effectLst>
                  <a:outerShdw blurRad="50800" dist="50800" dir="5400000" algn="ctr" rotWithShape="0">
                    <a:schemeClr val="bg1">
                      <a:lumMod val="65000"/>
                    </a:schemeClr>
                  </a:outerShdw>
                </a:effectLst>
                <a:latin typeface="微软雅黑" panose="020B0503020204020204" pitchFamily="34" charset="-122"/>
                <a:ea typeface="微软雅黑" panose="020B0503020204020204" pitchFamily="34" charset="-122"/>
              </a:rPr>
              <a:t>商务蓝微立体工作总结报告</a:t>
            </a:r>
          </a:p>
        </p:txBody>
      </p:sp>
    </p:spTree>
    <p:extLst>
      <p:ext uri="{BB962C8B-B14F-4D97-AF65-F5344CB8AC3E}">
        <p14:creationId xmlns:p14="http://schemas.microsoft.com/office/powerpoint/2010/main" val="2095994603"/>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800"/>
                                        <p:tgtEl>
                                          <p:spTgt spid="25"/>
                                        </p:tgtEl>
                                      </p:cBhvr>
                                    </p:animEffect>
                                  </p:childTnLst>
                                </p:cTn>
                              </p:par>
                            </p:childTnLst>
                          </p:cTn>
                        </p:par>
                        <p:par>
                          <p:cTn id="8" fill="hold">
                            <p:stCondLst>
                              <p:cond delay="800"/>
                            </p:stCondLst>
                            <p:childTnLst>
                              <p:par>
                                <p:cTn id="9" presetID="21" presetClass="entr" presetSubtype="1"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heel(1)">
                                      <p:cBhvr>
                                        <p:cTn id="11" dur="2000"/>
                                        <p:tgtEl>
                                          <p:spTgt spid="32"/>
                                        </p:tgtEl>
                                      </p:cBhvr>
                                    </p:animEffect>
                                  </p:childTnLst>
                                </p:cTn>
                              </p:par>
                            </p:childTnLst>
                          </p:cTn>
                        </p:par>
                        <p:par>
                          <p:cTn id="12" fill="hold">
                            <p:stCondLst>
                              <p:cond delay="2800"/>
                            </p:stCondLst>
                            <p:childTnLst>
                              <p:par>
                                <p:cTn id="13" presetID="21" presetClass="entr" presetSubtype="1"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heel(1)">
                                      <p:cBhvr>
                                        <p:cTn id="15" dur="2000"/>
                                        <p:tgtEl>
                                          <p:spTgt spid="33"/>
                                        </p:tgtEl>
                                      </p:cBhvr>
                                    </p:animEffect>
                                  </p:childTnLst>
                                </p:cTn>
                              </p:par>
                            </p:childTnLst>
                          </p:cTn>
                        </p:par>
                        <p:par>
                          <p:cTn id="16" fill="hold">
                            <p:stCondLst>
                              <p:cond delay="4800"/>
                            </p:stCondLst>
                            <p:childTnLst>
                              <p:par>
                                <p:cTn id="17" presetID="21" presetClass="entr" presetSubtype="1"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heel(1)">
                                      <p:cBhvr>
                                        <p:cTn id="19" dur="2000"/>
                                        <p:tgtEl>
                                          <p:spTgt spid="37"/>
                                        </p:tgtEl>
                                      </p:cBhvr>
                                    </p:animEffect>
                                  </p:childTnLst>
                                </p:cTn>
                              </p:par>
                            </p:childTnLst>
                          </p:cTn>
                        </p:par>
                        <p:par>
                          <p:cTn id="20" fill="hold">
                            <p:stCondLst>
                              <p:cond delay="6800"/>
                            </p:stCondLst>
                            <p:childTnLst>
                              <p:par>
                                <p:cTn id="21" presetID="21" presetClass="entr" presetSubtype="1"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heel(1)">
                                      <p:cBhvr>
                                        <p:cTn id="23" dur="2000"/>
                                        <p:tgtEl>
                                          <p:spTgt spid="39"/>
                                        </p:tgtEl>
                                      </p:cBhvr>
                                    </p:animEffect>
                                  </p:childTnLst>
                                </p:cTn>
                              </p:par>
                            </p:childTnLst>
                          </p:cTn>
                        </p:par>
                        <p:par>
                          <p:cTn id="24" fill="hold">
                            <p:stCondLst>
                              <p:cond delay="8800"/>
                            </p:stCondLst>
                            <p:childTnLst>
                              <p:par>
                                <p:cTn id="25" presetID="21" presetClass="entr" presetSubtype="1"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heel(1)">
                                      <p:cBhvr>
                                        <p:cTn id="27" dur="2000"/>
                                        <p:tgtEl>
                                          <p:spTgt spid="40"/>
                                        </p:tgtEl>
                                      </p:cBhvr>
                                    </p:animEffect>
                                  </p:childTnLst>
                                </p:cTn>
                              </p:par>
                            </p:childTnLst>
                          </p:cTn>
                        </p:par>
                        <p:par>
                          <p:cTn id="28" fill="hold">
                            <p:stCondLst>
                              <p:cond delay="10800"/>
                            </p:stCondLst>
                            <p:childTnLst>
                              <p:par>
                                <p:cTn id="29" presetID="21" presetClass="entr" presetSubtype="1"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heel(1)">
                                      <p:cBhvr>
                                        <p:cTn id="31" dur="2000"/>
                                        <p:tgtEl>
                                          <p:spTgt spid="41"/>
                                        </p:tgtEl>
                                      </p:cBhvr>
                                    </p:animEffect>
                                  </p:childTnLst>
                                </p:cTn>
                              </p:par>
                            </p:childTnLst>
                          </p:cTn>
                        </p:par>
                        <p:par>
                          <p:cTn id="32" fill="hold">
                            <p:stCondLst>
                              <p:cond delay="12800"/>
                            </p:stCondLst>
                            <p:childTnLst>
                              <p:par>
                                <p:cTn id="33" presetID="21" presetClass="entr" presetSubtype="1"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heel(1)">
                                      <p:cBhvr>
                                        <p:cTn id="35"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7" grpId="0" animBg="1"/>
      <p:bldP spid="39" grpId="0" animBg="1"/>
      <p:bldP spid="40" grpId="0" animBg="1"/>
      <p:bldP spid="41" grpId="0" animBg="1"/>
      <p:bldP spid="25" grpId="0"/>
      <p:bldP spid="4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2" y="88121"/>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8" name="KSO_Shape"/>
          <p:cNvSpPr>
            <a:spLocks/>
          </p:cNvSpPr>
          <p:nvPr/>
        </p:nvSpPr>
        <p:spPr bwMode="auto">
          <a:xfrm>
            <a:off x="320134" y="301208"/>
            <a:ext cx="350948" cy="27572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rgbClr val="008AF2"/>
              </a:solidFill>
              <a:ea typeface="宋体" panose="02010600030101010101" pitchFamily="2" charset="-122"/>
            </a:endParaRPr>
          </a:p>
        </p:txBody>
      </p:sp>
      <p:sp>
        <p:nvSpPr>
          <p:cNvPr id="9" name="TextBox 5"/>
          <p:cNvSpPr txBox="1"/>
          <p:nvPr/>
        </p:nvSpPr>
        <p:spPr>
          <a:xfrm>
            <a:off x="846556"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5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5" name="Freeform 7"/>
          <p:cNvSpPr>
            <a:spLocks/>
          </p:cNvSpPr>
          <p:nvPr/>
        </p:nvSpPr>
        <p:spPr bwMode="auto">
          <a:xfrm>
            <a:off x="3710045" y="1359885"/>
            <a:ext cx="753980" cy="2380503"/>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68562" tIns="34281" rIns="68562" bIns="34281" numCol="1" anchor="t" anchorCtr="0" compatLnSpc="1">
            <a:prstTxWarp prst="textNoShape">
              <a:avLst/>
            </a:prstTxWarp>
          </a:bodyPr>
          <a:lstStyle/>
          <a:p>
            <a:endParaRPr lang="zh-CN" altLang="en-US" sz="1012"/>
          </a:p>
        </p:txBody>
      </p:sp>
      <p:grpSp>
        <p:nvGrpSpPr>
          <p:cNvPr id="6" name="组合 5"/>
          <p:cNvGrpSpPr/>
          <p:nvPr/>
        </p:nvGrpSpPr>
        <p:grpSpPr>
          <a:xfrm>
            <a:off x="3709925" y="1181256"/>
            <a:ext cx="862080" cy="862080"/>
            <a:chOff x="2342140" y="893355"/>
            <a:chExt cx="1149740" cy="1149740"/>
          </a:xfrm>
        </p:grpSpPr>
        <p:grpSp>
          <p:nvGrpSpPr>
            <p:cNvPr id="10" name="组合 9"/>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11"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012" dirty="0">
                <a:solidFill>
                  <a:srgbClr val="FFFFFF"/>
                </a:solidFill>
                <a:ea typeface="微软雅黑" pitchFamily="34" charset="-122"/>
              </a:endParaRPr>
            </a:p>
          </p:txBody>
        </p:sp>
      </p:grpSp>
      <p:grpSp>
        <p:nvGrpSpPr>
          <p:cNvPr id="14" name="组合 13"/>
          <p:cNvGrpSpPr/>
          <p:nvPr/>
        </p:nvGrpSpPr>
        <p:grpSpPr>
          <a:xfrm>
            <a:off x="3330191" y="2169763"/>
            <a:ext cx="862080" cy="862080"/>
            <a:chOff x="1835696" y="2211710"/>
            <a:chExt cx="1149740" cy="1149740"/>
          </a:xfrm>
        </p:grpSpPr>
        <p:grpSp>
          <p:nvGrpSpPr>
            <p:cNvPr id="15" name="组合 14"/>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75000"/>
                      <a:lumOff val="25000"/>
                    </a:schemeClr>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75000"/>
                      <a:lumOff val="25000"/>
                    </a:schemeClr>
                  </a:solidFill>
                </a:endParaRPr>
              </a:p>
            </p:txBody>
          </p:sp>
        </p:grpSp>
        <p:sp>
          <p:nvSpPr>
            <p:cNvPr id="16"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70C0"/>
            </a:solidFill>
            <a:ln>
              <a:noFill/>
            </a:ln>
            <a:extLst/>
          </p:spPr>
          <p:txBody>
            <a:bodyPr bIns="269930" anchor="ctr">
              <a:scene3d>
                <a:camera prst="orthographicFront"/>
                <a:lightRig rig="threePt" dir="t"/>
              </a:scene3d>
              <a:sp3d>
                <a:contourClr>
                  <a:srgbClr val="FFFFFF"/>
                </a:contourClr>
              </a:sp3d>
            </a:bodyPr>
            <a:lstStyle/>
            <a:p>
              <a:pPr algn="ctr">
                <a:defRPr/>
              </a:pPr>
              <a:endParaRPr lang="zh-CN" altLang="en-US" sz="1012" dirty="0">
                <a:solidFill>
                  <a:schemeClr val="tx1">
                    <a:lumMod val="75000"/>
                    <a:lumOff val="25000"/>
                  </a:schemeClr>
                </a:solidFill>
                <a:ea typeface="微软雅黑" pitchFamily="34" charset="-122"/>
              </a:endParaRPr>
            </a:p>
          </p:txBody>
        </p:sp>
      </p:grpSp>
      <p:grpSp>
        <p:nvGrpSpPr>
          <p:cNvPr id="19" name="组合 18"/>
          <p:cNvGrpSpPr/>
          <p:nvPr/>
        </p:nvGrpSpPr>
        <p:grpSpPr>
          <a:xfrm>
            <a:off x="3816118" y="3087628"/>
            <a:ext cx="862080" cy="862080"/>
            <a:chOff x="2483768" y="3435846"/>
            <a:chExt cx="1149740" cy="1149740"/>
          </a:xfrm>
        </p:grpSpPr>
        <p:grpSp>
          <p:nvGrpSpPr>
            <p:cNvPr id="20" name="组合 19"/>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21"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012" dirty="0">
                <a:solidFill>
                  <a:srgbClr val="FFFFFF"/>
                </a:solidFill>
                <a:ea typeface="微软雅黑" pitchFamily="34" charset="-122"/>
              </a:endParaRPr>
            </a:p>
          </p:txBody>
        </p:sp>
      </p:grpSp>
      <p:sp>
        <p:nvSpPr>
          <p:cNvPr id="24" name="Line 39"/>
          <p:cNvSpPr>
            <a:spLocks noChangeShapeType="1"/>
          </p:cNvSpPr>
          <p:nvPr/>
        </p:nvSpPr>
        <p:spPr bwMode="auto">
          <a:xfrm>
            <a:off x="4800834" y="1820802"/>
            <a:ext cx="686278" cy="337468"/>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1012"/>
          </a:p>
        </p:txBody>
      </p:sp>
      <p:sp>
        <p:nvSpPr>
          <p:cNvPr id="25" name="Line 40"/>
          <p:cNvSpPr>
            <a:spLocks noChangeShapeType="1"/>
          </p:cNvSpPr>
          <p:nvPr/>
        </p:nvSpPr>
        <p:spPr bwMode="auto">
          <a:xfrm>
            <a:off x="4445916" y="2565495"/>
            <a:ext cx="931107" cy="946"/>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1012"/>
          </a:p>
        </p:txBody>
      </p:sp>
      <p:sp>
        <p:nvSpPr>
          <p:cNvPr id="26" name="Line 41"/>
          <p:cNvSpPr>
            <a:spLocks noChangeShapeType="1"/>
          </p:cNvSpPr>
          <p:nvPr/>
        </p:nvSpPr>
        <p:spPr bwMode="auto">
          <a:xfrm flipV="1">
            <a:off x="4768390" y="2974509"/>
            <a:ext cx="715581" cy="287367"/>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1012"/>
          </a:p>
        </p:txBody>
      </p:sp>
      <p:grpSp>
        <p:nvGrpSpPr>
          <p:cNvPr id="27" name="组合 26"/>
          <p:cNvGrpSpPr/>
          <p:nvPr/>
        </p:nvGrpSpPr>
        <p:grpSpPr>
          <a:xfrm>
            <a:off x="5613210" y="1699193"/>
            <a:ext cx="1710594" cy="1710594"/>
            <a:chOff x="1403648" y="1115468"/>
            <a:chExt cx="1294414" cy="1294414"/>
          </a:xfrm>
        </p:grpSpPr>
        <p:sp>
          <p:nvSpPr>
            <p:cNvPr id="28" name="椭圆 27"/>
            <p:cNvSpPr/>
            <p:nvPr/>
          </p:nvSpPr>
          <p:spPr>
            <a:xfrm>
              <a:off x="1539485" y="1259632"/>
              <a:ext cx="1022740" cy="10227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nvGrpSpPr>
            <p:cNvPr id="29" name="组合 28"/>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1" name="同心圆 3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endParaRPr>
              </a:p>
            </p:txBody>
          </p:sp>
          <p:sp>
            <p:nvSpPr>
              <p:cNvPr id="32" name="同心圆 31"/>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solidFill>
                </a:endParaRPr>
              </a:p>
            </p:txBody>
          </p:sp>
        </p:grpSp>
        <p:sp>
          <p:nvSpPr>
            <p:cNvPr id="30" name="TextBox 29"/>
            <p:cNvSpPr txBox="1"/>
            <p:nvPr/>
          </p:nvSpPr>
          <p:spPr>
            <a:xfrm>
              <a:off x="1687876" y="1485936"/>
              <a:ext cx="725958" cy="558756"/>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099" dirty="0">
                  <a:solidFill>
                    <a:schemeClr val="bg1"/>
                  </a:solidFill>
                  <a:effectLst/>
                  <a:latin typeface="微软雅黑" panose="020B0503020204020204" pitchFamily="34" charset="-122"/>
                  <a:ea typeface="微软雅黑" panose="020B0503020204020204" pitchFamily="34" charset="-122"/>
                </a:rPr>
                <a:t>产品</a:t>
              </a:r>
              <a:endParaRPr lang="en-US" altLang="zh-CN" sz="2099" dirty="0">
                <a:solidFill>
                  <a:schemeClr val="bg1"/>
                </a:solidFill>
                <a:effectLst/>
                <a:latin typeface="微软雅黑" panose="020B0503020204020204" pitchFamily="34" charset="-122"/>
                <a:ea typeface="微软雅黑" panose="020B0503020204020204" pitchFamily="34" charset="-122"/>
              </a:endParaRPr>
            </a:p>
            <a:p>
              <a:r>
                <a:rPr lang="zh-CN" altLang="en-US" sz="2099" dirty="0">
                  <a:solidFill>
                    <a:schemeClr val="bg1"/>
                  </a:solidFill>
                  <a:effectLst/>
                  <a:latin typeface="微软雅黑" panose="020B0503020204020204" pitchFamily="34" charset="-122"/>
                  <a:ea typeface="微软雅黑" panose="020B0503020204020204" pitchFamily="34" charset="-122"/>
                </a:rPr>
                <a:t>形式</a:t>
              </a:r>
            </a:p>
          </p:txBody>
        </p:sp>
      </p:grpSp>
      <p:sp>
        <p:nvSpPr>
          <p:cNvPr id="33" name="矩形 32"/>
          <p:cNvSpPr/>
          <p:nvPr/>
        </p:nvSpPr>
        <p:spPr>
          <a:xfrm>
            <a:off x="2384846" y="1167960"/>
            <a:ext cx="1163522" cy="224974"/>
          </a:xfrm>
          <a:prstGeom prst="rect">
            <a:avLst/>
          </a:prstGeom>
        </p:spPr>
        <p:txBody>
          <a:bodyPr wrap="square" lIns="68555" tIns="34278" rIns="68555" bIns="34278">
            <a:spAutoFit/>
          </a:bodyPr>
          <a:lstStyle/>
          <a:p>
            <a:pPr algn="r"/>
            <a:r>
              <a:rPr lang="zh-CN" altLang="en-US" sz="1012" b="1" dirty="0">
                <a:solidFill>
                  <a:srgbClr val="0070C0"/>
                </a:solidFill>
                <a:latin typeface="微软雅黑" pitchFamily="34" charset="-122"/>
                <a:ea typeface="微软雅黑" pitchFamily="34" charset="-122"/>
              </a:rPr>
              <a:t>线下门店</a:t>
            </a:r>
            <a:endParaRPr lang="en-US" altLang="zh-CN" sz="1012" b="1" dirty="0">
              <a:solidFill>
                <a:srgbClr val="0070C0"/>
              </a:solidFill>
              <a:latin typeface="微软雅黑" pitchFamily="34" charset="-122"/>
              <a:ea typeface="微软雅黑" pitchFamily="34" charset="-122"/>
            </a:endParaRPr>
          </a:p>
        </p:txBody>
      </p:sp>
      <p:sp>
        <p:nvSpPr>
          <p:cNvPr id="34" name="矩形 47"/>
          <p:cNvSpPr>
            <a:spLocks noChangeArrowheads="1"/>
          </p:cNvSpPr>
          <p:nvPr/>
        </p:nvSpPr>
        <p:spPr bwMode="auto">
          <a:xfrm>
            <a:off x="1679024" y="1447824"/>
            <a:ext cx="1869343"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50" dirty="0">
                <a:solidFill>
                  <a:schemeClr val="tx1">
                    <a:lumMod val="50000"/>
                    <a:lumOff val="50000"/>
                  </a:schemeClr>
                </a:solidFill>
                <a:sym typeface="微软雅黑" pitchFamily="34" charset="-122"/>
              </a:rPr>
              <a:t>在此录入上述图表的描述说明，在此录入上述图表的描述说明</a:t>
            </a:r>
          </a:p>
        </p:txBody>
      </p:sp>
      <p:sp>
        <p:nvSpPr>
          <p:cNvPr id="35" name="矩形 34"/>
          <p:cNvSpPr/>
          <p:nvPr/>
        </p:nvSpPr>
        <p:spPr>
          <a:xfrm>
            <a:off x="2040519" y="2193807"/>
            <a:ext cx="1163522" cy="224974"/>
          </a:xfrm>
          <a:prstGeom prst="rect">
            <a:avLst/>
          </a:prstGeom>
        </p:spPr>
        <p:txBody>
          <a:bodyPr wrap="square" lIns="68555" tIns="34278" rIns="68555" bIns="34278">
            <a:spAutoFit/>
          </a:bodyPr>
          <a:lstStyle/>
          <a:p>
            <a:pPr algn="r"/>
            <a:r>
              <a:rPr lang="zh-CN" altLang="en-US" sz="1012" b="1" dirty="0">
                <a:solidFill>
                  <a:srgbClr val="0070C0"/>
                </a:solidFill>
                <a:latin typeface="微软雅黑" pitchFamily="34" charset="-122"/>
                <a:ea typeface="微软雅黑" pitchFamily="34" charset="-122"/>
              </a:rPr>
              <a:t>电脑终端</a:t>
            </a:r>
            <a:endParaRPr lang="en-US" altLang="zh-CN" sz="1012" b="1" dirty="0">
              <a:solidFill>
                <a:srgbClr val="0070C0"/>
              </a:solidFill>
              <a:latin typeface="微软雅黑" pitchFamily="34" charset="-122"/>
              <a:ea typeface="微软雅黑" pitchFamily="34" charset="-122"/>
            </a:endParaRPr>
          </a:p>
        </p:txBody>
      </p:sp>
      <p:sp>
        <p:nvSpPr>
          <p:cNvPr id="36" name="矩形 47"/>
          <p:cNvSpPr>
            <a:spLocks noChangeArrowheads="1"/>
          </p:cNvSpPr>
          <p:nvPr/>
        </p:nvSpPr>
        <p:spPr bwMode="auto">
          <a:xfrm>
            <a:off x="1334698" y="2473670"/>
            <a:ext cx="1869343"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50" dirty="0">
                <a:solidFill>
                  <a:schemeClr val="tx1">
                    <a:lumMod val="50000"/>
                    <a:lumOff val="50000"/>
                  </a:schemeClr>
                </a:solidFill>
                <a:sym typeface="微软雅黑" pitchFamily="34" charset="-122"/>
              </a:rPr>
              <a:t>在此录入上述图表的描述说明，在此录入上述图表的描述说明</a:t>
            </a:r>
          </a:p>
        </p:txBody>
      </p:sp>
      <p:sp>
        <p:nvSpPr>
          <p:cNvPr id="37" name="矩形 36"/>
          <p:cNvSpPr/>
          <p:nvPr/>
        </p:nvSpPr>
        <p:spPr>
          <a:xfrm>
            <a:off x="2384846" y="3260873"/>
            <a:ext cx="1163522" cy="224974"/>
          </a:xfrm>
          <a:prstGeom prst="rect">
            <a:avLst/>
          </a:prstGeom>
        </p:spPr>
        <p:txBody>
          <a:bodyPr wrap="square" lIns="68555" tIns="34278" rIns="68555" bIns="34278">
            <a:spAutoFit/>
          </a:bodyPr>
          <a:lstStyle/>
          <a:p>
            <a:pPr algn="r"/>
            <a:r>
              <a:rPr lang="zh-CN" altLang="en-US" sz="1012" b="1" dirty="0">
                <a:solidFill>
                  <a:srgbClr val="0070C0"/>
                </a:solidFill>
                <a:latin typeface="微软雅黑" pitchFamily="34" charset="-122"/>
                <a:ea typeface="微软雅黑" pitchFamily="34" charset="-122"/>
              </a:rPr>
              <a:t>手机客户端</a:t>
            </a:r>
            <a:endParaRPr lang="en-US" altLang="zh-CN" sz="1012" b="1" dirty="0">
              <a:solidFill>
                <a:srgbClr val="0070C0"/>
              </a:solidFill>
              <a:latin typeface="微软雅黑" pitchFamily="34" charset="-122"/>
              <a:ea typeface="微软雅黑" pitchFamily="34" charset="-122"/>
            </a:endParaRPr>
          </a:p>
        </p:txBody>
      </p:sp>
      <p:sp>
        <p:nvSpPr>
          <p:cNvPr id="38" name="矩形 47"/>
          <p:cNvSpPr>
            <a:spLocks noChangeArrowheads="1"/>
          </p:cNvSpPr>
          <p:nvPr/>
        </p:nvSpPr>
        <p:spPr bwMode="auto">
          <a:xfrm>
            <a:off x="1679024" y="3540736"/>
            <a:ext cx="1869343"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50" dirty="0">
                <a:solidFill>
                  <a:schemeClr val="tx1">
                    <a:lumMod val="50000"/>
                    <a:lumOff val="50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912341956"/>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anim calcmode="lin" valueType="num">
                                      <p:cBhvr>
                                        <p:cTn id="8" dur="250" fill="hold"/>
                                        <p:tgtEl>
                                          <p:spTgt spid="7"/>
                                        </p:tgtEl>
                                        <p:attrNameLst>
                                          <p:attrName>ppt_x</p:attrName>
                                        </p:attrNameLst>
                                      </p:cBhvr>
                                      <p:tavLst>
                                        <p:tav tm="0">
                                          <p:val>
                                            <p:strVal val="#ppt_x"/>
                                          </p:val>
                                        </p:tav>
                                        <p:tav tm="100000">
                                          <p:val>
                                            <p:strVal val="#ppt_x"/>
                                          </p:val>
                                        </p:tav>
                                      </p:tavLst>
                                    </p:anim>
                                    <p:anim calcmode="lin" valueType="num">
                                      <p:cBhvr>
                                        <p:cTn id="9" dur="2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250"/>
                                        <p:tgtEl>
                                          <p:spTgt spid="8"/>
                                        </p:tgtEl>
                                        <p:attrNameLst>
                                          <p:attrName>ppt_y</p:attrName>
                                        </p:attrNameLst>
                                      </p:cBhvr>
                                      <p:tavLst>
                                        <p:tav tm="0">
                                          <p:val>
                                            <p:strVal val="#ppt_y+#ppt_h*1.125000"/>
                                          </p:val>
                                        </p:tav>
                                        <p:tav tm="100000">
                                          <p:val>
                                            <p:strVal val="#ppt_y"/>
                                          </p:val>
                                        </p:tav>
                                      </p:tavLst>
                                    </p:anim>
                                    <p:animEffect transition="in" filter="wipe(up)">
                                      <p:cBhvr>
                                        <p:cTn id="14" dur="250"/>
                                        <p:tgtEl>
                                          <p:spTgt spid="8"/>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1500"/>
                            </p:stCondLst>
                            <p:childTnLst>
                              <p:par>
                                <p:cTn id="36" presetID="22"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500"/>
                                        <p:tgtEl>
                                          <p:spTgt spid="2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childTnLst>
                          </p:cTn>
                        </p:par>
                        <p:par>
                          <p:cTn id="49" fill="hold">
                            <p:stCondLst>
                              <p:cond delay="2500"/>
                            </p:stCondLst>
                            <p:childTnLst>
                              <p:par>
                                <p:cTn id="50" presetID="53" presetClass="entr" presetSubtype="16"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par>
                                <p:cTn id="55" presetID="2" presetClass="entr" presetSubtype="4" fill="hold" grpId="0" nodeType="withEffect">
                                  <p:stCondLst>
                                    <p:cond delay="50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fill="hold"/>
                                        <p:tgtEl>
                                          <p:spTgt spid="33"/>
                                        </p:tgtEl>
                                        <p:attrNameLst>
                                          <p:attrName>ppt_x</p:attrName>
                                        </p:attrNameLst>
                                      </p:cBhvr>
                                      <p:tavLst>
                                        <p:tav tm="0">
                                          <p:val>
                                            <p:strVal val="#ppt_x"/>
                                          </p:val>
                                        </p:tav>
                                        <p:tav tm="100000">
                                          <p:val>
                                            <p:strVal val="#ppt_x"/>
                                          </p:val>
                                        </p:tav>
                                      </p:tavLst>
                                    </p:anim>
                                    <p:anim calcmode="lin" valueType="num">
                                      <p:cBhvr additive="base">
                                        <p:cTn id="58" dur="500" fill="hold"/>
                                        <p:tgtEl>
                                          <p:spTgt spid="33"/>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500"/>
                                  </p:stCondLst>
                                  <p:childTnLst>
                                    <p:set>
                                      <p:cBhvr>
                                        <p:cTn id="60" dur="1" fill="hold">
                                          <p:stCondLst>
                                            <p:cond delay="0"/>
                                          </p:stCondLst>
                                        </p:cTn>
                                        <p:tgtEl>
                                          <p:spTgt spid="34"/>
                                        </p:tgtEl>
                                        <p:attrNameLst>
                                          <p:attrName>style.visibility</p:attrName>
                                        </p:attrNameLst>
                                      </p:cBhvr>
                                      <p:to>
                                        <p:strVal val="visible"/>
                                      </p:to>
                                    </p:set>
                                    <p:anim calcmode="lin" valueType="num">
                                      <p:cBhvr additive="base">
                                        <p:cTn id="61" dur="500" fill="hold"/>
                                        <p:tgtEl>
                                          <p:spTgt spid="34"/>
                                        </p:tgtEl>
                                        <p:attrNameLst>
                                          <p:attrName>ppt_x</p:attrName>
                                        </p:attrNameLst>
                                      </p:cBhvr>
                                      <p:tavLst>
                                        <p:tav tm="0">
                                          <p:val>
                                            <p:strVal val="#ppt_x"/>
                                          </p:val>
                                        </p:tav>
                                        <p:tav tm="100000">
                                          <p:val>
                                            <p:strVal val="#ppt_x"/>
                                          </p:val>
                                        </p:tav>
                                      </p:tavLst>
                                    </p:anim>
                                    <p:anim calcmode="lin" valueType="num">
                                      <p:cBhvr additive="base">
                                        <p:cTn id="62" dur="500" fill="hold"/>
                                        <p:tgtEl>
                                          <p:spTgt spid="34"/>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500"/>
                                  </p:stCondLst>
                                  <p:childTnLst>
                                    <p:set>
                                      <p:cBhvr>
                                        <p:cTn id="64" dur="1" fill="hold">
                                          <p:stCondLst>
                                            <p:cond delay="0"/>
                                          </p:stCondLst>
                                        </p:cTn>
                                        <p:tgtEl>
                                          <p:spTgt spid="35"/>
                                        </p:tgtEl>
                                        <p:attrNameLst>
                                          <p:attrName>style.visibility</p:attrName>
                                        </p:attrNameLst>
                                      </p:cBhvr>
                                      <p:to>
                                        <p:strVal val="visible"/>
                                      </p:to>
                                    </p:set>
                                    <p:anim calcmode="lin" valueType="num">
                                      <p:cBhvr additive="base">
                                        <p:cTn id="65" dur="500" fill="hold"/>
                                        <p:tgtEl>
                                          <p:spTgt spid="35"/>
                                        </p:tgtEl>
                                        <p:attrNameLst>
                                          <p:attrName>ppt_x</p:attrName>
                                        </p:attrNameLst>
                                      </p:cBhvr>
                                      <p:tavLst>
                                        <p:tav tm="0">
                                          <p:val>
                                            <p:strVal val="#ppt_x"/>
                                          </p:val>
                                        </p:tav>
                                        <p:tav tm="100000">
                                          <p:val>
                                            <p:strVal val="#ppt_x"/>
                                          </p:val>
                                        </p:tav>
                                      </p:tavLst>
                                    </p:anim>
                                    <p:anim calcmode="lin" valueType="num">
                                      <p:cBhvr additive="base">
                                        <p:cTn id="66" dur="500" fill="hold"/>
                                        <p:tgtEl>
                                          <p:spTgt spid="35"/>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50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fill="hold"/>
                                        <p:tgtEl>
                                          <p:spTgt spid="36"/>
                                        </p:tgtEl>
                                        <p:attrNameLst>
                                          <p:attrName>ppt_x</p:attrName>
                                        </p:attrNameLst>
                                      </p:cBhvr>
                                      <p:tavLst>
                                        <p:tav tm="0">
                                          <p:val>
                                            <p:strVal val="#ppt_x"/>
                                          </p:val>
                                        </p:tav>
                                        <p:tav tm="100000">
                                          <p:val>
                                            <p:strVal val="#ppt_x"/>
                                          </p:val>
                                        </p:tav>
                                      </p:tavLst>
                                    </p:anim>
                                    <p:anim calcmode="lin" valueType="num">
                                      <p:cBhvr additive="base">
                                        <p:cTn id="70" dur="500" fill="hold"/>
                                        <p:tgtEl>
                                          <p:spTgt spid="3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500"/>
                                  </p:stCondLst>
                                  <p:childTnLst>
                                    <p:set>
                                      <p:cBhvr>
                                        <p:cTn id="72" dur="1" fill="hold">
                                          <p:stCondLst>
                                            <p:cond delay="0"/>
                                          </p:stCondLst>
                                        </p:cTn>
                                        <p:tgtEl>
                                          <p:spTgt spid="37"/>
                                        </p:tgtEl>
                                        <p:attrNameLst>
                                          <p:attrName>style.visibility</p:attrName>
                                        </p:attrNameLst>
                                      </p:cBhvr>
                                      <p:to>
                                        <p:strVal val="visible"/>
                                      </p:to>
                                    </p:set>
                                    <p:anim calcmode="lin" valueType="num">
                                      <p:cBhvr additive="base">
                                        <p:cTn id="73" dur="500" fill="hold"/>
                                        <p:tgtEl>
                                          <p:spTgt spid="37"/>
                                        </p:tgtEl>
                                        <p:attrNameLst>
                                          <p:attrName>ppt_x</p:attrName>
                                        </p:attrNameLst>
                                      </p:cBhvr>
                                      <p:tavLst>
                                        <p:tav tm="0">
                                          <p:val>
                                            <p:strVal val="#ppt_x"/>
                                          </p:val>
                                        </p:tav>
                                        <p:tav tm="100000">
                                          <p:val>
                                            <p:strVal val="#ppt_x"/>
                                          </p:val>
                                        </p:tav>
                                      </p:tavLst>
                                    </p:anim>
                                    <p:anim calcmode="lin" valueType="num">
                                      <p:cBhvr additive="base">
                                        <p:cTn id="74" dur="500" fill="hold"/>
                                        <p:tgtEl>
                                          <p:spTgt spid="3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50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fill="hold"/>
                                        <p:tgtEl>
                                          <p:spTgt spid="38"/>
                                        </p:tgtEl>
                                        <p:attrNameLst>
                                          <p:attrName>ppt_x</p:attrName>
                                        </p:attrNameLst>
                                      </p:cBhvr>
                                      <p:tavLst>
                                        <p:tav tm="0">
                                          <p:val>
                                            <p:strVal val="#ppt_x"/>
                                          </p:val>
                                        </p:tav>
                                        <p:tav tm="100000">
                                          <p:val>
                                            <p:strVal val="#ppt_x"/>
                                          </p:val>
                                        </p:tav>
                                      </p:tavLst>
                                    </p:anim>
                                    <p:anim calcmode="lin" valueType="num">
                                      <p:cBhvr additive="base">
                                        <p:cTn id="7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5" grpId="0" animBg="1"/>
      <p:bldP spid="24" grpId="0" animBg="1"/>
      <p:bldP spid="25" grpId="0" animBg="1"/>
      <p:bldP spid="26" grpId="0" animBg="1"/>
      <p:bldP spid="33" grpId="0"/>
      <p:bldP spid="34" grpId="0"/>
      <p:bldP spid="35" grpId="0"/>
      <p:bldP spid="36" grpId="0"/>
      <p:bldP spid="37"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2" y="88121"/>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 name="KSO_Shape"/>
          <p:cNvSpPr>
            <a:spLocks/>
          </p:cNvSpPr>
          <p:nvPr/>
        </p:nvSpPr>
        <p:spPr bwMode="auto">
          <a:xfrm>
            <a:off x="326389" y="292987"/>
            <a:ext cx="338438" cy="33505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rgbClr val="008AF2"/>
              </a:solidFill>
              <a:ea typeface="宋体" panose="02010600030101010101" pitchFamily="2" charset="-122"/>
            </a:endParaRPr>
          </a:p>
        </p:txBody>
      </p:sp>
      <p:sp>
        <p:nvSpPr>
          <p:cNvPr id="10" name="TextBox 7"/>
          <p:cNvSpPr txBox="1"/>
          <p:nvPr/>
        </p:nvSpPr>
        <p:spPr>
          <a:xfrm>
            <a:off x="846556"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5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11" name="TextBox 6"/>
          <p:cNvSpPr txBox="1"/>
          <p:nvPr/>
        </p:nvSpPr>
        <p:spPr>
          <a:xfrm>
            <a:off x="1276706" y="1005984"/>
            <a:ext cx="6667405" cy="323165"/>
          </a:xfrm>
          <a:prstGeom prst="rect">
            <a:avLst/>
          </a:prstGeom>
          <a:noFill/>
        </p:spPr>
        <p:txBody>
          <a:bodyPr wrap="square" lIns="0" tIns="0" rIns="0" bIns="0" rtlCol="0">
            <a:spAutoFit/>
          </a:bodyPr>
          <a:lstStyle/>
          <a:p>
            <a:pPr algn="ctr"/>
            <a:r>
              <a:rPr lang="zh-CN" altLang="en-US" sz="105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pic>
        <p:nvPicPr>
          <p:cNvPr id="12" name="Picture 2"/>
          <p:cNvPicPr>
            <a:picLocks noChangeAspect="1"/>
          </p:cNvPicPr>
          <p:nvPr/>
        </p:nvPicPr>
        <p:blipFill rotWithShape="1">
          <a:blip r:embed="rId3" cstate="screen">
            <a:duotone>
              <a:prstClr val="black"/>
              <a:schemeClr val="bg1">
                <a:lumMod val="95000"/>
                <a:tint val="45000"/>
                <a:satMod val="400000"/>
              </a:schemeClr>
            </a:duotone>
            <a:extLst>
              <a:ext uri="{28A0092B-C50C-407E-A947-70E740481C1C}">
                <a14:useLocalDpi xmlns:a14="http://schemas.microsoft.com/office/drawing/2010/main"/>
              </a:ext>
            </a:extLst>
          </a:blip>
          <a:srcRect/>
          <a:stretch/>
        </p:blipFill>
        <p:spPr>
          <a:xfrm>
            <a:off x="952755" y="1545903"/>
            <a:ext cx="3899306" cy="3207767"/>
          </a:xfrm>
          <a:prstGeom prst="rect">
            <a:avLst/>
          </a:prstGeom>
        </p:spPr>
      </p:pic>
      <p:sp>
        <p:nvSpPr>
          <p:cNvPr id="13" name="矩形 12"/>
          <p:cNvSpPr/>
          <p:nvPr/>
        </p:nvSpPr>
        <p:spPr>
          <a:xfrm>
            <a:off x="1201364" y="1869855"/>
            <a:ext cx="3402088" cy="1943710"/>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14" name="组合 13"/>
          <p:cNvGrpSpPr/>
          <p:nvPr/>
        </p:nvGrpSpPr>
        <p:grpSpPr>
          <a:xfrm>
            <a:off x="4930443" y="1642780"/>
            <a:ext cx="989571" cy="1252922"/>
            <a:chOff x="4390176" y="890801"/>
            <a:chExt cx="1081244" cy="1368991"/>
          </a:xfrm>
        </p:grpSpPr>
        <p:grpSp>
          <p:nvGrpSpPr>
            <p:cNvPr id="15" name="组合 14"/>
            <p:cNvGrpSpPr/>
            <p:nvPr/>
          </p:nvGrpSpPr>
          <p:grpSpPr>
            <a:xfrm>
              <a:off x="4390176" y="890801"/>
              <a:ext cx="1081244" cy="1368991"/>
              <a:chOff x="4627786" y="1796539"/>
              <a:chExt cx="2675679" cy="3387753"/>
            </a:xfrm>
          </p:grpSpPr>
          <p:sp>
            <p:nvSpPr>
              <p:cNvPr id="19" name="圆角矩形 18"/>
              <p:cNvSpPr/>
              <p:nvPr/>
            </p:nvSpPr>
            <p:spPr>
              <a:xfrm rot="2760000">
                <a:off x="4423176" y="2304004"/>
                <a:ext cx="3387753"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20" name="椭圆 19"/>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nvGrpSpPr>
            <p:cNvPr id="16" name="组合 15"/>
            <p:cNvGrpSpPr/>
            <p:nvPr/>
          </p:nvGrpSpPr>
          <p:grpSpPr>
            <a:xfrm>
              <a:off x="4489652" y="976692"/>
              <a:ext cx="873070" cy="1203161"/>
              <a:chOff x="4627786" y="1715908"/>
              <a:chExt cx="2875230" cy="3962302"/>
            </a:xfrm>
          </p:grpSpPr>
          <p:sp>
            <p:nvSpPr>
              <p:cNvPr id="17" name="圆角矩形 16"/>
              <p:cNvSpPr/>
              <p:nvPr/>
            </p:nvSpPr>
            <p:spPr>
              <a:xfrm rot="2760000">
                <a:off x="4335454" y="2510647"/>
                <a:ext cx="3962302" cy="2372823"/>
              </a:xfrm>
              <a:prstGeom prst="roundRect">
                <a:avLst>
                  <a:gd name="adj" fmla="val 50000"/>
                </a:avLst>
              </a:prstGeom>
              <a:gradFill>
                <a:gsLst>
                  <a:gs pos="32000">
                    <a:schemeClr val="tx1">
                      <a:alpha val="13000"/>
                    </a:schemeClr>
                  </a:gs>
                  <a:gs pos="68000">
                    <a:srgbClr val="6C6C6C">
                      <a:alpha val="10000"/>
                    </a:srgbClr>
                  </a:gs>
                  <a:gs pos="0">
                    <a:schemeClr val="tx1">
                      <a:alpha val="61000"/>
                    </a:schemeClr>
                  </a:gs>
                  <a:gs pos="100000">
                    <a:srgbClr val="D8D8D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18" name="椭圆 17"/>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sp>
        <p:nvSpPr>
          <p:cNvPr id="21" name="TextBox 7"/>
          <p:cNvSpPr>
            <a:spLocks noChangeArrowheads="1"/>
          </p:cNvSpPr>
          <p:nvPr/>
        </p:nvSpPr>
        <p:spPr bwMode="auto">
          <a:xfrm>
            <a:off x="5092418" y="1858747"/>
            <a:ext cx="418493" cy="41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2699" b="1" dirty="0">
                <a:solidFill>
                  <a:srgbClr val="0070C0"/>
                </a:solidFill>
                <a:latin typeface="Impact MT Std" pitchFamily="34" charset="0"/>
                <a:ea typeface="微软雅黑" pitchFamily="34" charset="-122"/>
                <a:sym typeface="微软雅黑" pitchFamily="34" charset="-122"/>
              </a:rPr>
              <a:t>01</a:t>
            </a:r>
            <a:endParaRPr lang="zh-CN" altLang="en-US" sz="2699" b="1" dirty="0">
              <a:solidFill>
                <a:srgbClr val="0070C0"/>
              </a:solidFill>
              <a:latin typeface="Impact MT Std" pitchFamily="34" charset="0"/>
              <a:ea typeface="微软雅黑" pitchFamily="34" charset="-122"/>
              <a:sym typeface="微软雅黑" pitchFamily="34" charset="-122"/>
            </a:endParaRPr>
          </a:p>
        </p:txBody>
      </p:sp>
      <p:grpSp>
        <p:nvGrpSpPr>
          <p:cNvPr id="22" name="组合 21"/>
          <p:cNvGrpSpPr/>
          <p:nvPr/>
        </p:nvGrpSpPr>
        <p:grpSpPr>
          <a:xfrm>
            <a:off x="5758038" y="1761870"/>
            <a:ext cx="2567979" cy="671077"/>
            <a:chOff x="3451161" y="3733081"/>
            <a:chExt cx="3424864" cy="895002"/>
          </a:xfrm>
        </p:grpSpPr>
        <p:sp>
          <p:nvSpPr>
            <p:cNvPr id="23" name="文本框 103"/>
            <p:cNvSpPr txBox="1"/>
            <p:nvPr/>
          </p:nvSpPr>
          <p:spPr>
            <a:xfrm>
              <a:off x="3451161" y="3733081"/>
              <a:ext cx="2915523" cy="430999"/>
            </a:xfrm>
            <a:prstGeom prst="rect">
              <a:avLst/>
            </a:prstGeom>
            <a:noFill/>
          </p:spPr>
          <p:txBody>
            <a:bodyPr wrap="square" rtlCol="0">
              <a:spAutoFit/>
            </a:bodyPr>
            <a:lstStyle/>
            <a:p>
              <a:r>
                <a:rPr lang="zh-CN" altLang="en-US" sz="1500" b="1" dirty="0">
                  <a:solidFill>
                    <a:srgbClr val="0070C0"/>
                  </a:solidFill>
                  <a:latin typeface="微软雅黑" panose="020B0503020204020204" pitchFamily="34" charset="-122"/>
                  <a:ea typeface="微软雅黑" panose="020B0503020204020204" pitchFamily="34" charset="-122"/>
                </a:rPr>
                <a:t>输入文字标题</a:t>
              </a:r>
            </a:p>
          </p:txBody>
        </p:sp>
        <p:sp>
          <p:nvSpPr>
            <p:cNvPr id="24" name="文本框 104"/>
            <p:cNvSpPr txBox="1"/>
            <p:nvPr/>
          </p:nvSpPr>
          <p:spPr>
            <a:xfrm>
              <a:off x="3457191" y="4135512"/>
              <a:ext cx="3418834" cy="492571"/>
            </a:xfrm>
            <a:prstGeom prst="rect">
              <a:avLst/>
            </a:prstGeom>
            <a:noFill/>
          </p:spPr>
          <p:txBody>
            <a:bodyPr wrap="square" rtlCol="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grpSp>
      <p:grpSp>
        <p:nvGrpSpPr>
          <p:cNvPr id="25" name="组合 24"/>
          <p:cNvGrpSpPr/>
          <p:nvPr/>
        </p:nvGrpSpPr>
        <p:grpSpPr>
          <a:xfrm>
            <a:off x="4954077" y="2506651"/>
            <a:ext cx="989571" cy="1252922"/>
            <a:chOff x="4390176" y="890801"/>
            <a:chExt cx="1081244" cy="1368991"/>
          </a:xfrm>
        </p:grpSpPr>
        <p:grpSp>
          <p:nvGrpSpPr>
            <p:cNvPr id="26" name="组合 25"/>
            <p:cNvGrpSpPr/>
            <p:nvPr/>
          </p:nvGrpSpPr>
          <p:grpSpPr>
            <a:xfrm>
              <a:off x="4390176" y="890801"/>
              <a:ext cx="1081244" cy="1368991"/>
              <a:chOff x="4627786" y="1796539"/>
              <a:chExt cx="2675679" cy="3387753"/>
            </a:xfrm>
          </p:grpSpPr>
          <p:sp>
            <p:nvSpPr>
              <p:cNvPr id="30" name="圆角矩形 29"/>
              <p:cNvSpPr/>
              <p:nvPr/>
            </p:nvSpPr>
            <p:spPr>
              <a:xfrm rot="2760000">
                <a:off x="4423176" y="2304004"/>
                <a:ext cx="3387753"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31" name="椭圆 30"/>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nvGrpSpPr>
            <p:cNvPr id="27" name="组合 26"/>
            <p:cNvGrpSpPr/>
            <p:nvPr/>
          </p:nvGrpSpPr>
          <p:grpSpPr>
            <a:xfrm>
              <a:off x="4489652" y="976692"/>
              <a:ext cx="873070" cy="1203161"/>
              <a:chOff x="4627786" y="1715908"/>
              <a:chExt cx="2875230" cy="3962302"/>
            </a:xfrm>
          </p:grpSpPr>
          <p:sp>
            <p:nvSpPr>
              <p:cNvPr id="28" name="圆角矩形 27"/>
              <p:cNvSpPr/>
              <p:nvPr/>
            </p:nvSpPr>
            <p:spPr>
              <a:xfrm rot="2760000">
                <a:off x="4335454" y="2510647"/>
                <a:ext cx="3962302" cy="2372823"/>
              </a:xfrm>
              <a:prstGeom prst="roundRect">
                <a:avLst>
                  <a:gd name="adj" fmla="val 50000"/>
                </a:avLst>
              </a:prstGeom>
              <a:gradFill>
                <a:gsLst>
                  <a:gs pos="32000">
                    <a:schemeClr val="tx1">
                      <a:alpha val="13000"/>
                    </a:schemeClr>
                  </a:gs>
                  <a:gs pos="68000">
                    <a:srgbClr val="6C6C6C">
                      <a:alpha val="10000"/>
                    </a:srgbClr>
                  </a:gs>
                  <a:gs pos="0">
                    <a:schemeClr val="tx1">
                      <a:alpha val="61000"/>
                    </a:schemeClr>
                  </a:gs>
                  <a:gs pos="100000">
                    <a:srgbClr val="D8D8D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29" name="椭圆 28"/>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sp>
        <p:nvSpPr>
          <p:cNvPr id="32" name="TextBox 7"/>
          <p:cNvSpPr>
            <a:spLocks noChangeArrowheads="1"/>
          </p:cNvSpPr>
          <p:nvPr/>
        </p:nvSpPr>
        <p:spPr bwMode="auto">
          <a:xfrm>
            <a:off x="5116052" y="2722618"/>
            <a:ext cx="418493" cy="41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2699" b="1" dirty="0">
                <a:solidFill>
                  <a:srgbClr val="0070C0"/>
                </a:solidFill>
                <a:latin typeface="Impact MT Std" pitchFamily="34" charset="0"/>
                <a:ea typeface="微软雅黑" pitchFamily="34" charset="-122"/>
                <a:sym typeface="微软雅黑" pitchFamily="34" charset="-122"/>
              </a:rPr>
              <a:t>02</a:t>
            </a:r>
            <a:endParaRPr lang="zh-CN" altLang="en-US" sz="2699" b="1" dirty="0">
              <a:solidFill>
                <a:srgbClr val="0070C0"/>
              </a:solidFill>
              <a:latin typeface="Impact MT Std" pitchFamily="34" charset="0"/>
              <a:ea typeface="微软雅黑" pitchFamily="34" charset="-122"/>
              <a:sym typeface="微软雅黑" pitchFamily="34" charset="-122"/>
            </a:endParaRPr>
          </a:p>
        </p:txBody>
      </p:sp>
      <p:grpSp>
        <p:nvGrpSpPr>
          <p:cNvPr id="33" name="组合 32"/>
          <p:cNvGrpSpPr/>
          <p:nvPr/>
        </p:nvGrpSpPr>
        <p:grpSpPr>
          <a:xfrm>
            <a:off x="5781671" y="2625741"/>
            <a:ext cx="2567979" cy="671077"/>
            <a:chOff x="3451161" y="3733081"/>
            <a:chExt cx="3424864" cy="895002"/>
          </a:xfrm>
        </p:grpSpPr>
        <p:sp>
          <p:nvSpPr>
            <p:cNvPr id="34" name="文本框 103"/>
            <p:cNvSpPr txBox="1"/>
            <p:nvPr/>
          </p:nvSpPr>
          <p:spPr>
            <a:xfrm>
              <a:off x="3451161" y="3733081"/>
              <a:ext cx="2915523" cy="430999"/>
            </a:xfrm>
            <a:prstGeom prst="rect">
              <a:avLst/>
            </a:prstGeom>
            <a:noFill/>
          </p:spPr>
          <p:txBody>
            <a:bodyPr wrap="square" rtlCol="0">
              <a:spAutoFit/>
            </a:bodyPr>
            <a:lstStyle/>
            <a:p>
              <a:r>
                <a:rPr lang="zh-CN" altLang="en-US" sz="1500" b="1" dirty="0">
                  <a:solidFill>
                    <a:srgbClr val="0070C0"/>
                  </a:solidFill>
                  <a:latin typeface="微软雅黑" panose="020B0503020204020204" pitchFamily="34" charset="-122"/>
                  <a:ea typeface="微软雅黑" panose="020B0503020204020204" pitchFamily="34" charset="-122"/>
                </a:rPr>
                <a:t>输入文字标题</a:t>
              </a:r>
            </a:p>
          </p:txBody>
        </p:sp>
        <p:sp>
          <p:nvSpPr>
            <p:cNvPr id="35" name="文本框 104"/>
            <p:cNvSpPr txBox="1"/>
            <p:nvPr/>
          </p:nvSpPr>
          <p:spPr>
            <a:xfrm>
              <a:off x="3457191" y="4135512"/>
              <a:ext cx="3418834" cy="492571"/>
            </a:xfrm>
            <a:prstGeom prst="rect">
              <a:avLst/>
            </a:prstGeom>
            <a:noFill/>
          </p:spPr>
          <p:txBody>
            <a:bodyPr wrap="square" rtlCol="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grpSp>
      <p:grpSp>
        <p:nvGrpSpPr>
          <p:cNvPr id="36" name="组合 35"/>
          <p:cNvGrpSpPr/>
          <p:nvPr/>
        </p:nvGrpSpPr>
        <p:grpSpPr>
          <a:xfrm>
            <a:off x="4948158" y="3370522"/>
            <a:ext cx="989571" cy="1252922"/>
            <a:chOff x="4390176" y="890801"/>
            <a:chExt cx="1081244" cy="1368991"/>
          </a:xfrm>
        </p:grpSpPr>
        <p:grpSp>
          <p:nvGrpSpPr>
            <p:cNvPr id="37" name="组合 36"/>
            <p:cNvGrpSpPr/>
            <p:nvPr/>
          </p:nvGrpSpPr>
          <p:grpSpPr>
            <a:xfrm>
              <a:off x="4390176" y="890801"/>
              <a:ext cx="1081244" cy="1368991"/>
              <a:chOff x="4627786" y="1796539"/>
              <a:chExt cx="2675679" cy="3387753"/>
            </a:xfrm>
          </p:grpSpPr>
          <p:sp>
            <p:nvSpPr>
              <p:cNvPr id="41" name="圆角矩形 40"/>
              <p:cNvSpPr/>
              <p:nvPr/>
            </p:nvSpPr>
            <p:spPr>
              <a:xfrm rot="2760000">
                <a:off x="4423176" y="2304004"/>
                <a:ext cx="3387753"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42" name="椭圆 41"/>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nvGrpSpPr>
            <p:cNvPr id="38" name="组合 37"/>
            <p:cNvGrpSpPr/>
            <p:nvPr/>
          </p:nvGrpSpPr>
          <p:grpSpPr>
            <a:xfrm>
              <a:off x="4489652" y="976692"/>
              <a:ext cx="873070" cy="1203161"/>
              <a:chOff x="4627786" y="1715908"/>
              <a:chExt cx="2875230" cy="3962302"/>
            </a:xfrm>
          </p:grpSpPr>
          <p:sp>
            <p:nvSpPr>
              <p:cNvPr id="39" name="圆角矩形 38"/>
              <p:cNvSpPr/>
              <p:nvPr/>
            </p:nvSpPr>
            <p:spPr>
              <a:xfrm rot="2760000">
                <a:off x="4335454" y="2510647"/>
                <a:ext cx="3962302" cy="2372823"/>
              </a:xfrm>
              <a:prstGeom prst="roundRect">
                <a:avLst>
                  <a:gd name="adj" fmla="val 50000"/>
                </a:avLst>
              </a:prstGeom>
              <a:gradFill>
                <a:gsLst>
                  <a:gs pos="32000">
                    <a:schemeClr val="tx1">
                      <a:alpha val="13000"/>
                    </a:schemeClr>
                  </a:gs>
                  <a:gs pos="68000">
                    <a:srgbClr val="6C6C6C">
                      <a:alpha val="10000"/>
                    </a:srgbClr>
                  </a:gs>
                  <a:gs pos="0">
                    <a:schemeClr val="tx1">
                      <a:alpha val="61000"/>
                    </a:schemeClr>
                  </a:gs>
                  <a:gs pos="100000">
                    <a:srgbClr val="D8D8D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40" name="椭圆 39"/>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sp>
        <p:nvSpPr>
          <p:cNvPr id="43" name="TextBox 7"/>
          <p:cNvSpPr>
            <a:spLocks noChangeArrowheads="1"/>
          </p:cNvSpPr>
          <p:nvPr/>
        </p:nvSpPr>
        <p:spPr bwMode="auto">
          <a:xfrm>
            <a:off x="5110134" y="3586489"/>
            <a:ext cx="418493" cy="41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2699" b="1" dirty="0">
                <a:solidFill>
                  <a:srgbClr val="0070C0"/>
                </a:solidFill>
                <a:latin typeface="Impact MT Std" pitchFamily="34" charset="0"/>
                <a:ea typeface="微软雅黑" pitchFamily="34" charset="-122"/>
                <a:sym typeface="微软雅黑" pitchFamily="34" charset="-122"/>
              </a:rPr>
              <a:t>03</a:t>
            </a:r>
            <a:endParaRPr lang="zh-CN" altLang="en-US" sz="2699" b="1" dirty="0">
              <a:solidFill>
                <a:srgbClr val="0070C0"/>
              </a:solidFill>
              <a:latin typeface="Impact MT Std" pitchFamily="34" charset="0"/>
              <a:ea typeface="微软雅黑" pitchFamily="34" charset="-122"/>
              <a:sym typeface="微软雅黑" pitchFamily="34" charset="-122"/>
            </a:endParaRPr>
          </a:p>
        </p:txBody>
      </p:sp>
      <p:grpSp>
        <p:nvGrpSpPr>
          <p:cNvPr id="44" name="组合 43"/>
          <p:cNvGrpSpPr/>
          <p:nvPr/>
        </p:nvGrpSpPr>
        <p:grpSpPr>
          <a:xfrm>
            <a:off x="5775753" y="3489612"/>
            <a:ext cx="2567979" cy="671077"/>
            <a:chOff x="3451161" y="3733081"/>
            <a:chExt cx="3424864" cy="895002"/>
          </a:xfrm>
        </p:grpSpPr>
        <p:sp>
          <p:nvSpPr>
            <p:cNvPr id="45" name="文本框 103"/>
            <p:cNvSpPr txBox="1"/>
            <p:nvPr/>
          </p:nvSpPr>
          <p:spPr>
            <a:xfrm>
              <a:off x="3451161" y="3733081"/>
              <a:ext cx="2915523" cy="430999"/>
            </a:xfrm>
            <a:prstGeom prst="rect">
              <a:avLst/>
            </a:prstGeom>
            <a:noFill/>
          </p:spPr>
          <p:txBody>
            <a:bodyPr wrap="square" rtlCol="0">
              <a:spAutoFit/>
            </a:bodyPr>
            <a:lstStyle/>
            <a:p>
              <a:r>
                <a:rPr lang="zh-CN" altLang="en-US" sz="1500" b="1" dirty="0">
                  <a:solidFill>
                    <a:srgbClr val="0070C0"/>
                  </a:solidFill>
                  <a:latin typeface="微软雅黑" panose="020B0503020204020204" pitchFamily="34" charset="-122"/>
                  <a:ea typeface="微软雅黑" panose="020B0503020204020204" pitchFamily="34" charset="-122"/>
                </a:rPr>
                <a:t>输入文字标题</a:t>
              </a:r>
            </a:p>
          </p:txBody>
        </p:sp>
        <p:sp>
          <p:nvSpPr>
            <p:cNvPr id="46" name="文本框 104"/>
            <p:cNvSpPr txBox="1"/>
            <p:nvPr/>
          </p:nvSpPr>
          <p:spPr>
            <a:xfrm>
              <a:off x="3457191" y="4135512"/>
              <a:ext cx="3418834" cy="492571"/>
            </a:xfrm>
            <a:prstGeom prst="rect">
              <a:avLst/>
            </a:prstGeom>
            <a:noFill/>
          </p:spPr>
          <p:txBody>
            <a:bodyPr wrap="square" rtlCol="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grpSp>
    </p:spTree>
    <p:extLst>
      <p:ext uri="{BB962C8B-B14F-4D97-AF65-F5344CB8AC3E}">
        <p14:creationId xmlns:p14="http://schemas.microsoft.com/office/powerpoint/2010/main" val="222082578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250"/>
                                        <p:tgtEl>
                                          <p:spTgt spid="6"/>
                                        </p:tgtEl>
                                        <p:attrNameLst>
                                          <p:attrName>ppt_y</p:attrName>
                                        </p:attrNameLst>
                                      </p:cBhvr>
                                      <p:tavLst>
                                        <p:tav tm="0">
                                          <p:val>
                                            <p:strVal val="#ppt_y+#ppt_h*1.125000"/>
                                          </p:val>
                                        </p:tav>
                                        <p:tav tm="100000">
                                          <p:val>
                                            <p:strVal val="#ppt_y"/>
                                          </p:val>
                                        </p:tav>
                                      </p:tavLst>
                                    </p:anim>
                                    <p:animEffect transition="in" filter="wipe(up)">
                                      <p:cBhvr>
                                        <p:cTn id="14" dur="250"/>
                                        <p:tgtEl>
                                          <p:spTgt spid="6"/>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300" fill="hold"/>
                                        <p:tgtEl>
                                          <p:spTgt spid="11"/>
                                        </p:tgtEl>
                                        <p:attrNameLst>
                                          <p:attrName>ppt_x</p:attrName>
                                        </p:attrNameLst>
                                      </p:cBhvr>
                                      <p:tavLst>
                                        <p:tav tm="0">
                                          <p:val>
                                            <p:strVal val="1+#ppt_w/2"/>
                                          </p:val>
                                        </p:tav>
                                        <p:tav tm="100000">
                                          <p:val>
                                            <p:strVal val="#ppt_x"/>
                                          </p:val>
                                        </p:tav>
                                      </p:tavLst>
                                    </p:anim>
                                    <p:anim calcmode="lin" valueType="num">
                                      <p:cBhvr additive="base">
                                        <p:cTn id="23" dur="3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1300"/>
                            </p:stCondLst>
                            <p:childTnLst>
                              <p:par>
                                <p:cTn id="25" presetID="42"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2300"/>
                            </p:stCondLst>
                            <p:childTnLst>
                              <p:par>
                                <p:cTn id="31" presetID="10"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2800"/>
                            </p:stCondLst>
                            <p:childTnLst>
                              <p:par>
                                <p:cTn id="35" presetID="53" presetClass="entr" presetSubtype="16"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3300"/>
                            </p:stCondLst>
                            <p:childTnLst>
                              <p:par>
                                <p:cTn id="41" presetID="31"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childTnLst>
                          </p:cTn>
                        </p:par>
                        <p:par>
                          <p:cTn id="47" fill="hold">
                            <p:stCondLst>
                              <p:cond delay="4300"/>
                            </p:stCondLst>
                            <p:childTnLst>
                              <p:par>
                                <p:cTn id="48" presetID="2" presetClass="entr" presetSubtype="4"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ppt_x"/>
                                          </p:val>
                                        </p:tav>
                                        <p:tav tm="100000">
                                          <p:val>
                                            <p:strVal val="#ppt_x"/>
                                          </p:val>
                                        </p:tav>
                                      </p:tavLst>
                                    </p:anim>
                                    <p:anim calcmode="lin" valueType="num">
                                      <p:cBhvr additive="base">
                                        <p:cTn id="51" dur="500" fill="hold"/>
                                        <p:tgtEl>
                                          <p:spTgt spid="22"/>
                                        </p:tgtEl>
                                        <p:attrNameLst>
                                          <p:attrName>ppt_y</p:attrName>
                                        </p:attrNameLst>
                                      </p:cBhvr>
                                      <p:tavLst>
                                        <p:tav tm="0">
                                          <p:val>
                                            <p:strVal val="1+#ppt_h/2"/>
                                          </p:val>
                                        </p:tav>
                                        <p:tav tm="100000">
                                          <p:val>
                                            <p:strVal val="#ppt_y"/>
                                          </p:val>
                                        </p:tav>
                                      </p:tavLst>
                                    </p:anim>
                                  </p:childTnLst>
                                </p:cTn>
                              </p:par>
                            </p:childTnLst>
                          </p:cTn>
                        </p:par>
                        <p:par>
                          <p:cTn id="52" fill="hold">
                            <p:stCondLst>
                              <p:cond delay="4800"/>
                            </p:stCondLst>
                            <p:childTnLst>
                              <p:par>
                                <p:cTn id="53" presetID="53" presetClass="entr" presetSubtype="16"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Effect transition="in" filter="fade">
                                      <p:cBhvr>
                                        <p:cTn id="57" dur="500"/>
                                        <p:tgtEl>
                                          <p:spTgt spid="25"/>
                                        </p:tgtEl>
                                      </p:cBhvr>
                                    </p:animEffect>
                                  </p:childTnLst>
                                </p:cTn>
                              </p:par>
                            </p:childTnLst>
                          </p:cTn>
                        </p:par>
                        <p:par>
                          <p:cTn id="58" fill="hold">
                            <p:stCondLst>
                              <p:cond delay="5300"/>
                            </p:stCondLst>
                            <p:childTnLst>
                              <p:par>
                                <p:cTn id="59" presetID="31" presetClass="entr" presetSubtype="0"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1000" fill="hold"/>
                                        <p:tgtEl>
                                          <p:spTgt spid="32"/>
                                        </p:tgtEl>
                                        <p:attrNameLst>
                                          <p:attrName>ppt_w</p:attrName>
                                        </p:attrNameLst>
                                      </p:cBhvr>
                                      <p:tavLst>
                                        <p:tav tm="0">
                                          <p:val>
                                            <p:fltVal val="0"/>
                                          </p:val>
                                        </p:tav>
                                        <p:tav tm="100000">
                                          <p:val>
                                            <p:strVal val="#ppt_w"/>
                                          </p:val>
                                        </p:tav>
                                      </p:tavLst>
                                    </p:anim>
                                    <p:anim calcmode="lin" valueType="num">
                                      <p:cBhvr>
                                        <p:cTn id="62" dur="1000" fill="hold"/>
                                        <p:tgtEl>
                                          <p:spTgt spid="32"/>
                                        </p:tgtEl>
                                        <p:attrNameLst>
                                          <p:attrName>ppt_h</p:attrName>
                                        </p:attrNameLst>
                                      </p:cBhvr>
                                      <p:tavLst>
                                        <p:tav tm="0">
                                          <p:val>
                                            <p:fltVal val="0"/>
                                          </p:val>
                                        </p:tav>
                                        <p:tav tm="100000">
                                          <p:val>
                                            <p:strVal val="#ppt_h"/>
                                          </p:val>
                                        </p:tav>
                                      </p:tavLst>
                                    </p:anim>
                                    <p:anim calcmode="lin" valueType="num">
                                      <p:cBhvr>
                                        <p:cTn id="63" dur="1000" fill="hold"/>
                                        <p:tgtEl>
                                          <p:spTgt spid="32"/>
                                        </p:tgtEl>
                                        <p:attrNameLst>
                                          <p:attrName>style.rotation</p:attrName>
                                        </p:attrNameLst>
                                      </p:cBhvr>
                                      <p:tavLst>
                                        <p:tav tm="0">
                                          <p:val>
                                            <p:fltVal val="90"/>
                                          </p:val>
                                        </p:tav>
                                        <p:tav tm="100000">
                                          <p:val>
                                            <p:fltVal val="0"/>
                                          </p:val>
                                        </p:tav>
                                      </p:tavLst>
                                    </p:anim>
                                    <p:animEffect transition="in" filter="fade">
                                      <p:cBhvr>
                                        <p:cTn id="64" dur="1000"/>
                                        <p:tgtEl>
                                          <p:spTgt spid="32"/>
                                        </p:tgtEl>
                                      </p:cBhvr>
                                    </p:animEffect>
                                  </p:childTnLst>
                                </p:cTn>
                              </p:par>
                            </p:childTnLst>
                          </p:cTn>
                        </p:par>
                        <p:par>
                          <p:cTn id="65" fill="hold">
                            <p:stCondLst>
                              <p:cond delay="6300"/>
                            </p:stCondLst>
                            <p:childTnLst>
                              <p:par>
                                <p:cTn id="66" presetID="2" presetClass="entr" presetSubtype="4" fill="hold" nodeType="after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fill="hold"/>
                                        <p:tgtEl>
                                          <p:spTgt spid="33"/>
                                        </p:tgtEl>
                                        <p:attrNameLst>
                                          <p:attrName>ppt_x</p:attrName>
                                        </p:attrNameLst>
                                      </p:cBhvr>
                                      <p:tavLst>
                                        <p:tav tm="0">
                                          <p:val>
                                            <p:strVal val="#ppt_x"/>
                                          </p:val>
                                        </p:tav>
                                        <p:tav tm="100000">
                                          <p:val>
                                            <p:strVal val="#ppt_x"/>
                                          </p:val>
                                        </p:tav>
                                      </p:tavLst>
                                    </p:anim>
                                    <p:anim calcmode="lin" valueType="num">
                                      <p:cBhvr additive="base">
                                        <p:cTn id="69" dur="500" fill="hold"/>
                                        <p:tgtEl>
                                          <p:spTgt spid="33"/>
                                        </p:tgtEl>
                                        <p:attrNameLst>
                                          <p:attrName>ppt_y</p:attrName>
                                        </p:attrNameLst>
                                      </p:cBhvr>
                                      <p:tavLst>
                                        <p:tav tm="0">
                                          <p:val>
                                            <p:strVal val="1+#ppt_h/2"/>
                                          </p:val>
                                        </p:tav>
                                        <p:tav tm="100000">
                                          <p:val>
                                            <p:strVal val="#ppt_y"/>
                                          </p:val>
                                        </p:tav>
                                      </p:tavLst>
                                    </p:anim>
                                  </p:childTnLst>
                                </p:cTn>
                              </p:par>
                            </p:childTnLst>
                          </p:cTn>
                        </p:par>
                        <p:par>
                          <p:cTn id="70" fill="hold">
                            <p:stCondLst>
                              <p:cond delay="6800"/>
                            </p:stCondLst>
                            <p:childTnLst>
                              <p:par>
                                <p:cTn id="71" presetID="53" presetClass="entr" presetSubtype="16" fill="hold" nodeType="after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p:cTn id="73" dur="500" fill="hold"/>
                                        <p:tgtEl>
                                          <p:spTgt spid="36"/>
                                        </p:tgtEl>
                                        <p:attrNameLst>
                                          <p:attrName>ppt_w</p:attrName>
                                        </p:attrNameLst>
                                      </p:cBhvr>
                                      <p:tavLst>
                                        <p:tav tm="0">
                                          <p:val>
                                            <p:fltVal val="0"/>
                                          </p:val>
                                        </p:tav>
                                        <p:tav tm="100000">
                                          <p:val>
                                            <p:strVal val="#ppt_w"/>
                                          </p:val>
                                        </p:tav>
                                      </p:tavLst>
                                    </p:anim>
                                    <p:anim calcmode="lin" valueType="num">
                                      <p:cBhvr>
                                        <p:cTn id="74" dur="500" fill="hold"/>
                                        <p:tgtEl>
                                          <p:spTgt spid="36"/>
                                        </p:tgtEl>
                                        <p:attrNameLst>
                                          <p:attrName>ppt_h</p:attrName>
                                        </p:attrNameLst>
                                      </p:cBhvr>
                                      <p:tavLst>
                                        <p:tav tm="0">
                                          <p:val>
                                            <p:fltVal val="0"/>
                                          </p:val>
                                        </p:tav>
                                        <p:tav tm="100000">
                                          <p:val>
                                            <p:strVal val="#ppt_h"/>
                                          </p:val>
                                        </p:tav>
                                      </p:tavLst>
                                    </p:anim>
                                    <p:animEffect transition="in" filter="fade">
                                      <p:cBhvr>
                                        <p:cTn id="75" dur="500"/>
                                        <p:tgtEl>
                                          <p:spTgt spid="36"/>
                                        </p:tgtEl>
                                      </p:cBhvr>
                                    </p:animEffect>
                                  </p:childTnLst>
                                </p:cTn>
                              </p:par>
                            </p:childTnLst>
                          </p:cTn>
                        </p:par>
                        <p:par>
                          <p:cTn id="76" fill="hold">
                            <p:stCondLst>
                              <p:cond delay="7300"/>
                            </p:stCondLst>
                            <p:childTnLst>
                              <p:par>
                                <p:cTn id="77" presetID="31" presetClass="entr" presetSubtype="0"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 calcmode="lin" valueType="num">
                                      <p:cBhvr>
                                        <p:cTn id="79" dur="1000" fill="hold"/>
                                        <p:tgtEl>
                                          <p:spTgt spid="43"/>
                                        </p:tgtEl>
                                        <p:attrNameLst>
                                          <p:attrName>ppt_w</p:attrName>
                                        </p:attrNameLst>
                                      </p:cBhvr>
                                      <p:tavLst>
                                        <p:tav tm="0">
                                          <p:val>
                                            <p:fltVal val="0"/>
                                          </p:val>
                                        </p:tav>
                                        <p:tav tm="100000">
                                          <p:val>
                                            <p:strVal val="#ppt_w"/>
                                          </p:val>
                                        </p:tav>
                                      </p:tavLst>
                                    </p:anim>
                                    <p:anim calcmode="lin" valueType="num">
                                      <p:cBhvr>
                                        <p:cTn id="80" dur="1000" fill="hold"/>
                                        <p:tgtEl>
                                          <p:spTgt spid="43"/>
                                        </p:tgtEl>
                                        <p:attrNameLst>
                                          <p:attrName>ppt_h</p:attrName>
                                        </p:attrNameLst>
                                      </p:cBhvr>
                                      <p:tavLst>
                                        <p:tav tm="0">
                                          <p:val>
                                            <p:fltVal val="0"/>
                                          </p:val>
                                        </p:tav>
                                        <p:tav tm="100000">
                                          <p:val>
                                            <p:strVal val="#ppt_h"/>
                                          </p:val>
                                        </p:tav>
                                      </p:tavLst>
                                    </p:anim>
                                    <p:anim calcmode="lin" valueType="num">
                                      <p:cBhvr>
                                        <p:cTn id="81" dur="1000" fill="hold"/>
                                        <p:tgtEl>
                                          <p:spTgt spid="43"/>
                                        </p:tgtEl>
                                        <p:attrNameLst>
                                          <p:attrName>style.rotation</p:attrName>
                                        </p:attrNameLst>
                                      </p:cBhvr>
                                      <p:tavLst>
                                        <p:tav tm="0">
                                          <p:val>
                                            <p:fltVal val="90"/>
                                          </p:val>
                                        </p:tav>
                                        <p:tav tm="100000">
                                          <p:val>
                                            <p:fltVal val="0"/>
                                          </p:val>
                                        </p:tav>
                                      </p:tavLst>
                                    </p:anim>
                                    <p:animEffect transition="in" filter="fade">
                                      <p:cBhvr>
                                        <p:cTn id="82" dur="1000"/>
                                        <p:tgtEl>
                                          <p:spTgt spid="43"/>
                                        </p:tgtEl>
                                      </p:cBhvr>
                                    </p:animEffect>
                                  </p:childTnLst>
                                </p:cTn>
                              </p:par>
                            </p:childTnLst>
                          </p:cTn>
                        </p:par>
                        <p:par>
                          <p:cTn id="83" fill="hold">
                            <p:stCondLst>
                              <p:cond delay="8300"/>
                            </p:stCondLst>
                            <p:childTnLst>
                              <p:par>
                                <p:cTn id="84" presetID="2" presetClass="entr" presetSubtype="4" fill="hold" nodeType="afterEffect">
                                  <p:stCondLst>
                                    <p:cond delay="0"/>
                                  </p:stCondLst>
                                  <p:childTnLst>
                                    <p:set>
                                      <p:cBhvr>
                                        <p:cTn id="85" dur="1" fill="hold">
                                          <p:stCondLst>
                                            <p:cond delay="0"/>
                                          </p:stCondLst>
                                        </p:cTn>
                                        <p:tgtEl>
                                          <p:spTgt spid="44"/>
                                        </p:tgtEl>
                                        <p:attrNameLst>
                                          <p:attrName>style.visibility</p:attrName>
                                        </p:attrNameLst>
                                      </p:cBhvr>
                                      <p:to>
                                        <p:strVal val="visible"/>
                                      </p:to>
                                    </p:set>
                                    <p:anim calcmode="lin" valueType="num">
                                      <p:cBhvr additive="base">
                                        <p:cTn id="86" dur="500" fill="hold"/>
                                        <p:tgtEl>
                                          <p:spTgt spid="44"/>
                                        </p:tgtEl>
                                        <p:attrNameLst>
                                          <p:attrName>ppt_x</p:attrName>
                                        </p:attrNameLst>
                                      </p:cBhvr>
                                      <p:tavLst>
                                        <p:tav tm="0">
                                          <p:val>
                                            <p:strVal val="#ppt_x"/>
                                          </p:val>
                                        </p:tav>
                                        <p:tav tm="100000">
                                          <p:val>
                                            <p:strVal val="#ppt_x"/>
                                          </p:val>
                                        </p:tav>
                                      </p:tavLst>
                                    </p:anim>
                                    <p:anim calcmode="lin" valueType="num">
                                      <p:cBhvr additive="base">
                                        <p:cTn id="87"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P spid="11" grpId="0"/>
      <p:bldP spid="13" grpId="0" animBg="1"/>
      <p:bldP spid="21" grpId="0"/>
      <p:bldP spid="32" grpId="0"/>
      <p:bldP spid="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2" y="88121"/>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 name="KSO_Shape"/>
          <p:cNvSpPr>
            <a:spLocks/>
          </p:cNvSpPr>
          <p:nvPr/>
        </p:nvSpPr>
        <p:spPr bwMode="auto">
          <a:xfrm>
            <a:off x="326389" y="292987"/>
            <a:ext cx="338438" cy="33505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rgbClr val="008AF2"/>
              </a:solidFill>
              <a:ea typeface="宋体" panose="02010600030101010101" pitchFamily="2" charset="-122"/>
            </a:endParaRPr>
          </a:p>
        </p:txBody>
      </p:sp>
      <p:sp>
        <p:nvSpPr>
          <p:cNvPr id="10" name="TextBox 7"/>
          <p:cNvSpPr txBox="1"/>
          <p:nvPr/>
        </p:nvSpPr>
        <p:spPr>
          <a:xfrm>
            <a:off x="846556"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5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7" name="组合 6"/>
          <p:cNvGrpSpPr/>
          <p:nvPr/>
        </p:nvGrpSpPr>
        <p:grpSpPr>
          <a:xfrm>
            <a:off x="5988896" y="1167960"/>
            <a:ext cx="2267661" cy="1619758"/>
            <a:chOff x="7987274" y="1751971"/>
            <a:chExt cx="3024336" cy="2160240"/>
          </a:xfrm>
        </p:grpSpPr>
        <p:sp>
          <p:nvSpPr>
            <p:cNvPr id="8" name="矩形 7"/>
            <p:cNvSpPr/>
            <p:nvPr/>
          </p:nvSpPr>
          <p:spPr>
            <a:xfrm rot="1655153">
              <a:off x="7987274" y="1751971"/>
              <a:ext cx="3024336" cy="2160240"/>
            </a:xfrm>
            <a:prstGeom prst="rect">
              <a:avLst/>
            </a:prstGeom>
            <a:solidFill>
              <a:srgbClr val="FFFF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endParaRPr lang="zh-CN" altLang="en-US" sz="1012"/>
            </a:p>
          </p:txBody>
        </p:sp>
        <p:sp>
          <p:nvSpPr>
            <p:cNvPr id="9" name="矩形 8"/>
            <p:cNvSpPr/>
            <p:nvPr/>
          </p:nvSpPr>
          <p:spPr>
            <a:xfrm rot="1655153">
              <a:off x="8128700" y="1906533"/>
              <a:ext cx="2781854" cy="1872208"/>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endParaRPr lang="zh-CN" altLang="en-US" sz="1012"/>
            </a:p>
          </p:txBody>
        </p:sp>
      </p:grpSp>
      <p:grpSp>
        <p:nvGrpSpPr>
          <p:cNvPr id="11" name="组合 10"/>
          <p:cNvGrpSpPr/>
          <p:nvPr/>
        </p:nvGrpSpPr>
        <p:grpSpPr>
          <a:xfrm>
            <a:off x="6106794" y="2727472"/>
            <a:ext cx="2674237" cy="1619758"/>
            <a:chOff x="8144512" y="3831862"/>
            <a:chExt cx="3566578" cy="2160240"/>
          </a:xfrm>
        </p:grpSpPr>
        <p:sp>
          <p:nvSpPr>
            <p:cNvPr id="12" name="矩形 11"/>
            <p:cNvSpPr/>
            <p:nvPr/>
          </p:nvSpPr>
          <p:spPr>
            <a:xfrm rot="20132716">
              <a:off x="8144512" y="3831862"/>
              <a:ext cx="3024336" cy="2160240"/>
            </a:xfrm>
            <a:prstGeom prst="rect">
              <a:avLst/>
            </a:prstGeom>
            <a:solidFill>
              <a:srgbClr val="FFFF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endParaRPr lang="zh-CN" altLang="en-US" sz="1012"/>
            </a:p>
          </p:txBody>
        </p:sp>
        <p:sp>
          <p:nvSpPr>
            <p:cNvPr id="13" name="矩形 12"/>
            <p:cNvSpPr/>
            <p:nvPr/>
          </p:nvSpPr>
          <p:spPr>
            <a:xfrm rot="20132716">
              <a:off x="8286484" y="3966450"/>
              <a:ext cx="2781854" cy="1872208"/>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endParaRPr lang="zh-CN" altLang="en-US" sz="1012"/>
            </a:p>
          </p:txBody>
        </p:sp>
        <p:pic>
          <p:nvPicPr>
            <p:cNvPr id="14" name="图片 1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9280632">
              <a:off x="10855511" y="4748955"/>
              <a:ext cx="855579" cy="886135"/>
            </a:xfrm>
            <a:prstGeom prst="rect">
              <a:avLst/>
            </a:prstGeom>
            <a:effectLst/>
          </p:spPr>
        </p:pic>
      </p:grpSp>
      <p:grpSp>
        <p:nvGrpSpPr>
          <p:cNvPr id="15" name="组合 14"/>
          <p:cNvGrpSpPr/>
          <p:nvPr/>
        </p:nvGrpSpPr>
        <p:grpSpPr>
          <a:xfrm>
            <a:off x="846556" y="1355437"/>
            <a:ext cx="3400622" cy="431936"/>
            <a:chOff x="5449514" y="1700808"/>
            <a:chExt cx="4535343" cy="576064"/>
          </a:xfrm>
          <a:effectLst>
            <a:outerShdw blurRad="254000" dist="63500" dir="2700000" algn="tl" rotWithShape="0">
              <a:prstClr val="black">
                <a:alpha val="40000"/>
              </a:prstClr>
            </a:outerShdw>
          </a:effectLst>
        </p:grpSpPr>
        <p:sp>
          <p:nvSpPr>
            <p:cNvPr id="16" name="圆角矩形 15"/>
            <p:cNvSpPr/>
            <p:nvPr/>
          </p:nvSpPr>
          <p:spPr>
            <a:xfrm>
              <a:off x="5449514" y="1700808"/>
              <a:ext cx="4535343"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7" name="矩形 16"/>
            <p:cNvSpPr/>
            <p:nvPr/>
          </p:nvSpPr>
          <p:spPr>
            <a:xfrm>
              <a:off x="5667920" y="1700808"/>
              <a:ext cx="4100913" cy="5760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18" name="文本框 9"/>
          <p:cNvSpPr txBox="1"/>
          <p:nvPr/>
        </p:nvSpPr>
        <p:spPr>
          <a:xfrm>
            <a:off x="1114730" y="1406980"/>
            <a:ext cx="2860702" cy="328923"/>
          </a:xfrm>
          <a:prstGeom prst="rect">
            <a:avLst/>
          </a:prstGeom>
          <a:noFill/>
        </p:spPr>
        <p:txBody>
          <a:bodyPr wrap="square" lIns="51422" tIns="25711" rIns="51422" bIns="25711" rtlCol="0">
            <a:spAutoFit/>
          </a:bodyPr>
          <a:lstStyle/>
          <a:p>
            <a:pPr marL="0" lvl="1" algn="ctr"/>
            <a:r>
              <a:rPr lang="zh-CN" altLang="en-US" sz="18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在此添加标题信息</a:t>
            </a:r>
          </a:p>
        </p:txBody>
      </p:sp>
      <p:sp>
        <p:nvSpPr>
          <p:cNvPr id="19" name="矩形 18"/>
          <p:cNvSpPr/>
          <p:nvPr/>
        </p:nvSpPr>
        <p:spPr>
          <a:xfrm>
            <a:off x="792565" y="1904252"/>
            <a:ext cx="4859275" cy="1338828"/>
          </a:xfrm>
          <a:prstGeom prst="rect">
            <a:avLst/>
          </a:prstGeom>
        </p:spPr>
        <p:txBody>
          <a:bodyPr wrap="square">
            <a:spAutoFit/>
          </a:bodyPr>
          <a:lstStyle/>
          <a:p>
            <a:pPr latinLnBrk="1">
              <a:lnSpc>
                <a:spcPct val="150000"/>
              </a:lnSpc>
              <a:defRPr/>
            </a:pPr>
            <a:r>
              <a:rPr lang="zh-CN" altLang="en-US" sz="900" kern="0" dirty="0">
                <a:solidFill>
                  <a:schemeClr val="tx1">
                    <a:lumMod val="50000"/>
                    <a:lumOff val="50000"/>
                  </a:schemeClr>
                </a:solidFill>
                <a:latin typeface="微软雅黑" pitchFamily="34" charset="-122"/>
                <a:ea typeface="微软雅黑" pitchFamily="34" charset="-122"/>
              </a:rPr>
              <a:t>我们是一群具有创新意识、拥有共同目标、有着不同专业知识背景的朝气蓬勃的年轻人组成的一个不可分割的整体。这群人就如同人的五官一样，共同协作维持一个人的生存，缺一不可。如果没有了其中一个，这个人将不能健康的活着。</a:t>
            </a:r>
          </a:p>
          <a:p>
            <a:pPr latinLnBrk="1">
              <a:lnSpc>
                <a:spcPct val="150000"/>
              </a:lnSpc>
              <a:defRPr/>
            </a:pPr>
            <a:r>
              <a:rPr lang="zh-CN" altLang="en-US" sz="900" kern="0" dirty="0">
                <a:solidFill>
                  <a:schemeClr val="tx1">
                    <a:lumMod val="50000"/>
                    <a:lumOff val="50000"/>
                  </a:schemeClr>
                </a:solidFill>
                <a:latin typeface="微软雅黑" pitchFamily="34" charset="-122"/>
                <a:ea typeface="微软雅黑" pitchFamily="34" charset="-122"/>
              </a:rPr>
              <a:t>     </a:t>
            </a:r>
            <a:endParaRPr lang="en-US" altLang="zh-CN" sz="900" kern="0" dirty="0">
              <a:solidFill>
                <a:schemeClr val="tx1">
                  <a:lumMod val="50000"/>
                  <a:lumOff val="50000"/>
                </a:schemeClr>
              </a:solidFill>
              <a:latin typeface="微软雅黑" pitchFamily="34" charset="-122"/>
              <a:ea typeface="微软雅黑" pitchFamily="34" charset="-122"/>
            </a:endParaRPr>
          </a:p>
          <a:p>
            <a:pPr latinLnBrk="1">
              <a:lnSpc>
                <a:spcPct val="150000"/>
              </a:lnSpc>
              <a:defRPr/>
            </a:pPr>
            <a:r>
              <a:rPr lang="zh-CN" altLang="en-US" sz="900" kern="0" dirty="0">
                <a:solidFill>
                  <a:schemeClr val="tx1">
                    <a:lumMod val="50000"/>
                    <a:lumOff val="50000"/>
                  </a:schemeClr>
                </a:solidFill>
                <a:latin typeface="微软雅黑" pitchFamily="34" charset="-122"/>
                <a:ea typeface="微软雅黑" pitchFamily="34" charset="-122"/>
              </a:rPr>
              <a:t>团队精神尊重每个成员的兴趣和成就，要求团队的每一个成员，都以提高自身素质和实现团队目标为己任。队精神的核心是合作协同，目的是最大发挥团队的潜在能量。</a:t>
            </a:r>
          </a:p>
        </p:txBody>
      </p:sp>
      <p:grpSp>
        <p:nvGrpSpPr>
          <p:cNvPr id="20" name="组合 19"/>
          <p:cNvGrpSpPr/>
          <p:nvPr/>
        </p:nvGrpSpPr>
        <p:grpSpPr>
          <a:xfrm>
            <a:off x="846555" y="3407130"/>
            <a:ext cx="3400622" cy="431936"/>
            <a:chOff x="5449514" y="1700808"/>
            <a:chExt cx="4535343" cy="576064"/>
          </a:xfrm>
          <a:effectLst>
            <a:outerShdw blurRad="254000" dist="63500" dir="2700000" algn="tl" rotWithShape="0">
              <a:prstClr val="black">
                <a:alpha val="40000"/>
              </a:prstClr>
            </a:outerShdw>
          </a:effectLst>
        </p:grpSpPr>
        <p:sp>
          <p:nvSpPr>
            <p:cNvPr id="21" name="圆角矩形 20"/>
            <p:cNvSpPr/>
            <p:nvPr/>
          </p:nvSpPr>
          <p:spPr>
            <a:xfrm>
              <a:off x="5449514" y="1700808"/>
              <a:ext cx="4535343"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2" name="矩形 21"/>
            <p:cNvSpPr/>
            <p:nvPr/>
          </p:nvSpPr>
          <p:spPr>
            <a:xfrm>
              <a:off x="5667920" y="1700808"/>
              <a:ext cx="4100913" cy="5760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23" name="文本框 9"/>
          <p:cNvSpPr txBox="1"/>
          <p:nvPr/>
        </p:nvSpPr>
        <p:spPr>
          <a:xfrm>
            <a:off x="1006747" y="3458673"/>
            <a:ext cx="3076670" cy="328923"/>
          </a:xfrm>
          <a:prstGeom prst="rect">
            <a:avLst/>
          </a:prstGeom>
          <a:noFill/>
        </p:spPr>
        <p:txBody>
          <a:bodyPr wrap="square" lIns="51422" tIns="25711" rIns="51422" bIns="25711" rtlCol="0">
            <a:spAutoFit/>
          </a:bodyPr>
          <a:lstStyle/>
          <a:p>
            <a:pPr marL="0" lvl="1" algn="ctr"/>
            <a:r>
              <a:rPr lang="zh-CN" altLang="en-US" sz="18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在此添加标题信息</a:t>
            </a:r>
          </a:p>
        </p:txBody>
      </p:sp>
      <p:sp>
        <p:nvSpPr>
          <p:cNvPr id="24" name="矩形 23"/>
          <p:cNvSpPr/>
          <p:nvPr/>
        </p:nvSpPr>
        <p:spPr>
          <a:xfrm>
            <a:off x="792564" y="3955945"/>
            <a:ext cx="4859275" cy="715581"/>
          </a:xfrm>
          <a:prstGeom prst="rect">
            <a:avLst/>
          </a:prstGeom>
        </p:spPr>
        <p:txBody>
          <a:bodyPr wrap="square">
            <a:spAutoFit/>
          </a:bodyPr>
          <a:lstStyle/>
          <a:p>
            <a:pPr latinLnBrk="1">
              <a:lnSpc>
                <a:spcPct val="150000"/>
              </a:lnSpc>
              <a:defRPr/>
            </a:pPr>
            <a:r>
              <a:rPr lang="zh-CN" altLang="en-US" sz="900" kern="0" dirty="0">
                <a:solidFill>
                  <a:schemeClr val="tx1">
                    <a:lumMod val="50000"/>
                    <a:lumOff val="50000"/>
                  </a:schemeClr>
                </a:solidFill>
                <a:latin typeface="微软雅黑" pitchFamily="34" charset="-122"/>
                <a:ea typeface="微软雅黑" pitchFamily="34" charset="-122"/>
              </a:rPr>
              <a:t>我们拥有共同目标、有着不同专业知识背景的朝气蓬勃的年轻人组成的一个不可分割的整体。这群人就如同人的五官一样，共同协作维持一个人的生存，缺一不可。如果没有了其中一个，这个人将不能健康的活着。</a:t>
            </a:r>
          </a:p>
        </p:txBody>
      </p:sp>
    </p:spTree>
    <p:extLst>
      <p:ext uri="{BB962C8B-B14F-4D97-AF65-F5344CB8AC3E}">
        <p14:creationId xmlns:p14="http://schemas.microsoft.com/office/powerpoint/2010/main" val="90760157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250"/>
                                        <p:tgtEl>
                                          <p:spTgt spid="6"/>
                                        </p:tgtEl>
                                        <p:attrNameLst>
                                          <p:attrName>ppt_y</p:attrName>
                                        </p:attrNameLst>
                                      </p:cBhvr>
                                      <p:tavLst>
                                        <p:tav tm="0">
                                          <p:val>
                                            <p:strVal val="#ppt_y+#ppt_h*1.125000"/>
                                          </p:val>
                                        </p:tav>
                                        <p:tav tm="100000">
                                          <p:val>
                                            <p:strVal val="#ppt_y"/>
                                          </p:val>
                                        </p:tav>
                                      </p:tavLst>
                                    </p:anim>
                                    <p:animEffect transition="in" filter="wipe(up)">
                                      <p:cBhvr>
                                        <p:cTn id="14" dur="250"/>
                                        <p:tgtEl>
                                          <p:spTgt spid="6"/>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750"/>
                                        <p:tgtEl>
                                          <p:spTgt spid="11"/>
                                        </p:tgtEl>
                                      </p:cBhvr>
                                    </p:animEffect>
                                    <p:anim calcmode="lin" valueType="num">
                                      <p:cBhvr>
                                        <p:cTn id="23" dur="750" fill="hold"/>
                                        <p:tgtEl>
                                          <p:spTgt spid="11"/>
                                        </p:tgtEl>
                                        <p:attrNameLst>
                                          <p:attrName>ppt_x</p:attrName>
                                        </p:attrNameLst>
                                      </p:cBhvr>
                                      <p:tavLst>
                                        <p:tav tm="0">
                                          <p:val>
                                            <p:strVal val="#ppt_x"/>
                                          </p:val>
                                        </p:tav>
                                        <p:tav tm="100000">
                                          <p:val>
                                            <p:strVal val="#ppt_x"/>
                                          </p:val>
                                        </p:tav>
                                      </p:tavLst>
                                    </p:anim>
                                    <p:anim calcmode="lin" valueType="num">
                                      <p:cBhvr>
                                        <p:cTn id="24" dur="750" fill="hold"/>
                                        <p:tgtEl>
                                          <p:spTgt spid="11"/>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42"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750"/>
                                        <p:tgtEl>
                                          <p:spTgt spid="7"/>
                                        </p:tgtEl>
                                      </p:cBhvr>
                                    </p:animEffect>
                                    <p:anim calcmode="lin" valueType="num">
                                      <p:cBhvr>
                                        <p:cTn id="29" dur="750" fill="hold"/>
                                        <p:tgtEl>
                                          <p:spTgt spid="7"/>
                                        </p:tgtEl>
                                        <p:attrNameLst>
                                          <p:attrName>ppt_x</p:attrName>
                                        </p:attrNameLst>
                                      </p:cBhvr>
                                      <p:tavLst>
                                        <p:tav tm="0">
                                          <p:val>
                                            <p:strVal val="#ppt_x"/>
                                          </p:val>
                                        </p:tav>
                                        <p:tav tm="100000">
                                          <p:val>
                                            <p:strVal val="#ppt_x"/>
                                          </p:val>
                                        </p:tav>
                                      </p:tavLst>
                                    </p:anim>
                                    <p:anim calcmode="lin" valueType="num">
                                      <p:cBhvr>
                                        <p:cTn id="30" dur="75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25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0-#ppt_w/2"/>
                                          </p:val>
                                        </p:tav>
                                        <p:tav tm="100000">
                                          <p:val>
                                            <p:strVal val="#ppt_x"/>
                                          </p:val>
                                        </p:tav>
                                      </p:tavLst>
                                    </p:anim>
                                    <p:anim calcmode="lin" valueType="num">
                                      <p:cBhvr additive="base">
                                        <p:cTn id="39" dur="500" fill="hold"/>
                                        <p:tgtEl>
                                          <p:spTgt spid="18"/>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2" presetClass="entr" presetSubtype="1"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up)">
                                      <p:cBhvr>
                                        <p:cTn id="43" dur="1000"/>
                                        <p:tgtEl>
                                          <p:spTgt spid="19"/>
                                        </p:tgtEl>
                                      </p:cBhvr>
                                    </p:animEffect>
                                  </p:childTnLst>
                                </p:cTn>
                              </p:par>
                              <p:par>
                                <p:cTn id="44" presetID="42" presetClass="entr" presetSubtype="0" fill="hold" nodeType="withEffect">
                                  <p:stCondLst>
                                    <p:cond delay="25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1000"/>
                                        <p:tgtEl>
                                          <p:spTgt spid="20"/>
                                        </p:tgtEl>
                                      </p:cBhvr>
                                    </p:animEffect>
                                    <p:anim calcmode="lin" valueType="num">
                                      <p:cBhvr>
                                        <p:cTn id="47" dur="1000" fill="hold"/>
                                        <p:tgtEl>
                                          <p:spTgt spid="20"/>
                                        </p:tgtEl>
                                        <p:attrNameLst>
                                          <p:attrName>ppt_x</p:attrName>
                                        </p:attrNameLst>
                                      </p:cBhvr>
                                      <p:tavLst>
                                        <p:tav tm="0">
                                          <p:val>
                                            <p:strVal val="#ppt_x"/>
                                          </p:val>
                                        </p:tav>
                                        <p:tav tm="100000">
                                          <p:val>
                                            <p:strVal val="#ppt_x"/>
                                          </p:val>
                                        </p:tav>
                                      </p:tavLst>
                                    </p:anim>
                                    <p:anim calcmode="lin" valueType="num">
                                      <p:cBhvr>
                                        <p:cTn id="48" dur="1000" fill="hold"/>
                                        <p:tgtEl>
                                          <p:spTgt spid="20"/>
                                        </p:tgtEl>
                                        <p:attrNameLst>
                                          <p:attrName>ppt_y</p:attrName>
                                        </p:attrNameLst>
                                      </p:cBhvr>
                                      <p:tavLst>
                                        <p:tav tm="0">
                                          <p:val>
                                            <p:strVal val="#ppt_y+.1"/>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0-#ppt_w/2"/>
                                          </p:val>
                                        </p:tav>
                                        <p:tav tm="100000">
                                          <p:val>
                                            <p:strVal val="#ppt_x"/>
                                          </p:val>
                                        </p:tav>
                                      </p:tavLst>
                                    </p:anim>
                                    <p:anim calcmode="lin" valueType="num">
                                      <p:cBhvr additive="base">
                                        <p:cTn id="52" dur="5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4250"/>
                            </p:stCondLst>
                            <p:childTnLst>
                              <p:par>
                                <p:cTn id="54" presetID="22" presetClass="entr" presetSubtype="1"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up)">
                                      <p:cBhvr>
                                        <p:cTn id="56"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P spid="18" grpId="0"/>
      <p:bldP spid="19"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2" y="88121"/>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 name="KSO_Shape"/>
          <p:cNvSpPr>
            <a:spLocks/>
          </p:cNvSpPr>
          <p:nvPr/>
        </p:nvSpPr>
        <p:spPr bwMode="auto">
          <a:xfrm>
            <a:off x="326389" y="292987"/>
            <a:ext cx="338438" cy="33505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rgbClr val="008AF2"/>
              </a:solidFill>
              <a:ea typeface="宋体" panose="02010600030101010101" pitchFamily="2" charset="-122"/>
            </a:endParaRPr>
          </a:p>
        </p:txBody>
      </p:sp>
      <p:sp>
        <p:nvSpPr>
          <p:cNvPr id="10" name="TextBox 7"/>
          <p:cNvSpPr txBox="1"/>
          <p:nvPr/>
        </p:nvSpPr>
        <p:spPr>
          <a:xfrm>
            <a:off x="846556"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5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7" name="椭圆 6"/>
          <p:cNvSpPr/>
          <p:nvPr/>
        </p:nvSpPr>
        <p:spPr>
          <a:xfrm>
            <a:off x="4883873" y="1215702"/>
            <a:ext cx="1014169" cy="1014169"/>
          </a:xfrm>
          <a:prstGeom prst="ellipse">
            <a:avLst/>
          </a:prstGeom>
          <a:solidFill>
            <a:srgbClr val="0070C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a:defRPr/>
            </a:pPr>
            <a:endParaRPr lang="zh-CN" altLang="en-US" kern="0">
              <a:solidFill>
                <a:sysClr val="window" lastClr="FFFFFF"/>
              </a:solidFill>
              <a:latin typeface="Calibri"/>
              <a:ea typeface="宋体"/>
            </a:endParaRPr>
          </a:p>
        </p:txBody>
      </p:sp>
      <p:sp>
        <p:nvSpPr>
          <p:cNvPr id="8" name="椭圆 7"/>
          <p:cNvSpPr/>
          <p:nvPr/>
        </p:nvSpPr>
        <p:spPr>
          <a:xfrm>
            <a:off x="3159261" y="1264935"/>
            <a:ext cx="1014169" cy="1014169"/>
          </a:xfrm>
          <a:prstGeom prst="ellipse">
            <a:avLst/>
          </a:prstGeom>
          <a:solidFill>
            <a:srgbClr val="0070C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a:defRPr/>
            </a:pPr>
            <a:endParaRPr lang="zh-CN" altLang="en-US" kern="0">
              <a:solidFill>
                <a:sysClr val="window" lastClr="FFFFFF"/>
              </a:solidFill>
              <a:latin typeface="Calibri"/>
              <a:ea typeface="宋体"/>
            </a:endParaRPr>
          </a:p>
        </p:txBody>
      </p:sp>
      <p:sp>
        <p:nvSpPr>
          <p:cNvPr id="9" name="Rounded Rectangle 6"/>
          <p:cNvSpPr/>
          <p:nvPr/>
        </p:nvSpPr>
        <p:spPr>
          <a:xfrm>
            <a:off x="5542070" y="1857897"/>
            <a:ext cx="1040893" cy="1040893"/>
          </a:xfrm>
          <a:prstGeom prst="roundRect">
            <a:avLst>
              <a:gd name="adj" fmla="val 50000"/>
            </a:avLst>
          </a:prstGeom>
          <a:blipFill rotWithShape="1">
            <a:blip r:embed="rId3" cstate="screen">
              <a:extLst>
                <a:ext uri="{28A0092B-C50C-407E-A947-70E740481C1C}">
                  <a14:useLocalDpi xmlns:a14="http://schemas.microsoft.com/office/drawing/2010/main"/>
                </a:ext>
              </a:extLst>
            </a:blip>
            <a:srcRect/>
            <a:stretch>
              <a:fillRect/>
            </a:stretch>
          </a:blipFill>
          <a:ln w="28575" cap="flat" cmpd="sng" algn="ctr">
            <a:noFill/>
            <a:prstDash val="solid"/>
          </a:ln>
          <a:effectLst/>
        </p:spPr>
        <p:txBody>
          <a:bodyPr rtlCol="0" anchor="ctr"/>
          <a:lstStyle/>
          <a:p>
            <a:pPr algn="ctr">
              <a:defRPr/>
            </a:pPr>
            <a:endParaRPr lang="en-US" kern="0" dirty="0">
              <a:solidFill>
                <a:sysClr val="window" lastClr="FFFFFF"/>
              </a:solidFill>
              <a:latin typeface="Roboto condensed"/>
              <a:cs typeface="Roboto condensed"/>
            </a:endParaRPr>
          </a:p>
        </p:txBody>
      </p:sp>
      <p:sp>
        <p:nvSpPr>
          <p:cNvPr id="11" name="Rounded Rectangle 7"/>
          <p:cNvSpPr/>
          <p:nvPr/>
        </p:nvSpPr>
        <p:spPr>
          <a:xfrm>
            <a:off x="2439302" y="1908801"/>
            <a:ext cx="1040893" cy="1040893"/>
          </a:xfrm>
          <a:prstGeom prst="roundRect">
            <a:avLst>
              <a:gd name="adj" fmla="val 50000"/>
            </a:avLst>
          </a:prstGeom>
          <a:blipFill rotWithShape="1">
            <a:blip r:embed="rId4" cstate="screen">
              <a:extLst>
                <a:ext uri="{28A0092B-C50C-407E-A947-70E740481C1C}">
                  <a14:useLocalDpi xmlns:a14="http://schemas.microsoft.com/office/drawing/2010/main"/>
                </a:ext>
              </a:extLst>
            </a:blip>
            <a:srcRect/>
            <a:stretch>
              <a:fillRect/>
            </a:stretch>
          </a:blipFill>
          <a:ln w="28575" cap="flat" cmpd="sng" algn="ctr">
            <a:noFill/>
            <a:prstDash val="solid"/>
          </a:ln>
          <a:effectLst/>
        </p:spPr>
        <p:txBody>
          <a:bodyPr rtlCol="0" anchor="ctr"/>
          <a:lstStyle/>
          <a:p>
            <a:pPr algn="ctr">
              <a:defRPr/>
            </a:pPr>
            <a:endParaRPr lang="en-US" kern="0" dirty="0">
              <a:solidFill>
                <a:sysClr val="window" lastClr="FFFFFF"/>
              </a:solidFill>
              <a:latin typeface="Roboto condensed"/>
              <a:cs typeface="Roboto condensed"/>
            </a:endParaRPr>
          </a:p>
        </p:txBody>
      </p:sp>
      <p:grpSp>
        <p:nvGrpSpPr>
          <p:cNvPr id="12" name="组合 11"/>
          <p:cNvGrpSpPr/>
          <p:nvPr/>
        </p:nvGrpSpPr>
        <p:grpSpPr>
          <a:xfrm>
            <a:off x="1671965" y="1258574"/>
            <a:ext cx="1197916" cy="119791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grpSp>
        <p:nvGrpSpPr>
          <p:cNvPr id="15" name="组合 14"/>
          <p:cNvGrpSpPr/>
          <p:nvPr/>
        </p:nvGrpSpPr>
        <p:grpSpPr>
          <a:xfrm>
            <a:off x="3931046" y="1524991"/>
            <a:ext cx="1276234" cy="1276231"/>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grpSp>
        <p:nvGrpSpPr>
          <p:cNvPr id="18" name="组合 17"/>
          <p:cNvGrpSpPr/>
          <p:nvPr/>
        </p:nvGrpSpPr>
        <p:grpSpPr>
          <a:xfrm>
            <a:off x="6368363" y="1144303"/>
            <a:ext cx="1171409" cy="1171406"/>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sp>
        <p:nvSpPr>
          <p:cNvPr id="21" name="矩形 20"/>
          <p:cNvSpPr/>
          <p:nvPr/>
        </p:nvSpPr>
        <p:spPr>
          <a:xfrm>
            <a:off x="5141363" y="1436537"/>
            <a:ext cx="562682" cy="403828"/>
          </a:xfrm>
          <a:prstGeom prst="rect">
            <a:avLst/>
          </a:prstGeom>
        </p:spPr>
        <p:txBody>
          <a:bodyPr wrap="square">
            <a:spAutoFit/>
          </a:bodyPr>
          <a:lstStyle/>
          <a:p>
            <a:pPr algn="ctr">
              <a:defRPr/>
            </a:pPr>
            <a:r>
              <a:rPr lang="zh-CN" altLang="en-US" sz="1012" b="1" kern="0" dirty="0">
                <a:solidFill>
                  <a:sysClr val="window" lastClr="FFFFFF"/>
                </a:solidFill>
                <a:latin typeface="微软雅黑" pitchFamily="34" charset="-122"/>
                <a:ea typeface="微软雅黑" pitchFamily="34" charset="-122"/>
              </a:rPr>
              <a:t>专业</a:t>
            </a:r>
            <a:endParaRPr lang="en-US" altLang="zh-CN" sz="1012" b="1" kern="0" dirty="0">
              <a:solidFill>
                <a:sysClr val="window" lastClr="FFFFFF"/>
              </a:solidFill>
              <a:latin typeface="微软雅黑" pitchFamily="34" charset="-122"/>
              <a:ea typeface="微软雅黑" pitchFamily="34" charset="-122"/>
            </a:endParaRPr>
          </a:p>
          <a:p>
            <a:pPr algn="ctr">
              <a:defRPr/>
            </a:pPr>
            <a:r>
              <a:rPr lang="zh-CN" altLang="en-US" sz="1012" b="1" kern="0" dirty="0">
                <a:solidFill>
                  <a:sysClr val="window" lastClr="FFFFFF"/>
                </a:solidFill>
                <a:latin typeface="微软雅黑" pitchFamily="34" charset="-122"/>
                <a:ea typeface="微软雅黑" pitchFamily="34" charset="-122"/>
              </a:rPr>
              <a:t>技术</a:t>
            </a:r>
          </a:p>
        </p:txBody>
      </p:sp>
      <p:sp>
        <p:nvSpPr>
          <p:cNvPr id="22" name="矩形 21"/>
          <p:cNvSpPr/>
          <p:nvPr/>
        </p:nvSpPr>
        <p:spPr>
          <a:xfrm>
            <a:off x="3305282" y="1493672"/>
            <a:ext cx="653027" cy="403828"/>
          </a:xfrm>
          <a:prstGeom prst="rect">
            <a:avLst/>
          </a:prstGeom>
        </p:spPr>
        <p:txBody>
          <a:bodyPr wrap="square">
            <a:spAutoFit/>
          </a:bodyPr>
          <a:lstStyle/>
          <a:p>
            <a:pPr algn="ctr">
              <a:defRPr/>
            </a:pPr>
            <a:r>
              <a:rPr lang="zh-CN" altLang="en-US" sz="1012" b="1" kern="0" dirty="0">
                <a:solidFill>
                  <a:sysClr val="window" lastClr="FFFFFF"/>
                </a:solidFill>
                <a:latin typeface="微软雅黑" pitchFamily="34" charset="-122"/>
                <a:ea typeface="微软雅黑" pitchFamily="34" charset="-122"/>
              </a:rPr>
              <a:t>燃烧</a:t>
            </a:r>
            <a:endParaRPr lang="en-US" altLang="zh-CN" sz="1012" b="1" kern="0" dirty="0">
              <a:solidFill>
                <a:sysClr val="window" lastClr="FFFFFF"/>
              </a:solidFill>
              <a:latin typeface="微软雅黑" pitchFamily="34" charset="-122"/>
              <a:ea typeface="微软雅黑" pitchFamily="34" charset="-122"/>
            </a:endParaRPr>
          </a:p>
          <a:p>
            <a:pPr algn="ctr">
              <a:defRPr/>
            </a:pPr>
            <a:r>
              <a:rPr lang="zh-CN" altLang="en-US" sz="1012" b="1" kern="0" dirty="0">
                <a:solidFill>
                  <a:sysClr val="window" lastClr="FFFFFF"/>
                </a:solidFill>
                <a:latin typeface="微软雅黑" pitchFamily="34" charset="-122"/>
                <a:ea typeface="微软雅黑" pitchFamily="34" charset="-122"/>
              </a:rPr>
              <a:t>激情</a:t>
            </a:r>
          </a:p>
        </p:txBody>
      </p:sp>
      <p:sp>
        <p:nvSpPr>
          <p:cNvPr id="23" name="矩形 22"/>
          <p:cNvSpPr/>
          <p:nvPr/>
        </p:nvSpPr>
        <p:spPr>
          <a:xfrm>
            <a:off x="1934449" y="1595202"/>
            <a:ext cx="610010" cy="507831"/>
          </a:xfrm>
          <a:prstGeom prst="rect">
            <a:avLst/>
          </a:prstGeom>
          <a:noFill/>
        </p:spPr>
        <p:txBody>
          <a:bodyPr wrap="square">
            <a:spAutoFit/>
          </a:bodyPr>
          <a:lstStyle/>
          <a:p>
            <a:pPr algn="ctr">
              <a:defRPr/>
            </a:pPr>
            <a:r>
              <a:rPr lang="zh-CN" altLang="en-US" b="1" kern="0" dirty="0">
                <a:solidFill>
                  <a:srgbClr val="0070C0"/>
                </a:solidFill>
                <a:latin typeface="微软雅黑" pitchFamily="34" charset="-122"/>
                <a:ea typeface="微软雅黑" pitchFamily="34" charset="-122"/>
              </a:rPr>
              <a:t>沸腾</a:t>
            </a:r>
            <a:endParaRPr lang="en-US" altLang="zh-CN" b="1" kern="0" dirty="0">
              <a:solidFill>
                <a:srgbClr val="0070C0"/>
              </a:solidFill>
              <a:latin typeface="微软雅黑" pitchFamily="34" charset="-122"/>
              <a:ea typeface="微软雅黑" pitchFamily="34" charset="-122"/>
            </a:endParaRPr>
          </a:p>
          <a:p>
            <a:pPr algn="ctr">
              <a:defRPr/>
            </a:pPr>
            <a:r>
              <a:rPr lang="zh-CN" altLang="en-US" b="1" kern="0" dirty="0">
                <a:solidFill>
                  <a:srgbClr val="0070C0"/>
                </a:solidFill>
                <a:latin typeface="微软雅黑" pitchFamily="34" charset="-122"/>
                <a:ea typeface="微软雅黑" pitchFamily="34" charset="-122"/>
              </a:rPr>
              <a:t>理想</a:t>
            </a:r>
          </a:p>
        </p:txBody>
      </p:sp>
      <p:sp>
        <p:nvSpPr>
          <p:cNvPr id="24" name="矩形 23"/>
          <p:cNvSpPr/>
          <p:nvPr/>
        </p:nvSpPr>
        <p:spPr>
          <a:xfrm>
            <a:off x="6606187" y="1478432"/>
            <a:ext cx="677344" cy="507831"/>
          </a:xfrm>
          <a:prstGeom prst="rect">
            <a:avLst/>
          </a:prstGeom>
        </p:spPr>
        <p:txBody>
          <a:bodyPr wrap="square">
            <a:spAutoFit/>
          </a:bodyPr>
          <a:lstStyle/>
          <a:p>
            <a:pPr algn="ctr">
              <a:defRPr/>
            </a:pPr>
            <a:r>
              <a:rPr lang="zh-CN" altLang="en-US" b="1" kern="0" dirty="0">
                <a:solidFill>
                  <a:srgbClr val="0070C0"/>
                </a:solidFill>
                <a:latin typeface="微软雅黑" pitchFamily="34" charset="-122"/>
                <a:ea typeface="微软雅黑" pitchFamily="34" charset="-122"/>
              </a:rPr>
              <a:t>共创</a:t>
            </a:r>
            <a:endParaRPr lang="en-US" altLang="zh-CN" b="1" kern="0" dirty="0">
              <a:solidFill>
                <a:srgbClr val="0070C0"/>
              </a:solidFill>
              <a:latin typeface="微软雅黑" pitchFamily="34" charset="-122"/>
              <a:ea typeface="微软雅黑" pitchFamily="34" charset="-122"/>
            </a:endParaRPr>
          </a:p>
          <a:p>
            <a:pPr algn="ctr">
              <a:defRPr/>
            </a:pPr>
            <a:r>
              <a:rPr lang="zh-CN" altLang="en-US" b="1" kern="0" dirty="0">
                <a:solidFill>
                  <a:srgbClr val="0070C0"/>
                </a:solidFill>
                <a:latin typeface="微软雅黑" pitchFamily="34" charset="-122"/>
                <a:ea typeface="微软雅黑" pitchFamily="34" charset="-122"/>
              </a:rPr>
              <a:t>未来</a:t>
            </a:r>
          </a:p>
        </p:txBody>
      </p:sp>
      <p:sp>
        <p:nvSpPr>
          <p:cNvPr id="25" name="矩形 24"/>
          <p:cNvSpPr/>
          <p:nvPr/>
        </p:nvSpPr>
        <p:spPr>
          <a:xfrm>
            <a:off x="4267182" y="1944195"/>
            <a:ext cx="562682" cy="507831"/>
          </a:xfrm>
          <a:prstGeom prst="rect">
            <a:avLst/>
          </a:prstGeom>
        </p:spPr>
        <p:txBody>
          <a:bodyPr wrap="square">
            <a:spAutoFit/>
          </a:bodyPr>
          <a:lstStyle/>
          <a:p>
            <a:pPr algn="ctr">
              <a:defRPr/>
            </a:pPr>
            <a:r>
              <a:rPr lang="zh-CN" altLang="en-US" b="1" kern="0" dirty="0">
                <a:solidFill>
                  <a:srgbClr val="0070C0"/>
                </a:solidFill>
                <a:latin typeface="微软雅黑" pitchFamily="34" charset="-122"/>
                <a:ea typeface="微软雅黑" pitchFamily="34" charset="-122"/>
              </a:rPr>
              <a:t>团结拼搏</a:t>
            </a:r>
          </a:p>
        </p:txBody>
      </p:sp>
      <p:grpSp>
        <p:nvGrpSpPr>
          <p:cNvPr id="26" name="Group 41"/>
          <p:cNvGrpSpPr>
            <a:grpSpLocks/>
          </p:cNvGrpSpPr>
          <p:nvPr/>
        </p:nvGrpSpPr>
        <p:grpSpPr bwMode="auto">
          <a:xfrm>
            <a:off x="1008445" y="3651589"/>
            <a:ext cx="7289265" cy="701837"/>
            <a:chOff x="-435" y="117"/>
            <a:chExt cx="12801" cy="1248"/>
          </a:xfrm>
          <a:solidFill>
            <a:srgbClr val="0070C0"/>
          </a:solidFill>
        </p:grpSpPr>
        <p:sp>
          <p:nvSpPr>
            <p:cNvPr id="27" name="Rectangle 42"/>
            <p:cNvSpPr>
              <a:spLocks/>
            </p:cNvSpPr>
            <p:nvPr/>
          </p:nvSpPr>
          <p:spPr bwMode="auto">
            <a:xfrm rot="10800000" flipH="1">
              <a:off x="-435" y="117"/>
              <a:ext cx="12801" cy="1117"/>
            </a:xfrm>
            <a:prstGeom prst="rect">
              <a:avLst/>
            </a:prstGeom>
            <a:solidFill>
              <a:srgbClr val="0070C0"/>
            </a:solidFill>
            <a:ln>
              <a:noFill/>
            </a:ln>
            <a:extLst>
              <a:ext uri="{91240B29-F687-4F45-9708-019B960494DF}">
                <a14:hiddenLine xmlns:a14="http://schemas.microsoft.com/office/drawing/2010/main" w="25400" cap="flat">
                  <a:solidFill>
                    <a:srgbClr val="FD8200"/>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2099" kern="0">
                <a:solidFill>
                  <a:srgbClr val="000000"/>
                </a:solidFill>
                <a:latin typeface="微软雅黑"/>
                <a:ea typeface="微软雅黑"/>
                <a:sym typeface="Gill Sans" charset="0"/>
              </a:endParaRPr>
            </a:p>
          </p:txBody>
        </p:sp>
        <p:sp>
          <p:nvSpPr>
            <p:cNvPr id="28" name="Rectangle 43"/>
            <p:cNvSpPr>
              <a:spLocks/>
            </p:cNvSpPr>
            <p:nvPr/>
          </p:nvSpPr>
          <p:spPr bwMode="auto">
            <a:xfrm>
              <a:off x="2867" y="235"/>
              <a:ext cx="8830" cy="1130"/>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900" kern="0" dirty="0">
                  <a:solidFill>
                    <a:srgbClr val="FFFFFF"/>
                  </a:solidFill>
                  <a:latin typeface="微软雅黑"/>
                  <a:ea typeface="微软雅黑"/>
                  <a:cs typeface="Lato Regular" charset="0"/>
                  <a:sym typeface="Lato Regular" charset="0"/>
                </a:rPr>
                <a:t>此处添加详细文本描述，建议与标题相关并符合整体语言风格，语言描述尽量简洁生动。尽量将每页幻灯片的字数控制在</a:t>
              </a:r>
              <a:r>
                <a:rPr lang="en-US" altLang="zh-CN" sz="900" kern="0" dirty="0">
                  <a:solidFill>
                    <a:srgbClr val="FFFFFF"/>
                  </a:solidFill>
                  <a:latin typeface="微软雅黑"/>
                  <a:ea typeface="微软雅黑"/>
                  <a:cs typeface="Lato Regular" charset="0"/>
                  <a:sym typeface="Lato Regular" charset="0"/>
                </a:rPr>
                <a:t>200</a:t>
              </a:r>
              <a:r>
                <a:rPr lang="zh-CN" altLang="en-US" sz="900" kern="0" dirty="0">
                  <a:solidFill>
                    <a:srgbClr val="FFFFFF"/>
                  </a:solidFill>
                  <a:latin typeface="微软雅黑"/>
                  <a:ea typeface="微软雅黑"/>
                  <a:cs typeface="Lato Regular" charset="0"/>
                  <a:sym typeface="Lato Regular" charset="0"/>
                </a:rPr>
                <a:t>字之内。此处添加详细文本描述，建议与标题相关并符合整体语言风格，语言描述尽量简洁生动。尽量将每页幻灯片的字数控制在</a:t>
              </a:r>
              <a:r>
                <a:rPr lang="en-US" altLang="zh-CN" sz="900" kern="0" dirty="0">
                  <a:solidFill>
                    <a:srgbClr val="FFFFFF"/>
                  </a:solidFill>
                  <a:latin typeface="微软雅黑"/>
                  <a:ea typeface="微软雅黑"/>
                  <a:cs typeface="Lato Regular" charset="0"/>
                  <a:sym typeface="Lato Regular" charset="0"/>
                </a:rPr>
                <a:t>200</a:t>
              </a:r>
              <a:r>
                <a:rPr lang="zh-CN" altLang="en-US" sz="900" kern="0" dirty="0">
                  <a:solidFill>
                    <a:srgbClr val="FFFFFF"/>
                  </a:solidFill>
                  <a:latin typeface="微软雅黑"/>
                  <a:ea typeface="微软雅黑"/>
                  <a:cs typeface="Lato Regular" charset="0"/>
                  <a:sym typeface="Lato Regular" charset="0"/>
                </a:rPr>
                <a:t>字之内。</a:t>
              </a:r>
              <a:r>
                <a:rPr lang="en-US" altLang="zh-CN" sz="900" kern="0" dirty="0">
                  <a:solidFill>
                    <a:srgbClr val="FFFFFF"/>
                  </a:solidFill>
                  <a:latin typeface="微软雅黑"/>
                  <a:ea typeface="微软雅黑"/>
                  <a:cs typeface="Lato Regular" charset="0"/>
                  <a:sym typeface="Lato Regular" charset="0"/>
                </a:rPr>
                <a:t> </a:t>
              </a:r>
              <a:endParaRPr lang="en-US" sz="900" kern="0" dirty="0">
                <a:solidFill>
                  <a:srgbClr val="FFFFFF"/>
                </a:solidFill>
                <a:latin typeface="微软雅黑"/>
                <a:ea typeface="微软雅黑"/>
                <a:cs typeface="Lato Regular" charset="0"/>
                <a:sym typeface="Lato Regular" charset="0"/>
              </a:endParaRPr>
            </a:p>
          </p:txBody>
        </p:sp>
        <p:sp>
          <p:nvSpPr>
            <p:cNvPr id="29" name="Rectangle 44"/>
            <p:cNvSpPr>
              <a:spLocks/>
            </p:cNvSpPr>
            <p:nvPr/>
          </p:nvSpPr>
          <p:spPr bwMode="auto">
            <a:xfrm>
              <a:off x="725" y="345"/>
              <a:ext cx="1680" cy="720"/>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fontAlgn="base">
                <a:spcBef>
                  <a:spcPct val="0"/>
                </a:spcBef>
                <a:spcAft>
                  <a:spcPct val="0"/>
                </a:spcAft>
                <a:defRPr/>
              </a:pPr>
              <a:r>
                <a:rPr lang="zh-CN" altLang="en-US" sz="1500" kern="0" dirty="0">
                  <a:solidFill>
                    <a:srgbClr val="FFFFFF"/>
                  </a:solidFill>
                  <a:latin typeface="微软雅黑"/>
                  <a:ea typeface="微软雅黑"/>
                  <a:cs typeface="Bebas Neue" charset="0"/>
                  <a:sym typeface="Bebas Neue" charset="0"/>
                </a:rPr>
                <a:t>单击此处</a:t>
              </a:r>
            </a:p>
            <a:p>
              <a:pPr algn="r" fontAlgn="base">
                <a:spcBef>
                  <a:spcPct val="0"/>
                </a:spcBef>
                <a:spcAft>
                  <a:spcPct val="0"/>
                </a:spcAft>
                <a:defRPr/>
              </a:pPr>
              <a:r>
                <a:rPr lang="zh-CN" altLang="en-US" sz="1500" kern="0" dirty="0">
                  <a:solidFill>
                    <a:srgbClr val="FFFFFF"/>
                  </a:solidFill>
                  <a:latin typeface="微软雅黑"/>
                  <a:ea typeface="微软雅黑"/>
                  <a:cs typeface="Bebas Neue" charset="0"/>
                  <a:sym typeface="Bebas Neue" charset="0"/>
                </a:rPr>
                <a:t>添加标题</a:t>
              </a:r>
            </a:p>
          </p:txBody>
        </p:sp>
      </p:grpSp>
    </p:spTree>
    <p:extLst>
      <p:ext uri="{BB962C8B-B14F-4D97-AF65-F5344CB8AC3E}">
        <p14:creationId xmlns:p14="http://schemas.microsoft.com/office/powerpoint/2010/main" val="309746794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250"/>
                                        <p:tgtEl>
                                          <p:spTgt spid="6"/>
                                        </p:tgtEl>
                                        <p:attrNameLst>
                                          <p:attrName>ppt_y</p:attrName>
                                        </p:attrNameLst>
                                      </p:cBhvr>
                                      <p:tavLst>
                                        <p:tav tm="0">
                                          <p:val>
                                            <p:strVal val="#ppt_y+#ppt_h*1.125000"/>
                                          </p:val>
                                        </p:tav>
                                        <p:tav tm="100000">
                                          <p:val>
                                            <p:strVal val="#ppt_y"/>
                                          </p:val>
                                        </p:tav>
                                      </p:tavLst>
                                    </p:anim>
                                    <p:animEffect transition="in" filter="wipe(up)">
                                      <p:cBhvr>
                                        <p:cTn id="14" dur="250"/>
                                        <p:tgtEl>
                                          <p:spTgt spid="6"/>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3" presetClass="entr" presetSubtype="3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400" fill="hold"/>
                                        <p:tgtEl>
                                          <p:spTgt spid="9"/>
                                        </p:tgtEl>
                                        <p:attrNameLst>
                                          <p:attrName>ppt_w</p:attrName>
                                        </p:attrNameLst>
                                      </p:cBhvr>
                                      <p:tavLst>
                                        <p:tav tm="0">
                                          <p:val>
                                            <p:strVal val="4*#ppt_w"/>
                                          </p:val>
                                        </p:tav>
                                        <p:tav tm="100000">
                                          <p:val>
                                            <p:strVal val="#ppt_w"/>
                                          </p:val>
                                        </p:tav>
                                      </p:tavLst>
                                    </p:anim>
                                    <p:anim calcmode="lin" valueType="num">
                                      <p:cBhvr>
                                        <p:cTn id="23" dur="400" fill="hold"/>
                                        <p:tgtEl>
                                          <p:spTgt spid="9"/>
                                        </p:tgtEl>
                                        <p:attrNameLst>
                                          <p:attrName>ppt_h</p:attrName>
                                        </p:attrNameLst>
                                      </p:cBhvr>
                                      <p:tavLst>
                                        <p:tav tm="0">
                                          <p:val>
                                            <p:strVal val="4*#ppt_h"/>
                                          </p:val>
                                        </p:tav>
                                        <p:tav tm="100000">
                                          <p:val>
                                            <p:strVal val="#ppt_h"/>
                                          </p:val>
                                        </p:tav>
                                      </p:tavLst>
                                    </p:anim>
                                  </p:childTnLst>
                                </p:cTn>
                              </p:par>
                            </p:childTnLst>
                          </p:cTn>
                        </p:par>
                        <p:par>
                          <p:cTn id="24" fill="hold">
                            <p:stCondLst>
                              <p:cond delay="1400"/>
                            </p:stCondLst>
                            <p:childTnLst>
                              <p:par>
                                <p:cTn id="25" presetID="23" presetClass="entr" presetSubtype="3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400" fill="hold"/>
                                        <p:tgtEl>
                                          <p:spTgt spid="11"/>
                                        </p:tgtEl>
                                        <p:attrNameLst>
                                          <p:attrName>ppt_w</p:attrName>
                                        </p:attrNameLst>
                                      </p:cBhvr>
                                      <p:tavLst>
                                        <p:tav tm="0">
                                          <p:val>
                                            <p:strVal val="4*#ppt_w"/>
                                          </p:val>
                                        </p:tav>
                                        <p:tav tm="100000">
                                          <p:val>
                                            <p:strVal val="#ppt_w"/>
                                          </p:val>
                                        </p:tav>
                                      </p:tavLst>
                                    </p:anim>
                                    <p:anim calcmode="lin" valueType="num">
                                      <p:cBhvr>
                                        <p:cTn id="28" dur="400" fill="hold"/>
                                        <p:tgtEl>
                                          <p:spTgt spid="11"/>
                                        </p:tgtEl>
                                        <p:attrNameLst>
                                          <p:attrName>ppt_h</p:attrName>
                                        </p:attrNameLst>
                                      </p:cBhvr>
                                      <p:tavLst>
                                        <p:tav tm="0">
                                          <p:val>
                                            <p:strVal val="4*#ppt_h"/>
                                          </p:val>
                                        </p:tav>
                                        <p:tav tm="100000">
                                          <p:val>
                                            <p:strVal val="#ppt_h"/>
                                          </p:val>
                                        </p:tav>
                                      </p:tavLst>
                                    </p:anim>
                                  </p:childTnLst>
                                </p:cTn>
                              </p:par>
                            </p:childTnLst>
                          </p:cTn>
                        </p:par>
                        <p:par>
                          <p:cTn id="29" fill="hold">
                            <p:stCondLst>
                              <p:cond delay="1800"/>
                            </p:stCondLst>
                            <p:childTnLst>
                              <p:par>
                                <p:cTn id="30" presetID="23" presetClass="entr" presetSubtype="36"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strVal val="(6*min(max(#ppt_w*#ppt_h,.3),1)-7.4)/-.7*#ppt_w"/>
                                          </p:val>
                                        </p:tav>
                                        <p:tav tm="100000">
                                          <p:val>
                                            <p:strVal val="#ppt_w"/>
                                          </p:val>
                                        </p:tav>
                                      </p:tavLst>
                                    </p:anim>
                                    <p:anim calcmode="lin" valueType="num">
                                      <p:cBhvr>
                                        <p:cTn id="33" dur="500" fill="hold"/>
                                        <p:tgtEl>
                                          <p:spTgt spid="12"/>
                                        </p:tgtEl>
                                        <p:attrNameLst>
                                          <p:attrName>ppt_h</p:attrName>
                                        </p:attrNameLst>
                                      </p:cBhvr>
                                      <p:tavLst>
                                        <p:tav tm="0">
                                          <p:val>
                                            <p:strVal val="(6*min(max(#ppt_w*#ppt_h,.3),1)-7.4)/-.7*#ppt_h"/>
                                          </p:val>
                                        </p:tav>
                                        <p:tav tm="100000">
                                          <p:val>
                                            <p:strVal val="#ppt_h"/>
                                          </p:val>
                                        </p:tav>
                                      </p:tavLst>
                                    </p:anim>
                                    <p:anim calcmode="lin" valueType="num">
                                      <p:cBhvr>
                                        <p:cTn id="34" dur="500" fill="hold"/>
                                        <p:tgtEl>
                                          <p:spTgt spid="12"/>
                                        </p:tgtEl>
                                        <p:attrNameLst>
                                          <p:attrName>ppt_x</p:attrName>
                                        </p:attrNameLst>
                                      </p:cBhvr>
                                      <p:tavLst>
                                        <p:tav tm="0">
                                          <p:val>
                                            <p:fltVal val="0.5"/>
                                          </p:val>
                                        </p:tav>
                                        <p:tav tm="100000">
                                          <p:val>
                                            <p:strVal val="#ppt_x"/>
                                          </p:val>
                                        </p:tav>
                                      </p:tavLst>
                                    </p:anim>
                                    <p:anim calcmode="lin" valueType="num">
                                      <p:cBhvr>
                                        <p:cTn id="35" dur="500" fill="hold"/>
                                        <p:tgtEl>
                                          <p:spTgt spid="12"/>
                                        </p:tgtEl>
                                        <p:attrNameLst>
                                          <p:attrName>ppt_y</p:attrName>
                                        </p:attrNameLst>
                                      </p:cBhvr>
                                      <p:tavLst>
                                        <p:tav tm="0">
                                          <p:val>
                                            <p:strVal val="1+(6*min(max(#ppt_w*#ppt_h,.3),1)-7.4)/-.7*#ppt_h/2"/>
                                          </p:val>
                                        </p:tav>
                                        <p:tav tm="100000">
                                          <p:val>
                                            <p:strVal val="#ppt_y"/>
                                          </p:val>
                                        </p:tav>
                                      </p:tavLst>
                                    </p:anim>
                                  </p:childTnLst>
                                </p:cTn>
                              </p:par>
                              <p:par>
                                <p:cTn id="36" presetID="23" presetClass="entr" presetSubtype="36" fill="hold" nodeType="withEffect">
                                  <p:stCondLst>
                                    <p:cond delay="10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strVal val="(6*min(max(#ppt_w*#ppt_h,.3),1)-7.4)/-.7*#ppt_w"/>
                                          </p:val>
                                        </p:tav>
                                        <p:tav tm="100000">
                                          <p:val>
                                            <p:strVal val="#ppt_w"/>
                                          </p:val>
                                        </p:tav>
                                      </p:tavLst>
                                    </p:anim>
                                    <p:anim calcmode="lin" valueType="num">
                                      <p:cBhvr>
                                        <p:cTn id="39" dur="500" fill="hold"/>
                                        <p:tgtEl>
                                          <p:spTgt spid="15"/>
                                        </p:tgtEl>
                                        <p:attrNameLst>
                                          <p:attrName>ppt_h</p:attrName>
                                        </p:attrNameLst>
                                      </p:cBhvr>
                                      <p:tavLst>
                                        <p:tav tm="0">
                                          <p:val>
                                            <p:strVal val="(6*min(max(#ppt_w*#ppt_h,.3),1)-7.4)/-.7*#ppt_h"/>
                                          </p:val>
                                        </p:tav>
                                        <p:tav tm="100000">
                                          <p:val>
                                            <p:strVal val="#ppt_h"/>
                                          </p:val>
                                        </p:tav>
                                      </p:tavLst>
                                    </p:anim>
                                    <p:anim calcmode="lin" valueType="num">
                                      <p:cBhvr>
                                        <p:cTn id="40" dur="500" fill="hold"/>
                                        <p:tgtEl>
                                          <p:spTgt spid="15"/>
                                        </p:tgtEl>
                                        <p:attrNameLst>
                                          <p:attrName>ppt_x</p:attrName>
                                        </p:attrNameLst>
                                      </p:cBhvr>
                                      <p:tavLst>
                                        <p:tav tm="0">
                                          <p:val>
                                            <p:fltVal val="0.5"/>
                                          </p:val>
                                        </p:tav>
                                        <p:tav tm="100000">
                                          <p:val>
                                            <p:strVal val="#ppt_x"/>
                                          </p:val>
                                        </p:tav>
                                      </p:tavLst>
                                    </p:anim>
                                    <p:anim calcmode="lin" valueType="num">
                                      <p:cBhvr>
                                        <p:cTn id="41" dur="500" fill="hold"/>
                                        <p:tgtEl>
                                          <p:spTgt spid="15"/>
                                        </p:tgtEl>
                                        <p:attrNameLst>
                                          <p:attrName>ppt_y</p:attrName>
                                        </p:attrNameLst>
                                      </p:cBhvr>
                                      <p:tavLst>
                                        <p:tav tm="0">
                                          <p:val>
                                            <p:strVal val="1+(6*min(max(#ppt_w*#ppt_h,.3),1)-7.4)/-.7*#ppt_h/2"/>
                                          </p:val>
                                        </p:tav>
                                        <p:tav tm="100000">
                                          <p:val>
                                            <p:strVal val="#ppt_y"/>
                                          </p:val>
                                        </p:tav>
                                      </p:tavLst>
                                    </p:anim>
                                  </p:childTnLst>
                                </p:cTn>
                              </p:par>
                              <p:par>
                                <p:cTn id="42" presetID="23" presetClass="entr" presetSubtype="36" fill="hold" nodeType="withEffect">
                                  <p:stCondLst>
                                    <p:cond delay="3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strVal val="(6*min(max(#ppt_w*#ppt_h,.3),1)-7.4)/-.7*#ppt_w"/>
                                          </p:val>
                                        </p:tav>
                                        <p:tav tm="100000">
                                          <p:val>
                                            <p:strVal val="#ppt_w"/>
                                          </p:val>
                                        </p:tav>
                                      </p:tavLst>
                                    </p:anim>
                                    <p:anim calcmode="lin" valueType="num">
                                      <p:cBhvr>
                                        <p:cTn id="45" dur="500" fill="hold"/>
                                        <p:tgtEl>
                                          <p:spTgt spid="18"/>
                                        </p:tgtEl>
                                        <p:attrNameLst>
                                          <p:attrName>ppt_h</p:attrName>
                                        </p:attrNameLst>
                                      </p:cBhvr>
                                      <p:tavLst>
                                        <p:tav tm="0">
                                          <p:val>
                                            <p:strVal val="(6*min(max(#ppt_w*#ppt_h,.3),1)-7.4)/-.7*#ppt_h"/>
                                          </p:val>
                                        </p:tav>
                                        <p:tav tm="100000">
                                          <p:val>
                                            <p:strVal val="#ppt_h"/>
                                          </p:val>
                                        </p:tav>
                                      </p:tavLst>
                                    </p:anim>
                                    <p:anim calcmode="lin" valueType="num">
                                      <p:cBhvr>
                                        <p:cTn id="46" dur="500" fill="hold"/>
                                        <p:tgtEl>
                                          <p:spTgt spid="18"/>
                                        </p:tgtEl>
                                        <p:attrNameLst>
                                          <p:attrName>ppt_x</p:attrName>
                                        </p:attrNameLst>
                                      </p:cBhvr>
                                      <p:tavLst>
                                        <p:tav tm="0">
                                          <p:val>
                                            <p:fltVal val="0.5"/>
                                          </p:val>
                                        </p:tav>
                                        <p:tav tm="100000">
                                          <p:val>
                                            <p:strVal val="#ppt_x"/>
                                          </p:val>
                                        </p:tav>
                                      </p:tavLst>
                                    </p:anim>
                                    <p:anim calcmode="lin" valueType="num">
                                      <p:cBhvr>
                                        <p:cTn id="47" dur="500" fill="hold"/>
                                        <p:tgtEl>
                                          <p:spTgt spid="18"/>
                                        </p:tgtEl>
                                        <p:attrNameLst>
                                          <p:attrName>ppt_y</p:attrName>
                                        </p:attrNameLst>
                                      </p:cBhvr>
                                      <p:tavLst>
                                        <p:tav tm="0">
                                          <p:val>
                                            <p:strVal val="1+(6*min(max(#ppt_w*#ppt_h,.3),1)-7.4)/-.7*#ppt_h/2"/>
                                          </p:val>
                                        </p:tav>
                                        <p:tav tm="100000">
                                          <p:val>
                                            <p:strVal val="#ppt_y"/>
                                          </p:val>
                                        </p:tav>
                                      </p:tavLst>
                                    </p:anim>
                                  </p:childTnLst>
                                </p:cTn>
                              </p:par>
                              <p:par>
                                <p:cTn id="48" presetID="23" presetClass="entr" presetSubtype="36" fill="hold" grpId="0" nodeType="withEffect">
                                  <p:stCondLst>
                                    <p:cond delay="50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strVal val="(6*min(max(#ppt_w*#ppt_h,.3),1)-7.4)/-.7*#ppt_w"/>
                                          </p:val>
                                        </p:tav>
                                        <p:tav tm="100000">
                                          <p:val>
                                            <p:strVal val="#ppt_w"/>
                                          </p:val>
                                        </p:tav>
                                      </p:tavLst>
                                    </p:anim>
                                    <p:anim calcmode="lin" valueType="num">
                                      <p:cBhvr>
                                        <p:cTn id="51" dur="500" fill="hold"/>
                                        <p:tgtEl>
                                          <p:spTgt spid="7"/>
                                        </p:tgtEl>
                                        <p:attrNameLst>
                                          <p:attrName>ppt_h</p:attrName>
                                        </p:attrNameLst>
                                      </p:cBhvr>
                                      <p:tavLst>
                                        <p:tav tm="0">
                                          <p:val>
                                            <p:strVal val="(6*min(max(#ppt_w*#ppt_h,.3),1)-7.4)/-.7*#ppt_h"/>
                                          </p:val>
                                        </p:tav>
                                        <p:tav tm="100000">
                                          <p:val>
                                            <p:strVal val="#ppt_h"/>
                                          </p:val>
                                        </p:tav>
                                      </p:tavLst>
                                    </p:anim>
                                    <p:anim calcmode="lin" valueType="num">
                                      <p:cBhvr>
                                        <p:cTn id="52" dur="500" fill="hold"/>
                                        <p:tgtEl>
                                          <p:spTgt spid="7"/>
                                        </p:tgtEl>
                                        <p:attrNameLst>
                                          <p:attrName>ppt_x</p:attrName>
                                        </p:attrNameLst>
                                      </p:cBhvr>
                                      <p:tavLst>
                                        <p:tav tm="0">
                                          <p:val>
                                            <p:fltVal val="0.5"/>
                                          </p:val>
                                        </p:tav>
                                        <p:tav tm="100000">
                                          <p:val>
                                            <p:strVal val="#ppt_x"/>
                                          </p:val>
                                        </p:tav>
                                      </p:tavLst>
                                    </p:anim>
                                    <p:anim calcmode="lin" valueType="num">
                                      <p:cBhvr>
                                        <p:cTn id="53" dur="500" fill="hold"/>
                                        <p:tgtEl>
                                          <p:spTgt spid="7"/>
                                        </p:tgtEl>
                                        <p:attrNameLst>
                                          <p:attrName>ppt_y</p:attrName>
                                        </p:attrNameLst>
                                      </p:cBhvr>
                                      <p:tavLst>
                                        <p:tav tm="0">
                                          <p:val>
                                            <p:strVal val="1+(6*min(max(#ppt_w*#ppt_h,.3),1)-7.4)/-.7*#ppt_h/2"/>
                                          </p:val>
                                        </p:tav>
                                        <p:tav tm="100000">
                                          <p:val>
                                            <p:strVal val="#ppt_y"/>
                                          </p:val>
                                        </p:tav>
                                      </p:tavLst>
                                    </p:anim>
                                  </p:childTnLst>
                                </p:cTn>
                              </p:par>
                              <p:par>
                                <p:cTn id="54" presetID="23" presetClass="entr" presetSubtype="36" fill="hold" grpId="0" nodeType="withEffect">
                                  <p:stCondLst>
                                    <p:cond delay="80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strVal val="(6*min(max(#ppt_w*#ppt_h,.3),1)-7.4)/-.7*#ppt_w"/>
                                          </p:val>
                                        </p:tav>
                                        <p:tav tm="100000">
                                          <p:val>
                                            <p:strVal val="#ppt_w"/>
                                          </p:val>
                                        </p:tav>
                                      </p:tavLst>
                                    </p:anim>
                                    <p:anim calcmode="lin" valueType="num">
                                      <p:cBhvr>
                                        <p:cTn id="57" dur="500" fill="hold"/>
                                        <p:tgtEl>
                                          <p:spTgt spid="8"/>
                                        </p:tgtEl>
                                        <p:attrNameLst>
                                          <p:attrName>ppt_h</p:attrName>
                                        </p:attrNameLst>
                                      </p:cBhvr>
                                      <p:tavLst>
                                        <p:tav tm="0">
                                          <p:val>
                                            <p:strVal val="(6*min(max(#ppt_w*#ppt_h,.3),1)-7.4)/-.7*#ppt_h"/>
                                          </p:val>
                                        </p:tav>
                                        <p:tav tm="100000">
                                          <p:val>
                                            <p:strVal val="#ppt_h"/>
                                          </p:val>
                                        </p:tav>
                                      </p:tavLst>
                                    </p:anim>
                                    <p:anim calcmode="lin" valueType="num">
                                      <p:cBhvr>
                                        <p:cTn id="58" dur="500" fill="hold"/>
                                        <p:tgtEl>
                                          <p:spTgt spid="8"/>
                                        </p:tgtEl>
                                        <p:attrNameLst>
                                          <p:attrName>ppt_x</p:attrName>
                                        </p:attrNameLst>
                                      </p:cBhvr>
                                      <p:tavLst>
                                        <p:tav tm="0">
                                          <p:val>
                                            <p:fltVal val="0.5"/>
                                          </p:val>
                                        </p:tav>
                                        <p:tav tm="100000">
                                          <p:val>
                                            <p:strVal val="#ppt_x"/>
                                          </p:val>
                                        </p:tav>
                                      </p:tavLst>
                                    </p:anim>
                                    <p:anim calcmode="lin" valueType="num">
                                      <p:cBhvr>
                                        <p:cTn id="59"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60" fill="hold">
                            <p:stCondLst>
                              <p:cond delay="31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21"/>
                                        </p:tgtEl>
                                        <p:attrNameLst>
                                          <p:attrName>ppt_y</p:attrName>
                                        </p:attrNameLst>
                                      </p:cBhvr>
                                      <p:tavLst>
                                        <p:tav tm="0">
                                          <p:val>
                                            <p:strVal val="#ppt_y"/>
                                          </p:val>
                                        </p:tav>
                                        <p:tav tm="100000">
                                          <p:val>
                                            <p:strVal val="#ppt_y"/>
                                          </p:val>
                                        </p:tav>
                                      </p:tavLst>
                                    </p:anim>
                                    <p:anim calcmode="lin" valueType="num">
                                      <p:cBhvr>
                                        <p:cTn id="6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21"/>
                                        </p:tgtEl>
                                      </p:cBhvr>
                                    </p:animEffect>
                                  </p:childTnLst>
                                </p:cTn>
                              </p:par>
                              <p:par>
                                <p:cTn id="68" presetID="41" presetClass="entr" presetSubtype="0" fill="hold" grpId="0" nodeType="withEffect">
                                  <p:stCondLst>
                                    <p:cond delay="0"/>
                                  </p:stCondLst>
                                  <p:iterate type="lt">
                                    <p:tmPct val="10000"/>
                                  </p:iterate>
                                  <p:childTnLst>
                                    <p:set>
                                      <p:cBhvr>
                                        <p:cTn id="69" dur="1" fill="hold">
                                          <p:stCondLst>
                                            <p:cond delay="0"/>
                                          </p:stCondLst>
                                        </p:cTn>
                                        <p:tgtEl>
                                          <p:spTgt spid="22"/>
                                        </p:tgtEl>
                                        <p:attrNameLst>
                                          <p:attrName>style.visibility</p:attrName>
                                        </p:attrNameLst>
                                      </p:cBhvr>
                                      <p:to>
                                        <p:strVal val="visible"/>
                                      </p:to>
                                    </p:set>
                                    <p:anim calcmode="lin" valueType="num">
                                      <p:cBhvr>
                                        <p:cTn id="70"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22"/>
                                        </p:tgtEl>
                                        <p:attrNameLst>
                                          <p:attrName>ppt_y</p:attrName>
                                        </p:attrNameLst>
                                      </p:cBhvr>
                                      <p:tavLst>
                                        <p:tav tm="0">
                                          <p:val>
                                            <p:strVal val="#ppt_y"/>
                                          </p:val>
                                        </p:tav>
                                        <p:tav tm="100000">
                                          <p:val>
                                            <p:strVal val="#ppt_y"/>
                                          </p:val>
                                        </p:tav>
                                      </p:tavLst>
                                    </p:anim>
                                    <p:anim calcmode="lin" valueType="num">
                                      <p:cBhvr>
                                        <p:cTn id="72"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22"/>
                                        </p:tgtEl>
                                      </p:cBhvr>
                                    </p:animEffect>
                                  </p:childTnLst>
                                </p:cTn>
                              </p:par>
                              <p:par>
                                <p:cTn id="75" presetID="41" presetClass="entr" presetSubtype="0" fill="hold" grpId="0" nodeType="withEffect">
                                  <p:stCondLst>
                                    <p:cond delay="0"/>
                                  </p:stCondLst>
                                  <p:iterate type="lt">
                                    <p:tmPct val="10000"/>
                                  </p:iterate>
                                  <p:childTnLst>
                                    <p:set>
                                      <p:cBhvr>
                                        <p:cTn id="76" dur="1" fill="hold">
                                          <p:stCondLst>
                                            <p:cond delay="0"/>
                                          </p:stCondLst>
                                        </p:cTn>
                                        <p:tgtEl>
                                          <p:spTgt spid="23"/>
                                        </p:tgtEl>
                                        <p:attrNameLst>
                                          <p:attrName>style.visibility</p:attrName>
                                        </p:attrNameLst>
                                      </p:cBhvr>
                                      <p:to>
                                        <p:strVal val="visible"/>
                                      </p:to>
                                    </p:set>
                                    <p:anim calcmode="lin" valueType="num">
                                      <p:cBhvr>
                                        <p:cTn id="7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23"/>
                                        </p:tgtEl>
                                        <p:attrNameLst>
                                          <p:attrName>ppt_y</p:attrName>
                                        </p:attrNameLst>
                                      </p:cBhvr>
                                      <p:tavLst>
                                        <p:tav tm="0">
                                          <p:val>
                                            <p:strVal val="#ppt_y"/>
                                          </p:val>
                                        </p:tav>
                                        <p:tav tm="100000">
                                          <p:val>
                                            <p:strVal val="#ppt_y"/>
                                          </p:val>
                                        </p:tav>
                                      </p:tavLst>
                                    </p:anim>
                                    <p:anim calcmode="lin" valueType="num">
                                      <p:cBhvr>
                                        <p:cTn id="7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23"/>
                                        </p:tgtEl>
                                      </p:cBhvr>
                                    </p:animEffect>
                                  </p:childTnLst>
                                </p:cTn>
                              </p:par>
                              <p:par>
                                <p:cTn id="82" presetID="41" presetClass="entr" presetSubtype="0" fill="hold" grpId="0" nodeType="withEffect">
                                  <p:stCondLst>
                                    <p:cond delay="0"/>
                                  </p:stCondLst>
                                  <p:iterate type="lt">
                                    <p:tmPct val="10000"/>
                                  </p:iterate>
                                  <p:childTnLst>
                                    <p:set>
                                      <p:cBhvr>
                                        <p:cTn id="83" dur="1" fill="hold">
                                          <p:stCondLst>
                                            <p:cond delay="0"/>
                                          </p:stCondLst>
                                        </p:cTn>
                                        <p:tgtEl>
                                          <p:spTgt spid="24"/>
                                        </p:tgtEl>
                                        <p:attrNameLst>
                                          <p:attrName>style.visibility</p:attrName>
                                        </p:attrNameLst>
                                      </p:cBhvr>
                                      <p:to>
                                        <p:strVal val="visible"/>
                                      </p:to>
                                    </p:set>
                                    <p:anim calcmode="lin" valueType="num">
                                      <p:cBhvr>
                                        <p:cTn id="84"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4"/>
                                        </p:tgtEl>
                                        <p:attrNameLst>
                                          <p:attrName>ppt_y</p:attrName>
                                        </p:attrNameLst>
                                      </p:cBhvr>
                                      <p:tavLst>
                                        <p:tav tm="0">
                                          <p:val>
                                            <p:strVal val="#ppt_y"/>
                                          </p:val>
                                        </p:tav>
                                        <p:tav tm="100000">
                                          <p:val>
                                            <p:strVal val="#ppt_y"/>
                                          </p:val>
                                        </p:tav>
                                      </p:tavLst>
                                    </p:anim>
                                    <p:anim calcmode="lin" valueType="num">
                                      <p:cBhvr>
                                        <p:cTn id="86"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24"/>
                                        </p:tgtEl>
                                      </p:cBhvr>
                                    </p:animEffect>
                                  </p:childTnLst>
                                </p:cTn>
                              </p:par>
                              <p:par>
                                <p:cTn id="89" presetID="41" presetClass="entr" presetSubtype="0" fill="hold" grpId="0" nodeType="withEffect">
                                  <p:stCondLst>
                                    <p:cond delay="0"/>
                                  </p:stCondLst>
                                  <p:iterate type="lt">
                                    <p:tmPct val="10000"/>
                                  </p:iterate>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5"/>
                                        </p:tgtEl>
                                        <p:attrNameLst>
                                          <p:attrName>ppt_y</p:attrName>
                                        </p:attrNameLst>
                                      </p:cBhvr>
                                      <p:tavLst>
                                        <p:tav tm="0">
                                          <p:val>
                                            <p:strVal val="#ppt_y"/>
                                          </p:val>
                                        </p:tav>
                                        <p:tav tm="100000">
                                          <p:val>
                                            <p:strVal val="#ppt_y"/>
                                          </p:val>
                                        </p:tav>
                                      </p:tavLst>
                                    </p:anim>
                                    <p:anim calcmode="lin" valueType="num">
                                      <p:cBhvr>
                                        <p:cTn id="9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25"/>
                                        </p:tgtEl>
                                      </p:cBhvr>
                                    </p:animEffect>
                                  </p:childTnLst>
                                </p:cTn>
                              </p:par>
                              <p:par>
                                <p:cTn id="96" presetID="9" presetClass="entr" presetSubtype="0" fill="hold" nodeType="withEffect">
                                  <p:stCondLst>
                                    <p:cond delay="500"/>
                                  </p:stCondLst>
                                  <p:childTnLst>
                                    <p:set>
                                      <p:cBhvr>
                                        <p:cTn id="97" dur="1" fill="hold">
                                          <p:stCondLst>
                                            <p:cond delay="0"/>
                                          </p:stCondLst>
                                        </p:cTn>
                                        <p:tgtEl>
                                          <p:spTgt spid="26"/>
                                        </p:tgtEl>
                                        <p:attrNameLst>
                                          <p:attrName>style.visibility</p:attrName>
                                        </p:attrNameLst>
                                      </p:cBhvr>
                                      <p:to>
                                        <p:strVal val="visible"/>
                                      </p:to>
                                    </p:set>
                                    <p:animEffect transition="in" filter="dissolve">
                                      <p:cBhvr>
                                        <p:cTn id="9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P spid="7" grpId="0" animBg="1"/>
      <p:bldP spid="8" grpId="0" animBg="1"/>
      <p:bldP spid="9" grpId="0" animBg="1"/>
      <p:bldP spid="11" grpId="0" animBg="1"/>
      <p:bldP spid="21" grpId="0"/>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2" y="88121"/>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8" name="KSO_Shape"/>
          <p:cNvSpPr>
            <a:spLocks/>
          </p:cNvSpPr>
          <p:nvPr/>
        </p:nvSpPr>
        <p:spPr bwMode="auto">
          <a:xfrm>
            <a:off x="336807" y="304089"/>
            <a:ext cx="317601" cy="26996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dirty="0">
              <a:solidFill>
                <a:srgbClr val="008AF2"/>
              </a:solidFill>
              <a:ea typeface="宋体" panose="02010600030101010101" pitchFamily="2" charset="-122"/>
            </a:endParaRPr>
          </a:p>
        </p:txBody>
      </p:sp>
      <p:sp>
        <p:nvSpPr>
          <p:cNvPr id="9" name="TextBox 5"/>
          <p:cNvSpPr txBox="1"/>
          <p:nvPr/>
        </p:nvSpPr>
        <p:spPr>
          <a:xfrm>
            <a:off x="846556"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5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11" name="组合 10"/>
          <p:cNvGrpSpPr/>
          <p:nvPr/>
        </p:nvGrpSpPr>
        <p:grpSpPr>
          <a:xfrm>
            <a:off x="851728" y="1275943"/>
            <a:ext cx="3655457" cy="3024516"/>
            <a:chOff x="534988" y="1987550"/>
            <a:chExt cx="4875212" cy="4033738"/>
          </a:xfrm>
        </p:grpSpPr>
        <p:pic>
          <p:nvPicPr>
            <p:cNvPr id="12" name="图片 1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34988" y="1987550"/>
              <a:ext cx="4875212" cy="376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椭圆 12"/>
            <p:cNvSpPr/>
            <p:nvPr/>
          </p:nvSpPr>
          <p:spPr>
            <a:xfrm>
              <a:off x="793524" y="5481538"/>
              <a:ext cx="4521649" cy="539750"/>
            </a:xfrm>
            <a:prstGeom prst="ellipse">
              <a:avLst/>
            </a:prstGeom>
            <a:gradFill flip="none" rotWithShape="1">
              <a:gsLst>
                <a:gs pos="33000">
                  <a:srgbClr val="8E8D8C"/>
                </a:gs>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grpSp>
        <p:nvGrpSpPr>
          <p:cNvPr id="14" name="组合 13"/>
          <p:cNvGrpSpPr/>
          <p:nvPr/>
        </p:nvGrpSpPr>
        <p:grpSpPr>
          <a:xfrm>
            <a:off x="4801597" y="1275943"/>
            <a:ext cx="3400622" cy="431936"/>
            <a:chOff x="5449514" y="1700808"/>
            <a:chExt cx="4535343" cy="576064"/>
          </a:xfrm>
          <a:effectLst>
            <a:outerShdw blurRad="254000" dist="63500" dir="2700000" algn="tl" rotWithShape="0">
              <a:prstClr val="black">
                <a:alpha val="40000"/>
              </a:prstClr>
            </a:outerShdw>
          </a:effectLst>
        </p:grpSpPr>
        <p:sp>
          <p:nvSpPr>
            <p:cNvPr id="15" name="圆角矩形 14"/>
            <p:cNvSpPr/>
            <p:nvPr/>
          </p:nvSpPr>
          <p:spPr>
            <a:xfrm>
              <a:off x="5449514" y="1700808"/>
              <a:ext cx="4535343"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6" name="矩形 15"/>
            <p:cNvSpPr/>
            <p:nvPr/>
          </p:nvSpPr>
          <p:spPr>
            <a:xfrm>
              <a:off x="5667920" y="1700808"/>
              <a:ext cx="4100913" cy="5760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sp>
        <p:nvSpPr>
          <p:cNvPr id="17" name="文本框 9"/>
          <p:cNvSpPr txBox="1"/>
          <p:nvPr/>
        </p:nvSpPr>
        <p:spPr>
          <a:xfrm>
            <a:off x="5057928" y="1327486"/>
            <a:ext cx="2752718" cy="328923"/>
          </a:xfrm>
          <a:prstGeom prst="rect">
            <a:avLst/>
          </a:prstGeom>
          <a:noFill/>
        </p:spPr>
        <p:txBody>
          <a:bodyPr wrap="square" lIns="51422" tIns="25711" rIns="51422" bIns="25711" rtlCol="0">
            <a:spAutoFit/>
          </a:bodyPr>
          <a:lstStyle/>
          <a:p>
            <a:pPr marL="0" lvl="1" algn="ct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公司企业文化</a:t>
            </a:r>
          </a:p>
        </p:txBody>
      </p:sp>
      <p:sp>
        <p:nvSpPr>
          <p:cNvPr id="18" name="TextBox 12"/>
          <p:cNvSpPr txBox="1"/>
          <p:nvPr/>
        </p:nvSpPr>
        <p:spPr>
          <a:xfrm>
            <a:off x="4787968" y="1885622"/>
            <a:ext cx="2031325" cy="461537"/>
          </a:xfrm>
          <a:prstGeom prst="rect">
            <a:avLst/>
          </a:prstGeom>
          <a:noFill/>
        </p:spPr>
        <p:txBody>
          <a:bodyPr wrap="none" rtlCol="0">
            <a:spAutoFit/>
          </a:bodyPr>
          <a:lstStyle/>
          <a:p>
            <a:r>
              <a:rPr lang="zh-CN" altLang="en-US" sz="2399" b="1" dirty="0">
                <a:solidFill>
                  <a:srgbClr val="0070C0"/>
                </a:solidFill>
                <a:latin typeface="微软雅黑" panose="020B0503020204020204" pitchFamily="34" charset="-122"/>
                <a:ea typeface="微软雅黑" panose="020B0503020204020204" pitchFamily="34" charset="-122"/>
              </a:rPr>
              <a:t>诚信铸就品质</a:t>
            </a:r>
          </a:p>
        </p:txBody>
      </p:sp>
      <p:sp>
        <p:nvSpPr>
          <p:cNvPr id="19" name="TextBox 15"/>
          <p:cNvSpPr txBox="1"/>
          <p:nvPr/>
        </p:nvSpPr>
        <p:spPr>
          <a:xfrm>
            <a:off x="6366795" y="2240253"/>
            <a:ext cx="2031325" cy="461537"/>
          </a:xfrm>
          <a:prstGeom prst="rect">
            <a:avLst/>
          </a:prstGeom>
          <a:noFill/>
        </p:spPr>
        <p:txBody>
          <a:bodyPr wrap="none" rtlCol="0">
            <a:spAutoFit/>
          </a:bodyPr>
          <a:lstStyle/>
          <a:p>
            <a:r>
              <a:rPr lang="zh-CN" altLang="en-US" sz="2399" b="1" dirty="0">
                <a:solidFill>
                  <a:srgbClr val="0070C0"/>
                </a:solidFill>
                <a:latin typeface="微软雅黑" panose="020B0503020204020204" pitchFamily="34" charset="-122"/>
                <a:ea typeface="微软雅黑" panose="020B0503020204020204" pitchFamily="34" charset="-122"/>
              </a:rPr>
              <a:t>创新引领未来</a:t>
            </a:r>
          </a:p>
        </p:txBody>
      </p:sp>
      <p:sp>
        <p:nvSpPr>
          <p:cNvPr id="20" name="矩形 19"/>
          <p:cNvSpPr/>
          <p:nvPr/>
        </p:nvSpPr>
        <p:spPr>
          <a:xfrm>
            <a:off x="4733977" y="2700488"/>
            <a:ext cx="3509475" cy="1338828"/>
          </a:xfrm>
          <a:prstGeom prst="rect">
            <a:avLst/>
          </a:prstGeom>
        </p:spPr>
        <p:txBody>
          <a:bodyPr wrap="square">
            <a:spAutoFit/>
          </a:bodyPr>
          <a:lstStyle/>
          <a:p>
            <a:pPr latinLnBrk="1">
              <a:lnSpc>
                <a:spcPct val="150000"/>
              </a:lnSpc>
              <a:defRPr/>
            </a:pPr>
            <a:r>
              <a:rPr lang="zh-CN" altLang="en-US" sz="900" kern="0" dirty="0">
                <a:solidFill>
                  <a:schemeClr val="tx1">
                    <a:lumMod val="50000"/>
                    <a:lumOff val="50000"/>
                  </a:schemeClr>
                </a:solidFill>
                <a:latin typeface="微软雅黑" pitchFamily="34" charset="-122"/>
                <a:ea typeface="微软雅黑" pitchFamily="34" charset="-122"/>
              </a:rPr>
              <a:t>     企业文化是指拥有共同目标，并且具有不同能力的一小群人有意识的协调行为或力的系统，是一种应用广泛、灵活的组织形式。</a:t>
            </a:r>
            <a:endParaRPr lang="en-US" altLang="zh-CN" sz="900" kern="0" dirty="0">
              <a:solidFill>
                <a:schemeClr val="tx1">
                  <a:lumMod val="50000"/>
                  <a:lumOff val="50000"/>
                </a:schemeClr>
              </a:solidFill>
              <a:latin typeface="微软雅黑" pitchFamily="34" charset="-122"/>
              <a:ea typeface="微软雅黑" pitchFamily="34" charset="-122"/>
            </a:endParaRPr>
          </a:p>
          <a:p>
            <a:pPr latinLnBrk="1">
              <a:lnSpc>
                <a:spcPct val="150000"/>
              </a:lnSpc>
              <a:defRPr/>
            </a:pPr>
            <a:r>
              <a:rPr lang="en-US" altLang="zh-CN" sz="900" kern="0" dirty="0">
                <a:solidFill>
                  <a:schemeClr val="tx1">
                    <a:lumMod val="50000"/>
                    <a:lumOff val="50000"/>
                  </a:schemeClr>
                </a:solidFill>
                <a:latin typeface="微软雅黑" pitchFamily="34" charset="-122"/>
                <a:ea typeface="微软雅黑" pitchFamily="34" charset="-122"/>
              </a:rPr>
              <a:t> </a:t>
            </a:r>
          </a:p>
          <a:p>
            <a:pPr latinLnBrk="1">
              <a:lnSpc>
                <a:spcPct val="150000"/>
              </a:lnSpc>
              <a:defRPr/>
            </a:pPr>
            <a:r>
              <a:rPr lang="en-US" altLang="zh-CN" sz="900" kern="0" dirty="0">
                <a:solidFill>
                  <a:schemeClr val="tx1">
                    <a:lumMod val="50000"/>
                    <a:lumOff val="50000"/>
                  </a:schemeClr>
                </a:solidFill>
                <a:latin typeface="微软雅黑" pitchFamily="34" charset="-122"/>
                <a:ea typeface="微软雅黑" pitchFamily="34" charset="-122"/>
              </a:rPr>
              <a:t>     </a:t>
            </a:r>
            <a:r>
              <a:rPr lang="zh-CN" altLang="en-US" sz="900" kern="0" dirty="0">
                <a:solidFill>
                  <a:schemeClr val="tx1">
                    <a:lumMod val="50000"/>
                    <a:lumOff val="50000"/>
                  </a:schemeClr>
                </a:solidFill>
                <a:latin typeface="微软雅黑" pitchFamily="34" charset="-122"/>
                <a:ea typeface="微软雅黑" pitchFamily="34" charset="-122"/>
              </a:rPr>
              <a:t>对于大学生创业团队，可以说由一群具有创新意识、拥有共同目标、有着不同专业知识背景的朝气蓬勃的年轻人组成的一个不可分割的整体。</a:t>
            </a:r>
          </a:p>
        </p:txBody>
      </p:sp>
    </p:spTree>
    <p:extLst>
      <p:ext uri="{BB962C8B-B14F-4D97-AF65-F5344CB8AC3E}">
        <p14:creationId xmlns:p14="http://schemas.microsoft.com/office/powerpoint/2010/main" val="400812177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anim calcmode="lin" valueType="num">
                                      <p:cBhvr>
                                        <p:cTn id="8" dur="250" fill="hold"/>
                                        <p:tgtEl>
                                          <p:spTgt spid="7"/>
                                        </p:tgtEl>
                                        <p:attrNameLst>
                                          <p:attrName>ppt_x</p:attrName>
                                        </p:attrNameLst>
                                      </p:cBhvr>
                                      <p:tavLst>
                                        <p:tav tm="0">
                                          <p:val>
                                            <p:strVal val="#ppt_x"/>
                                          </p:val>
                                        </p:tav>
                                        <p:tav tm="100000">
                                          <p:val>
                                            <p:strVal val="#ppt_x"/>
                                          </p:val>
                                        </p:tav>
                                      </p:tavLst>
                                    </p:anim>
                                    <p:anim calcmode="lin" valueType="num">
                                      <p:cBhvr>
                                        <p:cTn id="9" dur="2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250"/>
                                        <p:tgtEl>
                                          <p:spTgt spid="8"/>
                                        </p:tgtEl>
                                        <p:attrNameLst>
                                          <p:attrName>ppt_y</p:attrName>
                                        </p:attrNameLst>
                                      </p:cBhvr>
                                      <p:tavLst>
                                        <p:tav tm="0">
                                          <p:val>
                                            <p:strVal val="#ppt_y+#ppt_h*1.125000"/>
                                          </p:val>
                                        </p:tav>
                                        <p:tav tm="100000">
                                          <p:val>
                                            <p:strVal val="#ppt_y"/>
                                          </p:val>
                                        </p:tav>
                                      </p:tavLst>
                                    </p:anim>
                                    <p:animEffect transition="in" filter="wipe(up)">
                                      <p:cBhvr>
                                        <p:cTn id="14" dur="250"/>
                                        <p:tgtEl>
                                          <p:spTgt spid="8"/>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5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0-#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childTnLst>
                          </p:cTn>
                        </p:par>
                        <p:par>
                          <p:cTn id="34" fill="hold">
                            <p:stCondLst>
                              <p:cond delay="225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18"/>
                                        </p:tgtEl>
                                        <p:attrNameLst>
                                          <p:attrName>style.visibility</p:attrName>
                                        </p:attrNameLst>
                                      </p:cBhvr>
                                      <p:to>
                                        <p:strVal val="visible"/>
                                      </p:to>
                                    </p:set>
                                    <p:anim by="(-#ppt_w*2)" calcmode="lin" valueType="num">
                                      <p:cBhvr rctx="PPT">
                                        <p:cTn id="37" dur="500" autoRev="1" fill="hold">
                                          <p:stCondLst>
                                            <p:cond delay="0"/>
                                          </p:stCondLst>
                                        </p:cTn>
                                        <p:tgtEl>
                                          <p:spTgt spid="18"/>
                                        </p:tgtEl>
                                        <p:attrNameLst>
                                          <p:attrName>ppt_w</p:attrName>
                                        </p:attrNameLst>
                                      </p:cBhvr>
                                    </p:anim>
                                    <p:anim by="(#ppt_w*0.50)" calcmode="lin" valueType="num">
                                      <p:cBhvr>
                                        <p:cTn id="38" dur="500" decel="50000" autoRev="1" fill="hold">
                                          <p:stCondLst>
                                            <p:cond delay="0"/>
                                          </p:stCondLst>
                                        </p:cTn>
                                        <p:tgtEl>
                                          <p:spTgt spid="18"/>
                                        </p:tgtEl>
                                        <p:attrNameLst>
                                          <p:attrName>ppt_x</p:attrName>
                                        </p:attrNameLst>
                                      </p:cBhvr>
                                    </p:anim>
                                    <p:anim from="(-#ppt_h/2)" to="(#ppt_y)" calcmode="lin" valueType="num">
                                      <p:cBhvr>
                                        <p:cTn id="39" dur="1000" fill="hold">
                                          <p:stCondLst>
                                            <p:cond delay="0"/>
                                          </p:stCondLst>
                                        </p:cTn>
                                        <p:tgtEl>
                                          <p:spTgt spid="18"/>
                                        </p:tgtEl>
                                        <p:attrNameLst>
                                          <p:attrName>ppt_y</p:attrName>
                                        </p:attrNameLst>
                                      </p:cBhvr>
                                    </p:anim>
                                    <p:animRot by="21600000">
                                      <p:cBhvr>
                                        <p:cTn id="40" dur="1000" fill="hold">
                                          <p:stCondLst>
                                            <p:cond delay="0"/>
                                          </p:stCondLst>
                                        </p:cTn>
                                        <p:tgtEl>
                                          <p:spTgt spid="18"/>
                                        </p:tgtEl>
                                        <p:attrNameLst>
                                          <p:attrName>r</p:attrName>
                                        </p:attrNameLst>
                                      </p:cBhvr>
                                    </p:animRot>
                                  </p:childTnLst>
                                </p:cTn>
                              </p:par>
                            </p:childTnLst>
                          </p:cTn>
                        </p:par>
                        <p:par>
                          <p:cTn id="41" fill="hold">
                            <p:stCondLst>
                              <p:cond delay="375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19"/>
                                        </p:tgtEl>
                                        <p:attrNameLst>
                                          <p:attrName>style.visibility</p:attrName>
                                        </p:attrNameLst>
                                      </p:cBhvr>
                                      <p:to>
                                        <p:strVal val="visible"/>
                                      </p:to>
                                    </p:set>
                                    <p:anim by="(-#ppt_w*2)" calcmode="lin" valueType="num">
                                      <p:cBhvr rctx="PPT">
                                        <p:cTn id="44" dur="500" autoRev="1" fill="hold">
                                          <p:stCondLst>
                                            <p:cond delay="0"/>
                                          </p:stCondLst>
                                        </p:cTn>
                                        <p:tgtEl>
                                          <p:spTgt spid="19"/>
                                        </p:tgtEl>
                                        <p:attrNameLst>
                                          <p:attrName>ppt_w</p:attrName>
                                        </p:attrNameLst>
                                      </p:cBhvr>
                                    </p:anim>
                                    <p:anim by="(#ppt_w*0.50)" calcmode="lin" valueType="num">
                                      <p:cBhvr>
                                        <p:cTn id="45" dur="500" decel="50000" autoRev="1" fill="hold">
                                          <p:stCondLst>
                                            <p:cond delay="0"/>
                                          </p:stCondLst>
                                        </p:cTn>
                                        <p:tgtEl>
                                          <p:spTgt spid="19"/>
                                        </p:tgtEl>
                                        <p:attrNameLst>
                                          <p:attrName>ppt_x</p:attrName>
                                        </p:attrNameLst>
                                      </p:cBhvr>
                                    </p:anim>
                                    <p:anim from="(-#ppt_h/2)" to="(#ppt_y)" calcmode="lin" valueType="num">
                                      <p:cBhvr>
                                        <p:cTn id="46" dur="1000" fill="hold">
                                          <p:stCondLst>
                                            <p:cond delay="0"/>
                                          </p:stCondLst>
                                        </p:cTn>
                                        <p:tgtEl>
                                          <p:spTgt spid="19"/>
                                        </p:tgtEl>
                                        <p:attrNameLst>
                                          <p:attrName>ppt_y</p:attrName>
                                        </p:attrNameLst>
                                      </p:cBhvr>
                                    </p:anim>
                                    <p:animRot by="21600000">
                                      <p:cBhvr>
                                        <p:cTn id="47" dur="1000" fill="hold">
                                          <p:stCondLst>
                                            <p:cond delay="0"/>
                                          </p:stCondLst>
                                        </p:cTn>
                                        <p:tgtEl>
                                          <p:spTgt spid="19"/>
                                        </p:tgtEl>
                                        <p:attrNameLst>
                                          <p:attrName>r</p:attrName>
                                        </p:attrNameLst>
                                      </p:cBhvr>
                                    </p:animRot>
                                  </p:childTnLst>
                                </p:cTn>
                              </p:par>
                            </p:childTnLst>
                          </p:cTn>
                        </p:par>
                        <p:par>
                          <p:cTn id="48" fill="hold">
                            <p:stCondLst>
                              <p:cond delay="5250"/>
                            </p:stCondLst>
                            <p:childTnLst>
                              <p:par>
                                <p:cTn id="49" presetID="22" presetClass="entr" presetSubtype="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up)">
                                      <p:cBhvr>
                                        <p:cTn id="5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7" grpId="0"/>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2" y="88121"/>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8" name="KSO_Shape"/>
          <p:cNvSpPr>
            <a:spLocks/>
          </p:cNvSpPr>
          <p:nvPr/>
        </p:nvSpPr>
        <p:spPr bwMode="auto">
          <a:xfrm>
            <a:off x="336807" y="304089"/>
            <a:ext cx="317601" cy="26996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dirty="0">
              <a:solidFill>
                <a:srgbClr val="008AF2"/>
              </a:solidFill>
              <a:ea typeface="宋体" panose="02010600030101010101" pitchFamily="2" charset="-122"/>
            </a:endParaRPr>
          </a:p>
        </p:txBody>
      </p:sp>
      <p:sp>
        <p:nvSpPr>
          <p:cNvPr id="9" name="TextBox 5"/>
          <p:cNvSpPr txBox="1"/>
          <p:nvPr/>
        </p:nvSpPr>
        <p:spPr>
          <a:xfrm>
            <a:off x="846556"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5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5" name="组合 4"/>
          <p:cNvGrpSpPr/>
          <p:nvPr/>
        </p:nvGrpSpPr>
        <p:grpSpPr>
          <a:xfrm>
            <a:off x="4361315" y="1217060"/>
            <a:ext cx="418991" cy="2542513"/>
            <a:chOff x="5816600" y="1911350"/>
            <a:chExt cx="558800" cy="3390900"/>
          </a:xfrm>
        </p:grpSpPr>
        <p:sp>
          <p:nvSpPr>
            <p:cNvPr id="6" name="椭圆 5"/>
            <p:cNvSpPr/>
            <p:nvPr/>
          </p:nvSpPr>
          <p:spPr>
            <a:xfrm>
              <a:off x="5816600" y="3327400"/>
              <a:ext cx="558800" cy="5588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cxnSp>
          <p:nvCxnSpPr>
            <p:cNvPr id="10" name="直接连接符 9"/>
            <p:cNvCxnSpPr/>
            <p:nvPr/>
          </p:nvCxnSpPr>
          <p:spPr>
            <a:xfrm flipV="1">
              <a:off x="6096000" y="1911350"/>
              <a:ext cx="0" cy="1416050"/>
            </a:xfrm>
            <a:prstGeom prst="line">
              <a:avLst/>
            </a:pr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96000" y="3886200"/>
              <a:ext cx="0" cy="1416050"/>
            </a:xfrm>
            <a:prstGeom prst="line">
              <a:avLst/>
            </a:pr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cxnSp>
      </p:grpSp>
      <p:sp>
        <p:nvSpPr>
          <p:cNvPr id="12" name="文本框 14"/>
          <p:cNvSpPr txBox="1"/>
          <p:nvPr/>
        </p:nvSpPr>
        <p:spPr bwMode="auto">
          <a:xfrm>
            <a:off x="4392379" y="2349853"/>
            <a:ext cx="356862" cy="248081"/>
          </a:xfrm>
          <a:prstGeom prst="rect">
            <a:avLst/>
          </a:prstGeom>
          <a:noFill/>
        </p:spPr>
        <p:txBody>
          <a:bodyPr wrap="square">
            <a:spAutoFit/>
          </a:bodyPr>
          <a:lstStyle/>
          <a:p>
            <a:pPr algn="ctr">
              <a:defRPr/>
            </a:pPr>
            <a:r>
              <a:rPr lang="en-US" altLang="zh-CN" sz="1012" dirty="0">
                <a:solidFill>
                  <a:srgbClr val="0070C0"/>
                </a:solidFill>
                <a:latin typeface="微软雅黑" panose="020B0503020204020204" pitchFamily="34" charset="-122"/>
                <a:ea typeface="微软雅黑" panose="020B0503020204020204" pitchFamily="34" charset="-122"/>
              </a:rPr>
              <a:t>VS</a:t>
            </a:r>
            <a:endParaRPr lang="zh-CN" altLang="en-US" sz="1012" dirty="0">
              <a:solidFill>
                <a:srgbClr val="0070C0"/>
              </a:solidFill>
              <a:latin typeface="微软雅黑" panose="020B0503020204020204" pitchFamily="34" charset="-122"/>
              <a:ea typeface="微软雅黑" panose="020B0503020204020204" pitchFamily="34" charset="-122"/>
            </a:endParaRPr>
          </a:p>
        </p:txBody>
      </p:sp>
      <p:graphicFrame>
        <p:nvGraphicFramePr>
          <p:cNvPr id="13" name="图表 12"/>
          <p:cNvGraphicFramePr/>
          <p:nvPr>
            <p:extLst>
              <p:ext uri="{D42A27DB-BD31-4B8C-83A1-F6EECF244321}">
                <p14:modId xmlns:p14="http://schemas.microsoft.com/office/powerpoint/2010/main" val="3333371112"/>
              </p:ext>
            </p:extLst>
          </p:nvPr>
        </p:nvGraphicFramePr>
        <p:xfrm>
          <a:off x="1112491" y="1785255"/>
          <a:ext cx="2860047" cy="1543425"/>
        </p:xfrm>
        <a:graphic>
          <a:graphicData uri="http://schemas.openxmlformats.org/drawingml/2006/chart">
            <c:chart xmlns:c="http://schemas.openxmlformats.org/drawingml/2006/chart" xmlns:r="http://schemas.openxmlformats.org/officeDocument/2006/relationships" r:id="rId3"/>
          </a:graphicData>
        </a:graphic>
      </p:graphicFrame>
      <p:sp>
        <p:nvSpPr>
          <p:cNvPr id="14" name="文本框 17"/>
          <p:cNvSpPr txBox="1"/>
          <p:nvPr/>
        </p:nvSpPr>
        <p:spPr>
          <a:xfrm>
            <a:off x="1269296" y="1809882"/>
            <a:ext cx="663147" cy="196208"/>
          </a:xfrm>
          <a:prstGeom prst="rect">
            <a:avLst/>
          </a:prstGeom>
          <a:noFill/>
        </p:spPr>
        <p:txBody>
          <a:bodyPr wrap="square" rtlCol="0">
            <a:spAutoFit/>
          </a:bodyPr>
          <a:lstStyle/>
          <a:p>
            <a:r>
              <a:rPr lang="zh-CN" altLang="en-US" sz="675" dirty="0">
                <a:solidFill>
                  <a:schemeClr val="tx1">
                    <a:lumMod val="65000"/>
                    <a:lumOff val="35000"/>
                  </a:schemeClr>
                </a:solidFill>
                <a:latin typeface="微软雅黑" panose="020B0503020204020204" pitchFamily="34" charset="-122"/>
                <a:ea typeface="微软雅黑" panose="020B0503020204020204" pitchFamily="34" charset="-122"/>
              </a:rPr>
              <a:t>（百万元）</a:t>
            </a:r>
          </a:p>
        </p:txBody>
      </p:sp>
      <p:sp>
        <p:nvSpPr>
          <p:cNvPr id="15" name="圆角矩形 14"/>
          <p:cNvSpPr/>
          <p:nvPr/>
        </p:nvSpPr>
        <p:spPr>
          <a:xfrm>
            <a:off x="1835519" y="1193402"/>
            <a:ext cx="1413990" cy="447948"/>
          </a:xfrm>
          <a:prstGeom prst="roundRect">
            <a:avLst>
              <a:gd name="adj" fmla="val 50000"/>
            </a:avLst>
          </a:prstGeom>
          <a:solidFill>
            <a:srgbClr val="F7F7F7"/>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6" name="文本框 19"/>
          <p:cNvSpPr txBox="1"/>
          <p:nvPr/>
        </p:nvSpPr>
        <p:spPr>
          <a:xfrm>
            <a:off x="1971183" y="1278912"/>
            <a:ext cx="1142660" cy="248081"/>
          </a:xfrm>
          <a:prstGeom prst="rect">
            <a:avLst/>
          </a:prstGeom>
          <a:noFill/>
        </p:spPr>
        <p:txBody>
          <a:bodyPr wrap="square" rtlCol="0">
            <a:spAutoFit/>
          </a:bodyPr>
          <a:lstStyle/>
          <a:p>
            <a:pPr algn="ctr"/>
            <a:r>
              <a:rPr lang="en-US" altLang="zh-CN" sz="1012" b="1" dirty="0" smtClean="0">
                <a:solidFill>
                  <a:schemeClr val="tx1">
                    <a:lumMod val="50000"/>
                    <a:lumOff val="50000"/>
                  </a:schemeClr>
                </a:solidFill>
                <a:latin typeface="Impact MT Std" pitchFamily="34" charset="0"/>
                <a:ea typeface="微软雅黑" panose="020B0503020204020204" pitchFamily="34" charset="-122"/>
              </a:rPr>
              <a:t>20XX</a:t>
            </a:r>
            <a:r>
              <a:rPr lang="zh-CN" altLang="en-US" sz="1012" b="1" dirty="0" smtClean="0">
                <a:solidFill>
                  <a:schemeClr val="tx1">
                    <a:lumMod val="50000"/>
                    <a:lumOff val="50000"/>
                  </a:schemeClr>
                </a:solidFill>
                <a:latin typeface="Impact MT Std" pitchFamily="34" charset="0"/>
                <a:ea typeface="微软雅黑" panose="020B0503020204020204" pitchFamily="34" charset="-122"/>
              </a:rPr>
              <a:t>上</a:t>
            </a:r>
            <a:r>
              <a:rPr lang="zh-CN" altLang="en-US" sz="1012" b="1" dirty="0">
                <a:solidFill>
                  <a:schemeClr val="tx1">
                    <a:lumMod val="50000"/>
                    <a:lumOff val="50000"/>
                  </a:schemeClr>
                </a:solidFill>
                <a:latin typeface="Impact MT Std" pitchFamily="34" charset="0"/>
                <a:ea typeface="微软雅黑" panose="020B0503020204020204" pitchFamily="34" charset="-122"/>
              </a:rPr>
              <a:t>半年</a:t>
            </a:r>
          </a:p>
        </p:txBody>
      </p:sp>
      <p:sp>
        <p:nvSpPr>
          <p:cNvPr id="17" name="文本框 26"/>
          <p:cNvSpPr txBox="1"/>
          <p:nvPr/>
        </p:nvSpPr>
        <p:spPr>
          <a:xfrm>
            <a:off x="1059792" y="3338021"/>
            <a:ext cx="2965442" cy="424732"/>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graphicFrame>
        <p:nvGraphicFramePr>
          <p:cNvPr id="18" name="图表 17"/>
          <p:cNvGraphicFramePr/>
          <p:nvPr>
            <p:extLst>
              <p:ext uri="{D42A27DB-BD31-4B8C-83A1-F6EECF244321}">
                <p14:modId xmlns:p14="http://schemas.microsoft.com/office/powerpoint/2010/main" val="3413099951"/>
              </p:ext>
            </p:extLst>
          </p:nvPr>
        </p:nvGraphicFramePr>
        <p:xfrm>
          <a:off x="5169084" y="1785255"/>
          <a:ext cx="2860047" cy="1543425"/>
        </p:xfrm>
        <a:graphic>
          <a:graphicData uri="http://schemas.openxmlformats.org/drawingml/2006/chart">
            <c:chart xmlns:c="http://schemas.openxmlformats.org/drawingml/2006/chart" xmlns:r="http://schemas.openxmlformats.org/officeDocument/2006/relationships" r:id="rId4"/>
          </a:graphicData>
        </a:graphic>
      </p:graphicFrame>
      <p:sp>
        <p:nvSpPr>
          <p:cNvPr id="19" name="文本框 20"/>
          <p:cNvSpPr txBox="1"/>
          <p:nvPr/>
        </p:nvSpPr>
        <p:spPr>
          <a:xfrm>
            <a:off x="5325890" y="1809882"/>
            <a:ext cx="663147" cy="196208"/>
          </a:xfrm>
          <a:prstGeom prst="rect">
            <a:avLst/>
          </a:prstGeom>
          <a:noFill/>
        </p:spPr>
        <p:txBody>
          <a:bodyPr wrap="square" rtlCol="0">
            <a:spAutoFit/>
          </a:bodyPr>
          <a:lstStyle/>
          <a:p>
            <a:r>
              <a:rPr lang="zh-CN" altLang="en-US" sz="675" dirty="0">
                <a:solidFill>
                  <a:schemeClr val="tx1">
                    <a:lumMod val="65000"/>
                    <a:lumOff val="35000"/>
                  </a:schemeClr>
                </a:solidFill>
                <a:latin typeface="微软雅黑" panose="020B0503020204020204" pitchFamily="34" charset="-122"/>
                <a:ea typeface="微软雅黑" panose="020B0503020204020204" pitchFamily="34" charset="-122"/>
              </a:rPr>
              <a:t>（百万元）</a:t>
            </a:r>
          </a:p>
        </p:txBody>
      </p:sp>
      <p:sp>
        <p:nvSpPr>
          <p:cNvPr id="20" name="圆角矩形 19"/>
          <p:cNvSpPr/>
          <p:nvPr/>
        </p:nvSpPr>
        <p:spPr>
          <a:xfrm>
            <a:off x="5892113" y="1193402"/>
            <a:ext cx="1413990" cy="447948"/>
          </a:xfrm>
          <a:prstGeom prst="roundRect">
            <a:avLst>
              <a:gd name="adj" fmla="val 50000"/>
            </a:avLst>
          </a:prstGeom>
          <a:solidFill>
            <a:srgbClr val="F7F7F7"/>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1" name="文本框 25"/>
          <p:cNvSpPr txBox="1"/>
          <p:nvPr/>
        </p:nvSpPr>
        <p:spPr>
          <a:xfrm>
            <a:off x="6027777" y="1278912"/>
            <a:ext cx="1142660" cy="248081"/>
          </a:xfrm>
          <a:prstGeom prst="rect">
            <a:avLst/>
          </a:prstGeom>
          <a:noFill/>
        </p:spPr>
        <p:txBody>
          <a:bodyPr wrap="square" rtlCol="0">
            <a:spAutoFit/>
          </a:bodyPr>
          <a:lstStyle/>
          <a:p>
            <a:pPr algn="ctr"/>
            <a:r>
              <a:rPr lang="en-US" altLang="zh-CN" sz="1012" b="1" dirty="0" smtClean="0">
                <a:solidFill>
                  <a:srgbClr val="0070C0"/>
                </a:solidFill>
                <a:latin typeface="Impact MT Std" pitchFamily="34" charset="0"/>
                <a:ea typeface="微软雅黑" panose="020B0503020204020204" pitchFamily="34" charset="-122"/>
              </a:rPr>
              <a:t>20XX</a:t>
            </a:r>
            <a:r>
              <a:rPr lang="zh-CN" altLang="en-US" sz="1012" b="1" dirty="0" smtClean="0">
                <a:solidFill>
                  <a:srgbClr val="0070C0"/>
                </a:solidFill>
                <a:latin typeface="Impact MT Std" pitchFamily="34" charset="0"/>
                <a:ea typeface="微软雅黑" panose="020B0503020204020204" pitchFamily="34" charset="-122"/>
              </a:rPr>
              <a:t>下</a:t>
            </a:r>
            <a:r>
              <a:rPr lang="zh-CN" altLang="en-US" sz="1012" b="1" dirty="0">
                <a:solidFill>
                  <a:srgbClr val="0070C0"/>
                </a:solidFill>
                <a:latin typeface="Impact MT Std" pitchFamily="34" charset="0"/>
                <a:ea typeface="微软雅黑" panose="020B0503020204020204" pitchFamily="34" charset="-122"/>
              </a:rPr>
              <a:t>半年</a:t>
            </a:r>
          </a:p>
        </p:txBody>
      </p:sp>
      <p:sp>
        <p:nvSpPr>
          <p:cNvPr id="22" name="文本框 27"/>
          <p:cNvSpPr txBox="1"/>
          <p:nvPr/>
        </p:nvSpPr>
        <p:spPr>
          <a:xfrm>
            <a:off x="5116386" y="3338021"/>
            <a:ext cx="2965442" cy="424732"/>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sp>
        <p:nvSpPr>
          <p:cNvPr id="23" name="TextBox 101"/>
          <p:cNvSpPr txBox="1"/>
          <p:nvPr/>
        </p:nvSpPr>
        <p:spPr>
          <a:xfrm>
            <a:off x="1276706" y="4408347"/>
            <a:ext cx="6667405" cy="323165"/>
          </a:xfrm>
          <a:prstGeom prst="rect">
            <a:avLst/>
          </a:prstGeom>
          <a:noFill/>
        </p:spPr>
        <p:txBody>
          <a:bodyPr wrap="square" lIns="0" tIns="0" rIns="0" bIns="0" rtlCol="0">
            <a:spAutoFit/>
          </a:bodyPr>
          <a:lstStyle/>
          <a:p>
            <a:r>
              <a:rPr lang="zh-CN" altLang="en-US" sz="105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4" name="TextBox 102"/>
          <p:cNvSpPr txBox="1"/>
          <p:nvPr/>
        </p:nvSpPr>
        <p:spPr>
          <a:xfrm>
            <a:off x="3783782" y="4082219"/>
            <a:ext cx="1544105" cy="230832"/>
          </a:xfrm>
          <a:prstGeom prst="rect">
            <a:avLst/>
          </a:prstGeom>
          <a:noFill/>
        </p:spPr>
        <p:txBody>
          <a:bodyPr wrap="square" lIns="0" tIns="0" rIns="0" bIns="0" rtlCol="0">
            <a:spAutoFit/>
          </a:bodyPr>
          <a:lstStyle/>
          <a:p>
            <a:r>
              <a:rPr lang="zh-CN" altLang="en-US" sz="1500" b="1" dirty="0">
                <a:solidFill>
                  <a:srgbClr val="0070C0"/>
                </a:solidFill>
                <a:latin typeface="Impact MT Std" pitchFamily="34" charset="0"/>
                <a:ea typeface="微软雅黑" pitchFamily="34" charset="-122"/>
              </a:rPr>
              <a:t>点击输入标题文本</a:t>
            </a:r>
          </a:p>
        </p:txBody>
      </p:sp>
    </p:spTree>
    <p:extLst>
      <p:ext uri="{BB962C8B-B14F-4D97-AF65-F5344CB8AC3E}">
        <p14:creationId xmlns:p14="http://schemas.microsoft.com/office/powerpoint/2010/main" val="135059865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anim calcmode="lin" valueType="num">
                                          <p:cBhvr>
                                            <p:cTn id="8" dur="250" fill="hold"/>
                                            <p:tgtEl>
                                              <p:spTgt spid="7"/>
                                            </p:tgtEl>
                                            <p:attrNameLst>
                                              <p:attrName>ppt_x</p:attrName>
                                            </p:attrNameLst>
                                          </p:cBhvr>
                                          <p:tavLst>
                                            <p:tav tm="0">
                                              <p:val>
                                                <p:strVal val="#ppt_x"/>
                                              </p:val>
                                            </p:tav>
                                            <p:tav tm="100000">
                                              <p:val>
                                                <p:strVal val="#ppt_x"/>
                                              </p:val>
                                            </p:tav>
                                          </p:tavLst>
                                        </p:anim>
                                        <p:anim calcmode="lin" valueType="num">
                                          <p:cBhvr>
                                            <p:cTn id="9" dur="2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250"/>
                                            <p:tgtEl>
                                              <p:spTgt spid="8"/>
                                            </p:tgtEl>
                                            <p:attrNameLst>
                                              <p:attrName>ppt_y</p:attrName>
                                            </p:attrNameLst>
                                          </p:cBhvr>
                                          <p:tavLst>
                                            <p:tav tm="0">
                                              <p:val>
                                                <p:strVal val="#ppt_y+#ppt_h*1.125000"/>
                                              </p:val>
                                            </p:tav>
                                            <p:tav tm="100000">
                                              <p:val>
                                                <p:strVal val="#ppt_y"/>
                                              </p:val>
                                            </p:tav>
                                          </p:tavLst>
                                        </p:anim>
                                        <p:animEffect transition="in" filter="wipe(up)">
                                          <p:cBhvr>
                                            <p:cTn id="14" dur="250"/>
                                            <p:tgtEl>
                                              <p:spTgt spid="8"/>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16" presetClass="entr" presetSubtype="42"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outHorizontal)">
                                          <p:cBhvr>
                                            <p:cTn id="22" dur="500"/>
                                            <p:tgtEl>
                                              <p:spTgt spid="5"/>
                                            </p:tgtEl>
                                          </p:cBhvr>
                                        </p:animEffect>
                                      </p:childTnLst>
                                    </p:cTn>
                                  </p:par>
                                  <p:par>
                                    <p:cTn id="23" presetID="53" presetClass="entr" presetSubtype="16" fill="hold" grpId="0" nodeType="withEffect">
                                      <p:stCondLst>
                                        <p:cond delay="0"/>
                                      </p:stCondLst>
                                      <p:iterate type="lt">
                                        <p:tmPct val="10000"/>
                                      </p:iterate>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1550"/>
                                </p:stCondLst>
                                <p:childTnLst>
                                  <p:par>
                                    <p:cTn id="29" presetID="2" presetClass="entr" presetSubtype="4" accel="60000" fill="hold" grpId="0" nodeType="afterEffect" p14:presetBounceEnd="40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40000">
                                          <p:cBhvr additive="base">
                                            <p:cTn id="31" dur="50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53" presetClass="entr" presetSubtype="16" fill="hold" grpId="0" nodeType="withEffect">
                                      <p:stCondLst>
                                        <p:cond delay="0"/>
                                      </p:stCondLst>
                                      <p:iterate type="lt">
                                        <p:tmPct val="10000"/>
                                      </p:iterate>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childTnLst>
                              </p:cTn>
                            </p:par>
                            <p:par>
                              <p:cTn id="38" fill="hold">
                                <p:stCondLst>
                                  <p:cond delay="2350"/>
                                </p:stCondLst>
                                <p:childTnLst>
                                  <p:par>
                                    <p:cTn id="39" presetID="2" presetClass="entr" presetSubtype="4" accel="60000" fill="hold" grpId="0" nodeType="afterEffect" p14:presetBounceEnd="40000">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14:bounceEnd="40000">
                                          <p:cBhvr additive="base">
                                            <p:cTn id="41" dur="500" fill="hold"/>
                                            <p:tgtEl>
                                              <p:spTgt spid="20"/>
                                            </p:tgtEl>
                                            <p:attrNameLst>
                                              <p:attrName>ppt_x</p:attrName>
                                            </p:attrNameLst>
                                          </p:cBhvr>
                                          <p:tavLst>
                                            <p:tav tm="0">
                                              <p:val>
                                                <p:strVal val="#ppt_x"/>
                                              </p:val>
                                            </p:tav>
                                            <p:tav tm="100000">
                                              <p:val>
                                                <p:strVal val="#ppt_x"/>
                                              </p:val>
                                            </p:tav>
                                          </p:tavLst>
                                        </p:anim>
                                        <p:anim calcmode="lin" valueType="num" p14:bounceEnd="40000">
                                          <p:cBhvr additive="base">
                                            <p:cTn id="42" dur="500" fill="hold"/>
                                            <p:tgtEl>
                                              <p:spTgt spid="20"/>
                                            </p:tgtEl>
                                            <p:attrNameLst>
                                              <p:attrName>ppt_y</p:attrName>
                                            </p:attrNameLst>
                                          </p:cBhvr>
                                          <p:tavLst>
                                            <p:tav tm="0">
                                              <p:val>
                                                <p:strVal val="1+#ppt_h/2"/>
                                              </p:val>
                                            </p:tav>
                                            <p:tav tm="100000">
                                              <p:val>
                                                <p:strVal val="#ppt_y"/>
                                              </p:val>
                                            </p:tav>
                                          </p:tavLst>
                                        </p:anim>
                                      </p:childTnLst>
                                    </p:cTn>
                                  </p:par>
                                  <p:par>
                                    <p:cTn id="43" presetID="53" presetClass="entr" presetSubtype="16" fill="hold" grpId="0" nodeType="withEffect">
                                      <p:stCondLst>
                                        <p:cond delay="0"/>
                                      </p:stCondLst>
                                      <p:iterate type="lt">
                                        <p:tmPct val="10000"/>
                                      </p:iterate>
                                      <p:childTnLst>
                                        <p:set>
                                          <p:cBhvr>
                                            <p:cTn id="44" dur="1" fill="hold">
                                              <p:stCondLst>
                                                <p:cond delay="0"/>
                                              </p:stCondLst>
                                            </p:cTn>
                                            <p:tgtEl>
                                              <p:spTgt spid="21"/>
                                            </p:tgtEl>
                                            <p:attrNameLst>
                                              <p:attrName>style.visibility</p:attrName>
                                            </p:attrNameLst>
                                          </p:cBhvr>
                                          <p:to>
                                            <p:strVal val="visible"/>
                                          </p:to>
                                        </p:set>
                                        <p:anim calcmode="lin" valueType="num">
                                          <p:cBhvr>
                                            <p:cTn id="45" dur="500" fill="hold"/>
                                            <p:tgtEl>
                                              <p:spTgt spid="21"/>
                                            </p:tgtEl>
                                            <p:attrNameLst>
                                              <p:attrName>ppt_w</p:attrName>
                                            </p:attrNameLst>
                                          </p:cBhvr>
                                          <p:tavLst>
                                            <p:tav tm="0">
                                              <p:val>
                                                <p:fltVal val="0"/>
                                              </p:val>
                                            </p:tav>
                                            <p:tav tm="100000">
                                              <p:val>
                                                <p:strVal val="#ppt_w"/>
                                              </p:val>
                                            </p:tav>
                                          </p:tavLst>
                                        </p:anim>
                                        <p:anim calcmode="lin" valueType="num">
                                          <p:cBhvr>
                                            <p:cTn id="46" dur="500" fill="hold"/>
                                            <p:tgtEl>
                                              <p:spTgt spid="21"/>
                                            </p:tgtEl>
                                            <p:attrNameLst>
                                              <p:attrName>ppt_h</p:attrName>
                                            </p:attrNameLst>
                                          </p:cBhvr>
                                          <p:tavLst>
                                            <p:tav tm="0">
                                              <p:val>
                                                <p:fltVal val="0"/>
                                              </p:val>
                                            </p:tav>
                                            <p:tav tm="100000">
                                              <p:val>
                                                <p:strVal val="#ppt_h"/>
                                              </p:val>
                                            </p:tav>
                                          </p:tavLst>
                                        </p:anim>
                                        <p:animEffect transition="in" filter="fade">
                                          <p:cBhvr>
                                            <p:cTn id="47" dur="500"/>
                                            <p:tgtEl>
                                              <p:spTgt spid="21"/>
                                            </p:tgtEl>
                                          </p:cBhvr>
                                        </p:animEffect>
                                      </p:childTnLst>
                                    </p:cTn>
                                  </p:par>
                                </p:childTnLst>
                              </p:cTn>
                            </p:par>
                            <p:par>
                              <p:cTn id="48" fill="hold">
                                <p:stCondLst>
                                  <p:cond delay="3150"/>
                                </p:stCondLst>
                                <p:childTnLst>
                                  <p:par>
                                    <p:cTn id="49" presetID="22" presetClass="entr" presetSubtype="4" fill="hold" grpId="0" nodeType="afterEffect">
                                      <p:stCondLst>
                                        <p:cond delay="0"/>
                                      </p:stCondLst>
                                      <p:childTnLst>
                                        <p:set>
                                          <p:cBhvr>
                                            <p:cTn id="50" dur="1" fill="hold">
                                              <p:stCondLst>
                                                <p:cond delay="0"/>
                                              </p:stCondLst>
                                            </p:cTn>
                                            <p:tgtEl>
                                              <p:spTgt spid="13">
                                                <p:graphicEl>
                                                  <a:chart seriesIdx="-3" categoryIdx="-3" bldStep="gridLegend"/>
                                                </p:graphicEl>
                                              </p:spTgt>
                                            </p:tgtEl>
                                            <p:attrNameLst>
                                              <p:attrName>style.visibility</p:attrName>
                                            </p:attrNameLst>
                                          </p:cBhvr>
                                          <p:to>
                                            <p:strVal val="visible"/>
                                          </p:to>
                                        </p:set>
                                        <p:animEffect transition="in" filter="wipe(down)">
                                          <p:cBhvr>
                                            <p:cTn id="51" dur="500"/>
                                            <p:tgtEl>
                                              <p:spTgt spid="13">
                                                <p:graphicEl>
                                                  <a:chart seriesIdx="-3" categoryIdx="-3" bldStep="gridLegend"/>
                                                </p:graphicEl>
                                              </p:spTgt>
                                            </p:tgtEl>
                                          </p:cBhvr>
                                        </p:animEffect>
                                      </p:childTnLst>
                                    </p:cTn>
                                  </p:par>
                                </p:childTnLst>
                              </p:cTn>
                            </p:par>
                            <p:par>
                              <p:cTn id="52" fill="hold">
                                <p:stCondLst>
                                  <p:cond delay="3650"/>
                                </p:stCondLst>
                                <p:childTnLst>
                                  <p:par>
                                    <p:cTn id="53" presetID="53" presetClass="entr" presetSubtype="16"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childTnLst>
                              </p:cTn>
                            </p:par>
                            <p:par>
                              <p:cTn id="58" fill="hold">
                                <p:stCondLst>
                                  <p:cond delay="4150"/>
                                </p:stCondLst>
                                <p:childTnLst>
                                  <p:par>
                                    <p:cTn id="59" presetID="22" presetClass="entr" presetSubtype="4" fill="hold" grpId="0" nodeType="afterEffect">
                                      <p:stCondLst>
                                        <p:cond delay="0"/>
                                      </p:stCondLst>
                                      <p:childTnLst>
                                        <p:set>
                                          <p:cBhvr>
                                            <p:cTn id="60" dur="1" fill="hold">
                                              <p:stCondLst>
                                                <p:cond delay="0"/>
                                              </p:stCondLst>
                                            </p:cTn>
                                            <p:tgtEl>
                                              <p:spTgt spid="13">
                                                <p:graphicEl>
                                                  <a:chart seriesIdx="0" categoryIdx="-4" bldStep="series"/>
                                                </p:graphicEl>
                                              </p:spTgt>
                                            </p:tgtEl>
                                            <p:attrNameLst>
                                              <p:attrName>style.visibility</p:attrName>
                                            </p:attrNameLst>
                                          </p:cBhvr>
                                          <p:to>
                                            <p:strVal val="visible"/>
                                          </p:to>
                                        </p:set>
                                        <p:animEffect transition="in" filter="wipe(down)">
                                          <p:cBhvr>
                                            <p:cTn id="61" dur="500"/>
                                            <p:tgtEl>
                                              <p:spTgt spid="13">
                                                <p:graphicEl>
                                                  <a:chart seriesIdx="0" categoryIdx="-4" bldStep="series"/>
                                                </p:graphicEl>
                                              </p:spTgt>
                                            </p:tgtEl>
                                          </p:cBhvr>
                                        </p:animEffect>
                                      </p:childTnLst>
                                    </p:cTn>
                                  </p:par>
                                </p:childTnLst>
                              </p:cTn>
                            </p:par>
                            <p:par>
                              <p:cTn id="62" fill="hold">
                                <p:stCondLst>
                                  <p:cond delay="4650"/>
                                </p:stCondLst>
                                <p:childTnLst>
                                  <p:par>
                                    <p:cTn id="63" presetID="16" presetClass="entr" presetSubtype="37"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barn(outVertical)">
                                          <p:cBhvr>
                                            <p:cTn id="65" dur="500"/>
                                            <p:tgtEl>
                                              <p:spTgt spid="17"/>
                                            </p:tgtEl>
                                          </p:cBhvr>
                                        </p:animEffect>
                                      </p:childTnLst>
                                    </p:cTn>
                                  </p:par>
                                </p:childTnLst>
                              </p:cTn>
                            </p:par>
                            <p:par>
                              <p:cTn id="66" fill="hold">
                                <p:stCondLst>
                                  <p:cond delay="5150"/>
                                </p:stCondLst>
                                <p:childTnLst>
                                  <p:par>
                                    <p:cTn id="67" presetID="22" presetClass="entr" presetSubtype="4" fill="hold" grpId="0" nodeType="afterEffect">
                                      <p:stCondLst>
                                        <p:cond delay="0"/>
                                      </p:stCondLst>
                                      <p:childTnLst>
                                        <p:set>
                                          <p:cBhvr>
                                            <p:cTn id="68" dur="1" fill="hold">
                                              <p:stCondLst>
                                                <p:cond delay="0"/>
                                              </p:stCondLst>
                                            </p:cTn>
                                            <p:tgtEl>
                                              <p:spTgt spid="18">
                                                <p:graphicEl>
                                                  <a:chart seriesIdx="-3" categoryIdx="-3" bldStep="gridLegend"/>
                                                </p:graphicEl>
                                              </p:spTgt>
                                            </p:tgtEl>
                                            <p:attrNameLst>
                                              <p:attrName>style.visibility</p:attrName>
                                            </p:attrNameLst>
                                          </p:cBhvr>
                                          <p:to>
                                            <p:strVal val="visible"/>
                                          </p:to>
                                        </p:set>
                                        <p:animEffect transition="in" filter="wipe(down)">
                                          <p:cBhvr>
                                            <p:cTn id="69" dur="500"/>
                                            <p:tgtEl>
                                              <p:spTgt spid="18">
                                                <p:graphicEl>
                                                  <a:chart seriesIdx="-3" categoryIdx="-3" bldStep="gridLegend"/>
                                                </p:graphicEl>
                                              </p:spTgt>
                                            </p:tgtEl>
                                          </p:cBhvr>
                                        </p:animEffect>
                                      </p:childTnLst>
                                    </p:cTn>
                                  </p:par>
                                </p:childTnLst>
                              </p:cTn>
                            </p:par>
                            <p:par>
                              <p:cTn id="70" fill="hold">
                                <p:stCondLst>
                                  <p:cond delay="5650"/>
                                </p:stCondLst>
                                <p:childTnLst>
                                  <p:par>
                                    <p:cTn id="71" presetID="53" presetClass="entr" presetSubtype="16"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fltVal val="0"/>
                                              </p:val>
                                            </p:tav>
                                            <p:tav tm="100000">
                                              <p:val>
                                                <p:strVal val="#ppt_w"/>
                                              </p:val>
                                            </p:tav>
                                          </p:tavLst>
                                        </p:anim>
                                        <p:anim calcmode="lin" valueType="num">
                                          <p:cBhvr>
                                            <p:cTn id="74" dur="500" fill="hold"/>
                                            <p:tgtEl>
                                              <p:spTgt spid="19"/>
                                            </p:tgtEl>
                                            <p:attrNameLst>
                                              <p:attrName>ppt_h</p:attrName>
                                            </p:attrNameLst>
                                          </p:cBhvr>
                                          <p:tavLst>
                                            <p:tav tm="0">
                                              <p:val>
                                                <p:fltVal val="0"/>
                                              </p:val>
                                            </p:tav>
                                            <p:tav tm="100000">
                                              <p:val>
                                                <p:strVal val="#ppt_h"/>
                                              </p:val>
                                            </p:tav>
                                          </p:tavLst>
                                        </p:anim>
                                        <p:animEffect transition="in" filter="fade">
                                          <p:cBhvr>
                                            <p:cTn id="75" dur="500"/>
                                            <p:tgtEl>
                                              <p:spTgt spid="19"/>
                                            </p:tgtEl>
                                          </p:cBhvr>
                                        </p:animEffect>
                                      </p:childTnLst>
                                    </p:cTn>
                                  </p:par>
                                </p:childTnLst>
                              </p:cTn>
                            </p:par>
                            <p:par>
                              <p:cTn id="76" fill="hold">
                                <p:stCondLst>
                                  <p:cond delay="6150"/>
                                </p:stCondLst>
                                <p:childTnLst>
                                  <p:par>
                                    <p:cTn id="77" presetID="22" presetClass="entr" presetSubtype="4" fill="hold" grpId="0" nodeType="afterEffect">
                                      <p:stCondLst>
                                        <p:cond delay="0"/>
                                      </p:stCondLst>
                                      <p:childTnLst>
                                        <p:set>
                                          <p:cBhvr>
                                            <p:cTn id="78" dur="1" fill="hold">
                                              <p:stCondLst>
                                                <p:cond delay="0"/>
                                              </p:stCondLst>
                                            </p:cTn>
                                            <p:tgtEl>
                                              <p:spTgt spid="18">
                                                <p:graphicEl>
                                                  <a:chart seriesIdx="0" categoryIdx="-4" bldStep="series"/>
                                                </p:graphicEl>
                                              </p:spTgt>
                                            </p:tgtEl>
                                            <p:attrNameLst>
                                              <p:attrName>style.visibility</p:attrName>
                                            </p:attrNameLst>
                                          </p:cBhvr>
                                          <p:to>
                                            <p:strVal val="visible"/>
                                          </p:to>
                                        </p:set>
                                        <p:animEffect transition="in" filter="wipe(down)">
                                          <p:cBhvr>
                                            <p:cTn id="79" dur="500"/>
                                            <p:tgtEl>
                                              <p:spTgt spid="18">
                                                <p:graphicEl>
                                                  <a:chart seriesIdx="0" categoryIdx="-4" bldStep="series"/>
                                                </p:graphicEl>
                                              </p:spTgt>
                                            </p:tgtEl>
                                          </p:cBhvr>
                                        </p:animEffect>
                                      </p:childTnLst>
                                    </p:cTn>
                                  </p:par>
                                </p:childTnLst>
                              </p:cTn>
                            </p:par>
                            <p:par>
                              <p:cTn id="80" fill="hold">
                                <p:stCondLst>
                                  <p:cond delay="6650"/>
                                </p:stCondLst>
                                <p:childTnLst>
                                  <p:par>
                                    <p:cTn id="81" presetID="16" presetClass="entr" presetSubtype="37"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barn(outVertical)">
                                          <p:cBhvr>
                                            <p:cTn id="83" dur="500"/>
                                            <p:tgtEl>
                                              <p:spTgt spid="22"/>
                                            </p:tgtEl>
                                          </p:cBhvr>
                                        </p:animEffect>
                                      </p:childTnLst>
                                    </p:cTn>
                                  </p:par>
                                </p:childTnLst>
                              </p:cTn>
                            </p:par>
                            <p:par>
                              <p:cTn id="84" fill="hold">
                                <p:stCondLst>
                                  <p:cond delay="7150"/>
                                </p:stCondLst>
                                <p:childTnLst>
                                  <p:par>
                                    <p:cTn id="85" presetID="2" presetClass="entr" presetSubtype="2"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additive="base">
                                            <p:cTn id="87" dur="300" fill="hold"/>
                                            <p:tgtEl>
                                              <p:spTgt spid="24"/>
                                            </p:tgtEl>
                                            <p:attrNameLst>
                                              <p:attrName>ppt_x</p:attrName>
                                            </p:attrNameLst>
                                          </p:cBhvr>
                                          <p:tavLst>
                                            <p:tav tm="0">
                                              <p:val>
                                                <p:strVal val="1+#ppt_w/2"/>
                                              </p:val>
                                            </p:tav>
                                            <p:tav tm="100000">
                                              <p:val>
                                                <p:strVal val="#ppt_x"/>
                                              </p:val>
                                            </p:tav>
                                          </p:tavLst>
                                        </p:anim>
                                        <p:anim calcmode="lin" valueType="num">
                                          <p:cBhvr additive="base">
                                            <p:cTn id="88" dur="300" fill="hold"/>
                                            <p:tgtEl>
                                              <p:spTgt spid="24"/>
                                            </p:tgtEl>
                                            <p:attrNameLst>
                                              <p:attrName>ppt_y</p:attrName>
                                            </p:attrNameLst>
                                          </p:cBhvr>
                                          <p:tavLst>
                                            <p:tav tm="0">
                                              <p:val>
                                                <p:strVal val="#ppt_y"/>
                                              </p:val>
                                            </p:tav>
                                            <p:tav tm="100000">
                                              <p:val>
                                                <p:strVal val="#ppt_y"/>
                                              </p:val>
                                            </p:tav>
                                          </p:tavLst>
                                        </p:anim>
                                      </p:childTnLst>
                                    </p:cTn>
                                  </p:par>
                                </p:childTnLst>
                              </p:cTn>
                            </p:par>
                            <p:par>
                              <p:cTn id="89" fill="hold">
                                <p:stCondLst>
                                  <p:cond delay="7450"/>
                                </p:stCondLst>
                                <p:childTnLst>
                                  <p:par>
                                    <p:cTn id="90" presetID="2" presetClass="entr" presetSubtype="2"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additive="base">
                                            <p:cTn id="92" dur="300" fill="hold"/>
                                            <p:tgtEl>
                                              <p:spTgt spid="23"/>
                                            </p:tgtEl>
                                            <p:attrNameLst>
                                              <p:attrName>ppt_x</p:attrName>
                                            </p:attrNameLst>
                                          </p:cBhvr>
                                          <p:tavLst>
                                            <p:tav tm="0">
                                              <p:val>
                                                <p:strVal val="1+#ppt_w/2"/>
                                              </p:val>
                                            </p:tav>
                                            <p:tav tm="100000">
                                              <p:val>
                                                <p:strVal val="#ppt_x"/>
                                              </p:val>
                                            </p:tav>
                                          </p:tavLst>
                                        </p:anim>
                                        <p:anim calcmode="lin" valueType="num">
                                          <p:cBhvr additive="base">
                                            <p:cTn id="93" dur="3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2" grpId="0"/>
          <p:bldGraphic spid="13" grpId="0">
            <p:bldSub>
              <a:bldChart bld="series"/>
            </p:bldSub>
          </p:bldGraphic>
          <p:bldP spid="14" grpId="0"/>
          <p:bldP spid="15" grpId="0" animBg="1"/>
          <p:bldP spid="16" grpId="0"/>
          <p:bldP spid="17" grpId="0"/>
          <p:bldGraphic spid="18" grpId="0">
            <p:bldSub>
              <a:bldChart bld="series"/>
            </p:bldSub>
          </p:bldGraphic>
          <p:bldP spid="19" grpId="0"/>
          <p:bldP spid="20" grpId="0" animBg="1"/>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anim calcmode="lin" valueType="num">
                                          <p:cBhvr>
                                            <p:cTn id="8" dur="250" fill="hold"/>
                                            <p:tgtEl>
                                              <p:spTgt spid="7"/>
                                            </p:tgtEl>
                                            <p:attrNameLst>
                                              <p:attrName>ppt_x</p:attrName>
                                            </p:attrNameLst>
                                          </p:cBhvr>
                                          <p:tavLst>
                                            <p:tav tm="0">
                                              <p:val>
                                                <p:strVal val="#ppt_x"/>
                                              </p:val>
                                            </p:tav>
                                            <p:tav tm="100000">
                                              <p:val>
                                                <p:strVal val="#ppt_x"/>
                                              </p:val>
                                            </p:tav>
                                          </p:tavLst>
                                        </p:anim>
                                        <p:anim calcmode="lin" valueType="num">
                                          <p:cBhvr>
                                            <p:cTn id="9" dur="2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250"/>
                                            <p:tgtEl>
                                              <p:spTgt spid="8"/>
                                            </p:tgtEl>
                                            <p:attrNameLst>
                                              <p:attrName>ppt_y</p:attrName>
                                            </p:attrNameLst>
                                          </p:cBhvr>
                                          <p:tavLst>
                                            <p:tav tm="0">
                                              <p:val>
                                                <p:strVal val="#ppt_y+#ppt_h*1.125000"/>
                                              </p:val>
                                            </p:tav>
                                            <p:tav tm="100000">
                                              <p:val>
                                                <p:strVal val="#ppt_y"/>
                                              </p:val>
                                            </p:tav>
                                          </p:tavLst>
                                        </p:anim>
                                        <p:animEffect transition="in" filter="wipe(up)">
                                          <p:cBhvr>
                                            <p:cTn id="14" dur="250"/>
                                            <p:tgtEl>
                                              <p:spTgt spid="8"/>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16" presetClass="entr" presetSubtype="42"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outHorizontal)">
                                          <p:cBhvr>
                                            <p:cTn id="22" dur="500"/>
                                            <p:tgtEl>
                                              <p:spTgt spid="5"/>
                                            </p:tgtEl>
                                          </p:cBhvr>
                                        </p:animEffect>
                                      </p:childTnLst>
                                    </p:cTn>
                                  </p:par>
                                  <p:par>
                                    <p:cTn id="23" presetID="53" presetClass="entr" presetSubtype="16" fill="hold" grpId="0" nodeType="withEffect">
                                      <p:stCondLst>
                                        <p:cond delay="0"/>
                                      </p:stCondLst>
                                      <p:iterate type="lt">
                                        <p:tmPct val="10000"/>
                                      </p:iterate>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1550"/>
                                </p:stCondLst>
                                <p:childTnLst>
                                  <p:par>
                                    <p:cTn id="29" presetID="2" presetClass="entr" presetSubtype="4" accel="6000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53" presetClass="entr" presetSubtype="16" fill="hold" grpId="0" nodeType="withEffect">
                                      <p:stCondLst>
                                        <p:cond delay="0"/>
                                      </p:stCondLst>
                                      <p:iterate type="lt">
                                        <p:tmPct val="10000"/>
                                      </p:iterate>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childTnLst>
                              </p:cTn>
                            </p:par>
                            <p:par>
                              <p:cTn id="38" fill="hold">
                                <p:stCondLst>
                                  <p:cond delay="2350"/>
                                </p:stCondLst>
                                <p:childTnLst>
                                  <p:par>
                                    <p:cTn id="39" presetID="2" presetClass="entr" presetSubtype="4" accel="6000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1+#ppt_h/2"/>
                                              </p:val>
                                            </p:tav>
                                            <p:tav tm="100000">
                                              <p:val>
                                                <p:strVal val="#ppt_y"/>
                                              </p:val>
                                            </p:tav>
                                          </p:tavLst>
                                        </p:anim>
                                      </p:childTnLst>
                                    </p:cTn>
                                  </p:par>
                                  <p:par>
                                    <p:cTn id="43" presetID="53" presetClass="entr" presetSubtype="16" fill="hold" grpId="0" nodeType="withEffect">
                                      <p:stCondLst>
                                        <p:cond delay="0"/>
                                      </p:stCondLst>
                                      <p:iterate type="lt">
                                        <p:tmPct val="10000"/>
                                      </p:iterate>
                                      <p:childTnLst>
                                        <p:set>
                                          <p:cBhvr>
                                            <p:cTn id="44" dur="1" fill="hold">
                                              <p:stCondLst>
                                                <p:cond delay="0"/>
                                              </p:stCondLst>
                                            </p:cTn>
                                            <p:tgtEl>
                                              <p:spTgt spid="21"/>
                                            </p:tgtEl>
                                            <p:attrNameLst>
                                              <p:attrName>style.visibility</p:attrName>
                                            </p:attrNameLst>
                                          </p:cBhvr>
                                          <p:to>
                                            <p:strVal val="visible"/>
                                          </p:to>
                                        </p:set>
                                        <p:anim calcmode="lin" valueType="num">
                                          <p:cBhvr>
                                            <p:cTn id="45" dur="500" fill="hold"/>
                                            <p:tgtEl>
                                              <p:spTgt spid="21"/>
                                            </p:tgtEl>
                                            <p:attrNameLst>
                                              <p:attrName>ppt_w</p:attrName>
                                            </p:attrNameLst>
                                          </p:cBhvr>
                                          <p:tavLst>
                                            <p:tav tm="0">
                                              <p:val>
                                                <p:fltVal val="0"/>
                                              </p:val>
                                            </p:tav>
                                            <p:tav tm="100000">
                                              <p:val>
                                                <p:strVal val="#ppt_w"/>
                                              </p:val>
                                            </p:tav>
                                          </p:tavLst>
                                        </p:anim>
                                        <p:anim calcmode="lin" valueType="num">
                                          <p:cBhvr>
                                            <p:cTn id="46" dur="500" fill="hold"/>
                                            <p:tgtEl>
                                              <p:spTgt spid="21"/>
                                            </p:tgtEl>
                                            <p:attrNameLst>
                                              <p:attrName>ppt_h</p:attrName>
                                            </p:attrNameLst>
                                          </p:cBhvr>
                                          <p:tavLst>
                                            <p:tav tm="0">
                                              <p:val>
                                                <p:fltVal val="0"/>
                                              </p:val>
                                            </p:tav>
                                            <p:tav tm="100000">
                                              <p:val>
                                                <p:strVal val="#ppt_h"/>
                                              </p:val>
                                            </p:tav>
                                          </p:tavLst>
                                        </p:anim>
                                        <p:animEffect transition="in" filter="fade">
                                          <p:cBhvr>
                                            <p:cTn id="47" dur="500"/>
                                            <p:tgtEl>
                                              <p:spTgt spid="21"/>
                                            </p:tgtEl>
                                          </p:cBhvr>
                                        </p:animEffect>
                                      </p:childTnLst>
                                    </p:cTn>
                                  </p:par>
                                </p:childTnLst>
                              </p:cTn>
                            </p:par>
                            <p:par>
                              <p:cTn id="48" fill="hold">
                                <p:stCondLst>
                                  <p:cond delay="3150"/>
                                </p:stCondLst>
                                <p:childTnLst>
                                  <p:par>
                                    <p:cTn id="49" presetID="22" presetClass="entr" presetSubtype="4" fill="hold" grpId="0" nodeType="afterEffect">
                                      <p:stCondLst>
                                        <p:cond delay="0"/>
                                      </p:stCondLst>
                                      <p:childTnLst>
                                        <p:set>
                                          <p:cBhvr>
                                            <p:cTn id="50" dur="1" fill="hold">
                                              <p:stCondLst>
                                                <p:cond delay="0"/>
                                              </p:stCondLst>
                                            </p:cTn>
                                            <p:tgtEl>
                                              <p:spTgt spid="13">
                                                <p:graphicEl>
                                                  <a:chart seriesIdx="-3" categoryIdx="-3" bldStep="gridLegend"/>
                                                </p:graphicEl>
                                              </p:spTgt>
                                            </p:tgtEl>
                                            <p:attrNameLst>
                                              <p:attrName>style.visibility</p:attrName>
                                            </p:attrNameLst>
                                          </p:cBhvr>
                                          <p:to>
                                            <p:strVal val="visible"/>
                                          </p:to>
                                        </p:set>
                                        <p:animEffect transition="in" filter="wipe(down)">
                                          <p:cBhvr>
                                            <p:cTn id="51" dur="500"/>
                                            <p:tgtEl>
                                              <p:spTgt spid="13">
                                                <p:graphicEl>
                                                  <a:chart seriesIdx="-3" categoryIdx="-3" bldStep="gridLegend"/>
                                                </p:graphicEl>
                                              </p:spTgt>
                                            </p:tgtEl>
                                          </p:cBhvr>
                                        </p:animEffect>
                                      </p:childTnLst>
                                    </p:cTn>
                                  </p:par>
                                </p:childTnLst>
                              </p:cTn>
                            </p:par>
                            <p:par>
                              <p:cTn id="52" fill="hold">
                                <p:stCondLst>
                                  <p:cond delay="3650"/>
                                </p:stCondLst>
                                <p:childTnLst>
                                  <p:par>
                                    <p:cTn id="53" presetID="53" presetClass="entr" presetSubtype="16"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childTnLst>
                              </p:cTn>
                            </p:par>
                            <p:par>
                              <p:cTn id="58" fill="hold">
                                <p:stCondLst>
                                  <p:cond delay="4150"/>
                                </p:stCondLst>
                                <p:childTnLst>
                                  <p:par>
                                    <p:cTn id="59" presetID="22" presetClass="entr" presetSubtype="4" fill="hold" grpId="0" nodeType="afterEffect">
                                      <p:stCondLst>
                                        <p:cond delay="0"/>
                                      </p:stCondLst>
                                      <p:childTnLst>
                                        <p:set>
                                          <p:cBhvr>
                                            <p:cTn id="60" dur="1" fill="hold">
                                              <p:stCondLst>
                                                <p:cond delay="0"/>
                                              </p:stCondLst>
                                            </p:cTn>
                                            <p:tgtEl>
                                              <p:spTgt spid="13">
                                                <p:graphicEl>
                                                  <a:chart seriesIdx="0" categoryIdx="-4" bldStep="series"/>
                                                </p:graphicEl>
                                              </p:spTgt>
                                            </p:tgtEl>
                                            <p:attrNameLst>
                                              <p:attrName>style.visibility</p:attrName>
                                            </p:attrNameLst>
                                          </p:cBhvr>
                                          <p:to>
                                            <p:strVal val="visible"/>
                                          </p:to>
                                        </p:set>
                                        <p:animEffect transition="in" filter="wipe(down)">
                                          <p:cBhvr>
                                            <p:cTn id="61" dur="500"/>
                                            <p:tgtEl>
                                              <p:spTgt spid="13">
                                                <p:graphicEl>
                                                  <a:chart seriesIdx="0" categoryIdx="-4" bldStep="series"/>
                                                </p:graphicEl>
                                              </p:spTgt>
                                            </p:tgtEl>
                                          </p:cBhvr>
                                        </p:animEffect>
                                      </p:childTnLst>
                                    </p:cTn>
                                  </p:par>
                                </p:childTnLst>
                              </p:cTn>
                            </p:par>
                            <p:par>
                              <p:cTn id="62" fill="hold">
                                <p:stCondLst>
                                  <p:cond delay="4650"/>
                                </p:stCondLst>
                                <p:childTnLst>
                                  <p:par>
                                    <p:cTn id="63" presetID="16" presetClass="entr" presetSubtype="37"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barn(outVertical)">
                                          <p:cBhvr>
                                            <p:cTn id="65" dur="500"/>
                                            <p:tgtEl>
                                              <p:spTgt spid="17"/>
                                            </p:tgtEl>
                                          </p:cBhvr>
                                        </p:animEffect>
                                      </p:childTnLst>
                                    </p:cTn>
                                  </p:par>
                                </p:childTnLst>
                              </p:cTn>
                            </p:par>
                            <p:par>
                              <p:cTn id="66" fill="hold">
                                <p:stCondLst>
                                  <p:cond delay="5150"/>
                                </p:stCondLst>
                                <p:childTnLst>
                                  <p:par>
                                    <p:cTn id="67" presetID="22" presetClass="entr" presetSubtype="4" fill="hold" grpId="0" nodeType="afterEffect">
                                      <p:stCondLst>
                                        <p:cond delay="0"/>
                                      </p:stCondLst>
                                      <p:childTnLst>
                                        <p:set>
                                          <p:cBhvr>
                                            <p:cTn id="68" dur="1" fill="hold">
                                              <p:stCondLst>
                                                <p:cond delay="0"/>
                                              </p:stCondLst>
                                            </p:cTn>
                                            <p:tgtEl>
                                              <p:spTgt spid="18">
                                                <p:graphicEl>
                                                  <a:chart seriesIdx="-3" categoryIdx="-3" bldStep="gridLegend"/>
                                                </p:graphicEl>
                                              </p:spTgt>
                                            </p:tgtEl>
                                            <p:attrNameLst>
                                              <p:attrName>style.visibility</p:attrName>
                                            </p:attrNameLst>
                                          </p:cBhvr>
                                          <p:to>
                                            <p:strVal val="visible"/>
                                          </p:to>
                                        </p:set>
                                        <p:animEffect transition="in" filter="wipe(down)">
                                          <p:cBhvr>
                                            <p:cTn id="69" dur="500"/>
                                            <p:tgtEl>
                                              <p:spTgt spid="18">
                                                <p:graphicEl>
                                                  <a:chart seriesIdx="-3" categoryIdx="-3" bldStep="gridLegend"/>
                                                </p:graphicEl>
                                              </p:spTgt>
                                            </p:tgtEl>
                                          </p:cBhvr>
                                        </p:animEffect>
                                      </p:childTnLst>
                                    </p:cTn>
                                  </p:par>
                                </p:childTnLst>
                              </p:cTn>
                            </p:par>
                            <p:par>
                              <p:cTn id="70" fill="hold">
                                <p:stCondLst>
                                  <p:cond delay="5650"/>
                                </p:stCondLst>
                                <p:childTnLst>
                                  <p:par>
                                    <p:cTn id="71" presetID="53" presetClass="entr" presetSubtype="16"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fltVal val="0"/>
                                              </p:val>
                                            </p:tav>
                                            <p:tav tm="100000">
                                              <p:val>
                                                <p:strVal val="#ppt_w"/>
                                              </p:val>
                                            </p:tav>
                                          </p:tavLst>
                                        </p:anim>
                                        <p:anim calcmode="lin" valueType="num">
                                          <p:cBhvr>
                                            <p:cTn id="74" dur="500" fill="hold"/>
                                            <p:tgtEl>
                                              <p:spTgt spid="19"/>
                                            </p:tgtEl>
                                            <p:attrNameLst>
                                              <p:attrName>ppt_h</p:attrName>
                                            </p:attrNameLst>
                                          </p:cBhvr>
                                          <p:tavLst>
                                            <p:tav tm="0">
                                              <p:val>
                                                <p:fltVal val="0"/>
                                              </p:val>
                                            </p:tav>
                                            <p:tav tm="100000">
                                              <p:val>
                                                <p:strVal val="#ppt_h"/>
                                              </p:val>
                                            </p:tav>
                                          </p:tavLst>
                                        </p:anim>
                                        <p:animEffect transition="in" filter="fade">
                                          <p:cBhvr>
                                            <p:cTn id="75" dur="500"/>
                                            <p:tgtEl>
                                              <p:spTgt spid="19"/>
                                            </p:tgtEl>
                                          </p:cBhvr>
                                        </p:animEffect>
                                      </p:childTnLst>
                                    </p:cTn>
                                  </p:par>
                                </p:childTnLst>
                              </p:cTn>
                            </p:par>
                            <p:par>
                              <p:cTn id="76" fill="hold">
                                <p:stCondLst>
                                  <p:cond delay="6150"/>
                                </p:stCondLst>
                                <p:childTnLst>
                                  <p:par>
                                    <p:cTn id="77" presetID="22" presetClass="entr" presetSubtype="4" fill="hold" grpId="0" nodeType="afterEffect">
                                      <p:stCondLst>
                                        <p:cond delay="0"/>
                                      </p:stCondLst>
                                      <p:childTnLst>
                                        <p:set>
                                          <p:cBhvr>
                                            <p:cTn id="78" dur="1" fill="hold">
                                              <p:stCondLst>
                                                <p:cond delay="0"/>
                                              </p:stCondLst>
                                            </p:cTn>
                                            <p:tgtEl>
                                              <p:spTgt spid="18">
                                                <p:graphicEl>
                                                  <a:chart seriesIdx="0" categoryIdx="-4" bldStep="series"/>
                                                </p:graphicEl>
                                              </p:spTgt>
                                            </p:tgtEl>
                                            <p:attrNameLst>
                                              <p:attrName>style.visibility</p:attrName>
                                            </p:attrNameLst>
                                          </p:cBhvr>
                                          <p:to>
                                            <p:strVal val="visible"/>
                                          </p:to>
                                        </p:set>
                                        <p:animEffect transition="in" filter="wipe(down)">
                                          <p:cBhvr>
                                            <p:cTn id="79" dur="500"/>
                                            <p:tgtEl>
                                              <p:spTgt spid="18">
                                                <p:graphicEl>
                                                  <a:chart seriesIdx="0" categoryIdx="-4" bldStep="series"/>
                                                </p:graphicEl>
                                              </p:spTgt>
                                            </p:tgtEl>
                                          </p:cBhvr>
                                        </p:animEffect>
                                      </p:childTnLst>
                                    </p:cTn>
                                  </p:par>
                                </p:childTnLst>
                              </p:cTn>
                            </p:par>
                            <p:par>
                              <p:cTn id="80" fill="hold">
                                <p:stCondLst>
                                  <p:cond delay="6650"/>
                                </p:stCondLst>
                                <p:childTnLst>
                                  <p:par>
                                    <p:cTn id="81" presetID="16" presetClass="entr" presetSubtype="37"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barn(outVertical)">
                                          <p:cBhvr>
                                            <p:cTn id="83" dur="500"/>
                                            <p:tgtEl>
                                              <p:spTgt spid="22"/>
                                            </p:tgtEl>
                                          </p:cBhvr>
                                        </p:animEffect>
                                      </p:childTnLst>
                                    </p:cTn>
                                  </p:par>
                                </p:childTnLst>
                              </p:cTn>
                            </p:par>
                            <p:par>
                              <p:cTn id="84" fill="hold">
                                <p:stCondLst>
                                  <p:cond delay="7150"/>
                                </p:stCondLst>
                                <p:childTnLst>
                                  <p:par>
                                    <p:cTn id="85" presetID="2" presetClass="entr" presetSubtype="2"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additive="base">
                                            <p:cTn id="87" dur="300" fill="hold"/>
                                            <p:tgtEl>
                                              <p:spTgt spid="24"/>
                                            </p:tgtEl>
                                            <p:attrNameLst>
                                              <p:attrName>ppt_x</p:attrName>
                                            </p:attrNameLst>
                                          </p:cBhvr>
                                          <p:tavLst>
                                            <p:tav tm="0">
                                              <p:val>
                                                <p:strVal val="1+#ppt_w/2"/>
                                              </p:val>
                                            </p:tav>
                                            <p:tav tm="100000">
                                              <p:val>
                                                <p:strVal val="#ppt_x"/>
                                              </p:val>
                                            </p:tav>
                                          </p:tavLst>
                                        </p:anim>
                                        <p:anim calcmode="lin" valueType="num">
                                          <p:cBhvr additive="base">
                                            <p:cTn id="88" dur="300" fill="hold"/>
                                            <p:tgtEl>
                                              <p:spTgt spid="24"/>
                                            </p:tgtEl>
                                            <p:attrNameLst>
                                              <p:attrName>ppt_y</p:attrName>
                                            </p:attrNameLst>
                                          </p:cBhvr>
                                          <p:tavLst>
                                            <p:tav tm="0">
                                              <p:val>
                                                <p:strVal val="#ppt_y"/>
                                              </p:val>
                                            </p:tav>
                                            <p:tav tm="100000">
                                              <p:val>
                                                <p:strVal val="#ppt_y"/>
                                              </p:val>
                                            </p:tav>
                                          </p:tavLst>
                                        </p:anim>
                                      </p:childTnLst>
                                    </p:cTn>
                                  </p:par>
                                </p:childTnLst>
                              </p:cTn>
                            </p:par>
                            <p:par>
                              <p:cTn id="89" fill="hold">
                                <p:stCondLst>
                                  <p:cond delay="7450"/>
                                </p:stCondLst>
                                <p:childTnLst>
                                  <p:par>
                                    <p:cTn id="90" presetID="2" presetClass="entr" presetSubtype="2"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additive="base">
                                            <p:cTn id="92" dur="300" fill="hold"/>
                                            <p:tgtEl>
                                              <p:spTgt spid="23"/>
                                            </p:tgtEl>
                                            <p:attrNameLst>
                                              <p:attrName>ppt_x</p:attrName>
                                            </p:attrNameLst>
                                          </p:cBhvr>
                                          <p:tavLst>
                                            <p:tav tm="0">
                                              <p:val>
                                                <p:strVal val="1+#ppt_w/2"/>
                                              </p:val>
                                            </p:tav>
                                            <p:tav tm="100000">
                                              <p:val>
                                                <p:strVal val="#ppt_x"/>
                                              </p:val>
                                            </p:tav>
                                          </p:tavLst>
                                        </p:anim>
                                        <p:anim calcmode="lin" valueType="num">
                                          <p:cBhvr additive="base">
                                            <p:cTn id="93" dur="3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2" grpId="0"/>
          <p:bldGraphic spid="13" grpId="0">
            <p:bldSub>
              <a:bldChart bld="series"/>
            </p:bldSub>
          </p:bldGraphic>
          <p:bldP spid="14" grpId="0"/>
          <p:bldP spid="15" grpId="0" animBg="1"/>
          <p:bldP spid="16" grpId="0"/>
          <p:bldP spid="17" grpId="0"/>
          <p:bldGraphic spid="18" grpId="0">
            <p:bldSub>
              <a:bldChart bld="series"/>
            </p:bldSub>
          </p:bldGraphic>
          <p:bldP spid="19" grpId="0"/>
          <p:bldP spid="20" grpId="0" animBg="1"/>
          <p:bldP spid="21" grpId="0"/>
          <p:bldP spid="22" grpId="0"/>
          <p:bldP spid="23" grpId="0"/>
          <p:bldP spid="24"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2" y="88121"/>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8" name="KSO_Shape"/>
          <p:cNvSpPr>
            <a:spLocks/>
          </p:cNvSpPr>
          <p:nvPr/>
        </p:nvSpPr>
        <p:spPr bwMode="auto">
          <a:xfrm>
            <a:off x="336807" y="304089"/>
            <a:ext cx="317601" cy="26996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dirty="0">
              <a:solidFill>
                <a:srgbClr val="008AF2"/>
              </a:solidFill>
              <a:ea typeface="宋体" panose="02010600030101010101" pitchFamily="2" charset="-122"/>
            </a:endParaRPr>
          </a:p>
        </p:txBody>
      </p:sp>
      <p:sp>
        <p:nvSpPr>
          <p:cNvPr id="9" name="TextBox 5"/>
          <p:cNvSpPr txBox="1"/>
          <p:nvPr/>
        </p:nvSpPr>
        <p:spPr>
          <a:xfrm>
            <a:off x="846556"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5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5" name="圆角矩形 4"/>
          <p:cNvSpPr/>
          <p:nvPr/>
        </p:nvSpPr>
        <p:spPr>
          <a:xfrm rot="2581990">
            <a:off x="1566329" y="1738207"/>
            <a:ext cx="1249797" cy="1249345"/>
          </a:xfrm>
          <a:prstGeom prst="roundRect">
            <a:avLst>
              <a:gd name="adj" fmla="val 12985"/>
            </a:avLst>
          </a:prstGeom>
          <a:solidFill>
            <a:srgbClr val="0070C0"/>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6" name="圆角矩形 5"/>
          <p:cNvSpPr/>
          <p:nvPr/>
        </p:nvSpPr>
        <p:spPr>
          <a:xfrm rot="2581990">
            <a:off x="3270868" y="2668262"/>
            <a:ext cx="989694" cy="989336"/>
          </a:xfrm>
          <a:prstGeom prst="roundRect">
            <a:avLst>
              <a:gd name="adj" fmla="val 12985"/>
            </a:avLst>
          </a:prstGeom>
          <a:solidFill>
            <a:srgbClr val="0070C0"/>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10" name="圆角矩形 9"/>
          <p:cNvSpPr/>
          <p:nvPr/>
        </p:nvSpPr>
        <p:spPr>
          <a:xfrm rot="2581990">
            <a:off x="6385640" y="2525507"/>
            <a:ext cx="989694" cy="989336"/>
          </a:xfrm>
          <a:prstGeom prst="roundRect">
            <a:avLst>
              <a:gd name="adj" fmla="val 12985"/>
            </a:avLst>
          </a:prstGeom>
          <a:solidFill>
            <a:srgbClr val="0070C0"/>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7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sp>
        <p:nvSpPr>
          <p:cNvPr id="11" name="圆角矩形 10"/>
          <p:cNvSpPr/>
          <p:nvPr/>
        </p:nvSpPr>
        <p:spPr>
          <a:xfrm rot="2581990">
            <a:off x="4627576" y="1623054"/>
            <a:ext cx="1249797" cy="1249345"/>
          </a:xfrm>
          <a:prstGeom prst="roundRect">
            <a:avLst>
              <a:gd name="adj" fmla="val 12985"/>
            </a:avLst>
          </a:prstGeom>
          <a:solidFill>
            <a:srgbClr val="0070C0"/>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grpSp>
        <p:nvGrpSpPr>
          <p:cNvPr id="12" name="组合 11"/>
          <p:cNvGrpSpPr/>
          <p:nvPr/>
        </p:nvGrpSpPr>
        <p:grpSpPr>
          <a:xfrm>
            <a:off x="1400497" y="1940399"/>
            <a:ext cx="6059135" cy="1599168"/>
            <a:chOff x="1867086" y="2587797"/>
            <a:chExt cx="8077794" cy="2132718"/>
          </a:xfrm>
        </p:grpSpPr>
        <p:sp>
          <p:nvSpPr>
            <p:cNvPr id="13" name="任意多边形 12"/>
            <p:cNvSpPr/>
            <p:nvPr/>
          </p:nvSpPr>
          <p:spPr>
            <a:xfrm rot="21481990">
              <a:off x="1867086" y="2587797"/>
              <a:ext cx="8077794" cy="2132718"/>
            </a:xfrm>
            <a:custGeom>
              <a:avLst/>
              <a:gdLst>
                <a:gd name="connsiteX0" fmla="*/ 6382501 w 7023637"/>
                <a:gd name="connsiteY0" fmla="*/ 230936 h 1854397"/>
                <a:gd name="connsiteX1" fmla="*/ 6984659 w 7023637"/>
                <a:gd name="connsiteY1" fmla="*/ 833094 h 1854397"/>
                <a:gd name="connsiteX2" fmla="*/ 6984659 w 7023637"/>
                <a:gd name="connsiteY2" fmla="*/ 1021294 h 1854397"/>
                <a:gd name="connsiteX3" fmla="*/ 6382502 w 7023637"/>
                <a:gd name="connsiteY3" fmla="*/ 1623452 h 1854397"/>
                <a:gd name="connsiteX4" fmla="*/ 6238324 w 7023637"/>
                <a:gd name="connsiteY4" fmla="*/ 1652686 h 1854397"/>
                <a:gd name="connsiteX5" fmla="*/ 6233468 w 7023637"/>
                <a:gd name="connsiteY5" fmla="*/ 1649461 h 1854397"/>
                <a:gd name="connsiteX6" fmla="*/ 5619292 w 7023637"/>
                <a:gd name="connsiteY6" fmla="*/ 1035284 h 1854397"/>
                <a:gd name="connsiteX7" fmla="*/ 5381956 w 7023637"/>
                <a:gd name="connsiteY7" fmla="*/ 1035284 h 1854397"/>
                <a:gd name="connsiteX8" fmla="*/ 4622585 w 7023637"/>
                <a:gd name="connsiteY8" fmla="*/ 1794655 h 1854397"/>
                <a:gd name="connsiteX9" fmla="*/ 4612056 w 7023637"/>
                <a:gd name="connsiteY9" fmla="*/ 1810510 h 1854397"/>
                <a:gd name="connsiteX10" fmla="*/ 4564487 w 7023637"/>
                <a:gd name="connsiteY10" fmla="*/ 1842098 h 1854397"/>
                <a:gd name="connsiteX11" fmla="*/ 4423292 w 7023637"/>
                <a:gd name="connsiteY11" fmla="*/ 1835186 h 1854397"/>
                <a:gd name="connsiteX12" fmla="*/ 4387173 w 7023637"/>
                <a:gd name="connsiteY12" fmla="*/ 1808553 h 1854397"/>
                <a:gd name="connsiteX13" fmla="*/ 4380859 w 7023637"/>
                <a:gd name="connsiteY13" fmla="*/ 1799045 h 1854397"/>
                <a:gd name="connsiteX14" fmla="*/ 3621487 w 7023637"/>
                <a:gd name="connsiteY14" fmla="*/ 1039674 h 1854397"/>
                <a:gd name="connsiteX15" fmla="*/ 3439668 w 7023637"/>
                <a:gd name="connsiteY15" fmla="*/ 1002808 h 1854397"/>
                <a:gd name="connsiteX16" fmla="*/ 3407952 w 7023637"/>
                <a:gd name="connsiteY16" fmla="*/ 1023869 h 1854397"/>
                <a:gd name="connsiteX17" fmla="*/ 2808370 w 7023637"/>
                <a:gd name="connsiteY17" fmla="*/ 1623451 h 1854397"/>
                <a:gd name="connsiteX18" fmla="*/ 2620170 w 7023637"/>
                <a:gd name="connsiteY18" fmla="*/ 1623451 h 1854397"/>
                <a:gd name="connsiteX19" fmla="*/ 2194586 w 7023637"/>
                <a:gd name="connsiteY19" fmla="*/ 1197867 h 1854397"/>
                <a:gd name="connsiteX20" fmla="*/ 2194565 w 7023637"/>
                <a:gd name="connsiteY20" fmla="*/ 1197867 h 1854397"/>
                <a:gd name="connsiteX21" fmla="*/ 2042569 w 7023637"/>
                <a:gd name="connsiteY21" fmla="*/ 1045871 h 1854397"/>
                <a:gd name="connsiteX22" fmla="*/ 1805233 w 7023637"/>
                <a:gd name="connsiteY22" fmla="*/ 1045871 h 1854397"/>
                <a:gd name="connsiteX23" fmla="*/ 1045861 w 7023637"/>
                <a:gd name="connsiteY23" fmla="*/ 1805242 h 1854397"/>
                <a:gd name="connsiteX24" fmla="*/ 1045860 w 7023637"/>
                <a:gd name="connsiteY24" fmla="*/ 1805244 h 1854397"/>
                <a:gd name="connsiteX25" fmla="*/ 990345 w 7023637"/>
                <a:gd name="connsiteY25" fmla="*/ 1842109 h 1854397"/>
                <a:gd name="connsiteX26" fmla="*/ 808525 w 7023637"/>
                <a:gd name="connsiteY26" fmla="*/ 1805243 h 1854397"/>
                <a:gd name="connsiteX27" fmla="*/ 49154 w 7023637"/>
                <a:gd name="connsiteY27" fmla="*/ 1045872 h 1854397"/>
                <a:gd name="connsiteX28" fmla="*/ 49154 w 7023637"/>
                <a:gd name="connsiteY28" fmla="*/ 808536 h 1854397"/>
                <a:gd name="connsiteX29" fmla="*/ 808525 w 7023637"/>
                <a:gd name="connsiteY29" fmla="*/ 49164 h 1854397"/>
                <a:gd name="connsiteX30" fmla="*/ 1045861 w 7023637"/>
                <a:gd name="connsiteY30" fmla="*/ 49164 h 1854397"/>
                <a:gd name="connsiteX31" fmla="*/ 1653226 w 7023637"/>
                <a:gd name="connsiteY31" fmla="*/ 656529 h 1854397"/>
                <a:gd name="connsiteX32" fmla="*/ 1653248 w 7023637"/>
                <a:gd name="connsiteY32" fmla="*/ 656529 h 1854397"/>
                <a:gd name="connsiteX33" fmla="*/ 1805243 w 7023637"/>
                <a:gd name="connsiteY33" fmla="*/ 808524 h 1854397"/>
                <a:gd name="connsiteX34" fmla="*/ 2042579 w 7023637"/>
                <a:gd name="connsiteY34" fmla="*/ 808524 h 1854397"/>
                <a:gd name="connsiteX35" fmla="*/ 2112731 w 7023637"/>
                <a:gd name="connsiteY35" fmla="*/ 738372 h 1854397"/>
                <a:gd name="connsiteX36" fmla="*/ 2620169 w 7023637"/>
                <a:gd name="connsiteY36" fmla="*/ 230935 h 1854397"/>
                <a:gd name="connsiteX37" fmla="*/ 2808370 w 7023637"/>
                <a:gd name="connsiteY37" fmla="*/ 230935 h 1854397"/>
                <a:gd name="connsiteX38" fmla="*/ 3236140 w 7023637"/>
                <a:gd name="connsiteY38" fmla="*/ 658705 h 1854397"/>
                <a:gd name="connsiteX39" fmla="*/ 3240530 w 7023637"/>
                <a:gd name="connsiteY39" fmla="*/ 658705 h 1854397"/>
                <a:gd name="connsiteX40" fmla="*/ 3388156 w 7023637"/>
                <a:gd name="connsiteY40" fmla="*/ 806331 h 1854397"/>
                <a:gd name="connsiteX41" fmla="*/ 3625492 w 7023637"/>
                <a:gd name="connsiteY41" fmla="*/ 806331 h 1854397"/>
                <a:gd name="connsiteX42" fmla="*/ 4382672 w 7023637"/>
                <a:gd name="connsiteY42" fmla="*/ 49151 h 1854397"/>
                <a:gd name="connsiteX43" fmla="*/ 4438185 w 7023637"/>
                <a:gd name="connsiteY43" fmla="*/ 12288 h 1854397"/>
                <a:gd name="connsiteX44" fmla="*/ 4579381 w 7023637"/>
                <a:gd name="connsiteY44" fmla="*/ 19201 h 1854397"/>
                <a:gd name="connsiteX45" fmla="*/ 4615497 w 7023637"/>
                <a:gd name="connsiteY45" fmla="*/ 45831 h 1854397"/>
                <a:gd name="connsiteX46" fmla="*/ 4621812 w 7023637"/>
                <a:gd name="connsiteY46" fmla="*/ 55341 h 1854397"/>
                <a:gd name="connsiteX47" fmla="*/ 5381183 w 7023637"/>
                <a:gd name="connsiteY47" fmla="*/ 814712 h 1854397"/>
                <a:gd name="connsiteX48" fmla="*/ 5618519 w 7023637"/>
                <a:gd name="connsiteY48" fmla="*/ 814712 h 1854397"/>
                <a:gd name="connsiteX49" fmla="*/ 6218098 w 7023637"/>
                <a:gd name="connsiteY49" fmla="*/ 215133 h 1854397"/>
                <a:gd name="connsiteX50" fmla="*/ 6238324 w 7023637"/>
                <a:gd name="connsiteY50" fmla="*/ 201702 h 1854397"/>
                <a:gd name="connsiteX51" fmla="*/ 6382501 w 7023637"/>
                <a:gd name="connsiteY51" fmla="*/ 230936 h 185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023637" h="1854397">
                  <a:moveTo>
                    <a:pt x="6382501" y="230936"/>
                  </a:moveTo>
                  <a:lnTo>
                    <a:pt x="6984659" y="833094"/>
                  </a:lnTo>
                  <a:cubicBezTo>
                    <a:pt x="7036630" y="885064"/>
                    <a:pt x="7036630" y="969325"/>
                    <a:pt x="6984659" y="1021294"/>
                  </a:cubicBezTo>
                  <a:lnTo>
                    <a:pt x="6382502" y="1623452"/>
                  </a:lnTo>
                  <a:cubicBezTo>
                    <a:pt x="6343525" y="1662430"/>
                    <a:pt x="6286384" y="1672174"/>
                    <a:pt x="6238324" y="1652686"/>
                  </a:cubicBezTo>
                  <a:lnTo>
                    <a:pt x="6233468" y="1649461"/>
                  </a:lnTo>
                  <a:lnTo>
                    <a:pt x="5619292" y="1035284"/>
                  </a:lnTo>
                  <a:cubicBezTo>
                    <a:pt x="5553753" y="969745"/>
                    <a:pt x="5447494" y="969745"/>
                    <a:pt x="5381956" y="1035284"/>
                  </a:cubicBezTo>
                  <a:lnTo>
                    <a:pt x="4622585" y="1794655"/>
                  </a:lnTo>
                  <a:lnTo>
                    <a:pt x="4612056" y="1810510"/>
                  </a:lnTo>
                  <a:lnTo>
                    <a:pt x="4564487" y="1842098"/>
                  </a:lnTo>
                  <a:cubicBezTo>
                    <a:pt x="4519032" y="1860531"/>
                    <a:pt x="4467136" y="1858226"/>
                    <a:pt x="4423292" y="1835186"/>
                  </a:cubicBezTo>
                  <a:lnTo>
                    <a:pt x="4387173" y="1808553"/>
                  </a:lnTo>
                  <a:lnTo>
                    <a:pt x="4380859" y="1799045"/>
                  </a:lnTo>
                  <a:lnTo>
                    <a:pt x="3621487" y="1039674"/>
                  </a:lnTo>
                  <a:cubicBezTo>
                    <a:pt x="3572333" y="990520"/>
                    <a:pt x="3500274" y="978231"/>
                    <a:pt x="3439668" y="1002808"/>
                  </a:cubicBezTo>
                  <a:lnTo>
                    <a:pt x="3407952" y="1023869"/>
                  </a:lnTo>
                  <a:lnTo>
                    <a:pt x="2808370" y="1623451"/>
                  </a:lnTo>
                  <a:cubicBezTo>
                    <a:pt x="2756400" y="1675421"/>
                    <a:pt x="2672140" y="1675421"/>
                    <a:pt x="2620170" y="1623451"/>
                  </a:cubicBezTo>
                  <a:lnTo>
                    <a:pt x="2194586" y="1197867"/>
                  </a:lnTo>
                  <a:lnTo>
                    <a:pt x="2194565" y="1197867"/>
                  </a:lnTo>
                  <a:lnTo>
                    <a:pt x="2042569" y="1045871"/>
                  </a:lnTo>
                  <a:cubicBezTo>
                    <a:pt x="1977030" y="980332"/>
                    <a:pt x="1870772" y="980332"/>
                    <a:pt x="1805233" y="1045871"/>
                  </a:cubicBezTo>
                  <a:lnTo>
                    <a:pt x="1045861" y="1805242"/>
                  </a:lnTo>
                  <a:lnTo>
                    <a:pt x="1045860" y="1805244"/>
                  </a:lnTo>
                  <a:lnTo>
                    <a:pt x="990345" y="1842109"/>
                  </a:lnTo>
                  <a:cubicBezTo>
                    <a:pt x="929738" y="1866686"/>
                    <a:pt x="857679" y="1854397"/>
                    <a:pt x="808525" y="1805243"/>
                  </a:cubicBezTo>
                  <a:lnTo>
                    <a:pt x="49154" y="1045872"/>
                  </a:lnTo>
                  <a:cubicBezTo>
                    <a:pt x="-16385" y="980333"/>
                    <a:pt x="-16385" y="874074"/>
                    <a:pt x="49154" y="808536"/>
                  </a:cubicBezTo>
                  <a:lnTo>
                    <a:pt x="808525" y="49164"/>
                  </a:lnTo>
                  <a:cubicBezTo>
                    <a:pt x="874064" y="-16375"/>
                    <a:pt x="980322" y="-16375"/>
                    <a:pt x="1045861" y="49164"/>
                  </a:cubicBezTo>
                  <a:lnTo>
                    <a:pt x="1653226" y="656529"/>
                  </a:lnTo>
                  <a:lnTo>
                    <a:pt x="1653248" y="656529"/>
                  </a:lnTo>
                  <a:lnTo>
                    <a:pt x="1805243" y="808524"/>
                  </a:lnTo>
                  <a:cubicBezTo>
                    <a:pt x="1870782" y="874063"/>
                    <a:pt x="1977040" y="874063"/>
                    <a:pt x="2042579" y="808524"/>
                  </a:cubicBezTo>
                  <a:lnTo>
                    <a:pt x="2112731" y="738372"/>
                  </a:lnTo>
                  <a:lnTo>
                    <a:pt x="2620169" y="230935"/>
                  </a:lnTo>
                  <a:cubicBezTo>
                    <a:pt x="2672139" y="178964"/>
                    <a:pt x="2756399" y="178964"/>
                    <a:pt x="2808370" y="230935"/>
                  </a:cubicBezTo>
                  <a:lnTo>
                    <a:pt x="3236140" y="658705"/>
                  </a:lnTo>
                  <a:lnTo>
                    <a:pt x="3240530" y="658705"/>
                  </a:lnTo>
                  <a:lnTo>
                    <a:pt x="3388156" y="806331"/>
                  </a:lnTo>
                  <a:cubicBezTo>
                    <a:pt x="3453695" y="871870"/>
                    <a:pt x="3559954" y="871870"/>
                    <a:pt x="3625492" y="806331"/>
                  </a:cubicBezTo>
                  <a:lnTo>
                    <a:pt x="4382672" y="49151"/>
                  </a:lnTo>
                  <a:lnTo>
                    <a:pt x="4438185" y="12288"/>
                  </a:lnTo>
                  <a:cubicBezTo>
                    <a:pt x="4483639" y="-6144"/>
                    <a:pt x="4535536" y="-3840"/>
                    <a:pt x="4579381" y="19201"/>
                  </a:cubicBezTo>
                  <a:lnTo>
                    <a:pt x="4615497" y="45831"/>
                  </a:lnTo>
                  <a:lnTo>
                    <a:pt x="4621812" y="55341"/>
                  </a:lnTo>
                  <a:lnTo>
                    <a:pt x="5381183" y="814712"/>
                  </a:lnTo>
                  <a:cubicBezTo>
                    <a:pt x="5446722" y="880251"/>
                    <a:pt x="5552980" y="880251"/>
                    <a:pt x="5618519" y="814712"/>
                  </a:cubicBezTo>
                  <a:lnTo>
                    <a:pt x="6218098" y="215133"/>
                  </a:lnTo>
                  <a:lnTo>
                    <a:pt x="6238324" y="201702"/>
                  </a:lnTo>
                  <a:cubicBezTo>
                    <a:pt x="6286383" y="182213"/>
                    <a:pt x="6343523" y="191958"/>
                    <a:pt x="6382501" y="230936"/>
                  </a:cubicBezTo>
                  <a:close/>
                </a:path>
              </a:pathLst>
            </a:custGeom>
            <a:gradFill>
              <a:gsLst>
                <a:gs pos="100000">
                  <a:srgbClr val="F5F5F5"/>
                </a:gs>
                <a:gs pos="0">
                  <a:srgbClr val="D9D9D9"/>
                </a:gs>
              </a:gsLst>
              <a:lin ang="5400000" scaled="0"/>
            </a:gradFill>
            <a:ln w="22225">
              <a:gradFill>
                <a:gsLst>
                  <a:gs pos="0">
                    <a:schemeClr val="bg1"/>
                  </a:gs>
                  <a:gs pos="100000">
                    <a:schemeClr val="bg1">
                      <a:lumMod val="85000"/>
                    </a:schemeClr>
                  </a:gs>
                </a:gsLst>
                <a:lin ang="5400000" scaled="1"/>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65000"/>
                    <a:lumOff val="35000"/>
                  </a:schemeClr>
                </a:solidFill>
              </a:endParaRPr>
            </a:p>
          </p:txBody>
        </p:sp>
        <p:grpSp>
          <p:nvGrpSpPr>
            <p:cNvPr id="14" name="组合 13"/>
            <p:cNvGrpSpPr/>
            <p:nvPr/>
          </p:nvGrpSpPr>
          <p:grpSpPr>
            <a:xfrm>
              <a:off x="2334755" y="2991558"/>
              <a:ext cx="1298236" cy="738835"/>
              <a:chOff x="3499046" y="4615023"/>
              <a:chExt cx="1128815" cy="642418"/>
            </a:xfrm>
          </p:grpSpPr>
          <p:sp>
            <p:nvSpPr>
              <p:cNvPr id="50" name="文本框 49"/>
              <p:cNvSpPr txBox="1"/>
              <p:nvPr/>
            </p:nvSpPr>
            <p:spPr>
              <a:xfrm>
                <a:off x="4005561" y="4615023"/>
                <a:ext cx="622300" cy="642418"/>
              </a:xfrm>
              <a:prstGeom prst="rect">
                <a:avLst/>
              </a:prstGeom>
              <a:noFill/>
            </p:spPr>
            <p:txBody>
              <a:bodyPr wrap="square" rtlCol="0">
                <a:spAutoFit/>
              </a:bodyPr>
              <a:lstStyle/>
              <a:p>
                <a:pPr algn="ctr"/>
                <a:r>
                  <a:rPr lang="en-US" altLang="zh-CN" sz="3000" dirty="0">
                    <a:solidFill>
                      <a:schemeClr val="tx1">
                        <a:lumMod val="65000"/>
                        <a:lumOff val="35000"/>
                      </a:schemeClr>
                    </a:solidFill>
                    <a:latin typeface="Impact" panose="020B0806030902050204" pitchFamily="34" charset="0"/>
                  </a:rPr>
                  <a:t>A</a:t>
                </a:r>
                <a:endParaRPr lang="zh-CN" altLang="en-US" sz="3000" dirty="0">
                  <a:solidFill>
                    <a:schemeClr val="tx1">
                      <a:lumMod val="65000"/>
                      <a:lumOff val="35000"/>
                    </a:schemeClr>
                  </a:solidFill>
                  <a:latin typeface="Impact" panose="020B0806030902050204" pitchFamily="34" charset="0"/>
                </a:endParaRPr>
              </a:p>
            </p:txBody>
          </p:sp>
          <p:sp>
            <p:nvSpPr>
              <p:cNvPr id="51" name="文本框 50"/>
              <p:cNvSpPr txBox="1"/>
              <p:nvPr/>
            </p:nvSpPr>
            <p:spPr>
              <a:xfrm>
                <a:off x="3499046" y="4891975"/>
                <a:ext cx="745732" cy="287824"/>
              </a:xfrm>
              <a:prstGeom prst="rect">
                <a:avLst/>
              </a:prstGeom>
              <a:noFill/>
            </p:spPr>
            <p:txBody>
              <a:bodyPr wrap="square" rtlCol="0">
                <a:spAutoFit/>
              </a:bodyPr>
              <a:lstStyle/>
              <a:p>
                <a:pPr algn="ctr"/>
                <a:r>
                  <a:rPr lang="en-US" altLang="zh-CN" sz="1013" dirty="0">
                    <a:solidFill>
                      <a:schemeClr val="tx1">
                        <a:lumMod val="65000"/>
                        <a:lumOff val="35000"/>
                      </a:schemeClr>
                    </a:solidFill>
                    <a:latin typeface="Impact" panose="020B0806030902050204" pitchFamily="34" charset="0"/>
                  </a:rPr>
                  <a:t>STEP</a:t>
                </a:r>
                <a:endParaRPr lang="zh-CN" altLang="en-US" sz="1013" dirty="0">
                  <a:solidFill>
                    <a:schemeClr val="tx1">
                      <a:lumMod val="65000"/>
                      <a:lumOff val="35000"/>
                    </a:schemeClr>
                  </a:solidFill>
                  <a:latin typeface="Impact" panose="020B0806030902050204" pitchFamily="34" charset="0"/>
                </a:endParaRPr>
              </a:p>
            </p:txBody>
          </p:sp>
        </p:grpSp>
        <p:grpSp>
          <p:nvGrpSpPr>
            <p:cNvPr id="15" name="组合 14"/>
            <p:cNvGrpSpPr/>
            <p:nvPr/>
          </p:nvGrpSpPr>
          <p:grpSpPr>
            <a:xfrm>
              <a:off x="4322326" y="3056886"/>
              <a:ext cx="1239811" cy="677265"/>
              <a:chOff x="3556196" y="4615023"/>
              <a:chExt cx="1078015" cy="588882"/>
            </a:xfrm>
          </p:grpSpPr>
          <p:sp>
            <p:nvSpPr>
              <p:cNvPr id="48" name="文本框 47"/>
              <p:cNvSpPr txBox="1"/>
              <p:nvPr/>
            </p:nvSpPr>
            <p:spPr>
              <a:xfrm>
                <a:off x="4011911" y="4615023"/>
                <a:ext cx="622300" cy="588882"/>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B</a:t>
                </a:r>
                <a:endParaRPr lang="zh-CN" altLang="en-US" sz="2700" dirty="0">
                  <a:solidFill>
                    <a:schemeClr val="tx1">
                      <a:lumMod val="65000"/>
                      <a:lumOff val="35000"/>
                    </a:schemeClr>
                  </a:solidFill>
                  <a:latin typeface="Impact" panose="020B0806030902050204" pitchFamily="34" charset="0"/>
                </a:endParaRPr>
              </a:p>
            </p:txBody>
          </p:sp>
          <p:sp>
            <p:nvSpPr>
              <p:cNvPr id="49" name="文本框 48"/>
              <p:cNvSpPr txBox="1"/>
              <p:nvPr/>
            </p:nvSpPr>
            <p:spPr>
              <a:xfrm>
                <a:off x="3556196" y="4860226"/>
                <a:ext cx="745732" cy="321209"/>
              </a:xfrm>
              <a:prstGeom prst="rect">
                <a:avLst/>
              </a:prstGeom>
              <a:noFill/>
            </p:spPr>
            <p:txBody>
              <a:bodyPr wrap="square" rtlCol="0">
                <a:spAutoFit/>
              </a:bodyPr>
              <a:lstStyle/>
              <a:p>
                <a:pPr algn="ctr"/>
                <a:r>
                  <a:rPr lang="en-US" altLang="zh-CN" sz="1200" dirty="0">
                    <a:solidFill>
                      <a:schemeClr val="tx1">
                        <a:lumMod val="65000"/>
                        <a:lumOff val="35000"/>
                      </a:schemeClr>
                    </a:solidFill>
                    <a:latin typeface="Impact" panose="020B0806030902050204" pitchFamily="34" charset="0"/>
                  </a:rPr>
                  <a:t>STEP</a:t>
                </a:r>
                <a:endParaRPr lang="zh-CN" altLang="en-US" sz="1200" dirty="0">
                  <a:solidFill>
                    <a:schemeClr val="tx1">
                      <a:lumMod val="65000"/>
                      <a:lumOff val="35000"/>
                    </a:schemeClr>
                  </a:solidFill>
                  <a:latin typeface="Impact" panose="020B0806030902050204" pitchFamily="34" charset="0"/>
                </a:endParaRPr>
              </a:p>
            </p:txBody>
          </p:sp>
        </p:grpSp>
        <p:grpSp>
          <p:nvGrpSpPr>
            <p:cNvPr id="16" name="组合 15"/>
            <p:cNvGrpSpPr/>
            <p:nvPr/>
          </p:nvGrpSpPr>
          <p:grpSpPr>
            <a:xfrm>
              <a:off x="6419525" y="2836259"/>
              <a:ext cx="1298236" cy="738835"/>
              <a:chOff x="3499046" y="4615023"/>
              <a:chExt cx="1128815" cy="642418"/>
            </a:xfrm>
          </p:grpSpPr>
          <p:sp>
            <p:nvSpPr>
              <p:cNvPr id="46" name="文本框 52"/>
              <p:cNvSpPr txBox="1"/>
              <p:nvPr/>
            </p:nvSpPr>
            <p:spPr>
              <a:xfrm>
                <a:off x="4005561" y="4615023"/>
                <a:ext cx="622300" cy="642418"/>
              </a:xfrm>
              <a:prstGeom prst="rect">
                <a:avLst/>
              </a:prstGeom>
              <a:noFill/>
            </p:spPr>
            <p:txBody>
              <a:bodyPr wrap="square" rtlCol="0">
                <a:spAutoFit/>
              </a:bodyPr>
              <a:lstStyle/>
              <a:p>
                <a:pPr algn="ctr"/>
                <a:r>
                  <a:rPr lang="en-US" altLang="zh-CN" sz="3000" dirty="0">
                    <a:solidFill>
                      <a:schemeClr val="tx1">
                        <a:lumMod val="65000"/>
                        <a:lumOff val="35000"/>
                      </a:schemeClr>
                    </a:solidFill>
                    <a:latin typeface="Impact" panose="020B0806030902050204" pitchFamily="34" charset="0"/>
                  </a:rPr>
                  <a:t>C</a:t>
                </a:r>
                <a:endParaRPr lang="zh-CN" altLang="en-US" sz="3000" dirty="0">
                  <a:solidFill>
                    <a:schemeClr val="tx1">
                      <a:lumMod val="65000"/>
                      <a:lumOff val="35000"/>
                    </a:schemeClr>
                  </a:solidFill>
                  <a:latin typeface="Impact" panose="020B0806030902050204" pitchFamily="34" charset="0"/>
                </a:endParaRPr>
              </a:p>
            </p:txBody>
          </p:sp>
          <p:sp>
            <p:nvSpPr>
              <p:cNvPr id="47" name="文本框 53"/>
              <p:cNvSpPr txBox="1"/>
              <p:nvPr/>
            </p:nvSpPr>
            <p:spPr>
              <a:xfrm>
                <a:off x="3499046" y="4891975"/>
                <a:ext cx="745732" cy="287824"/>
              </a:xfrm>
              <a:prstGeom prst="rect">
                <a:avLst/>
              </a:prstGeom>
              <a:noFill/>
            </p:spPr>
            <p:txBody>
              <a:bodyPr wrap="square" rtlCol="0">
                <a:spAutoFit/>
              </a:bodyPr>
              <a:lstStyle/>
              <a:p>
                <a:pPr algn="ctr"/>
                <a:r>
                  <a:rPr lang="en-US" altLang="zh-CN" sz="1013" dirty="0">
                    <a:solidFill>
                      <a:schemeClr val="tx1">
                        <a:lumMod val="65000"/>
                        <a:lumOff val="35000"/>
                      </a:schemeClr>
                    </a:solidFill>
                    <a:latin typeface="Impact" panose="020B0806030902050204" pitchFamily="34" charset="0"/>
                  </a:rPr>
                  <a:t>STEP</a:t>
                </a:r>
                <a:endParaRPr lang="zh-CN" altLang="en-US" sz="1013" dirty="0">
                  <a:solidFill>
                    <a:schemeClr val="tx1">
                      <a:lumMod val="65000"/>
                      <a:lumOff val="35000"/>
                    </a:schemeClr>
                  </a:solidFill>
                  <a:latin typeface="Impact" panose="020B0806030902050204" pitchFamily="34" charset="0"/>
                </a:endParaRPr>
              </a:p>
            </p:txBody>
          </p:sp>
        </p:grpSp>
        <p:grpSp>
          <p:nvGrpSpPr>
            <p:cNvPr id="17" name="组合 16"/>
            <p:cNvGrpSpPr/>
            <p:nvPr/>
          </p:nvGrpSpPr>
          <p:grpSpPr>
            <a:xfrm>
              <a:off x="8463100" y="2991561"/>
              <a:ext cx="1239811" cy="677265"/>
              <a:chOff x="3556196" y="4615023"/>
              <a:chExt cx="1078015" cy="588882"/>
            </a:xfrm>
          </p:grpSpPr>
          <p:sp>
            <p:nvSpPr>
              <p:cNvPr id="44" name="文本框 55"/>
              <p:cNvSpPr txBox="1"/>
              <p:nvPr/>
            </p:nvSpPr>
            <p:spPr>
              <a:xfrm>
                <a:off x="4011911" y="4615023"/>
                <a:ext cx="622300" cy="588882"/>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D</a:t>
                </a:r>
                <a:endParaRPr lang="zh-CN" altLang="en-US" sz="2700" dirty="0">
                  <a:solidFill>
                    <a:schemeClr val="tx1">
                      <a:lumMod val="65000"/>
                      <a:lumOff val="35000"/>
                    </a:schemeClr>
                  </a:solidFill>
                  <a:latin typeface="Impact" panose="020B0806030902050204" pitchFamily="34" charset="0"/>
                </a:endParaRPr>
              </a:p>
            </p:txBody>
          </p:sp>
          <p:sp>
            <p:nvSpPr>
              <p:cNvPr id="45" name="文本框 56"/>
              <p:cNvSpPr txBox="1"/>
              <p:nvPr/>
            </p:nvSpPr>
            <p:spPr>
              <a:xfrm>
                <a:off x="3556196" y="4860226"/>
                <a:ext cx="745732" cy="321209"/>
              </a:xfrm>
              <a:prstGeom prst="rect">
                <a:avLst/>
              </a:prstGeom>
              <a:noFill/>
            </p:spPr>
            <p:txBody>
              <a:bodyPr wrap="square" rtlCol="0">
                <a:spAutoFit/>
              </a:bodyPr>
              <a:lstStyle/>
              <a:p>
                <a:pPr algn="ctr"/>
                <a:r>
                  <a:rPr lang="en-US" altLang="zh-CN" sz="1200" dirty="0">
                    <a:solidFill>
                      <a:schemeClr val="tx1">
                        <a:lumMod val="65000"/>
                        <a:lumOff val="35000"/>
                      </a:schemeClr>
                    </a:solidFill>
                    <a:latin typeface="Impact" panose="020B0806030902050204" pitchFamily="34" charset="0"/>
                  </a:rPr>
                  <a:t>STEP</a:t>
                </a:r>
                <a:endParaRPr lang="zh-CN" altLang="en-US" sz="1200" dirty="0">
                  <a:solidFill>
                    <a:schemeClr val="tx1">
                      <a:lumMod val="65000"/>
                      <a:lumOff val="35000"/>
                    </a:schemeClr>
                  </a:solidFill>
                  <a:latin typeface="Impact" panose="020B0806030902050204" pitchFamily="34" charset="0"/>
                </a:endParaRPr>
              </a:p>
            </p:txBody>
          </p:sp>
        </p:grpSp>
        <p:grpSp>
          <p:nvGrpSpPr>
            <p:cNvPr id="18" name="Group 4"/>
            <p:cNvGrpSpPr>
              <a:grpSpLocks noChangeAspect="1"/>
            </p:cNvGrpSpPr>
            <p:nvPr/>
          </p:nvGrpSpPr>
          <p:grpSpPr bwMode="auto">
            <a:xfrm>
              <a:off x="6760006" y="3656172"/>
              <a:ext cx="608364" cy="577625"/>
              <a:chOff x="4797" y="1501"/>
              <a:chExt cx="950" cy="902"/>
            </a:xfrm>
            <a:solidFill>
              <a:srgbClr val="01ACBE"/>
            </a:solidFill>
          </p:grpSpPr>
          <p:sp>
            <p:nvSpPr>
              <p:cNvPr id="39" name="Freeform 5"/>
              <p:cNvSpPr>
                <a:spLocks/>
              </p:cNvSpPr>
              <p:nvPr/>
            </p:nvSpPr>
            <p:spPr bwMode="auto">
              <a:xfrm>
                <a:off x="4797" y="1501"/>
                <a:ext cx="950" cy="902"/>
              </a:xfrm>
              <a:custGeom>
                <a:avLst/>
                <a:gdLst>
                  <a:gd name="T0" fmla="*/ 384 w 399"/>
                  <a:gd name="T1" fmla="*/ 350 h 379"/>
                  <a:gd name="T2" fmla="*/ 371 w 399"/>
                  <a:gd name="T3" fmla="*/ 360 h 379"/>
                  <a:gd name="T4" fmla="*/ 307 w 399"/>
                  <a:gd name="T5" fmla="*/ 360 h 379"/>
                  <a:gd name="T6" fmla="*/ 307 w 399"/>
                  <a:gd name="T7" fmla="*/ 349 h 379"/>
                  <a:gd name="T8" fmla="*/ 297 w 399"/>
                  <a:gd name="T9" fmla="*/ 349 h 379"/>
                  <a:gd name="T10" fmla="*/ 297 w 399"/>
                  <a:gd name="T11" fmla="*/ 360 h 379"/>
                  <a:gd name="T12" fmla="*/ 224 w 399"/>
                  <a:gd name="T13" fmla="*/ 360 h 379"/>
                  <a:gd name="T14" fmla="*/ 224 w 399"/>
                  <a:gd name="T15" fmla="*/ 349 h 379"/>
                  <a:gd name="T16" fmla="*/ 215 w 399"/>
                  <a:gd name="T17" fmla="*/ 349 h 379"/>
                  <a:gd name="T18" fmla="*/ 215 w 399"/>
                  <a:gd name="T19" fmla="*/ 360 h 379"/>
                  <a:gd name="T20" fmla="*/ 141 w 399"/>
                  <a:gd name="T21" fmla="*/ 360 h 379"/>
                  <a:gd name="T22" fmla="*/ 141 w 399"/>
                  <a:gd name="T23" fmla="*/ 349 h 379"/>
                  <a:gd name="T24" fmla="*/ 132 w 399"/>
                  <a:gd name="T25" fmla="*/ 349 h 379"/>
                  <a:gd name="T26" fmla="*/ 132 w 399"/>
                  <a:gd name="T27" fmla="*/ 360 h 379"/>
                  <a:gd name="T28" fmla="*/ 59 w 399"/>
                  <a:gd name="T29" fmla="*/ 360 h 379"/>
                  <a:gd name="T30" fmla="*/ 59 w 399"/>
                  <a:gd name="T31" fmla="*/ 349 h 379"/>
                  <a:gd name="T32" fmla="*/ 49 w 399"/>
                  <a:gd name="T33" fmla="*/ 349 h 379"/>
                  <a:gd name="T34" fmla="*/ 49 w 399"/>
                  <a:gd name="T35" fmla="*/ 360 h 379"/>
                  <a:gd name="T36" fmla="*/ 20 w 399"/>
                  <a:gd name="T37" fmla="*/ 360 h 379"/>
                  <a:gd name="T38" fmla="*/ 20 w 399"/>
                  <a:gd name="T39" fmla="*/ 331 h 379"/>
                  <a:gd name="T40" fmla="*/ 31 w 399"/>
                  <a:gd name="T41" fmla="*/ 331 h 379"/>
                  <a:gd name="T42" fmla="*/ 31 w 399"/>
                  <a:gd name="T43" fmla="*/ 322 h 379"/>
                  <a:gd name="T44" fmla="*/ 20 w 399"/>
                  <a:gd name="T45" fmla="*/ 322 h 379"/>
                  <a:gd name="T46" fmla="*/ 20 w 399"/>
                  <a:gd name="T47" fmla="*/ 244 h 379"/>
                  <a:gd name="T48" fmla="*/ 31 w 399"/>
                  <a:gd name="T49" fmla="*/ 244 h 379"/>
                  <a:gd name="T50" fmla="*/ 31 w 399"/>
                  <a:gd name="T51" fmla="*/ 235 h 379"/>
                  <a:gd name="T52" fmla="*/ 20 w 399"/>
                  <a:gd name="T53" fmla="*/ 235 h 379"/>
                  <a:gd name="T54" fmla="*/ 20 w 399"/>
                  <a:gd name="T55" fmla="*/ 157 h 379"/>
                  <a:gd name="T56" fmla="*/ 31 w 399"/>
                  <a:gd name="T57" fmla="*/ 157 h 379"/>
                  <a:gd name="T58" fmla="*/ 31 w 399"/>
                  <a:gd name="T59" fmla="*/ 148 h 379"/>
                  <a:gd name="T60" fmla="*/ 20 w 399"/>
                  <a:gd name="T61" fmla="*/ 148 h 379"/>
                  <a:gd name="T62" fmla="*/ 20 w 399"/>
                  <a:gd name="T63" fmla="*/ 70 h 379"/>
                  <a:gd name="T64" fmla="*/ 31 w 399"/>
                  <a:gd name="T65" fmla="*/ 70 h 379"/>
                  <a:gd name="T66" fmla="*/ 31 w 399"/>
                  <a:gd name="T67" fmla="*/ 61 h 379"/>
                  <a:gd name="T68" fmla="*/ 20 w 399"/>
                  <a:gd name="T69" fmla="*/ 61 h 379"/>
                  <a:gd name="T70" fmla="*/ 20 w 399"/>
                  <a:gd name="T71" fmla="*/ 28 h 379"/>
                  <a:gd name="T72" fmla="*/ 30 w 399"/>
                  <a:gd name="T73" fmla="*/ 14 h 379"/>
                  <a:gd name="T74" fmla="*/ 16 w 399"/>
                  <a:gd name="T75" fmla="*/ 0 h 379"/>
                  <a:gd name="T76" fmla="*/ 1 w 399"/>
                  <a:gd name="T77" fmla="*/ 14 h 379"/>
                  <a:gd name="T78" fmla="*/ 11 w 399"/>
                  <a:gd name="T79" fmla="*/ 28 h 379"/>
                  <a:gd name="T80" fmla="*/ 11 w 399"/>
                  <a:gd name="T81" fmla="*/ 61 h 379"/>
                  <a:gd name="T82" fmla="*/ 0 w 399"/>
                  <a:gd name="T83" fmla="*/ 61 h 379"/>
                  <a:gd name="T84" fmla="*/ 0 w 399"/>
                  <a:gd name="T85" fmla="*/ 70 h 379"/>
                  <a:gd name="T86" fmla="*/ 11 w 399"/>
                  <a:gd name="T87" fmla="*/ 70 h 379"/>
                  <a:gd name="T88" fmla="*/ 11 w 399"/>
                  <a:gd name="T89" fmla="*/ 148 h 379"/>
                  <a:gd name="T90" fmla="*/ 0 w 399"/>
                  <a:gd name="T91" fmla="*/ 148 h 379"/>
                  <a:gd name="T92" fmla="*/ 0 w 399"/>
                  <a:gd name="T93" fmla="*/ 157 h 379"/>
                  <a:gd name="T94" fmla="*/ 11 w 399"/>
                  <a:gd name="T95" fmla="*/ 157 h 379"/>
                  <a:gd name="T96" fmla="*/ 11 w 399"/>
                  <a:gd name="T97" fmla="*/ 235 h 379"/>
                  <a:gd name="T98" fmla="*/ 0 w 399"/>
                  <a:gd name="T99" fmla="*/ 235 h 379"/>
                  <a:gd name="T100" fmla="*/ 0 w 399"/>
                  <a:gd name="T101" fmla="*/ 244 h 379"/>
                  <a:gd name="T102" fmla="*/ 11 w 399"/>
                  <a:gd name="T103" fmla="*/ 244 h 379"/>
                  <a:gd name="T104" fmla="*/ 11 w 399"/>
                  <a:gd name="T105" fmla="*/ 322 h 379"/>
                  <a:gd name="T106" fmla="*/ 0 w 399"/>
                  <a:gd name="T107" fmla="*/ 322 h 379"/>
                  <a:gd name="T108" fmla="*/ 0 w 399"/>
                  <a:gd name="T109" fmla="*/ 331 h 379"/>
                  <a:gd name="T110" fmla="*/ 11 w 399"/>
                  <a:gd name="T111" fmla="*/ 331 h 379"/>
                  <a:gd name="T112" fmla="*/ 11 w 399"/>
                  <a:gd name="T113" fmla="*/ 369 h 379"/>
                  <a:gd name="T114" fmla="*/ 371 w 399"/>
                  <a:gd name="T115" fmla="*/ 369 h 379"/>
                  <a:gd name="T116" fmla="*/ 384 w 399"/>
                  <a:gd name="T117" fmla="*/ 379 h 379"/>
                  <a:gd name="T118" fmla="*/ 399 w 399"/>
                  <a:gd name="T119" fmla="*/ 365 h 379"/>
                  <a:gd name="T120" fmla="*/ 384 w 399"/>
                  <a:gd name="T121" fmla="*/ 35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9" h="379">
                    <a:moveTo>
                      <a:pt x="384" y="350"/>
                    </a:moveTo>
                    <a:cubicBezTo>
                      <a:pt x="378" y="350"/>
                      <a:pt x="373" y="354"/>
                      <a:pt x="371" y="360"/>
                    </a:cubicBezTo>
                    <a:cubicBezTo>
                      <a:pt x="307" y="360"/>
                      <a:pt x="307" y="360"/>
                      <a:pt x="307" y="360"/>
                    </a:cubicBezTo>
                    <a:cubicBezTo>
                      <a:pt x="307" y="349"/>
                      <a:pt x="307" y="349"/>
                      <a:pt x="307" y="349"/>
                    </a:cubicBezTo>
                    <a:cubicBezTo>
                      <a:pt x="297" y="349"/>
                      <a:pt x="297" y="349"/>
                      <a:pt x="297" y="349"/>
                    </a:cubicBezTo>
                    <a:cubicBezTo>
                      <a:pt x="297" y="360"/>
                      <a:pt x="297" y="360"/>
                      <a:pt x="297" y="360"/>
                    </a:cubicBezTo>
                    <a:cubicBezTo>
                      <a:pt x="224" y="360"/>
                      <a:pt x="224" y="360"/>
                      <a:pt x="224" y="360"/>
                    </a:cubicBezTo>
                    <a:cubicBezTo>
                      <a:pt x="224" y="349"/>
                      <a:pt x="224" y="349"/>
                      <a:pt x="224" y="349"/>
                    </a:cubicBezTo>
                    <a:cubicBezTo>
                      <a:pt x="215" y="349"/>
                      <a:pt x="215" y="349"/>
                      <a:pt x="215" y="349"/>
                    </a:cubicBezTo>
                    <a:cubicBezTo>
                      <a:pt x="215" y="360"/>
                      <a:pt x="215" y="360"/>
                      <a:pt x="215" y="360"/>
                    </a:cubicBezTo>
                    <a:cubicBezTo>
                      <a:pt x="141" y="360"/>
                      <a:pt x="141" y="360"/>
                      <a:pt x="141" y="360"/>
                    </a:cubicBezTo>
                    <a:cubicBezTo>
                      <a:pt x="141" y="349"/>
                      <a:pt x="141" y="349"/>
                      <a:pt x="141" y="349"/>
                    </a:cubicBezTo>
                    <a:cubicBezTo>
                      <a:pt x="132" y="349"/>
                      <a:pt x="132" y="349"/>
                      <a:pt x="132" y="349"/>
                    </a:cubicBezTo>
                    <a:cubicBezTo>
                      <a:pt x="132" y="360"/>
                      <a:pt x="132" y="360"/>
                      <a:pt x="132" y="360"/>
                    </a:cubicBezTo>
                    <a:cubicBezTo>
                      <a:pt x="59" y="360"/>
                      <a:pt x="59" y="360"/>
                      <a:pt x="59" y="360"/>
                    </a:cubicBezTo>
                    <a:cubicBezTo>
                      <a:pt x="59" y="349"/>
                      <a:pt x="59" y="349"/>
                      <a:pt x="59" y="349"/>
                    </a:cubicBezTo>
                    <a:cubicBezTo>
                      <a:pt x="49" y="349"/>
                      <a:pt x="49" y="349"/>
                      <a:pt x="49" y="349"/>
                    </a:cubicBezTo>
                    <a:cubicBezTo>
                      <a:pt x="49" y="360"/>
                      <a:pt x="49" y="360"/>
                      <a:pt x="49" y="360"/>
                    </a:cubicBezTo>
                    <a:cubicBezTo>
                      <a:pt x="20" y="360"/>
                      <a:pt x="20" y="360"/>
                      <a:pt x="20" y="360"/>
                    </a:cubicBezTo>
                    <a:cubicBezTo>
                      <a:pt x="20" y="331"/>
                      <a:pt x="20" y="331"/>
                      <a:pt x="20" y="331"/>
                    </a:cubicBezTo>
                    <a:cubicBezTo>
                      <a:pt x="31" y="331"/>
                      <a:pt x="31" y="331"/>
                      <a:pt x="31" y="331"/>
                    </a:cubicBezTo>
                    <a:cubicBezTo>
                      <a:pt x="31" y="322"/>
                      <a:pt x="31" y="322"/>
                      <a:pt x="31" y="322"/>
                    </a:cubicBezTo>
                    <a:cubicBezTo>
                      <a:pt x="20" y="322"/>
                      <a:pt x="20" y="322"/>
                      <a:pt x="20" y="322"/>
                    </a:cubicBezTo>
                    <a:cubicBezTo>
                      <a:pt x="20" y="244"/>
                      <a:pt x="20" y="244"/>
                      <a:pt x="20" y="244"/>
                    </a:cubicBezTo>
                    <a:cubicBezTo>
                      <a:pt x="31" y="244"/>
                      <a:pt x="31" y="244"/>
                      <a:pt x="31" y="244"/>
                    </a:cubicBezTo>
                    <a:cubicBezTo>
                      <a:pt x="31" y="235"/>
                      <a:pt x="31" y="235"/>
                      <a:pt x="31" y="235"/>
                    </a:cubicBezTo>
                    <a:cubicBezTo>
                      <a:pt x="20" y="235"/>
                      <a:pt x="20" y="235"/>
                      <a:pt x="20" y="235"/>
                    </a:cubicBezTo>
                    <a:cubicBezTo>
                      <a:pt x="20" y="157"/>
                      <a:pt x="20" y="157"/>
                      <a:pt x="20" y="157"/>
                    </a:cubicBezTo>
                    <a:cubicBezTo>
                      <a:pt x="31" y="157"/>
                      <a:pt x="31" y="157"/>
                      <a:pt x="31" y="157"/>
                    </a:cubicBezTo>
                    <a:cubicBezTo>
                      <a:pt x="31" y="148"/>
                      <a:pt x="31" y="148"/>
                      <a:pt x="31" y="148"/>
                    </a:cubicBezTo>
                    <a:cubicBezTo>
                      <a:pt x="20" y="148"/>
                      <a:pt x="20" y="148"/>
                      <a:pt x="20" y="148"/>
                    </a:cubicBezTo>
                    <a:cubicBezTo>
                      <a:pt x="20" y="70"/>
                      <a:pt x="20" y="70"/>
                      <a:pt x="20" y="70"/>
                    </a:cubicBezTo>
                    <a:cubicBezTo>
                      <a:pt x="31" y="70"/>
                      <a:pt x="31" y="70"/>
                      <a:pt x="31" y="70"/>
                    </a:cubicBezTo>
                    <a:cubicBezTo>
                      <a:pt x="31" y="61"/>
                      <a:pt x="31" y="61"/>
                      <a:pt x="31" y="61"/>
                    </a:cubicBezTo>
                    <a:cubicBezTo>
                      <a:pt x="20" y="61"/>
                      <a:pt x="20" y="61"/>
                      <a:pt x="20" y="61"/>
                    </a:cubicBezTo>
                    <a:cubicBezTo>
                      <a:pt x="20" y="28"/>
                      <a:pt x="20" y="28"/>
                      <a:pt x="20" y="28"/>
                    </a:cubicBezTo>
                    <a:cubicBezTo>
                      <a:pt x="26" y="26"/>
                      <a:pt x="30" y="21"/>
                      <a:pt x="30" y="14"/>
                    </a:cubicBezTo>
                    <a:cubicBezTo>
                      <a:pt x="30" y="6"/>
                      <a:pt x="24" y="0"/>
                      <a:pt x="16" y="0"/>
                    </a:cubicBezTo>
                    <a:cubicBezTo>
                      <a:pt x="8" y="0"/>
                      <a:pt x="1" y="6"/>
                      <a:pt x="1" y="14"/>
                    </a:cubicBezTo>
                    <a:cubicBezTo>
                      <a:pt x="1" y="21"/>
                      <a:pt x="5" y="26"/>
                      <a:pt x="11" y="28"/>
                    </a:cubicBezTo>
                    <a:cubicBezTo>
                      <a:pt x="11" y="61"/>
                      <a:pt x="11" y="61"/>
                      <a:pt x="11" y="61"/>
                    </a:cubicBezTo>
                    <a:cubicBezTo>
                      <a:pt x="0" y="61"/>
                      <a:pt x="0" y="61"/>
                      <a:pt x="0" y="61"/>
                    </a:cubicBezTo>
                    <a:cubicBezTo>
                      <a:pt x="0" y="70"/>
                      <a:pt x="0" y="70"/>
                      <a:pt x="0" y="70"/>
                    </a:cubicBezTo>
                    <a:cubicBezTo>
                      <a:pt x="11" y="70"/>
                      <a:pt x="11" y="70"/>
                      <a:pt x="11" y="70"/>
                    </a:cubicBezTo>
                    <a:cubicBezTo>
                      <a:pt x="11" y="148"/>
                      <a:pt x="11" y="148"/>
                      <a:pt x="11" y="148"/>
                    </a:cubicBezTo>
                    <a:cubicBezTo>
                      <a:pt x="0" y="148"/>
                      <a:pt x="0" y="148"/>
                      <a:pt x="0" y="148"/>
                    </a:cubicBezTo>
                    <a:cubicBezTo>
                      <a:pt x="0" y="157"/>
                      <a:pt x="0" y="157"/>
                      <a:pt x="0" y="157"/>
                    </a:cubicBezTo>
                    <a:cubicBezTo>
                      <a:pt x="11" y="157"/>
                      <a:pt x="11" y="157"/>
                      <a:pt x="11" y="157"/>
                    </a:cubicBezTo>
                    <a:cubicBezTo>
                      <a:pt x="11" y="235"/>
                      <a:pt x="11" y="235"/>
                      <a:pt x="11" y="235"/>
                    </a:cubicBezTo>
                    <a:cubicBezTo>
                      <a:pt x="0" y="235"/>
                      <a:pt x="0" y="235"/>
                      <a:pt x="0" y="235"/>
                    </a:cubicBezTo>
                    <a:cubicBezTo>
                      <a:pt x="0" y="244"/>
                      <a:pt x="0" y="244"/>
                      <a:pt x="0" y="244"/>
                    </a:cubicBezTo>
                    <a:cubicBezTo>
                      <a:pt x="11" y="244"/>
                      <a:pt x="11" y="244"/>
                      <a:pt x="11" y="244"/>
                    </a:cubicBezTo>
                    <a:cubicBezTo>
                      <a:pt x="11" y="322"/>
                      <a:pt x="11" y="322"/>
                      <a:pt x="11" y="322"/>
                    </a:cubicBezTo>
                    <a:cubicBezTo>
                      <a:pt x="0" y="322"/>
                      <a:pt x="0" y="322"/>
                      <a:pt x="0" y="322"/>
                    </a:cubicBezTo>
                    <a:cubicBezTo>
                      <a:pt x="0" y="331"/>
                      <a:pt x="0" y="331"/>
                      <a:pt x="0" y="331"/>
                    </a:cubicBezTo>
                    <a:cubicBezTo>
                      <a:pt x="11" y="331"/>
                      <a:pt x="11" y="331"/>
                      <a:pt x="11" y="331"/>
                    </a:cubicBezTo>
                    <a:cubicBezTo>
                      <a:pt x="11" y="369"/>
                      <a:pt x="11" y="369"/>
                      <a:pt x="11" y="369"/>
                    </a:cubicBezTo>
                    <a:cubicBezTo>
                      <a:pt x="371" y="369"/>
                      <a:pt x="371" y="369"/>
                      <a:pt x="371" y="369"/>
                    </a:cubicBezTo>
                    <a:cubicBezTo>
                      <a:pt x="373" y="375"/>
                      <a:pt x="378" y="379"/>
                      <a:pt x="384" y="379"/>
                    </a:cubicBezTo>
                    <a:cubicBezTo>
                      <a:pt x="392" y="379"/>
                      <a:pt x="399" y="372"/>
                      <a:pt x="399" y="365"/>
                    </a:cubicBezTo>
                    <a:cubicBezTo>
                      <a:pt x="399" y="357"/>
                      <a:pt x="392" y="350"/>
                      <a:pt x="384" y="35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40" name="Freeform 6"/>
              <p:cNvSpPr>
                <a:spLocks/>
              </p:cNvSpPr>
              <p:nvPr/>
            </p:nvSpPr>
            <p:spPr bwMode="auto">
              <a:xfrm>
                <a:off x="4868" y="1594"/>
                <a:ext cx="793" cy="667"/>
              </a:xfrm>
              <a:custGeom>
                <a:avLst/>
                <a:gdLst>
                  <a:gd name="T0" fmla="*/ 206 w 333"/>
                  <a:gd name="T1" fmla="*/ 121 h 280"/>
                  <a:gd name="T2" fmla="*/ 189 w 333"/>
                  <a:gd name="T3" fmla="*/ 104 h 280"/>
                  <a:gd name="T4" fmla="*/ 101 w 333"/>
                  <a:gd name="T5" fmla="*/ 193 h 280"/>
                  <a:gd name="T6" fmla="*/ 80 w 333"/>
                  <a:gd name="T7" fmla="*/ 172 h 280"/>
                  <a:gd name="T8" fmla="*/ 0 w 333"/>
                  <a:gd name="T9" fmla="*/ 252 h 280"/>
                  <a:gd name="T10" fmla="*/ 0 w 333"/>
                  <a:gd name="T11" fmla="*/ 276 h 280"/>
                  <a:gd name="T12" fmla="*/ 8 w 333"/>
                  <a:gd name="T13" fmla="*/ 276 h 280"/>
                  <a:gd name="T14" fmla="*/ 8 w 333"/>
                  <a:gd name="T15" fmla="*/ 280 h 280"/>
                  <a:gd name="T16" fmla="*/ 70 w 333"/>
                  <a:gd name="T17" fmla="*/ 217 h 280"/>
                  <a:gd name="T18" fmla="*/ 115 w 333"/>
                  <a:gd name="T19" fmla="*/ 262 h 280"/>
                  <a:gd name="T20" fmla="*/ 201 w 333"/>
                  <a:gd name="T21" fmla="*/ 176 h 280"/>
                  <a:gd name="T22" fmla="*/ 251 w 333"/>
                  <a:gd name="T23" fmla="*/ 226 h 280"/>
                  <a:gd name="T24" fmla="*/ 333 w 333"/>
                  <a:gd name="T25" fmla="*/ 137 h 280"/>
                  <a:gd name="T26" fmla="*/ 333 w 333"/>
                  <a:gd name="T27" fmla="*/ 0 h 280"/>
                  <a:gd name="T28" fmla="*/ 206 w 333"/>
                  <a:gd name="T29" fmla="*/ 121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3" h="280">
                    <a:moveTo>
                      <a:pt x="206" y="121"/>
                    </a:moveTo>
                    <a:cubicBezTo>
                      <a:pt x="206" y="121"/>
                      <a:pt x="192" y="107"/>
                      <a:pt x="189" y="104"/>
                    </a:cubicBezTo>
                    <a:cubicBezTo>
                      <a:pt x="185" y="108"/>
                      <a:pt x="101" y="193"/>
                      <a:pt x="101" y="193"/>
                    </a:cubicBezTo>
                    <a:cubicBezTo>
                      <a:pt x="101" y="193"/>
                      <a:pt x="84" y="176"/>
                      <a:pt x="80" y="172"/>
                    </a:cubicBezTo>
                    <a:cubicBezTo>
                      <a:pt x="0" y="252"/>
                      <a:pt x="0" y="252"/>
                      <a:pt x="0" y="252"/>
                    </a:cubicBezTo>
                    <a:cubicBezTo>
                      <a:pt x="0" y="276"/>
                      <a:pt x="0" y="276"/>
                      <a:pt x="0" y="276"/>
                    </a:cubicBezTo>
                    <a:cubicBezTo>
                      <a:pt x="4" y="276"/>
                      <a:pt x="8" y="276"/>
                      <a:pt x="8" y="276"/>
                    </a:cubicBezTo>
                    <a:cubicBezTo>
                      <a:pt x="8" y="280"/>
                      <a:pt x="8" y="280"/>
                      <a:pt x="8" y="280"/>
                    </a:cubicBezTo>
                    <a:cubicBezTo>
                      <a:pt x="70" y="217"/>
                      <a:pt x="70" y="217"/>
                      <a:pt x="70" y="217"/>
                    </a:cubicBezTo>
                    <a:cubicBezTo>
                      <a:pt x="70" y="217"/>
                      <a:pt x="106" y="253"/>
                      <a:pt x="115" y="262"/>
                    </a:cubicBezTo>
                    <a:cubicBezTo>
                      <a:pt x="127" y="251"/>
                      <a:pt x="201" y="176"/>
                      <a:pt x="201" y="176"/>
                    </a:cubicBezTo>
                    <a:cubicBezTo>
                      <a:pt x="201" y="176"/>
                      <a:pt x="240" y="216"/>
                      <a:pt x="251" y="226"/>
                    </a:cubicBezTo>
                    <a:cubicBezTo>
                      <a:pt x="260" y="216"/>
                      <a:pt x="312" y="160"/>
                      <a:pt x="333" y="137"/>
                    </a:cubicBezTo>
                    <a:cubicBezTo>
                      <a:pt x="333" y="0"/>
                      <a:pt x="333" y="0"/>
                      <a:pt x="333" y="0"/>
                    </a:cubicBezTo>
                    <a:lnTo>
                      <a:pt x="206" y="121"/>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41" name="Freeform 7"/>
              <p:cNvSpPr>
                <a:spLocks/>
              </p:cNvSpPr>
              <p:nvPr/>
            </p:nvSpPr>
            <p:spPr bwMode="auto">
              <a:xfrm>
                <a:off x="4868" y="1563"/>
                <a:ext cx="793" cy="621"/>
              </a:xfrm>
              <a:custGeom>
                <a:avLst/>
                <a:gdLst>
                  <a:gd name="T0" fmla="*/ 491 w 793"/>
                  <a:gd name="T1" fmla="*/ 288 h 621"/>
                  <a:gd name="T2" fmla="*/ 458 w 793"/>
                  <a:gd name="T3" fmla="*/ 252 h 621"/>
                  <a:gd name="T4" fmla="*/ 450 w 793"/>
                  <a:gd name="T5" fmla="*/ 248 h 621"/>
                  <a:gd name="T6" fmla="*/ 446 w 793"/>
                  <a:gd name="T7" fmla="*/ 252 h 621"/>
                  <a:gd name="T8" fmla="*/ 241 w 793"/>
                  <a:gd name="T9" fmla="*/ 457 h 621"/>
                  <a:gd name="T10" fmla="*/ 198 w 793"/>
                  <a:gd name="T11" fmla="*/ 414 h 621"/>
                  <a:gd name="T12" fmla="*/ 191 w 793"/>
                  <a:gd name="T13" fmla="*/ 409 h 621"/>
                  <a:gd name="T14" fmla="*/ 0 w 793"/>
                  <a:gd name="T15" fmla="*/ 600 h 621"/>
                  <a:gd name="T16" fmla="*/ 0 w 793"/>
                  <a:gd name="T17" fmla="*/ 609 h 621"/>
                  <a:gd name="T18" fmla="*/ 0 w 793"/>
                  <a:gd name="T19" fmla="*/ 621 h 621"/>
                  <a:gd name="T20" fmla="*/ 191 w 793"/>
                  <a:gd name="T21" fmla="*/ 431 h 621"/>
                  <a:gd name="T22" fmla="*/ 236 w 793"/>
                  <a:gd name="T23" fmla="*/ 474 h 621"/>
                  <a:gd name="T24" fmla="*/ 241 w 793"/>
                  <a:gd name="T25" fmla="*/ 479 h 621"/>
                  <a:gd name="T26" fmla="*/ 246 w 793"/>
                  <a:gd name="T27" fmla="*/ 474 h 621"/>
                  <a:gd name="T28" fmla="*/ 450 w 793"/>
                  <a:gd name="T29" fmla="*/ 269 h 621"/>
                  <a:gd name="T30" fmla="*/ 486 w 793"/>
                  <a:gd name="T31" fmla="*/ 302 h 621"/>
                  <a:gd name="T32" fmla="*/ 491 w 793"/>
                  <a:gd name="T33" fmla="*/ 307 h 621"/>
                  <a:gd name="T34" fmla="*/ 496 w 793"/>
                  <a:gd name="T35" fmla="*/ 302 h 621"/>
                  <a:gd name="T36" fmla="*/ 793 w 793"/>
                  <a:gd name="T37" fmla="*/ 19 h 621"/>
                  <a:gd name="T38" fmla="*/ 793 w 793"/>
                  <a:gd name="T39" fmla="*/ 0 h 621"/>
                  <a:gd name="T40" fmla="*/ 491 w 793"/>
                  <a:gd name="T41" fmla="*/ 288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3" h="621">
                    <a:moveTo>
                      <a:pt x="491" y="288"/>
                    </a:moveTo>
                    <a:lnTo>
                      <a:pt x="458" y="252"/>
                    </a:lnTo>
                    <a:lnTo>
                      <a:pt x="450" y="248"/>
                    </a:lnTo>
                    <a:lnTo>
                      <a:pt x="446" y="252"/>
                    </a:lnTo>
                    <a:lnTo>
                      <a:pt x="241" y="457"/>
                    </a:lnTo>
                    <a:lnTo>
                      <a:pt x="198" y="414"/>
                    </a:lnTo>
                    <a:lnTo>
                      <a:pt x="191" y="409"/>
                    </a:lnTo>
                    <a:lnTo>
                      <a:pt x="0" y="600"/>
                    </a:lnTo>
                    <a:lnTo>
                      <a:pt x="0" y="609"/>
                    </a:lnTo>
                    <a:lnTo>
                      <a:pt x="0" y="621"/>
                    </a:lnTo>
                    <a:lnTo>
                      <a:pt x="191" y="431"/>
                    </a:lnTo>
                    <a:lnTo>
                      <a:pt x="236" y="474"/>
                    </a:lnTo>
                    <a:lnTo>
                      <a:pt x="241" y="479"/>
                    </a:lnTo>
                    <a:lnTo>
                      <a:pt x="246" y="474"/>
                    </a:lnTo>
                    <a:lnTo>
                      <a:pt x="450" y="269"/>
                    </a:lnTo>
                    <a:lnTo>
                      <a:pt x="486" y="302"/>
                    </a:lnTo>
                    <a:lnTo>
                      <a:pt x="491" y="307"/>
                    </a:lnTo>
                    <a:lnTo>
                      <a:pt x="496" y="302"/>
                    </a:lnTo>
                    <a:lnTo>
                      <a:pt x="793" y="19"/>
                    </a:lnTo>
                    <a:lnTo>
                      <a:pt x="793" y="0"/>
                    </a:lnTo>
                    <a:lnTo>
                      <a:pt x="491" y="288"/>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42" name="Freeform 8"/>
              <p:cNvSpPr>
                <a:spLocks/>
              </p:cNvSpPr>
              <p:nvPr/>
            </p:nvSpPr>
            <p:spPr bwMode="auto">
              <a:xfrm>
                <a:off x="4868" y="1984"/>
                <a:ext cx="793" cy="360"/>
              </a:xfrm>
              <a:custGeom>
                <a:avLst/>
                <a:gdLst>
                  <a:gd name="T0" fmla="*/ 251 w 333"/>
                  <a:gd name="T1" fmla="*/ 89 h 151"/>
                  <a:gd name="T2" fmla="*/ 201 w 333"/>
                  <a:gd name="T3" fmla="*/ 39 h 151"/>
                  <a:gd name="T4" fmla="*/ 115 w 333"/>
                  <a:gd name="T5" fmla="*/ 125 h 151"/>
                  <a:gd name="T6" fmla="*/ 70 w 333"/>
                  <a:gd name="T7" fmla="*/ 80 h 151"/>
                  <a:gd name="T8" fmla="*/ 0 w 333"/>
                  <a:gd name="T9" fmla="*/ 150 h 151"/>
                  <a:gd name="T10" fmla="*/ 0 w 333"/>
                  <a:gd name="T11" fmla="*/ 151 h 151"/>
                  <a:gd name="T12" fmla="*/ 13 w 333"/>
                  <a:gd name="T13" fmla="*/ 151 h 151"/>
                  <a:gd name="T14" fmla="*/ 13 w 333"/>
                  <a:gd name="T15" fmla="*/ 140 h 151"/>
                  <a:gd name="T16" fmla="*/ 35 w 333"/>
                  <a:gd name="T17" fmla="*/ 140 h 151"/>
                  <a:gd name="T18" fmla="*/ 35 w 333"/>
                  <a:gd name="T19" fmla="*/ 151 h 151"/>
                  <a:gd name="T20" fmla="*/ 96 w 333"/>
                  <a:gd name="T21" fmla="*/ 151 h 151"/>
                  <a:gd name="T22" fmla="*/ 96 w 333"/>
                  <a:gd name="T23" fmla="*/ 140 h 151"/>
                  <a:gd name="T24" fmla="*/ 118 w 333"/>
                  <a:gd name="T25" fmla="*/ 140 h 151"/>
                  <a:gd name="T26" fmla="*/ 118 w 333"/>
                  <a:gd name="T27" fmla="*/ 151 h 151"/>
                  <a:gd name="T28" fmla="*/ 178 w 333"/>
                  <a:gd name="T29" fmla="*/ 151 h 151"/>
                  <a:gd name="T30" fmla="*/ 178 w 333"/>
                  <a:gd name="T31" fmla="*/ 140 h 151"/>
                  <a:gd name="T32" fmla="*/ 200 w 333"/>
                  <a:gd name="T33" fmla="*/ 140 h 151"/>
                  <a:gd name="T34" fmla="*/ 200 w 333"/>
                  <a:gd name="T35" fmla="*/ 151 h 151"/>
                  <a:gd name="T36" fmla="*/ 261 w 333"/>
                  <a:gd name="T37" fmla="*/ 151 h 151"/>
                  <a:gd name="T38" fmla="*/ 261 w 333"/>
                  <a:gd name="T39" fmla="*/ 140 h 151"/>
                  <a:gd name="T40" fmla="*/ 283 w 333"/>
                  <a:gd name="T41" fmla="*/ 140 h 151"/>
                  <a:gd name="T42" fmla="*/ 283 w 333"/>
                  <a:gd name="T43" fmla="*/ 151 h 151"/>
                  <a:gd name="T44" fmla="*/ 333 w 333"/>
                  <a:gd name="T45" fmla="*/ 151 h 151"/>
                  <a:gd name="T46" fmla="*/ 333 w 333"/>
                  <a:gd name="T47" fmla="*/ 0 h 151"/>
                  <a:gd name="T48" fmla="*/ 251 w 333"/>
                  <a:gd name="T49" fmla="*/ 8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3" h="151">
                    <a:moveTo>
                      <a:pt x="251" y="89"/>
                    </a:moveTo>
                    <a:cubicBezTo>
                      <a:pt x="251" y="89"/>
                      <a:pt x="205" y="43"/>
                      <a:pt x="201" y="39"/>
                    </a:cubicBezTo>
                    <a:cubicBezTo>
                      <a:pt x="197" y="43"/>
                      <a:pt x="115" y="125"/>
                      <a:pt x="115" y="125"/>
                    </a:cubicBezTo>
                    <a:cubicBezTo>
                      <a:pt x="115" y="125"/>
                      <a:pt x="75" y="84"/>
                      <a:pt x="70" y="80"/>
                    </a:cubicBezTo>
                    <a:cubicBezTo>
                      <a:pt x="0" y="150"/>
                      <a:pt x="0" y="150"/>
                      <a:pt x="0" y="150"/>
                    </a:cubicBezTo>
                    <a:cubicBezTo>
                      <a:pt x="0" y="151"/>
                      <a:pt x="0" y="151"/>
                      <a:pt x="0" y="151"/>
                    </a:cubicBezTo>
                    <a:cubicBezTo>
                      <a:pt x="13" y="151"/>
                      <a:pt x="13" y="151"/>
                      <a:pt x="13" y="151"/>
                    </a:cubicBezTo>
                    <a:cubicBezTo>
                      <a:pt x="13" y="148"/>
                      <a:pt x="13" y="140"/>
                      <a:pt x="13" y="140"/>
                    </a:cubicBezTo>
                    <a:cubicBezTo>
                      <a:pt x="35" y="140"/>
                      <a:pt x="35" y="140"/>
                      <a:pt x="35" y="140"/>
                    </a:cubicBezTo>
                    <a:cubicBezTo>
                      <a:pt x="35" y="140"/>
                      <a:pt x="35" y="148"/>
                      <a:pt x="35" y="151"/>
                    </a:cubicBezTo>
                    <a:cubicBezTo>
                      <a:pt x="96" y="151"/>
                      <a:pt x="96" y="151"/>
                      <a:pt x="96" y="151"/>
                    </a:cubicBezTo>
                    <a:cubicBezTo>
                      <a:pt x="96" y="148"/>
                      <a:pt x="96" y="140"/>
                      <a:pt x="96" y="140"/>
                    </a:cubicBezTo>
                    <a:cubicBezTo>
                      <a:pt x="118" y="140"/>
                      <a:pt x="118" y="140"/>
                      <a:pt x="118" y="140"/>
                    </a:cubicBezTo>
                    <a:cubicBezTo>
                      <a:pt x="118" y="140"/>
                      <a:pt x="118" y="148"/>
                      <a:pt x="118" y="151"/>
                    </a:cubicBezTo>
                    <a:cubicBezTo>
                      <a:pt x="178" y="151"/>
                      <a:pt x="178" y="151"/>
                      <a:pt x="178" y="151"/>
                    </a:cubicBezTo>
                    <a:cubicBezTo>
                      <a:pt x="178" y="148"/>
                      <a:pt x="178" y="140"/>
                      <a:pt x="178" y="140"/>
                    </a:cubicBezTo>
                    <a:cubicBezTo>
                      <a:pt x="200" y="140"/>
                      <a:pt x="200" y="140"/>
                      <a:pt x="200" y="140"/>
                    </a:cubicBezTo>
                    <a:cubicBezTo>
                      <a:pt x="200" y="140"/>
                      <a:pt x="200" y="148"/>
                      <a:pt x="200" y="151"/>
                    </a:cubicBezTo>
                    <a:cubicBezTo>
                      <a:pt x="261" y="151"/>
                      <a:pt x="261" y="151"/>
                      <a:pt x="261" y="151"/>
                    </a:cubicBezTo>
                    <a:cubicBezTo>
                      <a:pt x="261" y="148"/>
                      <a:pt x="261" y="140"/>
                      <a:pt x="261" y="140"/>
                    </a:cubicBezTo>
                    <a:cubicBezTo>
                      <a:pt x="283" y="140"/>
                      <a:pt x="283" y="140"/>
                      <a:pt x="283" y="140"/>
                    </a:cubicBezTo>
                    <a:cubicBezTo>
                      <a:pt x="283" y="140"/>
                      <a:pt x="283" y="148"/>
                      <a:pt x="283" y="151"/>
                    </a:cubicBezTo>
                    <a:cubicBezTo>
                      <a:pt x="333" y="151"/>
                      <a:pt x="333" y="151"/>
                      <a:pt x="333" y="151"/>
                    </a:cubicBezTo>
                    <a:cubicBezTo>
                      <a:pt x="333" y="0"/>
                      <a:pt x="333" y="0"/>
                      <a:pt x="333" y="0"/>
                    </a:cubicBezTo>
                    <a:lnTo>
                      <a:pt x="251" y="89"/>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43" name="Freeform 9"/>
              <p:cNvSpPr>
                <a:spLocks/>
              </p:cNvSpPr>
              <p:nvPr/>
            </p:nvSpPr>
            <p:spPr bwMode="auto">
              <a:xfrm>
                <a:off x="4868" y="1951"/>
                <a:ext cx="793" cy="381"/>
              </a:xfrm>
              <a:custGeom>
                <a:avLst/>
                <a:gdLst>
                  <a:gd name="T0" fmla="*/ 598 w 793"/>
                  <a:gd name="T1" fmla="*/ 212 h 381"/>
                  <a:gd name="T2" fmla="*/ 479 w 793"/>
                  <a:gd name="T3" fmla="*/ 95 h 381"/>
                  <a:gd name="T4" fmla="*/ 474 w 793"/>
                  <a:gd name="T5" fmla="*/ 100 h 381"/>
                  <a:gd name="T6" fmla="*/ 274 w 793"/>
                  <a:gd name="T7" fmla="*/ 300 h 381"/>
                  <a:gd name="T8" fmla="*/ 167 w 793"/>
                  <a:gd name="T9" fmla="*/ 193 h 381"/>
                  <a:gd name="T10" fmla="*/ 0 w 793"/>
                  <a:gd name="T11" fmla="*/ 360 h 381"/>
                  <a:gd name="T12" fmla="*/ 0 w 793"/>
                  <a:gd name="T13" fmla="*/ 369 h 381"/>
                  <a:gd name="T14" fmla="*/ 0 w 793"/>
                  <a:gd name="T15" fmla="*/ 381 h 381"/>
                  <a:gd name="T16" fmla="*/ 167 w 793"/>
                  <a:gd name="T17" fmla="*/ 212 h 381"/>
                  <a:gd name="T18" fmla="*/ 274 w 793"/>
                  <a:gd name="T19" fmla="*/ 319 h 381"/>
                  <a:gd name="T20" fmla="*/ 281 w 793"/>
                  <a:gd name="T21" fmla="*/ 314 h 381"/>
                  <a:gd name="T22" fmla="*/ 479 w 793"/>
                  <a:gd name="T23" fmla="*/ 117 h 381"/>
                  <a:gd name="T24" fmla="*/ 593 w 793"/>
                  <a:gd name="T25" fmla="*/ 229 h 381"/>
                  <a:gd name="T26" fmla="*/ 598 w 793"/>
                  <a:gd name="T27" fmla="*/ 233 h 381"/>
                  <a:gd name="T28" fmla="*/ 603 w 793"/>
                  <a:gd name="T29" fmla="*/ 229 h 381"/>
                  <a:gd name="T30" fmla="*/ 793 w 793"/>
                  <a:gd name="T31" fmla="*/ 24 h 381"/>
                  <a:gd name="T32" fmla="*/ 793 w 793"/>
                  <a:gd name="T33" fmla="*/ 0 h 381"/>
                  <a:gd name="T34" fmla="*/ 598 w 793"/>
                  <a:gd name="T35" fmla="*/ 212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3" h="381">
                    <a:moveTo>
                      <a:pt x="598" y="212"/>
                    </a:moveTo>
                    <a:lnTo>
                      <a:pt x="479" y="95"/>
                    </a:lnTo>
                    <a:lnTo>
                      <a:pt x="474" y="100"/>
                    </a:lnTo>
                    <a:lnTo>
                      <a:pt x="274" y="300"/>
                    </a:lnTo>
                    <a:lnTo>
                      <a:pt x="167" y="193"/>
                    </a:lnTo>
                    <a:lnTo>
                      <a:pt x="0" y="360"/>
                    </a:lnTo>
                    <a:lnTo>
                      <a:pt x="0" y="369"/>
                    </a:lnTo>
                    <a:lnTo>
                      <a:pt x="0" y="381"/>
                    </a:lnTo>
                    <a:lnTo>
                      <a:pt x="167" y="212"/>
                    </a:lnTo>
                    <a:lnTo>
                      <a:pt x="274" y="319"/>
                    </a:lnTo>
                    <a:lnTo>
                      <a:pt x="281" y="314"/>
                    </a:lnTo>
                    <a:lnTo>
                      <a:pt x="479" y="117"/>
                    </a:lnTo>
                    <a:lnTo>
                      <a:pt x="593" y="229"/>
                    </a:lnTo>
                    <a:lnTo>
                      <a:pt x="598" y="233"/>
                    </a:lnTo>
                    <a:lnTo>
                      <a:pt x="603" y="229"/>
                    </a:lnTo>
                    <a:lnTo>
                      <a:pt x="793" y="24"/>
                    </a:lnTo>
                    <a:lnTo>
                      <a:pt x="793" y="0"/>
                    </a:lnTo>
                    <a:lnTo>
                      <a:pt x="598" y="212"/>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grpSp>
        <p:grpSp>
          <p:nvGrpSpPr>
            <p:cNvPr id="19" name="Group 12"/>
            <p:cNvGrpSpPr>
              <a:grpSpLocks noChangeAspect="1"/>
            </p:cNvGrpSpPr>
            <p:nvPr/>
          </p:nvGrpSpPr>
          <p:grpSpPr bwMode="auto">
            <a:xfrm>
              <a:off x="2641103" y="3855164"/>
              <a:ext cx="591336" cy="566092"/>
              <a:chOff x="851" y="1961"/>
              <a:chExt cx="773" cy="740"/>
            </a:xfrm>
            <a:solidFill>
              <a:srgbClr val="FFB850"/>
            </a:solidFill>
          </p:grpSpPr>
          <p:sp>
            <p:nvSpPr>
              <p:cNvPr id="33" name="Freeform 13"/>
              <p:cNvSpPr>
                <a:spLocks noEditPoints="1"/>
              </p:cNvSpPr>
              <p:nvPr/>
            </p:nvSpPr>
            <p:spPr bwMode="auto">
              <a:xfrm>
                <a:off x="851" y="2424"/>
                <a:ext cx="277" cy="277"/>
              </a:xfrm>
              <a:custGeom>
                <a:avLst/>
                <a:gdLst>
                  <a:gd name="T0" fmla="*/ 116 w 116"/>
                  <a:gd name="T1" fmla="*/ 67 h 116"/>
                  <a:gd name="T2" fmla="*/ 116 w 116"/>
                  <a:gd name="T3" fmla="*/ 49 h 116"/>
                  <a:gd name="T4" fmla="*/ 106 w 116"/>
                  <a:gd name="T5" fmla="*/ 49 h 116"/>
                  <a:gd name="T6" fmla="*/ 98 w 116"/>
                  <a:gd name="T7" fmla="*/ 31 h 116"/>
                  <a:gd name="T8" fmla="*/ 106 w 116"/>
                  <a:gd name="T9" fmla="*/ 23 h 116"/>
                  <a:gd name="T10" fmla="*/ 93 w 116"/>
                  <a:gd name="T11" fmla="*/ 10 h 116"/>
                  <a:gd name="T12" fmla="*/ 85 w 116"/>
                  <a:gd name="T13" fmla="*/ 18 h 116"/>
                  <a:gd name="T14" fmla="*/ 67 w 116"/>
                  <a:gd name="T15" fmla="*/ 11 h 116"/>
                  <a:gd name="T16" fmla="*/ 67 w 116"/>
                  <a:gd name="T17" fmla="*/ 0 h 116"/>
                  <a:gd name="T18" fmla="*/ 49 w 116"/>
                  <a:gd name="T19" fmla="*/ 0 h 116"/>
                  <a:gd name="T20" fmla="*/ 49 w 116"/>
                  <a:gd name="T21" fmla="*/ 11 h 116"/>
                  <a:gd name="T22" fmla="*/ 31 w 116"/>
                  <a:gd name="T23" fmla="*/ 18 h 116"/>
                  <a:gd name="T24" fmla="*/ 23 w 116"/>
                  <a:gd name="T25" fmla="*/ 10 h 116"/>
                  <a:gd name="T26" fmla="*/ 10 w 116"/>
                  <a:gd name="T27" fmla="*/ 23 h 116"/>
                  <a:gd name="T28" fmla="*/ 18 w 116"/>
                  <a:gd name="T29" fmla="*/ 31 h 116"/>
                  <a:gd name="T30" fmla="*/ 11 w 116"/>
                  <a:gd name="T31" fmla="*/ 49 h 116"/>
                  <a:gd name="T32" fmla="*/ 0 w 116"/>
                  <a:gd name="T33" fmla="*/ 49 h 116"/>
                  <a:gd name="T34" fmla="*/ 0 w 116"/>
                  <a:gd name="T35" fmla="*/ 67 h 116"/>
                  <a:gd name="T36" fmla="*/ 11 w 116"/>
                  <a:gd name="T37" fmla="*/ 67 h 116"/>
                  <a:gd name="T38" fmla="*/ 18 w 116"/>
                  <a:gd name="T39" fmla="*/ 85 h 116"/>
                  <a:gd name="T40" fmla="*/ 10 w 116"/>
                  <a:gd name="T41" fmla="*/ 93 h 116"/>
                  <a:gd name="T42" fmla="*/ 23 w 116"/>
                  <a:gd name="T43" fmla="*/ 106 h 116"/>
                  <a:gd name="T44" fmla="*/ 31 w 116"/>
                  <a:gd name="T45" fmla="*/ 98 h 116"/>
                  <a:gd name="T46" fmla="*/ 49 w 116"/>
                  <a:gd name="T47" fmla="*/ 106 h 116"/>
                  <a:gd name="T48" fmla="*/ 49 w 116"/>
                  <a:gd name="T49" fmla="*/ 116 h 116"/>
                  <a:gd name="T50" fmla="*/ 67 w 116"/>
                  <a:gd name="T51" fmla="*/ 116 h 116"/>
                  <a:gd name="T52" fmla="*/ 67 w 116"/>
                  <a:gd name="T53" fmla="*/ 106 h 116"/>
                  <a:gd name="T54" fmla="*/ 85 w 116"/>
                  <a:gd name="T55" fmla="*/ 98 h 116"/>
                  <a:gd name="T56" fmla="*/ 93 w 116"/>
                  <a:gd name="T57" fmla="*/ 106 h 116"/>
                  <a:gd name="T58" fmla="*/ 106 w 116"/>
                  <a:gd name="T59" fmla="*/ 93 h 116"/>
                  <a:gd name="T60" fmla="*/ 98 w 116"/>
                  <a:gd name="T61" fmla="*/ 85 h 116"/>
                  <a:gd name="T62" fmla="*/ 106 w 116"/>
                  <a:gd name="T63" fmla="*/ 67 h 116"/>
                  <a:gd name="T64" fmla="*/ 116 w 116"/>
                  <a:gd name="T65" fmla="*/ 67 h 116"/>
                  <a:gd name="T66" fmla="*/ 58 w 116"/>
                  <a:gd name="T67" fmla="*/ 88 h 116"/>
                  <a:gd name="T68" fmla="*/ 28 w 116"/>
                  <a:gd name="T69" fmla="*/ 58 h 116"/>
                  <a:gd name="T70" fmla="*/ 58 w 116"/>
                  <a:gd name="T71" fmla="*/ 28 h 116"/>
                  <a:gd name="T72" fmla="*/ 88 w 116"/>
                  <a:gd name="T73" fmla="*/ 58 h 116"/>
                  <a:gd name="T74" fmla="*/ 58 w 116"/>
                  <a:gd name="T75" fmla="*/ 8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16">
                    <a:moveTo>
                      <a:pt x="116" y="67"/>
                    </a:moveTo>
                    <a:cubicBezTo>
                      <a:pt x="116" y="49"/>
                      <a:pt x="116" y="49"/>
                      <a:pt x="116" y="49"/>
                    </a:cubicBezTo>
                    <a:cubicBezTo>
                      <a:pt x="106" y="49"/>
                      <a:pt x="106" y="49"/>
                      <a:pt x="106" y="49"/>
                    </a:cubicBezTo>
                    <a:cubicBezTo>
                      <a:pt x="104" y="42"/>
                      <a:pt x="102" y="36"/>
                      <a:pt x="98" y="31"/>
                    </a:cubicBezTo>
                    <a:cubicBezTo>
                      <a:pt x="106" y="23"/>
                      <a:pt x="106" y="23"/>
                      <a:pt x="106" y="23"/>
                    </a:cubicBezTo>
                    <a:cubicBezTo>
                      <a:pt x="93" y="10"/>
                      <a:pt x="93" y="10"/>
                      <a:pt x="93" y="10"/>
                    </a:cubicBezTo>
                    <a:cubicBezTo>
                      <a:pt x="85" y="18"/>
                      <a:pt x="85" y="18"/>
                      <a:pt x="85" y="18"/>
                    </a:cubicBezTo>
                    <a:cubicBezTo>
                      <a:pt x="80" y="14"/>
                      <a:pt x="74" y="12"/>
                      <a:pt x="67" y="11"/>
                    </a:cubicBezTo>
                    <a:cubicBezTo>
                      <a:pt x="67" y="0"/>
                      <a:pt x="67" y="0"/>
                      <a:pt x="67" y="0"/>
                    </a:cubicBezTo>
                    <a:cubicBezTo>
                      <a:pt x="49" y="0"/>
                      <a:pt x="49" y="0"/>
                      <a:pt x="49" y="0"/>
                    </a:cubicBezTo>
                    <a:cubicBezTo>
                      <a:pt x="49" y="11"/>
                      <a:pt x="49" y="11"/>
                      <a:pt x="49" y="11"/>
                    </a:cubicBezTo>
                    <a:cubicBezTo>
                      <a:pt x="42" y="12"/>
                      <a:pt x="36" y="14"/>
                      <a:pt x="31" y="18"/>
                    </a:cubicBezTo>
                    <a:cubicBezTo>
                      <a:pt x="23" y="10"/>
                      <a:pt x="23" y="10"/>
                      <a:pt x="23" y="10"/>
                    </a:cubicBezTo>
                    <a:cubicBezTo>
                      <a:pt x="10" y="23"/>
                      <a:pt x="10" y="23"/>
                      <a:pt x="10" y="23"/>
                    </a:cubicBezTo>
                    <a:cubicBezTo>
                      <a:pt x="18" y="31"/>
                      <a:pt x="18" y="31"/>
                      <a:pt x="18" y="31"/>
                    </a:cubicBezTo>
                    <a:cubicBezTo>
                      <a:pt x="14" y="36"/>
                      <a:pt x="12" y="42"/>
                      <a:pt x="11" y="49"/>
                    </a:cubicBezTo>
                    <a:cubicBezTo>
                      <a:pt x="0" y="49"/>
                      <a:pt x="0" y="49"/>
                      <a:pt x="0" y="49"/>
                    </a:cubicBezTo>
                    <a:cubicBezTo>
                      <a:pt x="0" y="67"/>
                      <a:pt x="0" y="67"/>
                      <a:pt x="0" y="67"/>
                    </a:cubicBezTo>
                    <a:cubicBezTo>
                      <a:pt x="11" y="67"/>
                      <a:pt x="11" y="67"/>
                      <a:pt x="11" y="67"/>
                    </a:cubicBezTo>
                    <a:cubicBezTo>
                      <a:pt x="12" y="74"/>
                      <a:pt x="14" y="80"/>
                      <a:pt x="18" y="85"/>
                    </a:cubicBezTo>
                    <a:cubicBezTo>
                      <a:pt x="10" y="93"/>
                      <a:pt x="10" y="93"/>
                      <a:pt x="10" y="93"/>
                    </a:cubicBezTo>
                    <a:cubicBezTo>
                      <a:pt x="23" y="106"/>
                      <a:pt x="23" y="106"/>
                      <a:pt x="23" y="106"/>
                    </a:cubicBezTo>
                    <a:cubicBezTo>
                      <a:pt x="31" y="98"/>
                      <a:pt x="31" y="98"/>
                      <a:pt x="31" y="98"/>
                    </a:cubicBezTo>
                    <a:cubicBezTo>
                      <a:pt x="36" y="102"/>
                      <a:pt x="42" y="104"/>
                      <a:pt x="49" y="106"/>
                    </a:cubicBezTo>
                    <a:cubicBezTo>
                      <a:pt x="49" y="116"/>
                      <a:pt x="49" y="116"/>
                      <a:pt x="49" y="116"/>
                    </a:cubicBezTo>
                    <a:cubicBezTo>
                      <a:pt x="67" y="116"/>
                      <a:pt x="67" y="116"/>
                      <a:pt x="67" y="116"/>
                    </a:cubicBezTo>
                    <a:cubicBezTo>
                      <a:pt x="67" y="106"/>
                      <a:pt x="67" y="106"/>
                      <a:pt x="67" y="106"/>
                    </a:cubicBezTo>
                    <a:cubicBezTo>
                      <a:pt x="74" y="104"/>
                      <a:pt x="80" y="102"/>
                      <a:pt x="85" y="98"/>
                    </a:cubicBezTo>
                    <a:cubicBezTo>
                      <a:pt x="93" y="106"/>
                      <a:pt x="93" y="106"/>
                      <a:pt x="93" y="106"/>
                    </a:cubicBezTo>
                    <a:cubicBezTo>
                      <a:pt x="106" y="93"/>
                      <a:pt x="106" y="93"/>
                      <a:pt x="106" y="93"/>
                    </a:cubicBezTo>
                    <a:cubicBezTo>
                      <a:pt x="98" y="85"/>
                      <a:pt x="98" y="85"/>
                      <a:pt x="98" y="85"/>
                    </a:cubicBezTo>
                    <a:cubicBezTo>
                      <a:pt x="102" y="80"/>
                      <a:pt x="104" y="74"/>
                      <a:pt x="106" y="67"/>
                    </a:cubicBezTo>
                    <a:lnTo>
                      <a:pt x="116" y="67"/>
                    </a:lnTo>
                    <a:close/>
                    <a:moveTo>
                      <a:pt x="58" y="88"/>
                    </a:moveTo>
                    <a:cubicBezTo>
                      <a:pt x="41" y="88"/>
                      <a:pt x="28" y="75"/>
                      <a:pt x="28" y="58"/>
                    </a:cubicBezTo>
                    <a:cubicBezTo>
                      <a:pt x="28" y="41"/>
                      <a:pt x="41" y="28"/>
                      <a:pt x="58" y="28"/>
                    </a:cubicBezTo>
                    <a:cubicBezTo>
                      <a:pt x="75" y="28"/>
                      <a:pt x="88" y="41"/>
                      <a:pt x="88" y="58"/>
                    </a:cubicBezTo>
                    <a:cubicBezTo>
                      <a:pt x="88" y="75"/>
                      <a:pt x="75" y="88"/>
                      <a:pt x="58" y="88"/>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34" name="Freeform 14"/>
              <p:cNvSpPr>
                <a:spLocks noEditPoints="1"/>
              </p:cNvSpPr>
              <p:nvPr/>
            </p:nvSpPr>
            <p:spPr bwMode="auto">
              <a:xfrm>
                <a:off x="1202" y="2424"/>
                <a:ext cx="279" cy="277"/>
              </a:xfrm>
              <a:custGeom>
                <a:avLst/>
                <a:gdLst>
                  <a:gd name="T0" fmla="*/ 117 w 117"/>
                  <a:gd name="T1" fmla="*/ 67 h 116"/>
                  <a:gd name="T2" fmla="*/ 117 w 117"/>
                  <a:gd name="T3" fmla="*/ 49 h 116"/>
                  <a:gd name="T4" fmla="*/ 106 w 117"/>
                  <a:gd name="T5" fmla="*/ 49 h 116"/>
                  <a:gd name="T6" fmla="*/ 98 w 117"/>
                  <a:gd name="T7" fmla="*/ 31 h 116"/>
                  <a:gd name="T8" fmla="*/ 106 w 117"/>
                  <a:gd name="T9" fmla="*/ 23 h 116"/>
                  <a:gd name="T10" fmla="*/ 93 w 117"/>
                  <a:gd name="T11" fmla="*/ 10 h 116"/>
                  <a:gd name="T12" fmla="*/ 86 w 117"/>
                  <a:gd name="T13" fmla="*/ 18 h 116"/>
                  <a:gd name="T14" fmla="*/ 67 w 117"/>
                  <a:gd name="T15" fmla="*/ 11 h 116"/>
                  <a:gd name="T16" fmla="*/ 67 w 117"/>
                  <a:gd name="T17" fmla="*/ 0 h 116"/>
                  <a:gd name="T18" fmla="*/ 49 w 117"/>
                  <a:gd name="T19" fmla="*/ 0 h 116"/>
                  <a:gd name="T20" fmla="*/ 49 w 117"/>
                  <a:gd name="T21" fmla="*/ 11 h 116"/>
                  <a:gd name="T22" fmla="*/ 31 w 117"/>
                  <a:gd name="T23" fmla="*/ 18 h 116"/>
                  <a:gd name="T24" fmla="*/ 24 w 117"/>
                  <a:gd name="T25" fmla="*/ 10 h 116"/>
                  <a:gd name="T26" fmla="*/ 11 w 117"/>
                  <a:gd name="T27" fmla="*/ 23 h 116"/>
                  <a:gd name="T28" fmla="*/ 18 w 117"/>
                  <a:gd name="T29" fmla="*/ 31 h 116"/>
                  <a:gd name="T30" fmla="*/ 11 w 117"/>
                  <a:gd name="T31" fmla="*/ 49 h 116"/>
                  <a:gd name="T32" fmla="*/ 0 w 117"/>
                  <a:gd name="T33" fmla="*/ 49 h 116"/>
                  <a:gd name="T34" fmla="*/ 0 w 117"/>
                  <a:gd name="T35" fmla="*/ 67 h 116"/>
                  <a:gd name="T36" fmla="*/ 11 w 117"/>
                  <a:gd name="T37" fmla="*/ 67 h 116"/>
                  <a:gd name="T38" fmla="*/ 18 w 117"/>
                  <a:gd name="T39" fmla="*/ 85 h 116"/>
                  <a:gd name="T40" fmla="*/ 11 w 117"/>
                  <a:gd name="T41" fmla="*/ 93 h 116"/>
                  <a:gd name="T42" fmla="*/ 24 w 117"/>
                  <a:gd name="T43" fmla="*/ 106 h 116"/>
                  <a:gd name="T44" fmla="*/ 31 w 117"/>
                  <a:gd name="T45" fmla="*/ 98 h 116"/>
                  <a:gd name="T46" fmla="*/ 49 w 117"/>
                  <a:gd name="T47" fmla="*/ 106 h 116"/>
                  <a:gd name="T48" fmla="*/ 49 w 117"/>
                  <a:gd name="T49" fmla="*/ 116 h 116"/>
                  <a:gd name="T50" fmla="*/ 67 w 117"/>
                  <a:gd name="T51" fmla="*/ 116 h 116"/>
                  <a:gd name="T52" fmla="*/ 67 w 117"/>
                  <a:gd name="T53" fmla="*/ 106 h 116"/>
                  <a:gd name="T54" fmla="*/ 86 w 117"/>
                  <a:gd name="T55" fmla="*/ 98 h 116"/>
                  <a:gd name="T56" fmla="*/ 93 w 117"/>
                  <a:gd name="T57" fmla="*/ 106 h 116"/>
                  <a:gd name="T58" fmla="*/ 106 w 117"/>
                  <a:gd name="T59" fmla="*/ 93 h 116"/>
                  <a:gd name="T60" fmla="*/ 98 w 117"/>
                  <a:gd name="T61" fmla="*/ 85 h 116"/>
                  <a:gd name="T62" fmla="*/ 106 w 117"/>
                  <a:gd name="T63" fmla="*/ 67 h 116"/>
                  <a:gd name="T64" fmla="*/ 117 w 117"/>
                  <a:gd name="T65" fmla="*/ 67 h 116"/>
                  <a:gd name="T66" fmla="*/ 58 w 117"/>
                  <a:gd name="T67" fmla="*/ 88 h 116"/>
                  <a:gd name="T68" fmla="*/ 28 w 117"/>
                  <a:gd name="T69" fmla="*/ 58 h 116"/>
                  <a:gd name="T70" fmla="*/ 58 w 117"/>
                  <a:gd name="T71" fmla="*/ 28 h 116"/>
                  <a:gd name="T72" fmla="*/ 89 w 117"/>
                  <a:gd name="T73" fmla="*/ 58 h 116"/>
                  <a:gd name="T74" fmla="*/ 58 w 117"/>
                  <a:gd name="T75" fmla="*/ 8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116">
                    <a:moveTo>
                      <a:pt x="117" y="67"/>
                    </a:moveTo>
                    <a:cubicBezTo>
                      <a:pt x="117" y="49"/>
                      <a:pt x="117" y="49"/>
                      <a:pt x="117" y="49"/>
                    </a:cubicBezTo>
                    <a:cubicBezTo>
                      <a:pt x="106" y="49"/>
                      <a:pt x="106" y="49"/>
                      <a:pt x="106" y="49"/>
                    </a:cubicBezTo>
                    <a:cubicBezTo>
                      <a:pt x="105" y="42"/>
                      <a:pt x="102" y="36"/>
                      <a:pt x="98" y="31"/>
                    </a:cubicBezTo>
                    <a:cubicBezTo>
                      <a:pt x="106" y="23"/>
                      <a:pt x="106" y="23"/>
                      <a:pt x="106" y="23"/>
                    </a:cubicBezTo>
                    <a:cubicBezTo>
                      <a:pt x="93" y="10"/>
                      <a:pt x="93" y="10"/>
                      <a:pt x="93" y="10"/>
                    </a:cubicBezTo>
                    <a:cubicBezTo>
                      <a:pt x="86" y="18"/>
                      <a:pt x="86" y="18"/>
                      <a:pt x="86" y="18"/>
                    </a:cubicBezTo>
                    <a:cubicBezTo>
                      <a:pt x="80" y="14"/>
                      <a:pt x="74" y="12"/>
                      <a:pt x="67" y="11"/>
                    </a:cubicBezTo>
                    <a:cubicBezTo>
                      <a:pt x="67" y="0"/>
                      <a:pt x="67" y="0"/>
                      <a:pt x="67" y="0"/>
                    </a:cubicBezTo>
                    <a:cubicBezTo>
                      <a:pt x="49" y="0"/>
                      <a:pt x="49" y="0"/>
                      <a:pt x="49" y="0"/>
                    </a:cubicBezTo>
                    <a:cubicBezTo>
                      <a:pt x="49" y="11"/>
                      <a:pt x="49" y="11"/>
                      <a:pt x="49" y="11"/>
                    </a:cubicBezTo>
                    <a:cubicBezTo>
                      <a:pt x="43" y="12"/>
                      <a:pt x="37" y="14"/>
                      <a:pt x="31" y="18"/>
                    </a:cubicBezTo>
                    <a:cubicBezTo>
                      <a:pt x="24" y="10"/>
                      <a:pt x="24" y="10"/>
                      <a:pt x="24" y="10"/>
                    </a:cubicBezTo>
                    <a:cubicBezTo>
                      <a:pt x="11" y="23"/>
                      <a:pt x="11" y="23"/>
                      <a:pt x="11" y="23"/>
                    </a:cubicBezTo>
                    <a:cubicBezTo>
                      <a:pt x="18" y="31"/>
                      <a:pt x="18" y="31"/>
                      <a:pt x="18" y="31"/>
                    </a:cubicBezTo>
                    <a:cubicBezTo>
                      <a:pt x="15" y="36"/>
                      <a:pt x="12" y="42"/>
                      <a:pt x="11" y="49"/>
                    </a:cubicBezTo>
                    <a:cubicBezTo>
                      <a:pt x="0" y="49"/>
                      <a:pt x="0" y="49"/>
                      <a:pt x="0" y="49"/>
                    </a:cubicBezTo>
                    <a:cubicBezTo>
                      <a:pt x="0" y="67"/>
                      <a:pt x="0" y="67"/>
                      <a:pt x="0" y="67"/>
                    </a:cubicBezTo>
                    <a:cubicBezTo>
                      <a:pt x="11" y="67"/>
                      <a:pt x="11" y="67"/>
                      <a:pt x="11" y="67"/>
                    </a:cubicBezTo>
                    <a:cubicBezTo>
                      <a:pt x="12" y="74"/>
                      <a:pt x="15" y="80"/>
                      <a:pt x="18" y="85"/>
                    </a:cubicBezTo>
                    <a:cubicBezTo>
                      <a:pt x="11" y="93"/>
                      <a:pt x="11" y="93"/>
                      <a:pt x="11" y="93"/>
                    </a:cubicBezTo>
                    <a:cubicBezTo>
                      <a:pt x="24" y="106"/>
                      <a:pt x="24" y="106"/>
                      <a:pt x="24" y="106"/>
                    </a:cubicBezTo>
                    <a:cubicBezTo>
                      <a:pt x="31" y="98"/>
                      <a:pt x="31" y="98"/>
                      <a:pt x="31" y="98"/>
                    </a:cubicBezTo>
                    <a:cubicBezTo>
                      <a:pt x="37" y="102"/>
                      <a:pt x="43" y="104"/>
                      <a:pt x="49" y="106"/>
                    </a:cubicBezTo>
                    <a:cubicBezTo>
                      <a:pt x="49" y="116"/>
                      <a:pt x="49" y="116"/>
                      <a:pt x="49" y="116"/>
                    </a:cubicBezTo>
                    <a:cubicBezTo>
                      <a:pt x="67" y="116"/>
                      <a:pt x="67" y="116"/>
                      <a:pt x="67" y="116"/>
                    </a:cubicBezTo>
                    <a:cubicBezTo>
                      <a:pt x="67" y="106"/>
                      <a:pt x="67" y="106"/>
                      <a:pt x="67" y="106"/>
                    </a:cubicBezTo>
                    <a:cubicBezTo>
                      <a:pt x="74" y="104"/>
                      <a:pt x="80" y="102"/>
                      <a:pt x="86" y="98"/>
                    </a:cubicBezTo>
                    <a:cubicBezTo>
                      <a:pt x="93" y="106"/>
                      <a:pt x="93" y="106"/>
                      <a:pt x="93" y="106"/>
                    </a:cubicBezTo>
                    <a:cubicBezTo>
                      <a:pt x="106" y="93"/>
                      <a:pt x="106" y="93"/>
                      <a:pt x="106" y="93"/>
                    </a:cubicBezTo>
                    <a:cubicBezTo>
                      <a:pt x="98" y="85"/>
                      <a:pt x="98" y="85"/>
                      <a:pt x="98" y="85"/>
                    </a:cubicBezTo>
                    <a:cubicBezTo>
                      <a:pt x="102" y="80"/>
                      <a:pt x="105" y="74"/>
                      <a:pt x="106" y="67"/>
                    </a:cubicBezTo>
                    <a:lnTo>
                      <a:pt x="117" y="67"/>
                    </a:lnTo>
                    <a:close/>
                    <a:moveTo>
                      <a:pt x="58" y="88"/>
                    </a:moveTo>
                    <a:cubicBezTo>
                      <a:pt x="42" y="88"/>
                      <a:pt x="28" y="75"/>
                      <a:pt x="28" y="58"/>
                    </a:cubicBezTo>
                    <a:cubicBezTo>
                      <a:pt x="28" y="41"/>
                      <a:pt x="42" y="28"/>
                      <a:pt x="58" y="28"/>
                    </a:cubicBezTo>
                    <a:cubicBezTo>
                      <a:pt x="75" y="28"/>
                      <a:pt x="89" y="41"/>
                      <a:pt x="89" y="58"/>
                    </a:cubicBezTo>
                    <a:cubicBezTo>
                      <a:pt x="89" y="75"/>
                      <a:pt x="75" y="88"/>
                      <a:pt x="58" y="88"/>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35" name="Freeform 15"/>
              <p:cNvSpPr>
                <a:spLocks noEditPoints="1"/>
              </p:cNvSpPr>
              <p:nvPr/>
            </p:nvSpPr>
            <p:spPr bwMode="auto">
              <a:xfrm>
                <a:off x="1059" y="2259"/>
                <a:ext cx="217" cy="220"/>
              </a:xfrm>
              <a:custGeom>
                <a:avLst/>
                <a:gdLst>
                  <a:gd name="T0" fmla="*/ 90 w 91"/>
                  <a:gd name="T1" fmla="*/ 42 h 92"/>
                  <a:gd name="T2" fmla="*/ 88 w 91"/>
                  <a:gd name="T3" fmla="*/ 45 h 92"/>
                  <a:gd name="T4" fmla="*/ 91 w 91"/>
                  <a:gd name="T5" fmla="*/ 44 h 92"/>
                  <a:gd name="T6" fmla="*/ 90 w 91"/>
                  <a:gd name="T7" fmla="*/ 42 h 92"/>
                  <a:gd name="T8" fmla="*/ 80 w 91"/>
                  <a:gd name="T9" fmla="*/ 57 h 92"/>
                  <a:gd name="T10" fmla="*/ 81 w 91"/>
                  <a:gd name="T11" fmla="*/ 51 h 92"/>
                  <a:gd name="T12" fmla="*/ 73 w 91"/>
                  <a:gd name="T13" fmla="*/ 56 h 92"/>
                  <a:gd name="T14" fmla="*/ 61 w 91"/>
                  <a:gd name="T15" fmla="*/ 56 h 92"/>
                  <a:gd name="T16" fmla="*/ 35 w 91"/>
                  <a:gd name="T17" fmla="*/ 62 h 92"/>
                  <a:gd name="T18" fmla="*/ 28 w 91"/>
                  <a:gd name="T19" fmla="*/ 36 h 92"/>
                  <a:gd name="T20" fmla="*/ 54 w 91"/>
                  <a:gd name="T21" fmla="*/ 29 h 92"/>
                  <a:gd name="T22" fmla="*/ 66 w 91"/>
                  <a:gd name="T23" fmla="*/ 6 h 92"/>
                  <a:gd name="T24" fmla="*/ 60 w 91"/>
                  <a:gd name="T25" fmla="*/ 3 h 92"/>
                  <a:gd name="T26" fmla="*/ 56 w 91"/>
                  <a:gd name="T27" fmla="*/ 10 h 92"/>
                  <a:gd name="T28" fmla="*/ 45 w 91"/>
                  <a:gd name="T29" fmla="*/ 9 h 92"/>
                  <a:gd name="T30" fmla="*/ 43 w 91"/>
                  <a:gd name="T31" fmla="*/ 0 h 92"/>
                  <a:gd name="T32" fmla="*/ 37 w 91"/>
                  <a:gd name="T33" fmla="*/ 1 h 92"/>
                  <a:gd name="T34" fmla="*/ 27 w 91"/>
                  <a:gd name="T35" fmla="*/ 9 h 92"/>
                  <a:gd name="T36" fmla="*/ 27 w 91"/>
                  <a:gd name="T37" fmla="*/ 13 h 92"/>
                  <a:gd name="T38" fmla="*/ 19 w 91"/>
                  <a:gd name="T39" fmla="*/ 19 h 92"/>
                  <a:gd name="T40" fmla="*/ 15 w 91"/>
                  <a:gd name="T41" fmla="*/ 17 h 92"/>
                  <a:gd name="T42" fmla="*/ 15 w 91"/>
                  <a:gd name="T43" fmla="*/ 20 h 92"/>
                  <a:gd name="T44" fmla="*/ 9 w 91"/>
                  <a:gd name="T45" fmla="*/ 30 h 92"/>
                  <a:gd name="T46" fmla="*/ 8 w 91"/>
                  <a:gd name="T47" fmla="*/ 34 h 92"/>
                  <a:gd name="T48" fmla="*/ 9 w 91"/>
                  <a:gd name="T49" fmla="*/ 35 h 92"/>
                  <a:gd name="T50" fmla="*/ 8 w 91"/>
                  <a:gd name="T51" fmla="*/ 45 h 92"/>
                  <a:gd name="T52" fmla="*/ 5 w 91"/>
                  <a:gd name="T53" fmla="*/ 46 h 92"/>
                  <a:gd name="T54" fmla="*/ 0 w 91"/>
                  <a:gd name="T55" fmla="*/ 54 h 92"/>
                  <a:gd name="T56" fmla="*/ 3 w 91"/>
                  <a:gd name="T57" fmla="*/ 65 h 92"/>
                  <a:gd name="T58" fmla="*/ 12 w 91"/>
                  <a:gd name="T59" fmla="*/ 63 h 92"/>
                  <a:gd name="T60" fmla="*/ 18 w 91"/>
                  <a:gd name="T61" fmla="*/ 72 h 92"/>
                  <a:gd name="T62" fmla="*/ 13 w 91"/>
                  <a:gd name="T63" fmla="*/ 79 h 92"/>
                  <a:gd name="T64" fmla="*/ 29 w 91"/>
                  <a:gd name="T65" fmla="*/ 89 h 92"/>
                  <a:gd name="T66" fmla="*/ 34 w 91"/>
                  <a:gd name="T67" fmla="*/ 81 h 92"/>
                  <a:gd name="T68" fmla="*/ 44 w 91"/>
                  <a:gd name="T69" fmla="*/ 83 h 92"/>
                  <a:gd name="T70" fmla="*/ 46 w 91"/>
                  <a:gd name="T71" fmla="*/ 92 h 92"/>
                  <a:gd name="T72" fmla="*/ 64 w 91"/>
                  <a:gd name="T73" fmla="*/ 88 h 92"/>
                  <a:gd name="T74" fmla="*/ 62 w 91"/>
                  <a:gd name="T75" fmla="*/ 79 h 92"/>
                  <a:gd name="T76" fmla="*/ 71 w 91"/>
                  <a:gd name="T77" fmla="*/ 72 h 92"/>
                  <a:gd name="T78" fmla="*/ 78 w 91"/>
                  <a:gd name="T79" fmla="*/ 77 h 92"/>
                  <a:gd name="T80" fmla="*/ 88 w 91"/>
                  <a:gd name="T81" fmla="*/ 62 h 92"/>
                  <a:gd name="T82" fmla="*/ 80 w 91"/>
                  <a:gd name="T83" fmla="*/ 5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 h="92">
                    <a:moveTo>
                      <a:pt x="90" y="42"/>
                    </a:moveTo>
                    <a:cubicBezTo>
                      <a:pt x="89" y="43"/>
                      <a:pt x="89" y="44"/>
                      <a:pt x="88" y="45"/>
                    </a:cubicBezTo>
                    <a:cubicBezTo>
                      <a:pt x="91" y="44"/>
                      <a:pt x="91" y="44"/>
                      <a:pt x="91" y="44"/>
                    </a:cubicBezTo>
                    <a:lnTo>
                      <a:pt x="90" y="42"/>
                    </a:lnTo>
                    <a:close/>
                    <a:moveTo>
                      <a:pt x="80" y="57"/>
                    </a:moveTo>
                    <a:cubicBezTo>
                      <a:pt x="81" y="55"/>
                      <a:pt x="81" y="53"/>
                      <a:pt x="81" y="51"/>
                    </a:cubicBezTo>
                    <a:cubicBezTo>
                      <a:pt x="79" y="54"/>
                      <a:pt x="76" y="55"/>
                      <a:pt x="73" y="56"/>
                    </a:cubicBezTo>
                    <a:cubicBezTo>
                      <a:pt x="69" y="58"/>
                      <a:pt x="64" y="58"/>
                      <a:pt x="61" y="56"/>
                    </a:cubicBezTo>
                    <a:cubicBezTo>
                      <a:pt x="55" y="65"/>
                      <a:pt x="44" y="67"/>
                      <a:pt x="35" y="62"/>
                    </a:cubicBezTo>
                    <a:cubicBezTo>
                      <a:pt x="26" y="57"/>
                      <a:pt x="23" y="45"/>
                      <a:pt x="28" y="36"/>
                    </a:cubicBezTo>
                    <a:cubicBezTo>
                      <a:pt x="34" y="27"/>
                      <a:pt x="45" y="25"/>
                      <a:pt x="54" y="29"/>
                    </a:cubicBezTo>
                    <a:cubicBezTo>
                      <a:pt x="56" y="21"/>
                      <a:pt x="62" y="13"/>
                      <a:pt x="66" y="6"/>
                    </a:cubicBezTo>
                    <a:cubicBezTo>
                      <a:pt x="60" y="3"/>
                      <a:pt x="60" y="3"/>
                      <a:pt x="60" y="3"/>
                    </a:cubicBezTo>
                    <a:cubicBezTo>
                      <a:pt x="56" y="10"/>
                      <a:pt x="56" y="10"/>
                      <a:pt x="56" y="10"/>
                    </a:cubicBezTo>
                    <a:cubicBezTo>
                      <a:pt x="52" y="9"/>
                      <a:pt x="49" y="9"/>
                      <a:pt x="45" y="9"/>
                    </a:cubicBezTo>
                    <a:cubicBezTo>
                      <a:pt x="43" y="0"/>
                      <a:pt x="43" y="0"/>
                      <a:pt x="43" y="0"/>
                    </a:cubicBezTo>
                    <a:cubicBezTo>
                      <a:pt x="37" y="1"/>
                      <a:pt x="37" y="1"/>
                      <a:pt x="37" y="1"/>
                    </a:cubicBezTo>
                    <a:cubicBezTo>
                      <a:pt x="34" y="4"/>
                      <a:pt x="31" y="7"/>
                      <a:pt x="27" y="9"/>
                    </a:cubicBezTo>
                    <a:cubicBezTo>
                      <a:pt x="27" y="13"/>
                      <a:pt x="27" y="13"/>
                      <a:pt x="27" y="13"/>
                    </a:cubicBezTo>
                    <a:cubicBezTo>
                      <a:pt x="24" y="15"/>
                      <a:pt x="21" y="17"/>
                      <a:pt x="19" y="19"/>
                    </a:cubicBezTo>
                    <a:cubicBezTo>
                      <a:pt x="15" y="17"/>
                      <a:pt x="15" y="17"/>
                      <a:pt x="15" y="17"/>
                    </a:cubicBezTo>
                    <a:cubicBezTo>
                      <a:pt x="15" y="18"/>
                      <a:pt x="15" y="19"/>
                      <a:pt x="15" y="20"/>
                    </a:cubicBezTo>
                    <a:cubicBezTo>
                      <a:pt x="14" y="24"/>
                      <a:pt x="12" y="28"/>
                      <a:pt x="9" y="30"/>
                    </a:cubicBezTo>
                    <a:cubicBezTo>
                      <a:pt x="9" y="32"/>
                      <a:pt x="8" y="33"/>
                      <a:pt x="8" y="34"/>
                    </a:cubicBezTo>
                    <a:cubicBezTo>
                      <a:pt x="9" y="35"/>
                      <a:pt x="9" y="35"/>
                      <a:pt x="9" y="35"/>
                    </a:cubicBezTo>
                    <a:cubicBezTo>
                      <a:pt x="8" y="38"/>
                      <a:pt x="8" y="42"/>
                      <a:pt x="8" y="45"/>
                    </a:cubicBezTo>
                    <a:cubicBezTo>
                      <a:pt x="5" y="46"/>
                      <a:pt x="5" y="46"/>
                      <a:pt x="5" y="46"/>
                    </a:cubicBezTo>
                    <a:cubicBezTo>
                      <a:pt x="4" y="49"/>
                      <a:pt x="2" y="52"/>
                      <a:pt x="0" y="54"/>
                    </a:cubicBezTo>
                    <a:cubicBezTo>
                      <a:pt x="3" y="65"/>
                      <a:pt x="3" y="65"/>
                      <a:pt x="3" y="65"/>
                    </a:cubicBezTo>
                    <a:cubicBezTo>
                      <a:pt x="12" y="63"/>
                      <a:pt x="12" y="63"/>
                      <a:pt x="12" y="63"/>
                    </a:cubicBezTo>
                    <a:cubicBezTo>
                      <a:pt x="13" y="66"/>
                      <a:pt x="16" y="69"/>
                      <a:pt x="18" y="72"/>
                    </a:cubicBezTo>
                    <a:cubicBezTo>
                      <a:pt x="13" y="79"/>
                      <a:pt x="13" y="79"/>
                      <a:pt x="13" y="79"/>
                    </a:cubicBezTo>
                    <a:cubicBezTo>
                      <a:pt x="29" y="89"/>
                      <a:pt x="29" y="89"/>
                      <a:pt x="29" y="89"/>
                    </a:cubicBezTo>
                    <a:cubicBezTo>
                      <a:pt x="34" y="81"/>
                      <a:pt x="34" y="81"/>
                      <a:pt x="34" y="81"/>
                    </a:cubicBezTo>
                    <a:cubicBezTo>
                      <a:pt x="37" y="82"/>
                      <a:pt x="41" y="83"/>
                      <a:pt x="44" y="83"/>
                    </a:cubicBezTo>
                    <a:cubicBezTo>
                      <a:pt x="46" y="92"/>
                      <a:pt x="46" y="92"/>
                      <a:pt x="46" y="92"/>
                    </a:cubicBezTo>
                    <a:cubicBezTo>
                      <a:pt x="64" y="88"/>
                      <a:pt x="64" y="88"/>
                      <a:pt x="64" y="88"/>
                    </a:cubicBezTo>
                    <a:cubicBezTo>
                      <a:pt x="62" y="79"/>
                      <a:pt x="62" y="79"/>
                      <a:pt x="62" y="79"/>
                    </a:cubicBezTo>
                    <a:cubicBezTo>
                      <a:pt x="65" y="77"/>
                      <a:pt x="68" y="75"/>
                      <a:pt x="71" y="72"/>
                    </a:cubicBezTo>
                    <a:cubicBezTo>
                      <a:pt x="78" y="77"/>
                      <a:pt x="78" y="77"/>
                      <a:pt x="78" y="77"/>
                    </a:cubicBezTo>
                    <a:cubicBezTo>
                      <a:pt x="88" y="62"/>
                      <a:pt x="88" y="62"/>
                      <a:pt x="88" y="62"/>
                    </a:cubicBezTo>
                    <a:lnTo>
                      <a:pt x="80" y="57"/>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36" name="Freeform 16"/>
              <p:cNvSpPr>
                <a:spLocks/>
              </p:cNvSpPr>
              <p:nvPr/>
            </p:nvSpPr>
            <p:spPr bwMode="auto">
              <a:xfrm>
                <a:off x="1014" y="2014"/>
                <a:ext cx="460" cy="389"/>
              </a:xfrm>
              <a:custGeom>
                <a:avLst/>
                <a:gdLst>
                  <a:gd name="T0" fmla="*/ 193 w 193"/>
                  <a:gd name="T1" fmla="*/ 50 h 163"/>
                  <a:gd name="T2" fmla="*/ 160 w 193"/>
                  <a:gd name="T3" fmla="*/ 69 h 163"/>
                  <a:gd name="T4" fmla="*/ 119 w 193"/>
                  <a:gd name="T5" fmla="*/ 115 h 163"/>
                  <a:gd name="T6" fmla="*/ 81 w 193"/>
                  <a:gd name="T7" fmla="*/ 153 h 163"/>
                  <a:gd name="T8" fmla="*/ 91 w 193"/>
                  <a:gd name="T9" fmla="*/ 110 h 163"/>
                  <a:gd name="T10" fmla="*/ 94 w 193"/>
                  <a:gd name="T11" fmla="*/ 89 h 163"/>
                  <a:gd name="T12" fmla="*/ 56 w 193"/>
                  <a:gd name="T13" fmla="*/ 97 h 163"/>
                  <a:gd name="T14" fmla="*/ 30 w 193"/>
                  <a:gd name="T15" fmla="*/ 111 h 163"/>
                  <a:gd name="T16" fmla="*/ 22 w 193"/>
                  <a:gd name="T17" fmla="*/ 130 h 163"/>
                  <a:gd name="T18" fmla="*/ 11 w 193"/>
                  <a:gd name="T19" fmla="*/ 156 h 163"/>
                  <a:gd name="T20" fmla="*/ 2 w 193"/>
                  <a:gd name="T21" fmla="*/ 149 h 163"/>
                  <a:gd name="T22" fmla="*/ 5 w 193"/>
                  <a:gd name="T23" fmla="*/ 126 h 163"/>
                  <a:gd name="T24" fmla="*/ 10 w 193"/>
                  <a:gd name="T25" fmla="*/ 99 h 163"/>
                  <a:gd name="T26" fmla="*/ 46 w 193"/>
                  <a:gd name="T27" fmla="*/ 71 h 163"/>
                  <a:gd name="T28" fmla="*/ 64 w 193"/>
                  <a:gd name="T29" fmla="*/ 55 h 163"/>
                  <a:gd name="T30" fmla="*/ 92 w 193"/>
                  <a:gd name="T31" fmla="*/ 44 h 163"/>
                  <a:gd name="T32" fmla="*/ 137 w 193"/>
                  <a:gd name="T33" fmla="*/ 19 h 163"/>
                  <a:gd name="T34" fmla="*/ 175 w 193"/>
                  <a:gd name="T35" fmla="*/ 0 h 163"/>
                  <a:gd name="T36" fmla="*/ 193 w 193"/>
                  <a:gd name="T37" fmla="*/ 5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3" h="163">
                    <a:moveTo>
                      <a:pt x="193" y="50"/>
                    </a:moveTo>
                    <a:cubicBezTo>
                      <a:pt x="177" y="50"/>
                      <a:pt x="161" y="57"/>
                      <a:pt x="160" y="69"/>
                    </a:cubicBezTo>
                    <a:cubicBezTo>
                      <a:pt x="158" y="81"/>
                      <a:pt x="128" y="106"/>
                      <a:pt x="119" y="115"/>
                    </a:cubicBezTo>
                    <a:cubicBezTo>
                      <a:pt x="114" y="129"/>
                      <a:pt x="96" y="163"/>
                      <a:pt x="81" y="153"/>
                    </a:cubicBezTo>
                    <a:cubicBezTo>
                      <a:pt x="66" y="144"/>
                      <a:pt x="89" y="114"/>
                      <a:pt x="91" y="110"/>
                    </a:cubicBezTo>
                    <a:cubicBezTo>
                      <a:pt x="98" y="100"/>
                      <a:pt x="100" y="94"/>
                      <a:pt x="94" y="89"/>
                    </a:cubicBezTo>
                    <a:cubicBezTo>
                      <a:pt x="89" y="84"/>
                      <a:pt x="69" y="100"/>
                      <a:pt x="56" y="97"/>
                    </a:cubicBezTo>
                    <a:cubicBezTo>
                      <a:pt x="50" y="103"/>
                      <a:pt x="37" y="114"/>
                      <a:pt x="30" y="111"/>
                    </a:cubicBezTo>
                    <a:cubicBezTo>
                      <a:pt x="30" y="116"/>
                      <a:pt x="28" y="129"/>
                      <a:pt x="22" y="130"/>
                    </a:cubicBezTo>
                    <a:cubicBezTo>
                      <a:pt x="23" y="135"/>
                      <a:pt x="20" y="154"/>
                      <a:pt x="11" y="156"/>
                    </a:cubicBezTo>
                    <a:cubicBezTo>
                      <a:pt x="2" y="157"/>
                      <a:pt x="0" y="154"/>
                      <a:pt x="2" y="149"/>
                    </a:cubicBezTo>
                    <a:cubicBezTo>
                      <a:pt x="3" y="145"/>
                      <a:pt x="3" y="132"/>
                      <a:pt x="5" y="126"/>
                    </a:cubicBezTo>
                    <a:cubicBezTo>
                      <a:pt x="7" y="120"/>
                      <a:pt x="8" y="105"/>
                      <a:pt x="10" y="99"/>
                    </a:cubicBezTo>
                    <a:cubicBezTo>
                      <a:pt x="12" y="94"/>
                      <a:pt x="42" y="75"/>
                      <a:pt x="46" y="71"/>
                    </a:cubicBezTo>
                    <a:cubicBezTo>
                      <a:pt x="50" y="66"/>
                      <a:pt x="62" y="58"/>
                      <a:pt x="64" y="55"/>
                    </a:cubicBezTo>
                    <a:cubicBezTo>
                      <a:pt x="66" y="53"/>
                      <a:pt x="85" y="47"/>
                      <a:pt x="92" y="44"/>
                    </a:cubicBezTo>
                    <a:cubicBezTo>
                      <a:pt x="98" y="40"/>
                      <a:pt x="124" y="22"/>
                      <a:pt x="137" y="19"/>
                    </a:cubicBezTo>
                    <a:cubicBezTo>
                      <a:pt x="151" y="16"/>
                      <a:pt x="160" y="9"/>
                      <a:pt x="175" y="0"/>
                    </a:cubicBezTo>
                    <a:lnTo>
                      <a:pt x="193" y="5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37" name="Freeform 17"/>
              <p:cNvSpPr>
                <a:spLocks/>
              </p:cNvSpPr>
              <p:nvPr/>
            </p:nvSpPr>
            <p:spPr bwMode="auto">
              <a:xfrm>
                <a:off x="1419" y="1985"/>
                <a:ext cx="103" cy="160"/>
              </a:xfrm>
              <a:custGeom>
                <a:avLst/>
                <a:gdLst>
                  <a:gd name="T0" fmla="*/ 67 w 103"/>
                  <a:gd name="T1" fmla="*/ 0 h 160"/>
                  <a:gd name="T2" fmla="*/ 0 w 103"/>
                  <a:gd name="T3" fmla="*/ 26 h 160"/>
                  <a:gd name="T4" fmla="*/ 53 w 103"/>
                  <a:gd name="T5" fmla="*/ 160 h 160"/>
                  <a:gd name="T6" fmla="*/ 103 w 103"/>
                  <a:gd name="T7" fmla="*/ 143 h 160"/>
                  <a:gd name="T8" fmla="*/ 67 w 103"/>
                  <a:gd name="T9" fmla="*/ 0 h 160"/>
                </a:gdLst>
                <a:ahLst/>
                <a:cxnLst>
                  <a:cxn ang="0">
                    <a:pos x="T0" y="T1"/>
                  </a:cxn>
                  <a:cxn ang="0">
                    <a:pos x="T2" y="T3"/>
                  </a:cxn>
                  <a:cxn ang="0">
                    <a:pos x="T4" y="T5"/>
                  </a:cxn>
                  <a:cxn ang="0">
                    <a:pos x="T6" y="T7"/>
                  </a:cxn>
                  <a:cxn ang="0">
                    <a:pos x="T8" y="T9"/>
                  </a:cxn>
                </a:cxnLst>
                <a:rect l="0" t="0" r="r" b="b"/>
                <a:pathLst>
                  <a:path w="103" h="160">
                    <a:moveTo>
                      <a:pt x="67" y="0"/>
                    </a:moveTo>
                    <a:lnTo>
                      <a:pt x="0" y="26"/>
                    </a:lnTo>
                    <a:lnTo>
                      <a:pt x="53" y="160"/>
                    </a:lnTo>
                    <a:lnTo>
                      <a:pt x="103" y="143"/>
                    </a:lnTo>
                    <a:lnTo>
                      <a:pt x="67" y="0"/>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38" name="Freeform 18"/>
              <p:cNvSpPr>
                <a:spLocks/>
              </p:cNvSpPr>
              <p:nvPr/>
            </p:nvSpPr>
            <p:spPr bwMode="auto">
              <a:xfrm>
                <a:off x="1474" y="1961"/>
                <a:ext cx="150" cy="191"/>
              </a:xfrm>
              <a:custGeom>
                <a:avLst/>
                <a:gdLst>
                  <a:gd name="T0" fmla="*/ 26 w 63"/>
                  <a:gd name="T1" fmla="*/ 1 h 80"/>
                  <a:gd name="T2" fmla="*/ 0 w 63"/>
                  <a:gd name="T3" fmla="*/ 9 h 80"/>
                  <a:gd name="T4" fmla="*/ 21 w 63"/>
                  <a:gd name="T5" fmla="*/ 80 h 80"/>
                  <a:gd name="T6" fmla="*/ 56 w 63"/>
                  <a:gd name="T7" fmla="*/ 72 h 80"/>
                  <a:gd name="T8" fmla="*/ 58 w 63"/>
                  <a:gd name="T9" fmla="*/ 48 h 80"/>
                  <a:gd name="T10" fmla="*/ 39 w 63"/>
                  <a:gd name="T11" fmla="*/ 31 h 80"/>
                  <a:gd name="T12" fmla="*/ 46 w 63"/>
                  <a:gd name="T13" fmla="*/ 8 h 80"/>
                  <a:gd name="T14" fmla="*/ 26 w 63"/>
                  <a:gd name="T15" fmla="*/ 1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80">
                    <a:moveTo>
                      <a:pt x="26" y="1"/>
                    </a:moveTo>
                    <a:cubicBezTo>
                      <a:pt x="0" y="9"/>
                      <a:pt x="0" y="9"/>
                      <a:pt x="0" y="9"/>
                    </a:cubicBezTo>
                    <a:cubicBezTo>
                      <a:pt x="21" y="80"/>
                      <a:pt x="21" y="80"/>
                      <a:pt x="21" y="80"/>
                    </a:cubicBezTo>
                    <a:cubicBezTo>
                      <a:pt x="56" y="72"/>
                      <a:pt x="56" y="72"/>
                      <a:pt x="56" y="72"/>
                    </a:cubicBezTo>
                    <a:cubicBezTo>
                      <a:pt x="56" y="72"/>
                      <a:pt x="63" y="56"/>
                      <a:pt x="58" y="48"/>
                    </a:cubicBezTo>
                    <a:cubicBezTo>
                      <a:pt x="53" y="40"/>
                      <a:pt x="41" y="40"/>
                      <a:pt x="39" y="31"/>
                    </a:cubicBezTo>
                    <a:cubicBezTo>
                      <a:pt x="37" y="22"/>
                      <a:pt x="48" y="16"/>
                      <a:pt x="46" y="8"/>
                    </a:cubicBezTo>
                    <a:cubicBezTo>
                      <a:pt x="43" y="0"/>
                      <a:pt x="35" y="1"/>
                      <a:pt x="26" y="1"/>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grpSp>
        <p:grpSp>
          <p:nvGrpSpPr>
            <p:cNvPr id="20" name="Group 21"/>
            <p:cNvGrpSpPr>
              <a:grpSpLocks noChangeAspect="1"/>
            </p:cNvGrpSpPr>
            <p:nvPr/>
          </p:nvGrpSpPr>
          <p:grpSpPr bwMode="auto">
            <a:xfrm>
              <a:off x="4567282" y="3975271"/>
              <a:ext cx="739106" cy="258527"/>
              <a:chOff x="4095" y="2571"/>
              <a:chExt cx="1155" cy="404"/>
            </a:xfrm>
            <a:solidFill>
              <a:srgbClr val="E87071"/>
            </a:solidFill>
          </p:grpSpPr>
          <p:sp>
            <p:nvSpPr>
              <p:cNvPr id="30" name="Freeform 22"/>
              <p:cNvSpPr>
                <a:spLocks noEditPoints="1"/>
              </p:cNvSpPr>
              <p:nvPr/>
            </p:nvSpPr>
            <p:spPr bwMode="auto">
              <a:xfrm>
                <a:off x="4741" y="2730"/>
                <a:ext cx="242" cy="245"/>
              </a:xfrm>
              <a:custGeom>
                <a:avLst/>
                <a:gdLst>
                  <a:gd name="T0" fmla="*/ 31 w 102"/>
                  <a:gd name="T1" fmla="*/ 65 h 102"/>
                  <a:gd name="T2" fmla="*/ 11 w 102"/>
                  <a:gd name="T3" fmla="*/ 66 h 102"/>
                  <a:gd name="T4" fmla="*/ 8 w 102"/>
                  <a:gd name="T5" fmla="*/ 70 h 102"/>
                  <a:gd name="T6" fmla="*/ 0 w 102"/>
                  <a:gd name="T7" fmla="*/ 79 h 102"/>
                  <a:gd name="T8" fmla="*/ 11 w 102"/>
                  <a:gd name="T9" fmla="*/ 87 h 102"/>
                  <a:gd name="T10" fmla="*/ 36 w 102"/>
                  <a:gd name="T11" fmla="*/ 66 h 102"/>
                  <a:gd name="T12" fmla="*/ 31 w 102"/>
                  <a:gd name="T13" fmla="*/ 65 h 102"/>
                  <a:gd name="T14" fmla="*/ 33 w 102"/>
                  <a:gd name="T15" fmla="*/ 87 h 102"/>
                  <a:gd name="T16" fmla="*/ 43 w 102"/>
                  <a:gd name="T17" fmla="*/ 102 h 102"/>
                  <a:gd name="T18" fmla="*/ 70 w 102"/>
                  <a:gd name="T19" fmla="*/ 77 h 102"/>
                  <a:gd name="T20" fmla="*/ 70 w 102"/>
                  <a:gd name="T21" fmla="*/ 77 h 102"/>
                  <a:gd name="T22" fmla="*/ 43 w 102"/>
                  <a:gd name="T23" fmla="*/ 67 h 102"/>
                  <a:gd name="T24" fmla="*/ 33 w 102"/>
                  <a:gd name="T25" fmla="*/ 87 h 102"/>
                  <a:gd name="T26" fmla="*/ 76 w 102"/>
                  <a:gd name="T27" fmla="*/ 80 h 102"/>
                  <a:gd name="T28" fmla="*/ 74 w 102"/>
                  <a:gd name="T29" fmla="*/ 84 h 102"/>
                  <a:gd name="T30" fmla="*/ 84 w 102"/>
                  <a:gd name="T31" fmla="*/ 99 h 102"/>
                  <a:gd name="T32" fmla="*/ 102 w 102"/>
                  <a:gd name="T33" fmla="*/ 89 h 102"/>
                  <a:gd name="T34" fmla="*/ 76 w 102"/>
                  <a:gd name="T35" fmla="*/ 80 h 102"/>
                  <a:gd name="T36" fmla="*/ 68 w 102"/>
                  <a:gd name="T37" fmla="*/ 3 h 102"/>
                  <a:gd name="T38" fmla="*/ 38 w 102"/>
                  <a:gd name="T39" fmla="*/ 2 h 102"/>
                  <a:gd name="T40" fmla="*/ 32 w 102"/>
                  <a:gd name="T41" fmla="*/ 13 h 102"/>
                  <a:gd name="T42" fmla="*/ 46 w 102"/>
                  <a:gd name="T43" fmla="*/ 14 h 102"/>
                  <a:gd name="T44" fmla="*/ 70 w 102"/>
                  <a:gd name="T45" fmla="*/ 8 h 102"/>
                  <a:gd name="T46" fmla="*/ 70 w 102"/>
                  <a:gd name="T47" fmla="*/ 6 h 102"/>
                  <a:gd name="T48" fmla="*/ 68 w 102"/>
                  <a:gd name="T49"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02">
                    <a:moveTo>
                      <a:pt x="31" y="65"/>
                    </a:moveTo>
                    <a:cubicBezTo>
                      <a:pt x="24" y="65"/>
                      <a:pt x="17" y="65"/>
                      <a:pt x="11" y="66"/>
                    </a:cubicBezTo>
                    <a:cubicBezTo>
                      <a:pt x="8" y="70"/>
                      <a:pt x="8" y="70"/>
                      <a:pt x="8" y="70"/>
                    </a:cubicBezTo>
                    <a:cubicBezTo>
                      <a:pt x="6" y="73"/>
                      <a:pt x="3" y="76"/>
                      <a:pt x="0" y="79"/>
                    </a:cubicBezTo>
                    <a:cubicBezTo>
                      <a:pt x="2" y="83"/>
                      <a:pt x="5" y="87"/>
                      <a:pt x="11" y="87"/>
                    </a:cubicBezTo>
                    <a:cubicBezTo>
                      <a:pt x="21" y="87"/>
                      <a:pt x="28" y="79"/>
                      <a:pt x="36" y="66"/>
                    </a:cubicBezTo>
                    <a:cubicBezTo>
                      <a:pt x="34" y="65"/>
                      <a:pt x="33" y="65"/>
                      <a:pt x="31" y="65"/>
                    </a:cubicBezTo>
                    <a:close/>
                    <a:moveTo>
                      <a:pt x="33" y="87"/>
                    </a:moveTo>
                    <a:cubicBezTo>
                      <a:pt x="30" y="92"/>
                      <a:pt x="34" y="102"/>
                      <a:pt x="43" y="102"/>
                    </a:cubicBezTo>
                    <a:cubicBezTo>
                      <a:pt x="53" y="102"/>
                      <a:pt x="61" y="93"/>
                      <a:pt x="70" y="77"/>
                    </a:cubicBezTo>
                    <a:cubicBezTo>
                      <a:pt x="70" y="77"/>
                      <a:pt x="70" y="77"/>
                      <a:pt x="70" y="77"/>
                    </a:cubicBezTo>
                    <a:cubicBezTo>
                      <a:pt x="60" y="73"/>
                      <a:pt x="50" y="70"/>
                      <a:pt x="43" y="67"/>
                    </a:cubicBezTo>
                    <a:cubicBezTo>
                      <a:pt x="38" y="76"/>
                      <a:pt x="34" y="84"/>
                      <a:pt x="33" y="87"/>
                    </a:cubicBezTo>
                    <a:close/>
                    <a:moveTo>
                      <a:pt x="76" y="80"/>
                    </a:moveTo>
                    <a:cubicBezTo>
                      <a:pt x="76" y="81"/>
                      <a:pt x="75" y="83"/>
                      <a:pt x="74" y="84"/>
                    </a:cubicBezTo>
                    <a:cubicBezTo>
                      <a:pt x="71" y="89"/>
                      <a:pt x="75" y="99"/>
                      <a:pt x="84" y="99"/>
                    </a:cubicBezTo>
                    <a:cubicBezTo>
                      <a:pt x="91" y="99"/>
                      <a:pt x="96" y="95"/>
                      <a:pt x="102" y="89"/>
                    </a:cubicBezTo>
                    <a:cubicBezTo>
                      <a:pt x="93" y="86"/>
                      <a:pt x="85" y="83"/>
                      <a:pt x="76" y="80"/>
                    </a:cubicBezTo>
                    <a:close/>
                    <a:moveTo>
                      <a:pt x="68" y="3"/>
                    </a:moveTo>
                    <a:cubicBezTo>
                      <a:pt x="62" y="0"/>
                      <a:pt x="52" y="0"/>
                      <a:pt x="38" y="2"/>
                    </a:cubicBezTo>
                    <a:cubicBezTo>
                      <a:pt x="36" y="6"/>
                      <a:pt x="34" y="10"/>
                      <a:pt x="32" y="13"/>
                    </a:cubicBezTo>
                    <a:cubicBezTo>
                      <a:pt x="36" y="14"/>
                      <a:pt x="41" y="14"/>
                      <a:pt x="46" y="14"/>
                    </a:cubicBezTo>
                    <a:cubicBezTo>
                      <a:pt x="61" y="14"/>
                      <a:pt x="68" y="11"/>
                      <a:pt x="70" y="8"/>
                    </a:cubicBezTo>
                    <a:cubicBezTo>
                      <a:pt x="70" y="8"/>
                      <a:pt x="71" y="8"/>
                      <a:pt x="70" y="6"/>
                    </a:cubicBezTo>
                    <a:cubicBezTo>
                      <a:pt x="70" y="4"/>
                      <a:pt x="69" y="3"/>
                      <a:pt x="68" y="3"/>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31" name="Freeform 23"/>
              <p:cNvSpPr>
                <a:spLocks/>
              </p:cNvSpPr>
              <p:nvPr/>
            </p:nvSpPr>
            <p:spPr bwMode="auto">
              <a:xfrm>
                <a:off x="4095" y="2706"/>
                <a:ext cx="648" cy="236"/>
              </a:xfrm>
              <a:custGeom>
                <a:avLst/>
                <a:gdLst>
                  <a:gd name="T0" fmla="*/ 267 w 273"/>
                  <a:gd name="T1" fmla="*/ 76 h 98"/>
                  <a:gd name="T2" fmla="*/ 259 w 273"/>
                  <a:gd name="T3" fmla="*/ 75 h 98"/>
                  <a:gd name="T4" fmla="*/ 232 w 273"/>
                  <a:gd name="T5" fmla="*/ 87 h 98"/>
                  <a:gd name="T6" fmla="*/ 194 w 273"/>
                  <a:gd name="T7" fmla="*/ 49 h 98"/>
                  <a:gd name="T8" fmla="*/ 232 w 273"/>
                  <a:gd name="T9" fmla="*/ 11 h 98"/>
                  <a:gd name="T10" fmla="*/ 259 w 273"/>
                  <a:gd name="T11" fmla="*/ 23 h 98"/>
                  <a:gd name="T12" fmla="*/ 270 w 273"/>
                  <a:gd name="T13" fmla="*/ 21 h 98"/>
                  <a:gd name="T14" fmla="*/ 273 w 273"/>
                  <a:gd name="T15" fmla="*/ 21 h 98"/>
                  <a:gd name="T16" fmla="*/ 232 w 273"/>
                  <a:gd name="T17" fmla="*/ 0 h 98"/>
                  <a:gd name="T18" fmla="*/ 183 w 273"/>
                  <a:gd name="T19" fmla="*/ 43 h 98"/>
                  <a:gd name="T20" fmla="*/ 90 w 273"/>
                  <a:gd name="T21" fmla="*/ 43 h 98"/>
                  <a:gd name="T22" fmla="*/ 90 w 273"/>
                  <a:gd name="T23" fmla="*/ 12 h 98"/>
                  <a:gd name="T24" fmla="*/ 79 w 273"/>
                  <a:gd name="T25" fmla="*/ 12 h 98"/>
                  <a:gd name="T26" fmla="*/ 79 w 273"/>
                  <a:gd name="T27" fmla="*/ 34 h 98"/>
                  <a:gd name="T28" fmla="*/ 69 w 273"/>
                  <a:gd name="T29" fmla="*/ 34 h 98"/>
                  <a:gd name="T30" fmla="*/ 69 w 273"/>
                  <a:gd name="T31" fmla="*/ 24 h 98"/>
                  <a:gd name="T32" fmla="*/ 52 w 273"/>
                  <a:gd name="T33" fmla="*/ 24 h 98"/>
                  <a:gd name="T34" fmla="*/ 52 w 273"/>
                  <a:gd name="T35" fmla="*/ 43 h 98"/>
                  <a:gd name="T36" fmla="*/ 44 w 273"/>
                  <a:gd name="T37" fmla="*/ 43 h 98"/>
                  <a:gd name="T38" fmla="*/ 44 w 273"/>
                  <a:gd name="T39" fmla="*/ 13 h 98"/>
                  <a:gd name="T40" fmla="*/ 24 w 273"/>
                  <a:gd name="T41" fmla="*/ 13 h 98"/>
                  <a:gd name="T42" fmla="*/ 24 w 273"/>
                  <a:gd name="T43" fmla="*/ 43 h 98"/>
                  <a:gd name="T44" fmla="*/ 6 w 273"/>
                  <a:gd name="T45" fmla="*/ 43 h 98"/>
                  <a:gd name="T46" fmla="*/ 0 w 273"/>
                  <a:gd name="T47" fmla="*/ 49 h 98"/>
                  <a:gd name="T48" fmla="*/ 6 w 273"/>
                  <a:gd name="T49" fmla="*/ 55 h 98"/>
                  <a:gd name="T50" fmla="*/ 24 w 273"/>
                  <a:gd name="T51" fmla="*/ 55 h 98"/>
                  <a:gd name="T52" fmla="*/ 24 w 273"/>
                  <a:gd name="T53" fmla="*/ 81 h 98"/>
                  <a:gd name="T54" fmla="*/ 44 w 273"/>
                  <a:gd name="T55" fmla="*/ 81 h 98"/>
                  <a:gd name="T56" fmla="*/ 44 w 273"/>
                  <a:gd name="T57" fmla="*/ 71 h 98"/>
                  <a:gd name="T58" fmla="*/ 54 w 273"/>
                  <a:gd name="T59" fmla="*/ 71 h 98"/>
                  <a:gd name="T60" fmla="*/ 54 w 273"/>
                  <a:gd name="T61" fmla="*/ 77 h 98"/>
                  <a:gd name="T62" fmla="*/ 65 w 273"/>
                  <a:gd name="T63" fmla="*/ 77 h 98"/>
                  <a:gd name="T64" fmla="*/ 65 w 273"/>
                  <a:gd name="T65" fmla="*/ 61 h 98"/>
                  <a:gd name="T66" fmla="*/ 76 w 273"/>
                  <a:gd name="T67" fmla="*/ 61 h 98"/>
                  <a:gd name="T68" fmla="*/ 76 w 273"/>
                  <a:gd name="T69" fmla="*/ 83 h 98"/>
                  <a:gd name="T70" fmla="*/ 93 w 273"/>
                  <a:gd name="T71" fmla="*/ 83 h 98"/>
                  <a:gd name="T72" fmla="*/ 93 w 273"/>
                  <a:gd name="T73" fmla="*/ 55 h 98"/>
                  <a:gd name="T74" fmla="*/ 183 w 273"/>
                  <a:gd name="T75" fmla="*/ 55 h 98"/>
                  <a:gd name="T76" fmla="*/ 232 w 273"/>
                  <a:gd name="T77" fmla="*/ 98 h 98"/>
                  <a:gd name="T78" fmla="*/ 273 w 273"/>
                  <a:gd name="T79" fmla="*/ 76 h 98"/>
                  <a:gd name="T80" fmla="*/ 267 w 273"/>
                  <a:gd name="T81" fmla="*/ 7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3" h="98">
                    <a:moveTo>
                      <a:pt x="267" y="76"/>
                    </a:moveTo>
                    <a:cubicBezTo>
                      <a:pt x="264" y="76"/>
                      <a:pt x="262" y="76"/>
                      <a:pt x="259" y="75"/>
                    </a:cubicBezTo>
                    <a:cubicBezTo>
                      <a:pt x="252" y="82"/>
                      <a:pt x="242" y="87"/>
                      <a:pt x="232" y="87"/>
                    </a:cubicBezTo>
                    <a:cubicBezTo>
                      <a:pt x="211" y="87"/>
                      <a:pt x="194" y="70"/>
                      <a:pt x="194" y="49"/>
                    </a:cubicBezTo>
                    <a:cubicBezTo>
                      <a:pt x="194" y="28"/>
                      <a:pt x="211" y="11"/>
                      <a:pt x="232" y="11"/>
                    </a:cubicBezTo>
                    <a:cubicBezTo>
                      <a:pt x="242" y="11"/>
                      <a:pt x="252" y="15"/>
                      <a:pt x="259" y="23"/>
                    </a:cubicBezTo>
                    <a:cubicBezTo>
                      <a:pt x="263" y="22"/>
                      <a:pt x="267" y="21"/>
                      <a:pt x="270" y="21"/>
                    </a:cubicBezTo>
                    <a:cubicBezTo>
                      <a:pt x="270" y="21"/>
                      <a:pt x="271" y="21"/>
                      <a:pt x="273" y="21"/>
                    </a:cubicBezTo>
                    <a:cubicBezTo>
                      <a:pt x="264" y="8"/>
                      <a:pt x="249" y="0"/>
                      <a:pt x="232" y="0"/>
                    </a:cubicBezTo>
                    <a:cubicBezTo>
                      <a:pt x="206" y="0"/>
                      <a:pt x="186" y="19"/>
                      <a:pt x="183" y="43"/>
                    </a:cubicBezTo>
                    <a:cubicBezTo>
                      <a:pt x="90" y="43"/>
                      <a:pt x="90" y="43"/>
                      <a:pt x="90" y="43"/>
                    </a:cubicBezTo>
                    <a:cubicBezTo>
                      <a:pt x="90" y="12"/>
                      <a:pt x="90" y="12"/>
                      <a:pt x="90" y="12"/>
                    </a:cubicBezTo>
                    <a:cubicBezTo>
                      <a:pt x="79" y="12"/>
                      <a:pt x="79" y="12"/>
                      <a:pt x="79" y="12"/>
                    </a:cubicBezTo>
                    <a:cubicBezTo>
                      <a:pt x="79" y="34"/>
                      <a:pt x="79" y="34"/>
                      <a:pt x="79" y="34"/>
                    </a:cubicBezTo>
                    <a:cubicBezTo>
                      <a:pt x="69" y="34"/>
                      <a:pt x="69" y="34"/>
                      <a:pt x="69" y="34"/>
                    </a:cubicBezTo>
                    <a:cubicBezTo>
                      <a:pt x="69" y="24"/>
                      <a:pt x="69" y="24"/>
                      <a:pt x="69" y="24"/>
                    </a:cubicBezTo>
                    <a:cubicBezTo>
                      <a:pt x="52" y="24"/>
                      <a:pt x="52" y="24"/>
                      <a:pt x="52" y="24"/>
                    </a:cubicBezTo>
                    <a:cubicBezTo>
                      <a:pt x="52" y="43"/>
                      <a:pt x="52" y="43"/>
                      <a:pt x="52" y="43"/>
                    </a:cubicBezTo>
                    <a:cubicBezTo>
                      <a:pt x="44" y="43"/>
                      <a:pt x="44" y="43"/>
                      <a:pt x="44" y="43"/>
                    </a:cubicBezTo>
                    <a:cubicBezTo>
                      <a:pt x="44" y="13"/>
                      <a:pt x="44" y="13"/>
                      <a:pt x="44" y="13"/>
                    </a:cubicBezTo>
                    <a:cubicBezTo>
                      <a:pt x="24" y="13"/>
                      <a:pt x="24" y="13"/>
                      <a:pt x="24" y="13"/>
                    </a:cubicBezTo>
                    <a:cubicBezTo>
                      <a:pt x="24" y="43"/>
                      <a:pt x="24" y="43"/>
                      <a:pt x="24" y="43"/>
                    </a:cubicBezTo>
                    <a:cubicBezTo>
                      <a:pt x="6" y="43"/>
                      <a:pt x="6" y="43"/>
                      <a:pt x="6" y="43"/>
                    </a:cubicBezTo>
                    <a:cubicBezTo>
                      <a:pt x="3" y="43"/>
                      <a:pt x="0" y="46"/>
                      <a:pt x="0" y="49"/>
                    </a:cubicBezTo>
                    <a:cubicBezTo>
                      <a:pt x="0" y="52"/>
                      <a:pt x="3" y="55"/>
                      <a:pt x="6" y="55"/>
                    </a:cubicBezTo>
                    <a:cubicBezTo>
                      <a:pt x="24" y="55"/>
                      <a:pt x="24" y="55"/>
                      <a:pt x="24" y="55"/>
                    </a:cubicBezTo>
                    <a:cubicBezTo>
                      <a:pt x="24" y="81"/>
                      <a:pt x="24" y="81"/>
                      <a:pt x="24" y="81"/>
                    </a:cubicBezTo>
                    <a:cubicBezTo>
                      <a:pt x="44" y="81"/>
                      <a:pt x="44" y="81"/>
                      <a:pt x="44" y="81"/>
                    </a:cubicBezTo>
                    <a:cubicBezTo>
                      <a:pt x="44" y="71"/>
                      <a:pt x="44" y="71"/>
                      <a:pt x="44" y="71"/>
                    </a:cubicBezTo>
                    <a:cubicBezTo>
                      <a:pt x="54" y="71"/>
                      <a:pt x="54" y="71"/>
                      <a:pt x="54" y="71"/>
                    </a:cubicBezTo>
                    <a:cubicBezTo>
                      <a:pt x="54" y="77"/>
                      <a:pt x="54" y="77"/>
                      <a:pt x="54" y="77"/>
                    </a:cubicBezTo>
                    <a:cubicBezTo>
                      <a:pt x="65" y="77"/>
                      <a:pt x="65" y="77"/>
                      <a:pt x="65" y="77"/>
                    </a:cubicBezTo>
                    <a:cubicBezTo>
                      <a:pt x="65" y="61"/>
                      <a:pt x="65" y="61"/>
                      <a:pt x="65" y="61"/>
                    </a:cubicBezTo>
                    <a:cubicBezTo>
                      <a:pt x="76" y="61"/>
                      <a:pt x="76" y="61"/>
                      <a:pt x="76" y="61"/>
                    </a:cubicBezTo>
                    <a:cubicBezTo>
                      <a:pt x="76" y="83"/>
                      <a:pt x="76" y="83"/>
                      <a:pt x="76" y="83"/>
                    </a:cubicBezTo>
                    <a:cubicBezTo>
                      <a:pt x="93" y="83"/>
                      <a:pt x="93" y="83"/>
                      <a:pt x="93" y="83"/>
                    </a:cubicBezTo>
                    <a:cubicBezTo>
                      <a:pt x="93" y="55"/>
                      <a:pt x="93" y="55"/>
                      <a:pt x="93" y="55"/>
                    </a:cubicBezTo>
                    <a:cubicBezTo>
                      <a:pt x="183" y="55"/>
                      <a:pt x="183" y="55"/>
                      <a:pt x="183" y="55"/>
                    </a:cubicBezTo>
                    <a:cubicBezTo>
                      <a:pt x="186" y="79"/>
                      <a:pt x="206" y="98"/>
                      <a:pt x="232" y="98"/>
                    </a:cubicBezTo>
                    <a:cubicBezTo>
                      <a:pt x="249" y="98"/>
                      <a:pt x="264" y="89"/>
                      <a:pt x="273" y="76"/>
                    </a:cubicBezTo>
                    <a:lnTo>
                      <a:pt x="267" y="76"/>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32" name="Freeform 24"/>
              <p:cNvSpPr>
                <a:spLocks noEditPoints="1"/>
              </p:cNvSpPr>
              <p:nvPr/>
            </p:nvSpPr>
            <p:spPr bwMode="auto">
              <a:xfrm>
                <a:off x="4594" y="2571"/>
                <a:ext cx="656" cy="380"/>
              </a:xfrm>
              <a:custGeom>
                <a:avLst/>
                <a:gdLst>
                  <a:gd name="T0" fmla="*/ 22 w 276"/>
                  <a:gd name="T1" fmla="*/ 75 h 158"/>
                  <a:gd name="T2" fmla="*/ 0 w 276"/>
                  <a:gd name="T3" fmla="*/ 84 h 158"/>
                  <a:gd name="T4" fmla="*/ 4 w 276"/>
                  <a:gd name="T5" fmla="*/ 95 h 158"/>
                  <a:gd name="T6" fmla="*/ 40 w 276"/>
                  <a:gd name="T7" fmla="*/ 81 h 158"/>
                  <a:gd name="T8" fmla="*/ 22 w 276"/>
                  <a:gd name="T9" fmla="*/ 75 h 158"/>
                  <a:gd name="T10" fmla="*/ 252 w 276"/>
                  <a:gd name="T11" fmla="*/ 68 h 158"/>
                  <a:gd name="T12" fmla="*/ 151 w 276"/>
                  <a:gd name="T13" fmla="*/ 0 h 158"/>
                  <a:gd name="T14" fmla="*/ 51 w 276"/>
                  <a:gd name="T15" fmla="*/ 41 h 158"/>
                  <a:gd name="T16" fmla="*/ 36 w 276"/>
                  <a:gd name="T17" fmla="*/ 50 h 158"/>
                  <a:gd name="T18" fmla="*/ 67 w 276"/>
                  <a:gd name="T19" fmla="*/ 70 h 158"/>
                  <a:gd name="T20" fmla="*/ 140 w 276"/>
                  <a:gd name="T21" fmla="*/ 70 h 158"/>
                  <a:gd name="T22" fmla="*/ 108 w 276"/>
                  <a:gd name="T23" fmla="*/ 88 h 158"/>
                  <a:gd name="T24" fmla="*/ 60 w 276"/>
                  <a:gd name="T25" fmla="*/ 85 h 158"/>
                  <a:gd name="T26" fmla="*/ 25 w 276"/>
                  <a:gd name="T27" fmla="*/ 107 h 158"/>
                  <a:gd name="T28" fmla="*/ 57 w 276"/>
                  <a:gd name="T29" fmla="*/ 124 h 158"/>
                  <a:gd name="T30" fmla="*/ 93 w 276"/>
                  <a:gd name="T31" fmla="*/ 123 h 158"/>
                  <a:gd name="T32" fmla="*/ 212 w 276"/>
                  <a:gd name="T33" fmla="*/ 158 h 158"/>
                  <a:gd name="T34" fmla="*/ 276 w 276"/>
                  <a:gd name="T35" fmla="*/ 133 h 158"/>
                  <a:gd name="T36" fmla="*/ 276 w 276"/>
                  <a:gd name="T37" fmla="*/ 61 h 158"/>
                  <a:gd name="T38" fmla="*/ 252 w 276"/>
                  <a:gd name="T39" fmla="*/ 6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6" h="158">
                    <a:moveTo>
                      <a:pt x="22" y="75"/>
                    </a:moveTo>
                    <a:cubicBezTo>
                      <a:pt x="13" y="75"/>
                      <a:pt x="6" y="78"/>
                      <a:pt x="0" y="84"/>
                    </a:cubicBezTo>
                    <a:cubicBezTo>
                      <a:pt x="0" y="88"/>
                      <a:pt x="1" y="91"/>
                      <a:pt x="4" y="95"/>
                    </a:cubicBezTo>
                    <a:cubicBezTo>
                      <a:pt x="12" y="102"/>
                      <a:pt x="29" y="89"/>
                      <a:pt x="40" y="81"/>
                    </a:cubicBezTo>
                    <a:cubicBezTo>
                      <a:pt x="35" y="77"/>
                      <a:pt x="28" y="75"/>
                      <a:pt x="22" y="75"/>
                    </a:cubicBezTo>
                    <a:close/>
                    <a:moveTo>
                      <a:pt x="252" y="68"/>
                    </a:moveTo>
                    <a:cubicBezTo>
                      <a:pt x="231" y="67"/>
                      <a:pt x="177" y="0"/>
                      <a:pt x="151" y="0"/>
                    </a:cubicBezTo>
                    <a:cubicBezTo>
                      <a:pt x="126" y="0"/>
                      <a:pt x="70" y="29"/>
                      <a:pt x="51" y="41"/>
                    </a:cubicBezTo>
                    <a:cubicBezTo>
                      <a:pt x="47" y="43"/>
                      <a:pt x="42" y="46"/>
                      <a:pt x="36" y="50"/>
                    </a:cubicBezTo>
                    <a:cubicBezTo>
                      <a:pt x="48" y="53"/>
                      <a:pt x="59" y="60"/>
                      <a:pt x="67" y="70"/>
                    </a:cubicBezTo>
                    <a:cubicBezTo>
                      <a:pt x="97" y="59"/>
                      <a:pt x="135" y="51"/>
                      <a:pt x="140" y="70"/>
                    </a:cubicBezTo>
                    <a:cubicBezTo>
                      <a:pt x="143" y="82"/>
                      <a:pt x="130" y="88"/>
                      <a:pt x="108" y="88"/>
                    </a:cubicBezTo>
                    <a:cubicBezTo>
                      <a:pt x="87" y="88"/>
                      <a:pt x="70" y="85"/>
                      <a:pt x="60" y="85"/>
                    </a:cubicBezTo>
                    <a:cubicBezTo>
                      <a:pt x="49" y="85"/>
                      <a:pt x="25" y="93"/>
                      <a:pt x="25" y="107"/>
                    </a:cubicBezTo>
                    <a:cubicBezTo>
                      <a:pt x="25" y="121"/>
                      <a:pt x="49" y="124"/>
                      <a:pt x="57" y="124"/>
                    </a:cubicBezTo>
                    <a:cubicBezTo>
                      <a:pt x="65" y="124"/>
                      <a:pt x="78" y="123"/>
                      <a:pt x="93" y="123"/>
                    </a:cubicBezTo>
                    <a:cubicBezTo>
                      <a:pt x="114" y="123"/>
                      <a:pt x="175" y="158"/>
                      <a:pt x="212" y="158"/>
                    </a:cubicBezTo>
                    <a:cubicBezTo>
                      <a:pt x="249" y="158"/>
                      <a:pt x="268" y="140"/>
                      <a:pt x="276" y="133"/>
                    </a:cubicBezTo>
                    <a:cubicBezTo>
                      <a:pt x="276" y="122"/>
                      <a:pt x="276" y="61"/>
                      <a:pt x="276" y="61"/>
                    </a:cubicBezTo>
                    <a:cubicBezTo>
                      <a:pt x="261" y="68"/>
                      <a:pt x="259" y="69"/>
                      <a:pt x="252" y="68"/>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grpSp>
        <p:grpSp>
          <p:nvGrpSpPr>
            <p:cNvPr id="21" name="Group 27"/>
            <p:cNvGrpSpPr>
              <a:grpSpLocks noChangeAspect="1"/>
            </p:cNvGrpSpPr>
            <p:nvPr/>
          </p:nvGrpSpPr>
          <p:grpSpPr bwMode="auto">
            <a:xfrm>
              <a:off x="8868096" y="3812611"/>
              <a:ext cx="381960" cy="388640"/>
              <a:chOff x="4766" y="1799"/>
              <a:chExt cx="629" cy="640"/>
            </a:xfrm>
            <a:solidFill>
              <a:srgbClr val="663C77"/>
            </a:solidFill>
          </p:grpSpPr>
          <p:sp>
            <p:nvSpPr>
              <p:cNvPr id="26" name="Freeform 28"/>
              <p:cNvSpPr>
                <a:spLocks noEditPoints="1"/>
              </p:cNvSpPr>
              <p:nvPr/>
            </p:nvSpPr>
            <p:spPr bwMode="auto">
              <a:xfrm>
                <a:off x="5017" y="2057"/>
                <a:ext cx="191" cy="191"/>
              </a:xfrm>
              <a:custGeom>
                <a:avLst/>
                <a:gdLst>
                  <a:gd name="T0" fmla="*/ 40 w 80"/>
                  <a:gd name="T1" fmla="*/ 61 h 80"/>
                  <a:gd name="T2" fmla="*/ 20 w 80"/>
                  <a:gd name="T3" fmla="*/ 40 h 80"/>
                  <a:gd name="T4" fmla="*/ 40 w 80"/>
                  <a:gd name="T5" fmla="*/ 20 h 80"/>
                  <a:gd name="T6" fmla="*/ 61 w 80"/>
                  <a:gd name="T7" fmla="*/ 40 h 80"/>
                  <a:gd name="T8" fmla="*/ 40 w 80"/>
                  <a:gd name="T9" fmla="*/ 61 h 80"/>
                  <a:gd name="T10" fmla="*/ 40 w 80"/>
                  <a:gd name="T11" fmla="*/ 61 h 80"/>
                  <a:gd name="T12" fmla="*/ 34 w 80"/>
                  <a:gd name="T13" fmla="*/ 0 h 80"/>
                  <a:gd name="T14" fmla="*/ 34 w 80"/>
                  <a:gd name="T15" fmla="*/ 8 h 80"/>
                  <a:gd name="T16" fmla="*/ 22 w 80"/>
                  <a:gd name="T17" fmla="*/ 13 h 80"/>
                  <a:gd name="T18" fmla="*/ 17 w 80"/>
                  <a:gd name="T19" fmla="*/ 8 h 80"/>
                  <a:gd name="T20" fmla="*/ 8 w 80"/>
                  <a:gd name="T21" fmla="*/ 16 h 80"/>
                  <a:gd name="T22" fmla="*/ 13 w 80"/>
                  <a:gd name="T23" fmla="*/ 22 h 80"/>
                  <a:gd name="T24" fmla="*/ 8 w 80"/>
                  <a:gd name="T25" fmla="*/ 34 h 80"/>
                  <a:gd name="T26" fmla="*/ 0 w 80"/>
                  <a:gd name="T27" fmla="*/ 34 h 80"/>
                  <a:gd name="T28" fmla="*/ 0 w 80"/>
                  <a:gd name="T29" fmla="*/ 47 h 80"/>
                  <a:gd name="T30" fmla="*/ 8 w 80"/>
                  <a:gd name="T31" fmla="*/ 47 h 80"/>
                  <a:gd name="T32" fmla="*/ 13 w 80"/>
                  <a:gd name="T33" fmla="*/ 59 h 80"/>
                  <a:gd name="T34" fmla="*/ 8 w 80"/>
                  <a:gd name="T35" fmla="*/ 64 h 80"/>
                  <a:gd name="T36" fmla="*/ 17 w 80"/>
                  <a:gd name="T37" fmla="*/ 73 h 80"/>
                  <a:gd name="T38" fmla="*/ 22 w 80"/>
                  <a:gd name="T39" fmla="*/ 68 h 80"/>
                  <a:gd name="T40" fmla="*/ 34 w 80"/>
                  <a:gd name="T41" fmla="*/ 73 h 80"/>
                  <a:gd name="T42" fmla="*/ 34 w 80"/>
                  <a:gd name="T43" fmla="*/ 80 h 80"/>
                  <a:gd name="T44" fmla="*/ 47 w 80"/>
                  <a:gd name="T45" fmla="*/ 80 h 80"/>
                  <a:gd name="T46" fmla="*/ 47 w 80"/>
                  <a:gd name="T47" fmla="*/ 73 h 80"/>
                  <a:gd name="T48" fmla="*/ 59 w 80"/>
                  <a:gd name="T49" fmla="*/ 68 h 80"/>
                  <a:gd name="T50" fmla="*/ 64 w 80"/>
                  <a:gd name="T51" fmla="*/ 73 h 80"/>
                  <a:gd name="T52" fmla="*/ 73 w 80"/>
                  <a:gd name="T53" fmla="*/ 64 h 80"/>
                  <a:gd name="T54" fmla="*/ 68 w 80"/>
                  <a:gd name="T55" fmla="*/ 59 h 80"/>
                  <a:gd name="T56" fmla="*/ 73 w 80"/>
                  <a:gd name="T57" fmla="*/ 47 h 80"/>
                  <a:gd name="T58" fmla="*/ 80 w 80"/>
                  <a:gd name="T59" fmla="*/ 47 h 80"/>
                  <a:gd name="T60" fmla="*/ 80 w 80"/>
                  <a:gd name="T61" fmla="*/ 34 h 80"/>
                  <a:gd name="T62" fmla="*/ 73 w 80"/>
                  <a:gd name="T63" fmla="*/ 34 h 80"/>
                  <a:gd name="T64" fmla="*/ 68 w 80"/>
                  <a:gd name="T65" fmla="*/ 22 h 80"/>
                  <a:gd name="T66" fmla="*/ 73 w 80"/>
                  <a:gd name="T67" fmla="*/ 16 h 80"/>
                  <a:gd name="T68" fmla="*/ 64 w 80"/>
                  <a:gd name="T69" fmla="*/ 8 h 80"/>
                  <a:gd name="T70" fmla="*/ 59 w 80"/>
                  <a:gd name="T71" fmla="*/ 13 h 80"/>
                  <a:gd name="T72" fmla="*/ 47 w 80"/>
                  <a:gd name="T73" fmla="*/ 8 h 80"/>
                  <a:gd name="T74" fmla="*/ 47 w 80"/>
                  <a:gd name="T75" fmla="*/ 0 h 80"/>
                  <a:gd name="T76" fmla="*/ 34 w 80"/>
                  <a:gd name="T7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0" h="80">
                    <a:moveTo>
                      <a:pt x="40" y="61"/>
                    </a:moveTo>
                    <a:cubicBezTo>
                      <a:pt x="29" y="61"/>
                      <a:pt x="20" y="52"/>
                      <a:pt x="20" y="40"/>
                    </a:cubicBezTo>
                    <a:cubicBezTo>
                      <a:pt x="20" y="29"/>
                      <a:pt x="29" y="20"/>
                      <a:pt x="40" y="20"/>
                    </a:cubicBezTo>
                    <a:cubicBezTo>
                      <a:pt x="52" y="20"/>
                      <a:pt x="61" y="29"/>
                      <a:pt x="61" y="40"/>
                    </a:cubicBezTo>
                    <a:cubicBezTo>
                      <a:pt x="61" y="52"/>
                      <a:pt x="52" y="61"/>
                      <a:pt x="40" y="61"/>
                    </a:cubicBezTo>
                    <a:cubicBezTo>
                      <a:pt x="40" y="61"/>
                      <a:pt x="40" y="61"/>
                      <a:pt x="40" y="61"/>
                    </a:cubicBezTo>
                    <a:moveTo>
                      <a:pt x="34" y="0"/>
                    </a:moveTo>
                    <a:cubicBezTo>
                      <a:pt x="34" y="8"/>
                      <a:pt x="34" y="8"/>
                      <a:pt x="34" y="8"/>
                    </a:cubicBezTo>
                    <a:cubicBezTo>
                      <a:pt x="30" y="9"/>
                      <a:pt x="25" y="10"/>
                      <a:pt x="22" y="13"/>
                    </a:cubicBezTo>
                    <a:cubicBezTo>
                      <a:pt x="17" y="8"/>
                      <a:pt x="17" y="8"/>
                      <a:pt x="17" y="8"/>
                    </a:cubicBezTo>
                    <a:cubicBezTo>
                      <a:pt x="8" y="16"/>
                      <a:pt x="8" y="16"/>
                      <a:pt x="8" y="16"/>
                    </a:cubicBezTo>
                    <a:cubicBezTo>
                      <a:pt x="13" y="22"/>
                      <a:pt x="13" y="22"/>
                      <a:pt x="13" y="22"/>
                    </a:cubicBezTo>
                    <a:cubicBezTo>
                      <a:pt x="10" y="25"/>
                      <a:pt x="9" y="30"/>
                      <a:pt x="8" y="34"/>
                    </a:cubicBezTo>
                    <a:cubicBezTo>
                      <a:pt x="0" y="34"/>
                      <a:pt x="0" y="34"/>
                      <a:pt x="0" y="34"/>
                    </a:cubicBezTo>
                    <a:cubicBezTo>
                      <a:pt x="0" y="47"/>
                      <a:pt x="0" y="47"/>
                      <a:pt x="0" y="47"/>
                    </a:cubicBezTo>
                    <a:cubicBezTo>
                      <a:pt x="8" y="47"/>
                      <a:pt x="8" y="47"/>
                      <a:pt x="8" y="47"/>
                    </a:cubicBezTo>
                    <a:cubicBezTo>
                      <a:pt x="9" y="51"/>
                      <a:pt x="10" y="55"/>
                      <a:pt x="13" y="59"/>
                    </a:cubicBezTo>
                    <a:cubicBezTo>
                      <a:pt x="8" y="64"/>
                      <a:pt x="8" y="64"/>
                      <a:pt x="8" y="64"/>
                    </a:cubicBezTo>
                    <a:cubicBezTo>
                      <a:pt x="17" y="73"/>
                      <a:pt x="17" y="73"/>
                      <a:pt x="17" y="73"/>
                    </a:cubicBezTo>
                    <a:cubicBezTo>
                      <a:pt x="22" y="68"/>
                      <a:pt x="22" y="68"/>
                      <a:pt x="22" y="68"/>
                    </a:cubicBezTo>
                    <a:cubicBezTo>
                      <a:pt x="25" y="70"/>
                      <a:pt x="30" y="72"/>
                      <a:pt x="34" y="73"/>
                    </a:cubicBezTo>
                    <a:cubicBezTo>
                      <a:pt x="34" y="80"/>
                      <a:pt x="34" y="80"/>
                      <a:pt x="34" y="80"/>
                    </a:cubicBezTo>
                    <a:cubicBezTo>
                      <a:pt x="47" y="80"/>
                      <a:pt x="47" y="80"/>
                      <a:pt x="47" y="80"/>
                    </a:cubicBezTo>
                    <a:cubicBezTo>
                      <a:pt x="47" y="73"/>
                      <a:pt x="47" y="73"/>
                      <a:pt x="47" y="73"/>
                    </a:cubicBezTo>
                    <a:cubicBezTo>
                      <a:pt x="51" y="72"/>
                      <a:pt x="55" y="70"/>
                      <a:pt x="59" y="68"/>
                    </a:cubicBezTo>
                    <a:cubicBezTo>
                      <a:pt x="64" y="73"/>
                      <a:pt x="64" y="73"/>
                      <a:pt x="64" y="73"/>
                    </a:cubicBezTo>
                    <a:cubicBezTo>
                      <a:pt x="73" y="64"/>
                      <a:pt x="73" y="64"/>
                      <a:pt x="73" y="64"/>
                    </a:cubicBezTo>
                    <a:cubicBezTo>
                      <a:pt x="68" y="59"/>
                      <a:pt x="68" y="59"/>
                      <a:pt x="68" y="59"/>
                    </a:cubicBezTo>
                    <a:cubicBezTo>
                      <a:pt x="70" y="55"/>
                      <a:pt x="72" y="51"/>
                      <a:pt x="73" y="47"/>
                    </a:cubicBezTo>
                    <a:cubicBezTo>
                      <a:pt x="80" y="47"/>
                      <a:pt x="80" y="47"/>
                      <a:pt x="80" y="47"/>
                    </a:cubicBezTo>
                    <a:cubicBezTo>
                      <a:pt x="80" y="34"/>
                      <a:pt x="80" y="34"/>
                      <a:pt x="80" y="34"/>
                    </a:cubicBezTo>
                    <a:cubicBezTo>
                      <a:pt x="73" y="34"/>
                      <a:pt x="73" y="34"/>
                      <a:pt x="73" y="34"/>
                    </a:cubicBezTo>
                    <a:cubicBezTo>
                      <a:pt x="72" y="30"/>
                      <a:pt x="70" y="25"/>
                      <a:pt x="68" y="22"/>
                    </a:cubicBezTo>
                    <a:cubicBezTo>
                      <a:pt x="73" y="16"/>
                      <a:pt x="73" y="16"/>
                      <a:pt x="73" y="16"/>
                    </a:cubicBezTo>
                    <a:cubicBezTo>
                      <a:pt x="64" y="8"/>
                      <a:pt x="64" y="8"/>
                      <a:pt x="64" y="8"/>
                    </a:cubicBezTo>
                    <a:cubicBezTo>
                      <a:pt x="59" y="13"/>
                      <a:pt x="59" y="13"/>
                      <a:pt x="59" y="13"/>
                    </a:cubicBezTo>
                    <a:cubicBezTo>
                      <a:pt x="55" y="10"/>
                      <a:pt x="51" y="9"/>
                      <a:pt x="47" y="8"/>
                    </a:cubicBezTo>
                    <a:cubicBezTo>
                      <a:pt x="47" y="0"/>
                      <a:pt x="47" y="0"/>
                      <a:pt x="47" y="0"/>
                    </a:cubicBezTo>
                    <a:cubicBezTo>
                      <a:pt x="34" y="0"/>
                      <a:pt x="34" y="0"/>
                      <a:pt x="3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27" name="Freeform 29"/>
              <p:cNvSpPr>
                <a:spLocks noEditPoints="1"/>
              </p:cNvSpPr>
              <p:nvPr/>
            </p:nvSpPr>
            <p:spPr bwMode="auto">
              <a:xfrm>
                <a:off x="5203" y="1799"/>
                <a:ext cx="192" cy="174"/>
              </a:xfrm>
              <a:custGeom>
                <a:avLst/>
                <a:gdLst>
                  <a:gd name="T0" fmla="*/ 40 w 80"/>
                  <a:gd name="T1" fmla="*/ 53 h 73"/>
                  <a:gd name="T2" fmla="*/ 27 w 80"/>
                  <a:gd name="T3" fmla="*/ 40 h 73"/>
                  <a:gd name="T4" fmla="*/ 40 w 80"/>
                  <a:gd name="T5" fmla="*/ 27 h 73"/>
                  <a:gd name="T6" fmla="*/ 53 w 80"/>
                  <a:gd name="T7" fmla="*/ 40 h 73"/>
                  <a:gd name="T8" fmla="*/ 40 w 80"/>
                  <a:gd name="T9" fmla="*/ 53 h 73"/>
                  <a:gd name="T10" fmla="*/ 34 w 80"/>
                  <a:gd name="T11" fmla="*/ 0 h 73"/>
                  <a:gd name="T12" fmla="*/ 34 w 80"/>
                  <a:gd name="T13" fmla="*/ 7 h 73"/>
                  <a:gd name="T14" fmla="*/ 21 w 80"/>
                  <a:gd name="T15" fmla="*/ 12 h 73"/>
                  <a:gd name="T16" fmla="*/ 16 w 80"/>
                  <a:gd name="T17" fmla="*/ 7 h 73"/>
                  <a:gd name="T18" fmla="*/ 7 w 80"/>
                  <a:gd name="T19" fmla="*/ 16 h 73"/>
                  <a:gd name="T20" fmla="*/ 13 w 80"/>
                  <a:gd name="T21" fmla="*/ 21 h 73"/>
                  <a:gd name="T22" fmla="*/ 7 w 80"/>
                  <a:gd name="T23" fmla="*/ 34 h 73"/>
                  <a:gd name="T24" fmla="*/ 0 w 80"/>
                  <a:gd name="T25" fmla="*/ 34 h 73"/>
                  <a:gd name="T26" fmla="*/ 0 w 80"/>
                  <a:gd name="T27" fmla="*/ 39 h 73"/>
                  <a:gd name="T28" fmla="*/ 22 w 80"/>
                  <a:gd name="T29" fmla="*/ 48 h 73"/>
                  <a:gd name="T30" fmla="*/ 18 w 80"/>
                  <a:gd name="T31" fmla="*/ 57 h 73"/>
                  <a:gd name="T32" fmla="*/ 27 w 80"/>
                  <a:gd name="T33" fmla="*/ 63 h 73"/>
                  <a:gd name="T34" fmla="*/ 34 w 80"/>
                  <a:gd name="T35" fmla="*/ 56 h 73"/>
                  <a:gd name="T36" fmla="*/ 49 w 80"/>
                  <a:gd name="T37" fmla="*/ 72 h 73"/>
                  <a:gd name="T38" fmla="*/ 59 w 80"/>
                  <a:gd name="T39" fmla="*/ 67 h 73"/>
                  <a:gd name="T40" fmla="*/ 64 w 80"/>
                  <a:gd name="T41" fmla="*/ 73 h 73"/>
                  <a:gd name="T42" fmla="*/ 73 w 80"/>
                  <a:gd name="T43" fmla="*/ 64 h 73"/>
                  <a:gd name="T44" fmla="*/ 67 w 80"/>
                  <a:gd name="T45" fmla="*/ 59 h 73"/>
                  <a:gd name="T46" fmla="*/ 73 w 80"/>
                  <a:gd name="T47" fmla="*/ 46 h 73"/>
                  <a:gd name="T48" fmla="*/ 80 w 80"/>
                  <a:gd name="T49" fmla="*/ 46 h 73"/>
                  <a:gd name="T50" fmla="*/ 80 w 80"/>
                  <a:gd name="T51" fmla="*/ 34 h 73"/>
                  <a:gd name="T52" fmla="*/ 73 w 80"/>
                  <a:gd name="T53" fmla="*/ 34 h 73"/>
                  <a:gd name="T54" fmla="*/ 67 w 80"/>
                  <a:gd name="T55" fmla="*/ 21 h 73"/>
                  <a:gd name="T56" fmla="*/ 73 w 80"/>
                  <a:gd name="T57" fmla="*/ 16 h 73"/>
                  <a:gd name="T58" fmla="*/ 64 w 80"/>
                  <a:gd name="T59" fmla="*/ 7 h 73"/>
                  <a:gd name="T60" fmla="*/ 59 w 80"/>
                  <a:gd name="T61" fmla="*/ 12 h 73"/>
                  <a:gd name="T62" fmla="*/ 46 w 80"/>
                  <a:gd name="T63" fmla="*/ 7 h 73"/>
                  <a:gd name="T64" fmla="*/ 46 w 80"/>
                  <a:gd name="T65" fmla="*/ 0 h 73"/>
                  <a:gd name="T66" fmla="*/ 34 w 80"/>
                  <a:gd name="T6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73">
                    <a:moveTo>
                      <a:pt x="40" y="53"/>
                    </a:moveTo>
                    <a:cubicBezTo>
                      <a:pt x="33" y="53"/>
                      <a:pt x="27" y="47"/>
                      <a:pt x="27" y="40"/>
                    </a:cubicBezTo>
                    <a:cubicBezTo>
                      <a:pt x="27" y="33"/>
                      <a:pt x="33" y="27"/>
                      <a:pt x="40" y="27"/>
                    </a:cubicBezTo>
                    <a:cubicBezTo>
                      <a:pt x="47" y="27"/>
                      <a:pt x="53" y="33"/>
                      <a:pt x="53" y="40"/>
                    </a:cubicBezTo>
                    <a:cubicBezTo>
                      <a:pt x="53" y="47"/>
                      <a:pt x="47" y="53"/>
                      <a:pt x="40" y="53"/>
                    </a:cubicBezTo>
                    <a:moveTo>
                      <a:pt x="34" y="0"/>
                    </a:moveTo>
                    <a:cubicBezTo>
                      <a:pt x="34" y="7"/>
                      <a:pt x="34" y="7"/>
                      <a:pt x="34" y="7"/>
                    </a:cubicBezTo>
                    <a:cubicBezTo>
                      <a:pt x="29" y="8"/>
                      <a:pt x="25" y="10"/>
                      <a:pt x="21" y="12"/>
                    </a:cubicBezTo>
                    <a:cubicBezTo>
                      <a:pt x="16" y="7"/>
                      <a:pt x="16" y="7"/>
                      <a:pt x="16" y="7"/>
                    </a:cubicBezTo>
                    <a:cubicBezTo>
                      <a:pt x="7" y="16"/>
                      <a:pt x="7" y="16"/>
                      <a:pt x="7" y="16"/>
                    </a:cubicBezTo>
                    <a:cubicBezTo>
                      <a:pt x="13" y="21"/>
                      <a:pt x="13" y="21"/>
                      <a:pt x="13" y="21"/>
                    </a:cubicBezTo>
                    <a:cubicBezTo>
                      <a:pt x="10" y="25"/>
                      <a:pt x="8" y="29"/>
                      <a:pt x="7" y="34"/>
                    </a:cubicBezTo>
                    <a:cubicBezTo>
                      <a:pt x="0" y="34"/>
                      <a:pt x="0" y="34"/>
                      <a:pt x="0" y="34"/>
                    </a:cubicBezTo>
                    <a:cubicBezTo>
                      <a:pt x="0" y="39"/>
                      <a:pt x="0" y="39"/>
                      <a:pt x="0" y="39"/>
                    </a:cubicBezTo>
                    <a:cubicBezTo>
                      <a:pt x="22" y="48"/>
                      <a:pt x="22" y="48"/>
                      <a:pt x="22" y="48"/>
                    </a:cubicBezTo>
                    <a:cubicBezTo>
                      <a:pt x="22" y="48"/>
                      <a:pt x="19" y="56"/>
                      <a:pt x="18" y="57"/>
                    </a:cubicBezTo>
                    <a:cubicBezTo>
                      <a:pt x="21" y="59"/>
                      <a:pt x="24" y="61"/>
                      <a:pt x="27" y="63"/>
                    </a:cubicBezTo>
                    <a:cubicBezTo>
                      <a:pt x="28" y="62"/>
                      <a:pt x="34" y="56"/>
                      <a:pt x="34" y="56"/>
                    </a:cubicBezTo>
                    <a:cubicBezTo>
                      <a:pt x="49" y="72"/>
                      <a:pt x="49" y="72"/>
                      <a:pt x="49" y="72"/>
                    </a:cubicBezTo>
                    <a:cubicBezTo>
                      <a:pt x="53" y="71"/>
                      <a:pt x="56" y="69"/>
                      <a:pt x="59" y="67"/>
                    </a:cubicBezTo>
                    <a:cubicBezTo>
                      <a:pt x="64" y="73"/>
                      <a:pt x="64" y="73"/>
                      <a:pt x="64" y="73"/>
                    </a:cubicBezTo>
                    <a:cubicBezTo>
                      <a:pt x="73" y="64"/>
                      <a:pt x="73" y="64"/>
                      <a:pt x="73" y="64"/>
                    </a:cubicBezTo>
                    <a:cubicBezTo>
                      <a:pt x="67" y="59"/>
                      <a:pt x="67" y="59"/>
                      <a:pt x="67" y="59"/>
                    </a:cubicBezTo>
                    <a:cubicBezTo>
                      <a:pt x="70" y="55"/>
                      <a:pt x="72" y="51"/>
                      <a:pt x="73" y="46"/>
                    </a:cubicBezTo>
                    <a:cubicBezTo>
                      <a:pt x="80" y="46"/>
                      <a:pt x="80" y="46"/>
                      <a:pt x="80" y="46"/>
                    </a:cubicBezTo>
                    <a:cubicBezTo>
                      <a:pt x="80" y="34"/>
                      <a:pt x="80" y="34"/>
                      <a:pt x="80" y="34"/>
                    </a:cubicBezTo>
                    <a:cubicBezTo>
                      <a:pt x="73" y="34"/>
                      <a:pt x="73" y="34"/>
                      <a:pt x="73" y="34"/>
                    </a:cubicBezTo>
                    <a:cubicBezTo>
                      <a:pt x="72" y="29"/>
                      <a:pt x="70" y="25"/>
                      <a:pt x="67" y="21"/>
                    </a:cubicBezTo>
                    <a:cubicBezTo>
                      <a:pt x="73" y="16"/>
                      <a:pt x="73" y="16"/>
                      <a:pt x="73" y="16"/>
                    </a:cubicBezTo>
                    <a:cubicBezTo>
                      <a:pt x="64" y="7"/>
                      <a:pt x="64" y="7"/>
                      <a:pt x="64" y="7"/>
                    </a:cubicBezTo>
                    <a:cubicBezTo>
                      <a:pt x="59" y="12"/>
                      <a:pt x="59" y="12"/>
                      <a:pt x="59" y="12"/>
                    </a:cubicBezTo>
                    <a:cubicBezTo>
                      <a:pt x="55" y="10"/>
                      <a:pt x="51" y="8"/>
                      <a:pt x="46" y="7"/>
                    </a:cubicBezTo>
                    <a:cubicBezTo>
                      <a:pt x="46" y="0"/>
                      <a:pt x="46" y="0"/>
                      <a:pt x="46" y="0"/>
                    </a:cubicBezTo>
                    <a:cubicBezTo>
                      <a:pt x="34" y="0"/>
                      <a:pt x="34" y="0"/>
                      <a:pt x="34" y="0"/>
                    </a:cubicBezTo>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28" name="Freeform 30"/>
              <p:cNvSpPr>
                <a:spLocks/>
              </p:cNvSpPr>
              <p:nvPr/>
            </p:nvSpPr>
            <p:spPr bwMode="auto">
              <a:xfrm>
                <a:off x="4766" y="2248"/>
                <a:ext cx="191" cy="191"/>
              </a:xfrm>
              <a:custGeom>
                <a:avLst/>
                <a:gdLst>
                  <a:gd name="T0" fmla="*/ 17 w 80"/>
                  <a:gd name="T1" fmla="*/ 0 h 80"/>
                  <a:gd name="T2" fmla="*/ 8 w 80"/>
                  <a:gd name="T3" fmla="*/ 10 h 80"/>
                  <a:gd name="T4" fmla="*/ 13 w 80"/>
                  <a:gd name="T5" fmla="*/ 16 h 80"/>
                  <a:gd name="T6" fmla="*/ 8 w 80"/>
                  <a:gd name="T7" fmla="*/ 29 h 80"/>
                  <a:gd name="T8" fmla="*/ 0 w 80"/>
                  <a:gd name="T9" fmla="*/ 29 h 80"/>
                  <a:gd name="T10" fmla="*/ 0 w 80"/>
                  <a:gd name="T11" fmla="*/ 43 h 80"/>
                  <a:gd name="T12" fmla="*/ 8 w 80"/>
                  <a:gd name="T13" fmla="*/ 43 h 80"/>
                  <a:gd name="T14" fmla="*/ 13 w 80"/>
                  <a:gd name="T15" fmla="*/ 57 h 80"/>
                  <a:gd name="T16" fmla="*/ 8 w 80"/>
                  <a:gd name="T17" fmla="*/ 63 h 80"/>
                  <a:gd name="T18" fmla="*/ 17 w 80"/>
                  <a:gd name="T19" fmla="*/ 72 h 80"/>
                  <a:gd name="T20" fmla="*/ 23 w 80"/>
                  <a:gd name="T21" fmla="*/ 67 h 80"/>
                  <a:gd name="T22" fmla="*/ 37 w 80"/>
                  <a:gd name="T23" fmla="*/ 72 h 80"/>
                  <a:gd name="T24" fmla="*/ 37 w 80"/>
                  <a:gd name="T25" fmla="*/ 80 h 80"/>
                  <a:gd name="T26" fmla="*/ 51 w 80"/>
                  <a:gd name="T27" fmla="*/ 80 h 80"/>
                  <a:gd name="T28" fmla="*/ 51 w 80"/>
                  <a:gd name="T29" fmla="*/ 72 h 80"/>
                  <a:gd name="T30" fmla="*/ 64 w 80"/>
                  <a:gd name="T31" fmla="*/ 67 h 80"/>
                  <a:gd name="T32" fmla="*/ 70 w 80"/>
                  <a:gd name="T33" fmla="*/ 72 h 80"/>
                  <a:gd name="T34" fmla="*/ 80 w 80"/>
                  <a:gd name="T35" fmla="*/ 63 h 80"/>
                  <a:gd name="T36" fmla="*/ 74 w 80"/>
                  <a:gd name="T37" fmla="*/ 57 h 80"/>
                  <a:gd name="T38" fmla="*/ 78 w 80"/>
                  <a:gd name="T39" fmla="*/ 49 h 80"/>
                  <a:gd name="T40" fmla="*/ 74 w 80"/>
                  <a:gd name="T41" fmla="*/ 53 h 80"/>
                  <a:gd name="T42" fmla="*/ 53 w 80"/>
                  <a:gd name="T43" fmla="*/ 32 h 80"/>
                  <a:gd name="T44" fmla="*/ 60 w 80"/>
                  <a:gd name="T45" fmla="*/ 24 h 80"/>
                  <a:gd name="T46" fmla="*/ 53 w 80"/>
                  <a:gd name="T47" fmla="*/ 13 h 80"/>
                  <a:gd name="T48" fmla="*/ 43 w 80"/>
                  <a:gd name="T49" fmla="*/ 17 h 80"/>
                  <a:gd name="T50" fmla="*/ 37 w 80"/>
                  <a:gd name="T51" fmla="*/ 0 h 80"/>
                  <a:gd name="T52" fmla="*/ 37 w 80"/>
                  <a:gd name="T53" fmla="*/ 0 h 80"/>
                  <a:gd name="T54" fmla="*/ 23 w 80"/>
                  <a:gd name="T55" fmla="*/ 6 h 80"/>
                  <a:gd name="T56" fmla="*/ 17 w 80"/>
                  <a:gd name="T5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 h="80">
                    <a:moveTo>
                      <a:pt x="17" y="0"/>
                    </a:moveTo>
                    <a:cubicBezTo>
                      <a:pt x="8" y="10"/>
                      <a:pt x="8" y="10"/>
                      <a:pt x="8" y="10"/>
                    </a:cubicBezTo>
                    <a:cubicBezTo>
                      <a:pt x="13" y="16"/>
                      <a:pt x="13" y="16"/>
                      <a:pt x="13" y="16"/>
                    </a:cubicBezTo>
                    <a:cubicBezTo>
                      <a:pt x="11" y="20"/>
                      <a:pt x="9" y="24"/>
                      <a:pt x="8" y="29"/>
                    </a:cubicBezTo>
                    <a:cubicBezTo>
                      <a:pt x="0" y="29"/>
                      <a:pt x="0" y="29"/>
                      <a:pt x="0" y="29"/>
                    </a:cubicBezTo>
                    <a:cubicBezTo>
                      <a:pt x="0" y="43"/>
                      <a:pt x="0" y="43"/>
                      <a:pt x="0" y="43"/>
                    </a:cubicBezTo>
                    <a:cubicBezTo>
                      <a:pt x="8" y="43"/>
                      <a:pt x="8" y="43"/>
                      <a:pt x="8" y="43"/>
                    </a:cubicBezTo>
                    <a:cubicBezTo>
                      <a:pt x="9" y="48"/>
                      <a:pt x="11" y="53"/>
                      <a:pt x="13" y="57"/>
                    </a:cubicBezTo>
                    <a:cubicBezTo>
                      <a:pt x="8" y="63"/>
                      <a:pt x="8" y="63"/>
                      <a:pt x="8" y="63"/>
                    </a:cubicBezTo>
                    <a:cubicBezTo>
                      <a:pt x="17" y="72"/>
                      <a:pt x="17" y="72"/>
                      <a:pt x="17" y="72"/>
                    </a:cubicBezTo>
                    <a:cubicBezTo>
                      <a:pt x="23" y="67"/>
                      <a:pt x="23" y="67"/>
                      <a:pt x="23" y="67"/>
                    </a:cubicBezTo>
                    <a:cubicBezTo>
                      <a:pt x="27" y="69"/>
                      <a:pt x="32" y="71"/>
                      <a:pt x="37" y="72"/>
                    </a:cubicBezTo>
                    <a:cubicBezTo>
                      <a:pt x="37" y="80"/>
                      <a:pt x="37" y="80"/>
                      <a:pt x="37" y="80"/>
                    </a:cubicBezTo>
                    <a:cubicBezTo>
                      <a:pt x="51" y="80"/>
                      <a:pt x="51" y="80"/>
                      <a:pt x="51" y="80"/>
                    </a:cubicBezTo>
                    <a:cubicBezTo>
                      <a:pt x="51" y="72"/>
                      <a:pt x="51" y="72"/>
                      <a:pt x="51" y="72"/>
                    </a:cubicBezTo>
                    <a:cubicBezTo>
                      <a:pt x="56" y="71"/>
                      <a:pt x="60" y="69"/>
                      <a:pt x="64" y="67"/>
                    </a:cubicBezTo>
                    <a:cubicBezTo>
                      <a:pt x="70" y="72"/>
                      <a:pt x="70" y="72"/>
                      <a:pt x="70" y="72"/>
                    </a:cubicBezTo>
                    <a:cubicBezTo>
                      <a:pt x="80" y="63"/>
                      <a:pt x="80" y="63"/>
                      <a:pt x="80" y="63"/>
                    </a:cubicBezTo>
                    <a:cubicBezTo>
                      <a:pt x="74" y="57"/>
                      <a:pt x="74" y="57"/>
                      <a:pt x="74" y="57"/>
                    </a:cubicBezTo>
                    <a:cubicBezTo>
                      <a:pt x="76" y="54"/>
                      <a:pt x="77" y="52"/>
                      <a:pt x="78" y="49"/>
                    </a:cubicBezTo>
                    <a:cubicBezTo>
                      <a:pt x="76" y="51"/>
                      <a:pt x="74" y="53"/>
                      <a:pt x="74" y="53"/>
                    </a:cubicBezTo>
                    <a:cubicBezTo>
                      <a:pt x="53" y="32"/>
                      <a:pt x="53" y="32"/>
                      <a:pt x="53" y="32"/>
                    </a:cubicBezTo>
                    <a:cubicBezTo>
                      <a:pt x="53" y="32"/>
                      <a:pt x="59" y="26"/>
                      <a:pt x="60" y="24"/>
                    </a:cubicBezTo>
                    <a:cubicBezTo>
                      <a:pt x="57" y="21"/>
                      <a:pt x="55" y="17"/>
                      <a:pt x="53" y="13"/>
                    </a:cubicBezTo>
                    <a:cubicBezTo>
                      <a:pt x="51" y="14"/>
                      <a:pt x="43" y="17"/>
                      <a:pt x="43" y="17"/>
                    </a:cubicBezTo>
                    <a:cubicBezTo>
                      <a:pt x="37" y="0"/>
                      <a:pt x="37" y="0"/>
                      <a:pt x="37" y="0"/>
                    </a:cubicBezTo>
                    <a:cubicBezTo>
                      <a:pt x="37" y="0"/>
                      <a:pt x="37" y="0"/>
                      <a:pt x="37" y="0"/>
                    </a:cubicBezTo>
                    <a:cubicBezTo>
                      <a:pt x="32" y="1"/>
                      <a:pt x="27" y="3"/>
                      <a:pt x="23" y="6"/>
                    </a:cubicBezTo>
                    <a:cubicBezTo>
                      <a:pt x="17" y="0"/>
                      <a:pt x="17" y="0"/>
                      <a:pt x="17" y="0"/>
                    </a:cubicBezTo>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29" name="Freeform 31"/>
              <p:cNvSpPr>
                <a:spLocks noEditPoints="1"/>
              </p:cNvSpPr>
              <p:nvPr/>
            </p:nvSpPr>
            <p:spPr bwMode="auto">
              <a:xfrm>
                <a:off x="4852" y="1892"/>
                <a:ext cx="523" cy="523"/>
              </a:xfrm>
              <a:custGeom>
                <a:avLst/>
                <a:gdLst>
                  <a:gd name="T0" fmla="*/ 49 w 219"/>
                  <a:gd name="T1" fmla="*/ 159 h 219"/>
                  <a:gd name="T2" fmla="*/ 74 w 219"/>
                  <a:gd name="T3" fmla="*/ 159 h 219"/>
                  <a:gd name="T4" fmla="*/ 156 w 219"/>
                  <a:gd name="T5" fmla="*/ 172 h 219"/>
                  <a:gd name="T6" fmla="*/ 156 w 219"/>
                  <a:gd name="T7" fmla="*/ 147 h 219"/>
                  <a:gd name="T8" fmla="*/ 156 w 219"/>
                  <a:gd name="T9" fmla="*/ 172 h 219"/>
                  <a:gd name="T10" fmla="*/ 92 w 219"/>
                  <a:gd name="T11" fmla="*/ 74 h 219"/>
                  <a:gd name="T12" fmla="*/ 97 w 219"/>
                  <a:gd name="T13" fmla="*/ 63 h 219"/>
                  <a:gd name="T14" fmla="*/ 122 w 219"/>
                  <a:gd name="T15" fmla="*/ 72 h 219"/>
                  <a:gd name="T16" fmla="*/ 133 w 219"/>
                  <a:gd name="T17" fmla="*/ 68 h 219"/>
                  <a:gd name="T18" fmla="*/ 145 w 219"/>
                  <a:gd name="T19" fmla="*/ 92 h 219"/>
                  <a:gd name="T20" fmla="*/ 150 w 219"/>
                  <a:gd name="T21" fmla="*/ 97 h 219"/>
                  <a:gd name="T22" fmla="*/ 156 w 219"/>
                  <a:gd name="T23" fmla="*/ 122 h 219"/>
                  <a:gd name="T24" fmla="*/ 145 w 219"/>
                  <a:gd name="T25" fmla="*/ 127 h 219"/>
                  <a:gd name="T26" fmla="*/ 133 w 219"/>
                  <a:gd name="T27" fmla="*/ 151 h 219"/>
                  <a:gd name="T28" fmla="*/ 122 w 219"/>
                  <a:gd name="T29" fmla="*/ 147 h 219"/>
                  <a:gd name="T30" fmla="*/ 97 w 219"/>
                  <a:gd name="T31" fmla="*/ 156 h 219"/>
                  <a:gd name="T32" fmla="*/ 92 w 219"/>
                  <a:gd name="T33" fmla="*/ 145 h 219"/>
                  <a:gd name="T34" fmla="*/ 68 w 219"/>
                  <a:gd name="T35" fmla="*/ 133 h 219"/>
                  <a:gd name="T36" fmla="*/ 72 w 219"/>
                  <a:gd name="T37" fmla="*/ 122 h 219"/>
                  <a:gd name="T38" fmla="*/ 63 w 219"/>
                  <a:gd name="T39" fmla="*/ 97 h 219"/>
                  <a:gd name="T40" fmla="*/ 72 w 219"/>
                  <a:gd name="T41" fmla="*/ 97 h 219"/>
                  <a:gd name="T42" fmla="*/ 68 w 219"/>
                  <a:gd name="T43" fmla="*/ 85 h 219"/>
                  <a:gd name="T44" fmla="*/ 92 w 219"/>
                  <a:gd name="T45" fmla="*/ 74 h 219"/>
                  <a:gd name="T46" fmla="*/ 143 w 219"/>
                  <a:gd name="T47" fmla="*/ 59 h 219"/>
                  <a:gd name="T48" fmla="*/ 168 w 219"/>
                  <a:gd name="T49" fmla="*/ 59 h 219"/>
                  <a:gd name="T50" fmla="*/ 61 w 219"/>
                  <a:gd name="T51" fmla="*/ 71 h 219"/>
                  <a:gd name="T52" fmla="*/ 61 w 219"/>
                  <a:gd name="T53" fmla="*/ 46 h 219"/>
                  <a:gd name="T54" fmla="*/ 61 w 219"/>
                  <a:gd name="T55" fmla="*/ 71 h 219"/>
                  <a:gd name="T56" fmla="*/ 101 w 219"/>
                  <a:gd name="T57" fmla="*/ 0 h 219"/>
                  <a:gd name="T58" fmla="*/ 81 w 219"/>
                  <a:gd name="T59" fmla="*/ 13 h 219"/>
                  <a:gd name="T60" fmla="*/ 61 w 219"/>
                  <a:gd name="T61" fmla="*/ 11 h 219"/>
                  <a:gd name="T62" fmla="*/ 45 w 219"/>
                  <a:gd name="T63" fmla="*/ 32 h 219"/>
                  <a:gd name="T64" fmla="*/ 26 w 219"/>
                  <a:gd name="T65" fmla="*/ 38 h 219"/>
                  <a:gd name="T66" fmla="*/ 21 w 219"/>
                  <a:gd name="T67" fmla="*/ 62 h 219"/>
                  <a:gd name="T68" fmla="*/ 5 w 219"/>
                  <a:gd name="T69" fmla="*/ 74 h 219"/>
                  <a:gd name="T70" fmla="*/ 9 w 219"/>
                  <a:gd name="T71" fmla="*/ 101 h 219"/>
                  <a:gd name="T72" fmla="*/ 0 w 219"/>
                  <a:gd name="T73" fmla="*/ 118 h 219"/>
                  <a:gd name="T74" fmla="*/ 13 w 219"/>
                  <a:gd name="T75" fmla="*/ 138 h 219"/>
                  <a:gd name="T76" fmla="*/ 11 w 219"/>
                  <a:gd name="T77" fmla="*/ 158 h 219"/>
                  <a:gd name="T78" fmla="*/ 32 w 219"/>
                  <a:gd name="T79" fmla="*/ 174 h 219"/>
                  <a:gd name="T80" fmla="*/ 38 w 219"/>
                  <a:gd name="T81" fmla="*/ 193 h 219"/>
                  <a:gd name="T82" fmla="*/ 62 w 219"/>
                  <a:gd name="T83" fmla="*/ 198 h 219"/>
                  <a:gd name="T84" fmla="*/ 74 w 219"/>
                  <a:gd name="T85" fmla="*/ 213 h 219"/>
                  <a:gd name="T86" fmla="*/ 101 w 219"/>
                  <a:gd name="T87" fmla="*/ 210 h 219"/>
                  <a:gd name="T88" fmla="*/ 118 w 219"/>
                  <a:gd name="T89" fmla="*/ 219 h 219"/>
                  <a:gd name="T90" fmla="*/ 138 w 219"/>
                  <a:gd name="T91" fmla="*/ 206 h 219"/>
                  <a:gd name="T92" fmla="*/ 158 w 219"/>
                  <a:gd name="T93" fmla="*/ 208 h 219"/>
                  <a:gd name="T94" fmla="*/ 174 w 219"/>
                  <a:gd name="T95" fmla="*/ 186 h 219"/>
                  <a:gd name="T96" fmla="*/ 193 w 219"/>
                  <a:gd name="T97" fmla="*/ 181 h 219"/>
                  <a:gd name="T98" fmla="*/ 198 w 219"/>
                  <a:gd name="T99" fmla="*/ 157 h 219"/>
                  <a:gd name="T100" fmla="*/ 213 w 219"/>
                  <a:gd name="T101" fmla="*/ 145 h 219"/>
                  <a:gd name="T102" fmla="*/ 210 w 219"/>
                  <a:gd name="T103" fmla="*/ 118 h 219"/>
                  <a:gd name="T104" fmla="*/ 219 w 219"/>
                  <a:gd name="T105" fmla="*/ 101 h 219"/>
                  <a:gd name="T106" fmla="*/ 206 w 219"/>
                  <a:gd name="T107" fmla="*/ 81 h 219"/>
                  <a:gd name="T108" fmla="*/ 208 w 219"/>
                  <a:gd name="T109" fmla="*/ 61 h 219"/>
                  <a:gd name="T110" fmla="*/ 187 w 219"/>
                  <a:gd name="T111" fmla="*/ 45 h 219"/>
                  <a:gd name="T112" fmla="*/ 181 w 219"/>
                  <a:gd name="T113" fmla="*/ 26 h 219"/>
                  <a:gd name="T114" fmla="*/ 157 w 219"/>
                  <a:gd name="T115" fmla="*/ 21 h 219"/>
                  <a:gd name="T116" fmla="*/ 145 w 219"/>
                  <a:gd name="T117" fmla="*/ 5 h 219"/>
                  <a:gd name="T118" fmla="*/ 118 w 219"/>
                  <a:gd name="T119" fmla="*/ 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219">
                    <a:moveTo>
                      <a:pt x="61" y="172"/>
                    </a:moveTo>
                    <a:cubicBezTo>
                      <a:pt x="54" y="172"/>
                      <a:pt x="49" y="166"/>
                      <a:pt x="49" y="159"/>
                    </a:cubicBezTo>
                    <a:cubicBezTo>
                      <a:pt x="49" y="152"/>
                      <a:pt x="54" y="147"/>
                      <a:pt x="61" y="147"/>
                    </a:cubicBezTo>
                    <a:cubicBezTo>
                      <a:pt x="68" y="147"/>
                      <a:pt x="74" y="152"/>
                      <a:pt x="74" y="159"/>
                    </a:cubicBezTo>
                    <a:cubicBezTo>
                      <a:pt x="74" y="166"/>
                      <a:pt x="68" y="172"/>
                      <a:pt x="61" y="172"/>
                    </a:cubicBezTo>
                    <a:moveTo>
                      <a:pt x="156" y="172"/>
                    </a:moveTo>
                    <a:cubicBezTo>
                      <a:pt x="149" y="172"/>
                      <a:pt x="143" y="166"/>
                      <a:pt x="143" y="159"/>
                    </a:cubicBezTo>
                    <a:cubicBezTo>
                      <a:pt x="143" y="152"/>
                      <a:pt x="149" y="147"/>
                      <a:pt x="156" y="147"/>
                    </a:cubicBezTo>
                    <a:cubicBezTo>
                      <a:pt x="163" y="147"/>
                      <a:pt x="168" y="152"/>
                      <a:pt x="168" y="159"/>
                    </a:cubicBezTo>
                    <a:cubicBezTo>
                      <a:pt x="168" y="166"/>
                      <a:pt x="163" y="172"/>
                      <a:pt x="156" y="172"/>
                    </a:cubicBezTo>
                    <a:cubicBezTo>
                      <a:pt x="156" y="172"/>
                      <a:pt x="156" y="172"/>
                      <a:pt x="156" y="172"/>
                    </a:cubicBezTo>
                    <a:moveTo>
                      <a:pt x="92" y="74"/>
                    </a:moveTo>
                    <a:cubicBezTo>
                      <a:pt x="94" y="73"/>
                      <a:pt x="95" y="73"/>
                      <a:pt x="97" y="72"/>
                    </a:cubicBezTo>
                    <a:cubicBezTo>
                      <a:pt x="97" y="71"/>
                      <a:pt x="97" y="63"/>
                      <a:pt x="97" y="63"/>
                    </a:cubicBezTo>
                    <a:cubicBezTo>
                      <a:pt x="122" y="63"/>
                      <a:pt x="122" y="63"/>
                      <a:pt x="122" y="63"/>
                    </a:cubicBezTo>
                    <a:cubicBezTo>
                      <a:pt x="122" y="63"/>
                      <a:pt x="122" y="71"/>
                      <a:pt x="122" y="72"/>
                    </a:cubicBezTo>
                    <a:cubicBezTo>
                      <a:pt x="124" y="73"/>
                      <a:pt x="125" y="73"/>
                      <a:pt x="127" y="74"/>
                    </a:cubicBezTo>
                    <a:cubicBezTo>
                      <a:pt x="128" y="73"/>
                      <a:pt x="133" y="68"/>
                      <a:pt x="133" y="68"/>
                    </a:cubicBezTo>
                    <a:cubicBezTo>
                      <a:pt x="151" y="85"/>
                      <a:pt x="151" y="85"/>
                      <a:pt x="151" y="85"/>
                    </a:cubicBezTo>
                    <a:cubicBezTo>
                      <a:pt x="151" y="85"/>
                      <a:pt x="146" y="91"/>
                      <a:pt x="145" y="92"/>
                    </a:cubicBezTo>
                    <a:cubicBezTo>
                      <a:pt x="145" y="93"/>
                      <a:pt x="146" y="95"/>
                      <a:pt x="147" y="97"/>
                    </a:cubicBezTo>
                    <a:cubicBezTo>
                      <a:pt x="147" y="97"/>
                      <a:pt x="148" y="97"/>
                      <a:pt x="150" y="97"/>
                    </a:cubicBezTo>
                    <a:cubicBezTo>
                      <a:pt x="152" y="97"/>
                      <a:pt x="156" y="97"/>
                      <a:pt x="156" y="97"/>
                    </a:cubicBezTo>
                    <a:cubicBezTo>
                      <a:pt x="156" y="122"/>
                      <a:pt x="156" y="122"/>
                      <a:pt x="156" y="122"/>
                    </a:cubicBezTo>
                    <a:cubicBezTo>
                      <a:pt x="156" y="122"/>
                      <a:pt x="148" y="122"/>
                      <a:pt x="147" y="122"/>
                    </a:cubicBezTo>
                    <a:cubicBezTo>
                      <a:pt x="146" y="124"/>
                      <a:pt x="145" y="125"/>
                      <a:pt x="145" y="127"/>
                    </a:cubicBezTo>
                    <a:cubicBezTo>
                      <a:pt x="146" y="128"/>
                      <a:pt x="151" y="133"/>
                      <a:pt x="151" y="133"/>
                    </a:cubicBezTo>
                    <a:cubicBezTo>
                      <a:pt x="133" y="151"/>
                      <a:pt x="133" y="151"/>
                      <a:pt x="133" y="151"/>
                    </a:cubicBezTo>
                    <a:cubicBezTo>
                      <a:pt x="133" y="151"/>
                      <a:pt x="128" y="145"/>
                      <a:pt x="127" y="145"/>
                    </a:cubicBezTo>
                    <a:cubicBezTo>
                      <a:pt x="125" y="145"/>
                      <a:pt x="124" y="146"/>
                      <a:pt x="122" y="147"/>
                    </a:cubicBezTo>
                    <a:cubicBezTo>
                      <a:pt x="122" y="148"/>
                      <a:pt x="122" y="156"/>
                      <a:pt x="122" y="156"/>
                    </a:cubicBezTo>
                    <a:cubicBezTo>
                      <a:pt x="97" y="156"/>
                      <a:pt x="97" y="156"/>
                      <a:pt x="97" y="156"/>
                    </a:cubicBezTo>
                    <a:cubicBezTo>
                      <a:pt x="97" y="156"/>
                      <a:pt x="97" y="148"/>
                      <a:pt x="97" y="147"/>
                    </a:cubicBezTo>
                    <a:cubicBezTo>
                      <a:pt x="95" y="146"/>
                      <a:pt x="94" y="145"/>
                      <a:pt x="92" y="145"/>
                    </a:cubicBezTo>
                    <a:cubicBezTo>
                      <a:pt x="91" y="145"/>
                      <a:pt x="86" y="151"/>
                      <a:pt x="86" y="151"/>
                    </a:cubicBezTo>
                    <a:cubicBezTo>
                      <a:pt x="68" y="133"/>
                      <a:pt x="68" y="133"/>
                      <a:pt x="68" y="133"/>
                    </a:cubicBezTo>
                    <a:cubicBezTo>
                      <a:pt x="68" y="133"/>
                      <a:pt x="73" y="128"/>
                      <a:pt x="74" y="127"/>
                    </a:cubicBezTo>
                    <a:cubicBezTo>
                      <a:pt x="73" y="125"/>
                      <a:pt x="73" y="124"/>
                      <a:pt x="72" y="122"/>
                    </a:cubicBezTo>
                    <a:cubicBezTo>
                      <a:pt x="71" y="122"/>
                      <a:pt x="63" y="122"/>
                      <a:pt x="63" y="122"/>
                    </a:cubicBezTo>
                    <a:cubicBezTo>
                      <a:pt x="63" y="97"/>
                      <a:pt x="63" y="97"/>
                      <a:pt x="63" y="97"/>
                    </a:cubicBezTo>
                    <a:cubicBezTo>
                      <a:pt x="63" y="97"/>
                      <a:pt x="67" y="97"/>
                      <a:pt x="69" y="97"/>
                    </a:cubicBezTo>
                    <a:cubicBezTo>
                      <a:pt x="71" y="97"/>
                      <a:pt x="72" y="97"/>
                      <a:pt x="72" y="97"/>
                    </a:cubicBezTo>
                    <a:cubicBezTo>
                      <a:pt x="73" y="95"/>
                      <a:pt x="73" y="93"/>
                      <a:pt x="74" y="92"/>
                    </a:cubicBezTo>
                    <a:cubicBezTo>
                      <a:pt x="73" y="91"/>
                      <a:pt x="68" y="85"/>
                      <a:pt x="68" y="85"/>
                    </a:cubicBezTo>
                    <a:cubicBezTo>
                      <a:pt x="86" y="68"/>
                      <a:pt x="86" y="68"/>
                      <a:pt x="86" y="68"/>
                    </a:cubicBezTo>
                    <a:cubicBezTo>
                      <a:pt x="86" y="68"/>
                      <a:pt x="91" y="73"/>
                      <a:pt x="92" y="74"/>
                    </a:cubicBezTo>
                    <a:moveTo>
                      <a:pt x="156" y="71"/>
                    </a:moveTo>
                    <a:cubicBezTo>
                      <a:pt x="149" y="71"/>
                      <a:pt x="143" y="65"/>
                      <a:pt x="143" y="59"/>
                    </a:cubicBezTo>
                    <a:cubicBezTo>
                      <a:pt x="143" y="52"/>
                      <a:pt x="149" y="46"/>
                      <a:pt x="156" y="46"/>
                    </a:cubicBezTo>
                    <a:cubicBezTo>
                      <a:pt x="163" y="46"/>
                      <a:pt x="168" y="52"/>
                      <a:pt x="168" y="59"/>
                    </a:cubicBezTo>
                    <a:cubicBezTo>
                      <a:pt x="168" y="65"/>
                      <a:pt x="163" y="71"/>
                      <a:pt x="156" y="71"/>
                    </a:cubicBezTo>
                    <a:moveTo>
                      <a:pt x="61" y="71"/>
                    </a:moveTo>
                    <a:cubicBezTo>
                      <a:pt x="54" y="71"/>
                      <a:pt x="49" y="65"/>
                      <a:pt x="49" y="59"/>
                    </a:cubicBezTo>
                    <a:cubicBezTo>
                      <a:pt x="49" y="52"/>
                      <a:pt x="54" y="46"/>
                      <a:pt x="61" y="46"/>
                    </a:cubicBezTo>
                    <a:cubicBezTo>
                      <a:pt x="68" y="46"/>
                      <a:pt x="74" y="52"/>
                      <a:pt x="74" y="59"/>
                    </a:cubicBezTo>
                    <a:cubicBezTo>
                      <a:pt x="74" y="65"/>
                      <a:pt x="68" y="71"/>
                      <a:pt x="61" y="71"/>
                    </a:cubicBezTo>
                    <a:moveTo>
                      <a:pt x="118" y="0"/>
                    </a:moveTo>
                    <a:cubicBezTo>
                      <a:pt x="101" y="0"/>
                      <a:pt x="101" y="0"/>
                      <a:pt x="101" y="0"/>
                    </a:cubicBezTo>
                    <a:cubicBezTo>
                      <a:pt x="101" y="9"/>
                      <a:pt x="101" y="9"/>
                      <a:pt x="101" y="9"/>
                    </a:cubicBezTo>
                    <a:cubicBezTo>
                      <a:pt x="94" y="10"/>
                      <a:pt x="87" y="11"/>
                      <a:pt x="81" y="13"/>
                    </a:cubicBezTo>
                    <a:cubicBezTo>
                      <a:pt x="77" y="4"/>
                      <a:pt x="77" y="4"/>
                      <a:pt x="77" y="4"/>
                    </a:cubicBezTo>
                    <a:cubicBezTo>
                      <a:pt x="61" y="11"/>
                      <a:pt x="61" y="11"/>
                      <a:pt x="61" y="11"/>
                    </a:cubicBezTo>
                    <a:cubicBezTo>
                      <a:pt x="64" y="19"/>
                      <a:pt x="64" y="19"/>
                      <a:pt x="64" y="19"/>
                    </a:cubicBezTo>
                    <a:cubicBezTo>
                      <a:pt x="57" y="23"/>
                      <a:pt x="51" y="27"/>
                      <a:pt x="45" y="32"/>
                    </a:cubicBezTo>
                    <a:cubicBezTo>
                      <a:pt x="38" y="26"/>
                      <a:pt x="38" y="26"/>
                      <a:pt x="38" y="26"/>
                    </a:cubicBezTo>
                    <a:cubicBezTo>
                      <a:pt x="26" y="38"/>
                      <a:pt x="26" y="38"/>
                      <a:pt x="26" y="38"/>
                    </a:cubicBezTo>
                    <a:cubicBezTo>
                      <a:pt x="32" y="45"/>
                      <a:pt x="32" y="45"/>
                      <a:pt x="32" y="45"/>
                    </a:cubicBezTo>
                    <a:cubicBezTo>
                      <a:pt x="28" y="50"/>
                      <a:pt x="24" y="55"/>
                      <a:pt x="21" y="62"/>
                    </a:cubicBezTo>
                    <a:cubicBezTo>
                      <a:pt x="12" y="58"/>
                      <a:pt x="12" y="58"/>
                      <a:pt x="12" y="58"/>
                    </a:cubicBezTo>
                    <a:cubicBezTo>
                      <a:pt x="5" y="74"/>
                      <a:pt x="5" y="74"/>
                      <a:pt x="5" y="74"/>
                    </a:cubicBezTo>
                    <a:cubicBezTo>
                      <a:pt x="14" y="78"/>
                      <a:pt x="14" y="78"/>
                      <a:pt x="14" y="78"/>
                    </a:cubicBezTo>
                    <a:cubicBezTo>
                      <a:pt x="11" y="85"/>
                      <a:pt x="10" y="93"/>
                      <a:pt x="9" y="101"/>
                    </a:cubicBezTo>
                    <a:cubicBezTo>
                      <a:pt x="0" y="101"/>
                      <a:pt x="0" y="101"/>
                      <a:pt x="0" y="101"/>
                    </a:cubicBezTo>
                    <a:cubicBezTo>
                      <a:pt x="0" y="118"/>
                      <a:pt x="0" y="118"/>
                      <a:pt x="0" y="118"/>
                    </a:cubicBezTo>
                    <a:cubicBezTo>
                      <a:pt x="9" y="118"/>
                      <a:pt x="9" y="118"/>
                      <a:pt x="9" y="118"/>
                    </a:cubicBezTo>
                    <a:cubicBezTo>
                      <a:pt x="10" y="125"/>
                      <a:pt x="11" y="132"/>
                      <a:pt x="13" y="138"/>
                    </a:cubicBezTo>
                    <a:cubicBezTo>
                      <a:pt x="4" y="142"/>
                      <a:pt x="4" y="142"/>
                      <a:pt x="4" y="142"/>
                    </a:cubicBezTo>
                    <a:cubicBezTo>
                      <a:pt x="11" y="158"/>
                      <a:pt x="11" y="158"/>
                      <a:pt x="11" y="158"/>
                    </a:cubicBezTo>
                    <a:cubicBezTo>
                      <a:pt x="19" y="154"/>
                      <a:pt x="19" y="154"/>
                      <a:pt x="19" y="154"/>
                    </a:cubicBezTo>
                    <a:cubicBezTo>
                      <a:pt x="23" y="161"/>
                      <a:pt x="27" y="168"/>
                      <a:pt x="32" y="174"/>
                    </a:cubicBezTo>
                    <a:cubicBezTo>
                      <a:pt x="26" y="181"/>
                      <a:pt x="26" y="181"/>
                      <a:pt x="26" y="181"/>
                    </a:cubicBezTo>
                    <a:cubicBezTo>
                      <a:pt x="38" y="193"/>
                      <a:pt x="38" y="193"/>
                      <a:pt x="38" y="193"/>
                    </a:cubicBezTo>
                    <a:cubicBezTo>
                      <a:pt x="45" y="186"/>
                      <a:pt x="45" y="186"/>
                      <a:pt x="45" y="186"/>
                    </a:cubicBezTo>
                    <a:cubicBezTo>
                      <a:pt x="50" y="191"/>
                      <a:pt x="56" y="195"/>
                      <a:pt x="62" y="198"/>
                    </a:cubicBezTo>
                    <a:cubicBezTo>
                      <a:pt x="58" y="206"/>
                      <a:pt x="58" y="206"/>
                      <a:pt x="58" y="206"/>
                    </a:cubicBezTo>
                    <a:cubicBezTo>
                      <a:pt x="74" y="213"/>
                      <a:pt x="74" y="213"/>
                      <a:pt x="74" y="213"/>
                    </a:cubicBezTo>
                    <a:cubicBezTo>
                      <a:pt x="78" y="205"/>
                      <a:pt x="78" y="205"/>
                      <a:pt x="78" y="205"/>
                    </a:cubicBezTo>
                    <a:cubicBezTo>
                      <a:pt x="85" y="207"/>
                      <a:pt x="93" y="209"/>
                      <a:pt x="101" y="210"/>
                    </a:cubicBezTo>
                    <a:cubicBezTo>
                      <a:pt x="101" y="219"/>
                      <a:pt x="101" y="219"/>
                      <a:pt x="101" y="219"/>
                    </a:cubicBezTo>
                    <a:cubicBezTo>
                      <a:pt x="118" y="219"/>
                      <a:pt x="118" y="219"/>
                      <a:pt x="118" y="219"/>
                    </a:cubicBezTo>
                    <a:cubicBezTo>
                      <a:pt x="118" y="210"/>
                      <a:pt x="118" y="210"/>
                      <a:pt x="118" y="210"/>
                    </a:cubicBezTo>
                    <a:cubicBezTo>
                      <a:pt x="125" y="209"/>
                      <a:pt x="132" y="208"/>
                      <a:pt x="138" y="206"/>
                    </a:cubicBezTo>
                    <a:cubicBezTo>
                      <a:pt x="142" y="214"/>
                      <a:pt x="142" y="214"/>
                      <a:pt x="142" y="214"/>
                    </a:cubicBezTo>
                    <a:cubicBezTo>
                      <a:pt x="158" y="208"/>
                      <a:pt x="158" y="208"/>
                      <a:pt x="158" y="208"/>
                    </a:cubicBezTo>
                    <a:cubicBezTo>
                      <a:pt x="155" y="199"/>
                      <a:pt x="155" y="199"/>
                      <a:pt x="155" y="199"/>
                    </a:cubicBezTo>
                    <a:cubicBezTo>
                      <a:pt x="162" y="196"/>
                      <a:pt x="168" y="191"/>
                      <a:pt x="174" y="186"/>
                    </a:cubicBezTo>
                    <a:cubicBezTo>
                      <a:pt x="181" y="193"/>
                      <a:pt x="181" y="193"/>
                      <a:pt x="181" y="193"/>
                    </a:cubicBezTo>
                    <a:cubicBezTo>
                      <a:pt x="193" y="181"/>
                      <a:pt x="193" y="181"/>
                      <a:pt x="193" y="181"/>
                    </a:cubicBezTo>
                    <a:cubicBezTo>
                      <a:pt x="187" y="174"/>
                      <a:pt x="187" y="174"/>
                      <a:pt x="187" y="174"/>
                    </a:cubicBezTo>
                    <a:cubicBezTo>
                      <a:pt x="191" y="169"/>
                      <a:pt x="195" y="163"/>
                      <a:pt x="198" y="157"/>
                    </a:cubicBezTo>
                    <a:cubicBezTo>
                      <a:pt x="206" y="161"/>
                      <a:pt x="206" y="161"/>
                      <a:pt x="206" y="161"/>
                    </a:cubicBezTo>
                    <a:cubicBezTo>
                      <a:pt x="213" y="145"/>
                      <a:pt x="213" y="145"/>
                      <a:pt x="213" y="145"/>
                    </a:cubicBezTo>
                    <a:cubicBezTo>
                      <a:pt x="205" y="141"/>
                      <a:pt x="205" y="141"/>
                      <a:pt x="205" y="141"/>
                    </a:cubicBezTo>
                    <a:cubicBezTo>
                      <a:pt x="207" y="134"/>
                      <a:pt x="209" y="126"/>
                      <a:pt x="210" y="118"/>
                    </a:cubicBezTo>
                    <a:cubicBezTo>
                      <a:pt x="219" y="118"/>
                      <a:pt x="219" y="118"/>
                      <a:pt x="219" y="118"/>
                    </a:cubicBezTo>
                    <a:cubicBezTo>
                      <a:pt x="219" y="101"/>
                      <a:pt x="219" y="101"/>
                      <a:pt x="219" y="101"/>
                    </a:cubicBezTo>
                    <a:cubicBezTo>
                      <a:pt x="210" y="101"/>
                      <a:pt x="210" y="101"/>
                      <a:pt x="210" y="101"/>
                    </a:cubicBezTo>
                    <a:cubicBezTo>
                      <a:pt x="209" y="94"/>
                      <a:pt x="208" y="87"/>
                      <a:pt x="206" y="81"/>
                    </a:cubicBezTo>
                    <a:cubicBezTo>
                      <a:pt x="214" y="77"/>
                      <a:pt x="214" y="77"/>
                      <a:pt x="214" y="77"/>
                    </a:cubicBezTo>
                    <a:cubicBezTo>
                      <a:pt x="208" y="61"/>
                      <a:pt x="208" y="61"/>
                      <a:pt x="208" y="61"/>
                    </a:cubicBezTo>
                    <a:cubicBezTo>
                      <a:pt x="199" y="64"/>
                      <a:pt x="199" y="64"/>
                      <a:pt x="199" y="64"/>
                    </a:cubicBezTo>
                    <a:cubicBezTo>
                      <a:pt x="196" y="57"/>
                      <a:pt x="192" y="51"/>
                      <a:pt x="187" y="45"/>
                    </a:cubicBezTo>
                    <a:cubicBezTo>
                      <a:pt x="193" y="38"/>
                      <a:pt x="193" y="38"/>
                      <a:pt x="193" y="38"/>
                    </a:cubicBezTo>
                    <a:cubicBezTo>
                      <a:pt x="181" y="26"/>
                      <a:pt x="181" y="26"/>
                      <a:pt x="181" y="26"/>
                    </a:cubicBezTo>
                    <a:cubicBezTo>
                      <a:pt x="174" y="32"/>
                      <a:pt x="174" y="32"/>
                      <a:pt x="174" y="32"/>
                    </a:cubicBezTo>
                    <a:cubicBezTo>
                      <a:pt x="169" y="28"/>
                      <a:pt x="163" y="24"/>
                      <a:pt x="157" y="21"/>
                    </a:cubicBezTo>
                    <a:cubicBezTo>
                      <a:pt x="161" y="12"/>
                      <a:pt x="161" y="12"/>
                      <a:pt x="161" y="12"/>
                    </a:cubicBezTo>
                    <a:cubicBezTo>
                      <a:pt x="145" y="5"/>
                      <a:pt x="145" y="5"/>
                      <a:pt x="145" y="5"/>
                    </a:cubicBezTo>
                    <a:cubicBezTo>
                      <a:pt x="141" y="14"/>
                      <a:pt x="141" y="14"/>
                      <a:pt x="141" y="14"/>
                    </a:cubicBezTo>
                    <a:cubicBezTo>
                      <a:pt x="134" y="11"/>
                      <a:pt x="126" y="10"/>
                      <a:pt x="118" y="9"/>
                    </a:cubicBezTo>
                    <a:cubicBezTo>
                      <a:pt x="118" y="0"/>
                      <a:pt x="118" y="0"/>
                      <a:pt x="118"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grpSp>
        <p:sp>
          <p:nvSpPr>
            <p:cNvPr id="22" name="Freeform 35"/>
            <p:cNvSpPr>
              <a:spLocks noEditPoints="1"/>
            </p:cNvSpPr>
            <p:nvPr/>
          </p:nvSpPr>
          <p:spPr bwMode="auto">
            <a:xfrm>
              <a:off x="4807401" y="3702635"/>
              <a:ext cx="302717" cy="189607"/>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23" name="Freeform 35"/>
            <p:cNvSpPr>
              <a:spLocks noEditPoints="1"/>
            </p:cNvSpPr>
            <p:nvPr/>
          </p:nvSpPr>
          <p:spPr bwMode="auto">
            <a:xfrm>
              <a:off x="2812657" y="3695865"/>
              <a:ext cx="302717" cy="189607"/>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24" name="Freeform 35"/>
            <p:cNvSpPr>
              <a:spLocks noEditPoints="1"/>
            </p:cNvSpPr>
            <p:nvPr/>
          </p:nvSpPr>
          <p:spPr bwMode="auto">
            <a:xfrm>
              <a:off x="6928825" y="3528860"/>
              <a:ext cx="302717" cy="189607"/>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sp>
          <p:nvSpPr>
            <p:cNvPr id="25" name="Freeform 35"/>
            <p:cNvSpPr>
              <a:spLocks noEditPoints="1"/>
            </p:cNvSpPr>
            <p:nvPr/>
          </p:nvSpPr>
          <p:spPr bwMode="auto">
            <a:xfrm>
              <a:off x="8948104" y="3609802"/>
              <a:ext cx="302717" cy="189607"/>
            </a:xfrm>
            <a:custGeom>
              <a:avLst/>
              <a:gdLst>
                <a:gd name="T0" fmla="*/ 10 w 193"/>
                <a:gd name="T1" fmla="*/ 0 h 120"/>
                <a:gd name="T2" fmla="*/ 0 w 193"/>
                <a:gd name="T3" fmla="*/ 9 h 120"/>
                <a:gd name="T4" fmla="*/ 10 w 193"/>
                <a:gd name="T5" fmla="*/ 18 h 120"/>
                <a:gd name="T6" fmla="*/ 19 w 193"/>
                <a:gd name="T7" fmla="*/ 9 h 120"/>
                <a:gd name="T8" fmla="*/ 10 w 193"/>
                <a:gd name="T9" fmla="*/ 0 h 120"/>
                <a:gd name="T10" fmla="*/ 145 w 193"/>
                <a:gd name="T11" fmla="*/ 33 h 120"/>
                <a:gd name="T12" fmla="*/ 130 w 193"/>
                <a:gd name="T13" fmla="*/ 48 h 120"/>
                <a:gd name="T14" fmla="*/ 145 w 193"/>
                <a:gd name="T15" fmla="*/ 63 h 120"/>
                <a:gd name="T16" fmla="*/ 160 w 193"/>
                <a:gd name="T17" fmla="*/ 48 h 120"/>
                <a:gd name="T18" fmla="*/ 145 w 193"/>
                <a:gd name="T19" fmla="*/ 33 h 120"/>
                <a:gd name="T20" fmla="*/ 49 w 193"/>
                <a:gd name="T21" fmla="*/ 33 h 120"/>
                <a:gd name="T22" fmla="*/ 34 w 193"/>
                <a:gd name="T23" fmla="*/ 48 h 120"/>
                <a:gd name="T24" fmla="*/ 49 w 193"/>
                <a:gd name="T25" fmla="*/ 63 h 120"/>
                <a:gd name="T26" fmla="*/ 64 w 193"/>
                <a:gd name="T27" fmla="*/ 48 h 120"/>
                <a:gd name="T28" fmla="*/ 49 w 193"/>
                <a:gd name="T29" fmla="*/ 33 h 120"/>
                <a:gd name="T30" fmla="*/ 97 w 193"/>
                <a:gd name="T31" fmla="*/ 73 h 120"/>
                <a:gd name="T32" fmla="*/ 73 w 193"/>
                <a:gd name="T33" fmla="*/ 96 h 120"/>
                <a:gd name="T34" fmla="*/ 97 w 193"/>
                <a:gd name="T35" fmla="*/ 120 h 120"/>
                <a:gd name="T36" fmla="*/ 120 w 193"/>
                <a:gd name="T37" fmla="*/ 96 h 120"/>
                <a:gd name="T38" fmla="*/ 97 w 193"/>
                <a:gd name="T39" fmla="*/ 73 h 120"/>
                <a:gd name="T40" fmla="*/ 184 w 193"/>
                <a:gd name="T41" fmla="*/ 0 h 120"/>
                <a:gd name="T42" fmla="*/ 175 w 193"/>
                <a:gd name="T43" fmla="*/ 9 h 120"/>
                <a:gd name="T44" fmla="*/ 184 w 193"/>
                <a:gd name="T45" fmla="*/ 18 h 120"/>
                <a:gd name="T46" fmla="*/ 193 w 193"/>
                <a:gd name="T47" fmla="*/ 9 h 120"/>
                <a:gd name="T48" fmla="*/ 184 w 193"/>
                <a:gd name="T49"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20">
                  <a:moveTo>
                    <a:pt x="10" y="0"/>
                  </a:moveTo>
                  <a:cubicBezTo>
                    <a:pt x="5" y="0"/>
                    <a:pt x="0" y="4"/>
                    <a:pt x="0" y="9"/>
                  </a:cubicBezTo>
                  <a:cubicBezTo>
                    <a:pt x="0" y="14"/>
                    <a:pt x="5" y="18"/>
                    <a:pt x="10" y="18"/>
                  </a:cubicBezTo>
                  <a:cubicBezTo>
                    <a:pt x="15" y="18"/>
                    <a:pt x="19" y="14"/>
                    <a:pt x="19" y="9"/>
                  </a:cubicBezTo>
                  <a:cubicBezTo>
                    <a:pt x="19" y="4"/>
                    <a:pt x="15" y="0"/>
                    <a:pt x="10" y="0"/>
                  </a:cubicBezTo>
                  <a:moveTo>
                    <a:pt x="145" y="33"/>
                  </a:moveTo>
                  <a:cubicBezTo>
                    <a:pt x="136" y="33"/>
                    <a:pt x="130" y="40"/>
                    <a:pt x="130" y="48"/>
                  </a:cubicBezTo>
                  <a:cubicBezTo>
                    <a:pt x="130" y="57"/>
                    <a:pt x="136" y="63"/>
                    <a:pt x="145" y="63"/>
                  </a:cubicBezTo>
                  <a:cubicBezTo>
                    <a:pt x="153" y="63"/>
                    <a:pt x="160" y="57"/>
                    <a:pt x="160" y="48"/>
                  </a:cubicBezTo>
                  <a:cubicBezTo>
                    <a:pt x="160" y="40"/>
                    <a:pt x="153" y="33"/>
                    <a:pt x="145" y="33"/>
                  </a:cubicBezTo>
                  <a:moveTo>
                    <a:pt x="49" y="33"/>
                  </a:moveTo>
                  <a:cubicBezTo>
                    <a:pt x="41" y="33"/>
                    <a:pt x="34" y="40"/>
                    <a:pt x="34" y="48"/>
                  </a:cubicBezTo>
                  <a:cubicBezTo>
                    <a:pt x="34" y="57"/>
                    <a:pt x="41" y="63"/>
                    <a:pt x="49" y="63"/>
                  </a:cubicBezTo>
                  <a:cubicBezTo>
                    <a:pt x="57" y="63"/>
                    <a:pt x="64" y="57"/>
                    <a:pt x="64" y="48"/>
                  </a:cubicBezTo>
                  <a:cubicBezTo>
                    <a:pt x="64" y="40"/>
                    <a:pt x="57" y="33"/>
                    <a:pt x="49" y="33"/>
                  </a:cubicBezTo>
                  <a:moveTo>
                    <a:pt x="97" y="73"/>
                  </a:moveTo>
                  <a:cubicBezTo>
                    <a:pt x="84" y="73"/>
                    <a:pt x="73" y="83"/>
                    <a:pt x="73" y="96"/>
                  </a:cubicBezTo>
                  <a:cubicBezTo>
                    <a:pt x="73" y="109"/>
                    <a:pt x="84" y="120"/>
                    <a:pt x="97" y="120"/>
                  </a:cubicBezTo>
                  <a:cubicBezTo>
                    <a:pt x="110" y="120"/>
                    <a:pt x="120" y="109"/>
                    <a:pt x="120" y="96"/>
                  </a:cubicBezTo>
                  <a:cubicBezTo>
                    <a:pt x="120" y="83"/>
                    <a:pt x="110" y="73"/>
                    <a:pt x="97" y="73"/>
                  </a:cubicBezTo>
                  <a:moveTo>
                    <a:pt x="184" y="0"/>
                  </a:moveTo>
                  <a:cubicBezTo>
                    <a:pt x="179" y="0"/>
                    <a:pt x="175" y="4"/>
                    <a:pt x="175" y="9"/>
                  </a:cubicBezTo>
                  <a:cubicBezTo>
                    <a:pt x="175" y="14"/>
                    <a:pt x="179" y="18"/>
                    <a:pt x="184" y="18"/>
                  </a:cubicBezTo>
                  <a:cubicBezTo>
                    <a:pt x="189" y="18"/>
                    <a:pt x="193" y="14"/>
                    <a:pt x="193" y="9"/>
                  </a:cubicBezTo>
                  <a:cubicBezTo>
                    <a:pt x="193" y="4"/>
                    <a:pt x="189" y="0"/>
                    <a:pt x="184"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65000"/>
                    <a:lumOff val="35000"/>
                  </a:schemeClr>
                </a:solidFill>
              </a:endParaRPr>
            </a:p>
          </p:txBody>
        </p:sp>
      </p:grpSp>
      <p:grpSp>
        <p:nvGrpSpPr>
          <p:cNvPr id="52" name="组合 51"/>
          <p:cNvGrpSpPr/>
          <p:nvPr/>
        </p:nvGrpSpPr>
        <p:grpSpPr>
          <a:xfrm>
            <a:off x="1621960" y="3668765"/>
            <a:ext cx="1328990" cy="839271"/>
            <a:chOff x="2162332" y="4892821"/>
            <a:chExt cx="1771756" cy="1119288"/>
          </a:xfrm>
        </p:grpSpPr>
        <p:sp>
          <p:nvSpPr>
            <p:cNvPr id="53" name="文本框 91"/>
            <p:cNvSpPr txBox="1"/>
            <p:nvPr/>
          </p:nvSpPr>
          <p:spPr>
            <a:xfrm>
              <a:off x="2162332" y="4892821"/>
              <a:ext cx="1771756" cy="430987"/>
            </a:xfrm>
            <a:prstGeom prst="rect">
              <a:avLst/>
            </a:prstGeom>
            <a:noFill/>
          </p:spPr>
          <p:txBody>
            <a:bodyPr wrap="square" rtlCol="0">
              <a:spAutoFit/>
            </a:bodyPr>
            <a:lstStyle/>
            <a:p>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在此添加标题</a:t>
              </a:r>
            </a:p>
          </p:txBody>
        </p:sp>
        <p:sp>
          <p:nvSpPr>
            <p:cNvPr id="54" name="文本框 113"/>
            <p:cNvSpPr txBox="1"/>
            <p:nvPr/>
          </p:nvSpPr>
          <p:spPr>
            <a:xfrm>
              <a:off x="2278782" y="5334844"/>
              <a:ext cx="1411667" cy="677265"/>
            </a:xfrm>
            <a:prstGeom prst="rect">
              <a:avLst/>
            </a:prstGeom>
            <a:noFill/>
          </p:spPr>
          <p:txBody>
            <a:bodyPr wrap="square" rtlCol="0">
              <a:spAutoFit/>
            </a:bodyPr>
            <a:lstStyle/>
            <a:p>
              <a:pPr algn="ctr">
                <a:lnSpc>
                  <a:spcPct val="120000"/>
                </a:lnSpc>
              </a:pPr>
              <a:r>
                <a:rPr lang="zh-CN" altLang="en-US" sz="750" dirty="0">
                  <a:solidFill>
                    <a:schemeClr val="tx1">
                      <a:lumMod val="65000"/>
                      <a:lumOff val="35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55" name="组合 54"/>
          <p:cNvGrpSpPr/>
          <p:nvPr/>
        </p:nvGrpSpPr>
        <p:grpSpPr>
          <a:xfrm>
            <a:off x="3088089" y="1275905"/>
            <a:ext cx="1376910" cy="777798"/>
            <a:chOff x="4116918" y="1701602"/>
            <a:chExt cx="1835641" cy="1037304"/>
          </a:xfrm>
        </p:grpSpPr>
        <p:sp>
          <p:nvSpPr>
            <p:cNvPr id="56" name="文本框 99"/>
            <p:cNvSpPr txBox="1"/>
            <p:nvPr/>
          </p:nvSpPr>
          <p:spPr>
            <a:xfrm>
              <a:off x="4116918" y="1701602"/>
              <a:ext cx="1835641" cy="430986"/>
            </a:xfrm>
            <a:prstGeom prst="rect">
              <a:avLst/>
            </a:prstGeom>
            <a:noFill/>
          </p:spPr>
          <p:txBody>
            <a:bodyPr wrap="square" rtlCol="0">
              <a:spAutoFit/>
            </a:bodyPr>
            <a:lstStyle/>
            <a:p>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在此添加标题</a:t>
              </a:r>
            </a:p>
          </p:txBody>
        </p:sp>
        <p:sp>
          <p:nvSpPr>
            <p:cNvPr id="57" name="文本框 113"/>
            <p:cNvSpPr txBox="1"/>
            <p:nvPr/>
          </p:nvSpPr>
          <p:spPr>
            <a:xfrm>
              <a:off x="4222998" y="2061641"/>
              <a:ext cx="1411667" cy="677265"/>
            </a:xfrm>
            <a:prstGeom prst="rect">
              <a:avLst/>
            </a:prstGeom>
            <a:noFill/>
          </p:spPr>
          <p:txBody>
            <a:bodyPr wrap="square" rtlCol="0">
              <a:spAutoFit/>
            </a:bodyPr>
            <a:lstStyle/>
            <a:p>
              <a:pPr algn="ctr">
                <a:lnSpc>
                  <a:spcPct val="120000"/>
                </a:lnSpc>
              </a:pPr>
              <a:r>
                <a:rPr lang="zh-CN" altLang="en-US" sz="750" dirty="0">
                  <a:solidFill>
                    <a:schemeClr val="tx1">
                      <a:lumMod val="65000"/>
                      <a:lumOff val="35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58" name="组合 57"/>
          <p:cNvGrpSpPr/>
          <p:nvPr/>
        </p:nvGrpSpPr>
        <p:grpSpPr>
          <a:xfrm>
            <a:off x="4670245" y="3668765"/>
            <a:ext cx="1327705" cy="839271"/>
            <a:chOff x="6226184" y="4892821"/>
            <a:chExt cx="1770043" cy="1119288"/>
          </a:xfrm>
        </p:grpSpPr>
        <p:sp>
          <p:nvSpPr>
            <p:cNvPr id="59" name="文本框 94"/>
            <p:cNvSpPr txBox="1"/>
            <p:nvPr/>
          </p:nvSpPr>
          <p:spPr>
            <a:xfrm>
              <a:off x="6226184" y="4892821"/>
              <a:ext cx="1770043" cy="430987"/>
            </a:xfrm>
            <a:prstGeom prst="rect">
              <a:avLst/>
            </a:prstGeom>
            <a:noFill/>
          </p:spPr>
          <p:txBody>
            <a:bodyPr wrap="square" rtlCol="0">
              <a:spAutoFit/>
            </a:bodyPr>
            <a:lstStyle/>
            <a:p>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在此添加标题</a:t>
              </a:r>
            </a:p>
          </p:txBody>
        </p:sp>
        <p:sp>
          <p:nvSpPr>
            <p:cNvPr id="60" name="文本框 113"/>
            <p:cNvSpPr txBox="1"/>
            <p:nvPr/>
          </p:nvSpPr>
          <p:spPr>
            <a:xfrm>
              <a:off x="6368561" y="5334844"/>
              <a:ext cx="1411667" cy="677265"/>
            </a:xfrm>
            <a:prstGeom prst="rect">
              <a:avLst/>
            </a:prstGeom>
            <a:noFill/>
          </p:spPr>
          <p:txBody>
            <a:bodyPr wrap="square" rtlCol="0">
              <a:spAutoFit/>
            </a:bodyPr>
            <a:lstStyle/>
            <a:p>
              <a:pPr algn="ctr">
                <a:lnSpc>
                  <a:spcPct val="120000"/>
                </a:lnSpc>
              </a:pPr>
              <a:r>
                <a:rPr lang="zh-CN" altLang="en-US" sz="750" dirty="0">
                  <a:solidFill>
                    <a:schemeClr val="tx1">
                      <a:lumMod val="65000"/>
                      <a:lumOff val="35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grpSp>
        <p:nvGrpSpPr>
          <p:cNvPr id="61" name="组合 60"/>
          <p:cNvGrpSpPr/>
          <p:nvPr/>
        </p:nvGrpSpPr>
        <p:grpSpPr>
          <a:xfrm>
            <a:off x="6169639" y="1275905"/>
            <a:ext cx="1410131" cy="777798"/>
            <a:chOff x="8225116" y="1701602"/>
            <a:chExt cx="1879930" cy="1037304"/>
          </a:xfrm>
        </p:grpSpPr>
        <p:sp>
          <p:nvSpPr>
            <p:cNvPr id="62" name="文本框 101"/>
            <p:cNvSpPr txBox="1"/>
            <p:nvPr/>
          </p:nvSpPr>
          <p:spPr>
            <a:xfrm>
              <a:off x="8225116" y="1701602"/>
              <a:ext cx="1879930" cy="430986"/>
            </a:xfrm>
            <a:prstGeom prst="rect">
              <a:avLst/>
            </a:prstGeom>
            <a:noFill/>
          </p:spPr>
          <p:txBody>
            <a:bodyPr wrap="square" rtlCol="0">
              <a:spAutoFit/>
            </a:bodyPr>
            <a:lstStyle/>
            <a:p>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在此添加标题</a:t>
              </a:r>
            </a:p>
          </p:txBody>
        </p:sp>
        <p:sp>
          <p:nvSpPr>
            <p:cNvPr id="63" name="文本框 113"/>
            <p:cNvSpPr txBox="1"/>
            <p:nvPr/>
          </p:nvSpPr>
          <p:spPr>
            <a:xfrm>
              <a:off x="8327454" y="2061641"/>
              <a:ext cx="1411667" cy="677265"/>
            </a:xfrm>
            <a:prstGeom prst="rect">
              <a:avLst/>
            </a:prstGeom>
            <a:noFill/>
          </p:spPr>
          <p:txBody>
            <a:bodyPr wrap="square" rtlCol="0">
              <a:spAutoFit/>
            </a:bodyPr>
            <a:lstStyle/>
            <a:p>
              <a:pPr algn="ctr">
                <a:lnSpc>
                  <a:spcPct val="120000"/>
                </a:lnSpc>
              </a:pPr>
              <a:r>
                <a:rPr lang="zh-CN" altLang="en-US" sz="750" dirty="0">
                  <a:solidFill>
                    <a:schemeClr val="tx1">
                      <a:lumMod val="65000"/>
                      <a:lumOff val="35000"/>
                    </a:schemeClr>
                  </a:solidFill>
                  <a:latin typeface="微软雅黑" panose="020B0503020204020204" pitchFamily="34" charset="-122"/>
                  <a:ea typeface="微软雅黑" panose="020B0503020204020204" pitchFamily="34" charset="-122"/>
                </a:rPr>
                <a:t>单击添加详细文字说明，或复制文本黏贴自此右键只保留文字</a:t>
              </a:r>
            </a:p>
          </p:txBody>
        </p:sp>
      </p:grpSp>
    </p:spTree>
    <p:extLst>
      <p:ext uri="{BB962C8B-B14F-4D97-AF65-F5344CB8AC3E}">
        <p14:creationId xmlns:p14="http://schemas.microsoft.com/office/powerpoint/2010/main" val="206377034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anim calcmode="lin" valueType="num">
                                      <p:cBhvr>
                                        <p:cTn id="8" dur="250" fill="hold"/>
                                        <p:tgtEl>
                                          <p:spTgt spid="7"/>
                                        </p:tgtEl>
                                        <p:attrNameLst>
                                          <p:attrName>ppt_x</p:attrName>
                                        </p:attrNameLst>
                                      </p:cBhvr>
                                      <p:tavLst>
                                        <p:tav tm="0">
                                          <p:val>
                                            <p:strVal val="#ppt_x"/>
                                          </p:val>
                                        </p:tav>
                                        <p:tav tm="100000">
                                          <p:val>
                                            <p:strVal val="#ppt_x"/>
                                          </p:val>
                                        </p:tav>
                                      </p:tavLst>
                                    </p:anim>
                                    <p:anim calcmode="lin" valueType="num">
                                      <p:cBhvr>
                                        <p:cTn id="9" dur="2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250"/>
                                        <p:tgtEl>
                                          <p:spTgt spid="8"/>
                                        </p:tgtEl>
                                        <p:attrNameLst>
                                          <p:attrName>ppt_y</p:attrName>
                                        </p:attrNameLst>
                                      </p:cBhvr>
                                      <p:tavLst>
                                        <p:tav tm="0">
                                          <p:val>
                                            <p:strVal val="#ppt_y+#ppt_h*1.125000"/>
                                          </p:val>
                                        </p:tav>
                                        <p:tav tm="100000">
                                          <p:val>
                                            <p:strVal val="#ppt_y"/>
                                          </p:val>
                                        </p:tav>
                                      </p:tavLst>
                                    </p:anim>
                                    <p:animEffect transition="in" filter="wipe(up)">
                                      <p:cBhvr>
                                        <p:cTn id="14" dur="250"/>
                                        <p:tgtEl>
                                          <p:spTgt spid="8"/>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anim calcmode="lin" valueType="num">
                                      <p:cBhvr>
                                        <p:cTn id="23" dur="500" fill="hold"/>
                                        <p:tgtEl>
                                          <p:spTgt spid="5"/>
                                        </p:tgtEl>
                                        <p:attrNameLst>
                                          <p:attrName>ppt_x</p:attrName>
                                        </p:attrNameLst>
                                      </p:cBhvr>
                                      <p:tavLst>
                                        <p:tav tm="0">
                                          <p:val>
                                            <p:strVal val="#ppt_x"/>
                                          </p:val>
                                        </p:tav>
                                        <p:tav tm="100000">
                                          <p:val>
                                            <p:strVal val="#ppt_x"/>
                                          </p:val>
                                        </p:tav>
                                      </p:tavLst>
                                    </p:anim>
                                    <p:anim calcmode="lin" valueType="num">
                                      <p:cBhvr>
                                        <p:cTn id="24" dur="5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7"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anim calcmode="lin" valueType="num">
                                      <p:cBhvr>
                                        <p:cTn id="35" dur="500" fill="hold"/>
                                        <p:tgtEl>
                                          <p:spTgt spid="11"/>
                                        </p:tgtEl>
                                        <p:attrNameLst>
                                          <p:attrName>ppt_x</p:attrName>
                                        </p:attrNameLst>
                                      </p:cBhvr>
                                      <p:tavLst>
                                        <p:tav tm="0">
                                          <p:val>
                                            <p:strVal val="#ppt_x"/>
                                          </p:val>
                                        </p:tav>
                                        <p:tav tm="100000">
                                          <p:val>
                                            <p:strVal val="#ppt_x"/>
                                          </p:val>
                                        </p:tav>
                                      </p:tavLst>
                                    </p:anim>
                                    <p:anim calcmode="lin" valueType="num">
                                      <p:cBhvr>
                                        <p:cTn id="36" dur="5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47"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anim calcmode="lin" valueType="num">
                                      <p:cBhvr>
                                        <p:cTn id="41" dur="500" fill="hold"/>
                                        <p:tgtEl>
                                          <p:spTgt spid="10"/>
                                        </p:tgtEl>
                                        <p:attrNameLst>
                                          <p:attrName>ppt_x</p:attrName>
                                        </p:attrNameLst>
                                      </p:cBhvr>
                                      <p:tavLst>
                                        <p:tav tm="0">
                                          <p:val>
                                            <p:strVal val="#ppt_x"/>
                                          </p:val>
                                        </p:tav>
                                        <p:tav tm="100000">
                                          <p:val>
                                            <p:strVal val="#ppt_x"/>
                                          </p:val>
                                        </p:tav>
                                      </p:tavLst>
                                    </p:anim>
                                    <p:anim calcmode="lin" valueType="num">
                                      <p:cBhvr>
                                        <p:cTn id="42" dur="5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14" presetClass="entr" presetSubtype="10"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randombar(horizontal)">
                                      <p:cBhvr>
                                        <p:cTn id="46" dur="500"/>
                                        <p:tgtEl>
                                          <p:spTgt spid="12"/>
                                        </p:tgtEl>
                                      </p:cBhvr>
                                    </p:animEffect>
                                  </p:childTnLst>
                                </p:cTn>
                              </p:par>
                            </p:childTnLst>
                          </p:cTn>
                        </p:par>
                        <p:par>
                          <p:cTn id="47" fill="hold">
                            <p:stCondLst>
                              <p:cond delay="3500"/>
                            </p:stCondLst>
                            <p:childTnLst>
                              <p:par>
                                <p:cTn id="48" presetID="22" presetClass="entr" presetSubtype="1" fill="hold"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wipe(up)">
                                      <p:cBhvr>
                                        <p:cTn id="50" dur="500"/>
                                        <p:tgtEl>
                                          <p:spTgt spid="52"/>
                                        </p:tgtEl>
                                      </p:cBhvr>
                                    </p:animEffect>
                                  </p:childTnLst>
                                </p:cTn>
                              </p:par>
                            </p:childTnLst>
                          </p:cTn>
                        </p:par>
                        <p:par>
                          <p:cTn id="51" fill="hold">
                            <p:stCondLst>
                              <p:cond delay="4000"/>
                            </p:stCondLst>
                            <p:childTnLst>
                              <p:par>
                                <p:cTn id="52" presetID="22" presetClass="entr" presetSubtype="4" fill="hold" nodeType="after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wipe(down)">
                                      <p:cBhvr>
                                        <p:cTn id="54" dur="500"/>
                                        <p:tgtEl>
                                          <p:spTgt spid="55"/>
                                        </p:tgtEl>
                                      </p:cBhvr>
                                    </p:animEffect>
                                  </p:childTnLst>
                                </p:cTn>
                              </p:par>
                            </p:childTnLst>
                          </p:cTn>
                        </p:par>
                        <p:par>
                          <p:cTn id="55" fill="hold">
                            <p:stCondLst>
                              <p:cond delay="4500"/>
                            </p:stCondLst>
                            <p:childTnLst>
                              <p:par>
                                <p:cTn id="56" presetID="22" presetClass="entr" presetSubtype="1" fill="hold" nodeType="after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wipe(up)">
                                      <p:cBhvr>
                                        <p:cTn id="58" dur="500"/>
                                        <p:tgtEl>
                                          <p:spTgt spid="58"/>
                                        </p:tgtEl>
                                      </p:cBhvr>
                                    </p:animEffect>
                                  </p:childTnLst>
                                </p:cTn>
                              </p:par>
                            </p:childTnLst>
                          </p:cTn>
                        </p:par>
                        <p:par>
                          <p:cTn id="59" fill="hold">
                            <p:stCondLst>
                              <p:cond delay="5000"/>
                            </p:stCondLst>
                            <p:childTnLst>
                              <p:par>
                                <p:cTn id="60" presetID="22" presetClass="entr" presetSubtype="4" fill="hold" nodeType="after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wipe(down)">
                                      <p:cBhvr>
                                        <p:cTn id="6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5" grpId="0" animBg="1"/>
      <p:bldP spid="6" grpId="0" animBg="1"/>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1" y="91067"/>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 name="KSO_Shape"/>
          <p:cNvSpPr>
            <a:spLocks/>
          </p:cNvSpPr>
          <p:nvPr/>
        </p:nvSpPr>
        <p:spPr bwMode="auto">
          <a:xfrm>
            <a:off x="340875" y="280982"/>
            <a:ext cx="309465" cy="29708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chemeClr val="bg1"/>
              </a:solidFill>
              <a:ea typeface="宋体" panose="02010600030101010101" pitchFamily="2" charset="-122"/>
            </a:endParaRPr>
          </a:p>
        </p:txBody>
      </p:sp>
      <p:sp>
        <p:nvSpPr>
          <p:cNvPr id="10" name="TextBox 7"/>
          <p:cNvSpPr txBox="1"/>
          <p:nvPr/>
        </p:nvSpPr>
        <p:spPr>
          <a:xfrm>
            <a:off x="846557"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5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aphicFrame>
        <p:nvGraphicFramePr>
          <p:cNvPr id="7" name="图表 6"/>
          <p:cNvGraphicFramePr/>
          <p:nvPr>
            <p:extLst>
              <p:ext uri="{D42A27DB-BD31-4B8C-83A1-F6EECF244321}">
                <p14:modId xmlns:p14="http://schemas.microsoft.com/office/powerpoint/2010/main" val="3343947737"/>
              </p:ext>
            </p:extLst>
          </p:nvPr>
        </p:nvGraphicFramePr>
        <p:xfrm>
          <a:off x="-258963" y="1133213"/>
          <a:ext cx="3561380" cy="203063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图表 7"/>
          <p:cNvGraphicFramePr/>
          <p:nvPr>
            <p:extLst>
              <p:ext uri="{D42A27DB-BD31-4B8C-83A1-F6EECF244321}">
                <p14:modId xmlns:p14="http://schemas.microsoft.com/office/powerpoint/2010/main" val="1170451434"/>
              </p:ext>
            </p:extLst>
          </p:nvPr>
        </p:nvGraphicFramePr>
        <p:xfrm>
          <a:off x="1774950" y="1133213"/>
          <a:ext cx="3561380" cy="203063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图表 8"/>
          <p:cNvGraphicFramePr/>
          <p:nvPr>
            <p:extLst>
              <p:ext uri="{D42A27DB-BD31-4B8C-83A1-F6EECF244321}">
                <p14:modId xmlns:p14="http://schemas.microsoft.com/office/powerpoint/2010/main" val="2024450808"/>
              </p:ext>
            </p:extLst>
          </p:nvPr>
        </p:nvGraphicFramePr>
        <p:xfrm>
          <a:off x="3808861" y="1133213"/>
          <a:ext cx="3561380" cy="2030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图表 10"/>
          <p:cNvGraphicFramePr/>
          <p:nvPr>
            <p:extLst>
              <p:ext uri="{D42A27DB-BD31-4B8C-83A1-F6EECF244321}">
                <p14:modId xmlns:p14="http://schemas.microsoft.com/office/powerpoint/2010/main" val="4263716839"/>
              </p:ext>
            </p:extLst>
          </p:nvPr>
        </p:nvGraphicFramePr>
        <p:xfrm>
          <a:off x="5842773" y="1133213"/>
          <a:ext cx="3561380" cy="2030635"/>
        </p:xfrm>
        <a:graphic>
          <a:graphicData uri="http://schemas.openxmlformats.org/drawingml/2006/chart">
            <c:chart xmlns:c="http://schemas.openxmlformats.org/drawingml/2006/chart" xmlns:r="http://schemas.openxmlformats.org/officeDocument/2006/relationships" r:id="rId6"/>
          </a:graphicData>
        </a:graphic>
      </p:graphicFrame>
      <p:sp>
        <p:nvSpPr>
          <p:cNvPr id="12" name="文本框 27"/>
          <p:cNvSpPr txBox="1"/>
          <p:nvPr/>
        </p:nvSpPr>
        <p:spPr>
          <a:xfrm>
            <a:off x="920707" y="1906497"/>
            <a:ext cx="1086110" cy="461665"/>
          </a:xfrm>
          <a:prstGeom prst="rect">
            <a:avLst/>
          </a:prstGeom>
          <a:noFill/>
        </p:spPr>
        <p:txBody>
          <a:bodyPr wrap="square" rtlCol="0">
            <a:spAutoFit/>
          </a:bodyPr>
          <a:lstStyle/>
          <a:p>
            <a:pPr algn="ctr"/>
            <a:r>
              <a:rPr lang="en-US" altLang="zh-CN" sz="2400" dirty="0">
                <a:solidFill>
                  <a:schemeClr val="tx1">
                    <a:lumMod val="65000"/>
                    <a:lumOff val="35000"/>
                  </a:schemeClr>
                </a:solidFill>
                <a:latin typeface="Impact" panose="020B0806030902050204" pitchFamily="34" charset="0"/>
              </a:rPr>
              <a:t>30</a:t>
            </a:r>
            <a:r>
              <a:rPr lang="en-US" altLang="zh-CN" sz="1500" dirty="0">
                <a:solidFill>
                  <a:schemeClr val="tx1">
                    <a:lumMod val="65000"/>
                    <a:lumOff val="35000"/>
                  </a:schemeClr>
                </a:solidFill>
                <a:latin typeface="Impact" panose="020B0806030902050204" pitchFamily="34" charset="0"/>
              </a:rPr>
              <a:t>%</a:t>
            </a:r>
            <a:endParaRPr lang="zh-CN" altLang="en-US" sz="1500" dirty="0">
              <a:solidFill>
                <a:schemeClr val="tx1">
                  <a:lumMod val="65000"/>
                  <a:lumOff val="35000"/>
                </a:schemeClr>
              </a:solidFill>
              <a:latin typeface="Impact" panose="020B0806030902050204" pitchFamily="34" charset="0"/>
            </a:endParaRPr>
          </a:p>
        </p:txBody>
      </p:sp>
      <p:sp>
        <p:nvSpPr>
          <p:cNvPr id="13" name="文本框 28"/>
          <p:cNvSpPr txBox="1"/>
          <p:nvPr/>
        </p:nvSpPr>
        <p:spPr>
          <a:xfrm>
            <a:off x="2944449" y="1906497"/>
            <a:ext cx="1086110" cy="461665"/>
          </a:xfrm>
          <a:prstGeom prst="rect">
            <a:avLst/>
          </a:prstGeom>
          <a:noFill/>
        </p:spPr>
        <p:txBody>
          <a:bodyPr wrap="square" rtlCol="0">
            <a:spAutoFit/>
          </a:bodyPr>
          <a:lstStyle/>
          <a:p>
            <a:pPr algn="ctr"/>
            <a:r>
              <a:rPr lang="en-US" altLang="zh-CN" sz="2400" dirty="0">
                <a:solidFill>
                  <a:schemeClr val="tx1">
                    <a:lumMod val="65000"/>
                    <a:lumOff val="35000"/>
                  </a:schemeClr>
                </a:solidFill>
                <a:latin typeface="Impact" panose="020B0806030902050204" pitchFamily="34" charset="0"/>
              </a:rPr>
              <a:t>50</a:t>
            </a:r>
            <a:r>
              <a:rPr lang="en-US" altLang="zh-CN" sz="1500" dirty="0">
                <a:solidFill>
                  <a:schemeClr val="tx1">
                    <a:lumMod val="65000"/>
                    <a:lumOff val="35000"/>
                  </a:schemeClr>
                </a:solidFill>
                <a:latin typeface="Impact" panose="020B0806030902050204" pitchFamily="34" charset="0"/>
              </a:rPr>
              <a:t>%</a:t>
            </a:r>
            <a:endParaRPr lang="zh-CN" altLang="en-US" sz="1500" dirty="0">
              <a:solidFill>
                <a:schemeClr val="tx1">
                  <a:lumMod val="65000"/>
                  <a:lumOff val="35000"/>
                </a:schemeClr>
              </a:solidFill>
              <a:latin typeface="Impact" panose="020B0806030902050204" pitchFamily="34" charset="0"/>
            </a:endParaRPr>
          </a:p>
        </p:txBody>
      </p:sp>
      <p:sp>
        <p:nvSpPr>
          <p:cNvPr id="14" name="文本框 29"/>
          <p:cNvSpPr txBox="1"/>
          <p:nvPr/>
        </p:nvSpPr>
        <p:spPr>
          <a:xfrm>
            <a:off x="4968191" y="1906497"/>
            <a:ext cx="1086110" cy="461665"/>
          </a:xfrm>
          <a:prstGeom prst="rect">
            <a:avLst/>
          </a:prstGeom>
          <a:noFill/>
        </p:spPr>
        <p:txBody>
          <a:bodyPr wrap="square" rtlCol="0">
            <a:spAutoFit/>
          </a:bodyPr>
          <a:lstStyle/>
          <a:p>
            <a:pPr algn="ctr"/>
            <a:r>
              <a:rPr lang="en-US" altLang="zh-CN" sz="2400" dirty="0">
                <a:solidFill>
                  <a:schemeClr val="tx1">
                    <a:lumMod val="65000"/>
                    <a:lumOff val="35000"/>
                  </a:schemeClr>
                </a:solidFill>
                <a:latin typeface="Impact" panose="020B0806030902050204" pitchFamily="34" charset="0"/>
              </a:rPr>
              <a:t>80</a:t>
            </a:r>
            <a:r>
              <a:rPr lang="en-US" altLang="zh-CN" sz="1500" dirty="0">
                <a:solidFill>
                  <a:schemeClr val="tx1">
                    <a:lumMod val="65000"/>
                    <a:lumOff val="35000"/>
                  </a:schemeClr>
                </a:solidFill>
                <a:latin typeface="Impact" panose="020B0806030902050204" pitchFamily="34" charset="0"/>
              </a:rPr>
              <a:t>%</a:t>
            </a:r>
            <a:endParaRPr lang="zh-CN" altLang="en-US" sz="1500" dirty="0">
              <a:solidFill>
                <a:schemeClr val="tx1">
                  <a:lumMod val="65000"/>
                  <a:lumOff val="35000"/>
                </a:schemeClr>
              </a:solidFill>
              <a:latin typeface="Impact" panose="020B0806030902050204" pitchFamily="34" charset="0"/>
            </a:endParaRPr>
          </a:p>
        </p:txBody>
      </p:sp>
      <p:sp>
        <p:nvSpPr>
          <p:cNvPr id="15" name="文本框 30"/>
          <p:cNvSpPr txBox="1"/>
          <p:nvPr/>
        </p:nvSpPr>
        <p:spPr>
          <a:xfrm>
            <a:off x="7042782" y="1906497"/>
            <a:ext cx="1086110" cy="461665"/>
          </a:xfrm>
          <a:prstGeom prst="rect">
            <a:avLst/>
          </a:prstGeom>
          <a:noFill/>
        </p:spPr>
        <p:txBody>
          <a:bodyPr wrap="square" rtlCol="0">
            <a:spAutoFit/>
          </a:bodyPr>
          <a:lstStyle/>
          <a:p>
            <a:pPr algn="ctr"/>
            <a:r>
              <a:rPr lang="en-US" altLang="zh-CN" sz="2400" dirty="0">
                <a:solidFill>
                  <a:schemeClr val="tx1">
                    <a:lumMod val="65000"/>
                    <a:lumOff val="35000"/>
                  </a:schemeClr>
                </a:solidFill>
                <a:latin typeface="Impact" panose="020B0806030902050204" pitchFamily="34" charset="0"/>
              </a:rPr>
              <a:t>100</a:t>
            </a:r>
            <a:r>
              <a:rPr lang="en-US" altLang="zh-CN" sz="1500" dirty="0">
                <a:solidFill>
                  <a:schemeClr val="tx1">
                    <a:lumMod val="65000"/>
                    <a:lumOff val="35000"/>
                  </a:schemeClr>
                </a:solidFill>
                <a:latin typeface="Impact" panose="020B0806030902050204" pitchFamily="34" charset="0"/>
              </a:rPr>
              <a:t>%</a:t>
            </a:r>
            <a:endParaRPr lang="zh-CN" altLang="en-US" sz="1500" dirty="0">
              <a:solidFill>
                <a:schemeClr val="tx1">
                  <a:lumMod val="65000"/>
                  <a:lumOff val="35000"/>
                </a:schemeClr>
              </a:solidFill>
              <a:latin typeface="Impact" panose="020B0806030902050204" pitchFamily="34" charset="0"/>
            </a:endParaRPr>
          </a:p>
        </p:txBody>
      </p:sp>
      <p:sp>
        <p:nvSpPr>
          <p:cNvPr id="16" name="文本框 32"/>
          <p:cNvSpPr txBox="1"/>
          <p:nvPr/>
        </p:nvSpPr>
        <p:spPr>
          <a:xfrm>
            <a:off x="846304" y="3239840"/>
            <a:ext cx="1230408" cy="248209"/>
          </a:xfrm>
          <a:prstGeom prst="rect">
            <a:avLst/>
          </a:prstGeom>
          <a:noFill/>
        </p:spPr>
        <p:txBody>
          <a:bodyPr wrap="square" rtlCol="0">
            <a:spAutoFit/>
          </a:bodyPr>
          <a:lstStyle/>
          <a:p>
            <a:pPr algn="ctr"/>
            <a:r>
              <a:rPr lang="zh-CN" altLang="en-US" sz="1013" dirty="0">
                <a:solidFill>
                  <a:schemeClr val="tx1">
                    <a:lumMod val="65000"/>
                    <a:lumOff val="35000"/>
                  </a:schemeClr>
                </a:solidFill>
                <a:latin typeface="Impact" panose="020B0806030902050204" pitchFamily="34" charset="0"/>
              </a:rPr>
              <a:t>添加标题</a:t>
            </a:r>
            <a:endParaRPr lang="zh-CN" altLang="en-US" sz="900" dirty="0">
              <a:solidFill>
                <a:schemeClr val="tx1">
                  <a:lumMod val="65000"/>
                  <a:lumOff val="35000"/>
                </a:schemeClr>
              </a:solidFill>
              <a:latin typeface="Impact" panose="020B0806030902050204" pitchFamily="34" charset="0"/>
            </a:endParaRPr>
          </a:p>
        </p:txBody>
      </p:sp>
      <p:sp>
        <p:nvSpPr>
          <p:cNvPr id="17" name="文本框 32"/>
          <p:cNvSpPr txBox="1"/>
          <p:nvPr/>
        </p:nvSpPr>
        <p:spPr>
          <a:xfrm>
            <a:off x="2890522" y="3233180"/>
            <a:ext cx="1230408" cy="248209"/>
          </a:xfrm>
          <a:prstGeom prst="rect">
            <a:avLst/>
          </a:prstGeom>
          <a:noFill/>
        </p:spPr>
        <p:txBody>
          <a:bodyPr wrap="square" rtlCol="0">
            <a:spAutoFit/>
          </a:bodyPr>
          <a:lstStyle/>
          <a:p>
            <a:pPr algn="ctr"/>
            <a:r>
              <a:rPr lang="zh-CN" altLang="en-US" sz="1013" dirty="0">
                <a:solidFill>
                  <a:schemeClr val="tx1">
                    <a:lumMod val="65000"/>
                    <a:lumOff val="35000"/>
                  </a:schemeClr>
                </a:solidFill>
                <a:latin typeface="Impact" panose="020B0806030902050204" pitchFamily="34" charset="0"/>
              </a:rPr>
              <a:t>添加标题</a:t>
            </a:r>
            <a:endParaRPr lang="zh-CN" altLang="en-US" sz="900" dirty="0">
              <a:solidFill>
                <a:schemeClr val="tx1">
                  <a:lumMod val="65000"/>
                  <a:lumOff val="35000"/>
                </a:schemeClr>
              </a:solidFill>
              <a:latin typeface="Impact" panose="020B0806030902050204" pitchFamily="34" charset="0"/>
            </a:endParaRPr>
          </a:p>
        </p:txBody>
      </p:sp>
      <p:sp>
        <p:nvSpPr>
          <p:cNvPr id="18" name="文本框 17"/>
          <p:cNvSpPr txBox="1"/>
          <p:nvPr/>
        </p:nvSpPr>
        <p:spPr>
          <a:xfrm>
            <a:off x="4954148" y="3233180"/>
            <a:ext cx="1230408" cy="248209"/>
          </a:xfrm>
          <a:prstGeom prst="rect">
            <a:avLst/>
          </a:prstGeom>
          <a:noFill/>
        </p:spPr>
        <p:txBody>
          <a:bodyPr wrap="square" rtlCol="0">
            <a:spAutoFit/>
          </a:bodyPr>
          <a:lstStyle/>
          <a:p>
            <a:pPr algn="ctr"/>
            <a:r>
              <a:rPr lang="zh-CN" altLang="en-US" sz="1013" dirty="0">
                <a:solidFill>
                  <a:schemeClr val="tx1">
                    <a:lumMod val="65000"/>
                    <a:lumOff val="35000"/>
                  </a:schemeClr>
                </a:solidFill>
                <a:latin typeface="Impact" panose="020B0806030902050204" pitchFamily="34" charset="0"/>
              </a:rPr>
              <a:t>添加标题</a:t>
            </a:r>
            <a:endParaRPr lang="zh-CN" altLang="en-US" sz="900" dirty="0">
              <a:solidFill>
                <a:schemeClr val="tx1">
                  <a:lumMod val="65000"/>
                  <a:lumOff val="35000"/>
                </a:schemeClr>
              </a:solidFill>
              <a:latin typeface="Impact" panose="020B0806030902050204" pitchFamily="34" charset="0"/>
            </a:endParaRPr>
          </a:p>
        </p:txBody>
      </p:sp>
      <p:sp>
        <p:nvSpPr>
          <p:cNvPr id="19" name="文本框 32"/>
          <p:cNvSpPr txBox="1"/>
          <p:nvPr/>
        </p:nvSpPr>
        <p:spPr>
          <a:xfrm>
            <a:off x="6957176" y="3233180"/>
            <a:ext cx="1230408" cy="248209"/>
          </a:xfrm>
          <a:prstGeom prst="rect">
            <a:avLst/>
          </a:prstGeom>
          <a:noFill/>
        </p:spPr>
        <p:txBody>
          <a:bodyPr wrap="square" rtlCol="0">
            <a:spAutoFit/>
          </a:bodyPr>
          <a:lstStyle/>
          <a:p>
            <a:pPr algn="ctr"/>
            <a:r>
              <a:rPr lang="zh-CN" altLang="en-US" sz="1013" dirty="0">
                <a:solidFill>
                  <a:schemeClr val="tx1">
                    <a:lumMod val="65000"/>
                    <a:lumOff val="35000"/>
                  </a:schemeClr>
                </a:solidFill>
                <a:latin typeface="Impact" panose="020B0806030902050204" pitchFamily="34" charset="0"/>
              </a:rPr>
              <a:t>添加标题</a:t>
            </a:r>
            <a:endParaRPr lang="zh-CN" altLang="en-US" sz="900" dirty="0">
              <a:solidFill>
                <a:schemeClr val="tx1">
                  <a:lumMod val="65000"/>
                  <a:lumOff val="35000"/>
                </a:schemeClr>
              </a:solidFill>
              <a:latin typeface="Impact" panose="020B0806030902050204" pitchFamily="34" charset="0"/>
            </a:endParaRPr>
          </a:p>
        </p:txBody>
      </p:sp>
      <p:sp>
        <p:nvSpPr>
          <p:cNvPr id="20" name="文本框 129"/>
          <p:cNvSpPr txBox="1"/>
          <p:nvPr/>
        </p:nvSpPr>
        <p:spPr>
          <a:xfrm>
            <a:off x="890907" y="3625773"/>
            <a:ext cx="1138173" cy="715581"/>
          </a:xfrm>
          <a:prstGeom prst="rect">
            <a:avLst/>
          </a:prstGeom>
          <a:noFill/>
        </p:spPr>
        <p:txBody>
          <a:bodyPr wrap="square" rtlCol="0">
            <a:spAutoFit/>
          </a:bodyPr>
          <a:lstStyle/>
          <a:p>
            <a:pPr algn="just">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21" name="文本框 129"/>
          <p:cNvSpPr txBox="1"/>
          <p:nvPr/>
        </p:nvSpPr>
        <p:spPr>
          <a:xfrm>
            <a:off x="2936639" y="3625773"/>
            <a:ext cx="1138173" cy="715581"/>
          </a:xfrm>
          <a:prstGeom prst="rect">
            <a:avLst/>
          </a:prstGeom>
          <a:noFill/>
        </p:spPr>
        <p:txBody>
          <a:bodyPr wrap="square" rtlCol="0">
            <a:spAutoFit/>
          </a:bodyPr>
          <a:lstStyle/>
          <a:p>
            <a:pPr algn="just">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22" name="文本框 129"/>
          <p:cNvSpPr txBox="1"/>
          <p:nvPr/>
        </p:nvSpPr>
        <p:spPr>
          <a:xfrm>
            <a:off x="5000266" y="3625773"/>
            <a:ext cx="1138173" cy="715581"/>
          </a:xfrm>
          <a:prstGeom prst="rect">
            <a:avLst/>
          </a:prstGeom>
          <a:noFill/>
        </p:spPr>
        <p:txBody>
          <a:bodyPr wrap="square" rtlCol="0">
            <a:spAutoFit/>
          </a:bodyPr>
          <a:lstStyle/>
          <a:p>
            <a:pPr algn="just">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23" name="文本框 129"/>
          <p:cNvSpPr txBox="1"/>
          <p:nvPr/>
        </p:nvSpPr>
        <p:spPr>
          <a:xfrm>
            <a:off x="7003294" y="3625773"/>
            <a:ext cx="1138173" cy="715581"/>
          </a:xfrm>
          <a:prstGeom prst="rect">
            <a:avLst/>
          </a:prstGeom>
          <a:noFill/>
        </p:spPr>
        <p:txBody>
          <a:bodyPr wrap="square" rtlCol="0">
            <a:spAutoFit/>
          </a:bodyPr>
          <a:lstStyle/>
          <a:p>
            <a:pPr algn="just">
              <a:lnSpc>
                <a:spcPct val="15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点击添加文字说明详情介绍点击添加文字说明详情介绍</a:t>
            </a:r>
          </a:p>
        </p:txBody>
      </p:sp>
      <p:cxnSp>
        <p:nvCxnSpPr>
          <p:cNvPr id="24" name="直接连接符 23"/>
          <p:cNvCxnSpPr/>
          <p:nvPr/>
        </p:nvCxnSpPr>
        <p:spPr>
          <a:xfrm>
            <a:off x="718071" y="3589627"/>
            <a:ext cx="1482491" cy="0"/>
          </a:xfrm>
          <a:prstGeom prst="line">
            <a:avLst/>
          </a:prstGeom>
          <a:ln w="1270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764481" y="3589627"/>
            <a:ext cx="1482491" cy="0"/>
          </a:xfrm>
          <a:prstGeom prst="line">
            <a:avLst/>
          </a:prstGeom>
          <a:ln w="1270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828107" y="3589627"/>
            <a:ext cx="1482491" cy="0"/>
          </a:xfrm>
          <a:prstGeom prst="line">
            <a:avLst/>
          </a:prstGeom>
          <a:ln w="1270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844591" y="3589627"/>
            <a:ext cx="1482491" cy="0"/>
          </a:xfrm>
          <a:prstGeom prst="line">
            <a:avLst/>
          </a:prstGeom>
          <a:ln w="1270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141995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250"/>
                                        <p:tgtEl>
                                          <p:spTgt spid="6"/>
                                        </p:tgtEl>
                                        <p:attrNameLst>
                                          <p:attrName>ppt_y</p:attrName>
                                        </p:attrNameLst>
                                      </p:cBhvr>
                                      <p:tavLst>
                                        <p:tav tm="0">
                                          <p:val>
                                            <p:strVal val="#ppt_y+#ppt_h*1.125000"/>
                                          </p:val>
                                        </p:tav>
                                        <p:tav tm="100000">
                                          <p:val>
                                            <p:strVal val="#ppt_y"/>
                                          </p:val>
                                        </p:tav>
                                      </p:tavLst>
                                    </p:anim>
                                    <p:animEffect transition="in" filter="wipe(up)">
                                      <p:cBhvr>
                                        <p:cTn id="14" dur="250"/>
                                        <p:tgtEl>
                                          <p:spTgt spid="6"/>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 fill="hold"/>
                                        <p:tgtEl>
                                          <p:spTgt spid="7"/>
                                        </p:tgtEl>
                                        <p:attrNameLst>
                                          <p:attrName>ppt_w</p:attrName>
                                        </p:attrNameLst>
                                      </p:cBhvr>
                                      <p:tavLst>
                                        <p:tav tm="0">
                                          <p:val>
                                            <p:fltVal val="0"/>
                                          </p:val>
                                        </p:tav>
                                        <p:tav tm="100000">
                                          <p:val>
                                            <p:strVal val="#ppt_w"/>
                                          </p:val>
                                        </p:tav>
                                      </p:tavLst>
                                    </p:anim>
                                    <p:anim calcmode="lin" valueType="num">
                                      <p:cBhvr>
                                        <p:cTn id="23" dur="100" fill="hold"/>
                                        <p:tgtEl>
                                          <p:spTgt spid="7"/>
                                        </p:tgtEl>
                                        <p:attrNameLst>
                                          <p:attrName>ppt_h</p:attrName>
                                        </p:attrNameLst>
                                      </p:cBhvr>
                                      <p:tavLst>
                                        <p:tav tm="0">
                                          <p:val>
                                            <p:fltVal val="0"/>
                                          </p:val>
                                        </p:tav>
                                        <p:tav tm="100000">
                                          <p:val>
                                            <p:strVal val="#ppt_h"/>
                                          </p:val>
                                        </p:tav>
                                      </p:tavLst>
                                    </p:anim>
                                    <p:animEffect transition="in" filter="fade">
                                      <p:cBhvr>
                                        <p:cTn id="24" dur="100"/>
                                        <p:tgtEl>
                                          <p:spTgt spid="7"/>
                                        </p:tgtEl>
                                      </p:cBhvr>
                                    </p:animEffect>
                                  </p:childTnLst>
                                </p:cTn>
                              </p:par>
                              <p:par>
                                <p:cTn id="25" presetID="6" presetClass="emph" presetSubtype="0" fill="hold" grpId="1" nodeType="withEffect">
                                  <p:stCondLst>
                                    <p:cond delay="100"/>
                                  </p:stCondLst>
                                  <p:childTnLst>
                                    <p:animScale>
                                      <p:cBhvr>
                                        <p:cTn id="26" dur="100" fill="hold"/>
                                        <p:tgtEl>
                                          <p:spTgt spid="7"/>
                                        </p:tgtEl>
                                      </p:cBhvr>
                                      <p:by x="110000" y="110000"/>
                                    </p:animScale>
                                  </p:childTnLst>
                                </p:cTn>
                              </p:par>
                              <p:par>
                                <p:cTn id="27" presetID="6" presetClass="emph" presetSubtype="0" fill="hold" grpId="2" nodeType="withEffect">
                                  <p:stCondLst>
                                    <p:cond delay="200"/>
                                  </p:stCondLst>
                                  <p:childTnLst>
                                    <p:animScale>
                                      <p:cBhvr>
                                        <p:cTn id="28" dur="200" fill="hold"/>
                                        <p:tgtEl>
                                          <p:spTgt spid="7"/>
                                        </p:tgtEl>
                                      </p:cBhvr>
                                      <p:by x="90000" y="90000"/>
                                    </p:animScale>
                                  </p:childTnLst>
                                </p:cTn>
                              </p:par>
                              <p:par>
                                <p:cTn id="29" presetID="6" presetClass="emph" presetSubtype="0" fill="hold" grpId="3" nodeType="withEffect">
                                  <p:stCondLst>
                                    <p:cond delay="400"/>
                                  </p:stCondLst>
                                  <p:childTnLst>
                                    <p:animScale>
                                      <p:cBhvr>
                                        <p:cTn id="30" dur="100" fill="hold"/>
                                        <p:tgtEl>
                                          <p:spTgt spid="7"/>
                                        </p:tgtEl>
                                      </p:cBhvr>
                                      <p:by x="105000" y="105000"/>
                                    </p:animScale>
                                  </p:childTnLst>
                                </p:cTn>
                              </p:par>
                              <p:par>
                                <p:cTn id="31" presetID="6" presetClass="emph" presetSubtype="0" fill="hold" grpId="4" nodeType="withEffect">
                                  <p:stCondLst>
                                    <p:cond delay="500"/>
                                  </p:stCondLst>
                                  <p:childTnLst>
                                    <p:animScale>
                                      <p:cBhvr>
                                        <p:cTn id="32" dur="200" fill="hold"/>
                                        <p:tgtEl>
                                          <p:spTgt spid="7"/>
                                        </p:tgtEl>
                                      </p:cBhvr>
                                      <p:by x="95000" y="95000"/>
                                    </p:animScale>
                                  </p:childTnLst>
                                </p:cTn>
                              </p:par>
                            </p:childTnLst>
                          </p:cTn>
                        </p:par>
                        <p:par>
                          <p:cTn id="33" fill="hold">
                            <p:stCondLst>
                              <p:cond delay="1700"/>
                            </p:stCondLst>
                            <p:childTnLst>
                              <p:par>
                                <p:cTn id="34" presetID="5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 fill="hold"/>
                                        <p:tgtEl>
                                          <p:spTgt spid="8"/>
                                        </p:tgtEl>
                                        <p:attrNameLst>
                                          <p:attrName>ppt_w</p:attrName>
                                        </p:attrNameLst>
                                      </p:cBhvr>
                                      <p:tavLst>
                                        <p:tav tm="0">
                                          <p:val>
                                            <p:fltVal val="0"/>
                                          </p:val>
                                        </p:tav>
                                        <p:tav tm="100000">
                                          <p:val>
                                            <p:strVal val="#ppt_w"/>
                                          </p:val>
                                        </p:tav>
                                      </p:tavLst>
                                    </p:anim>
                                    <p:anim calcmode="lin" valueType="num">
                                      <p:cBhvr>
                                        <p:cTn id="37" dur="100" fill="hold"/>
                                        <p:tgtEl>
                                          <p:spTgt spid="8"/>
                                        </p:tgtEl>
                                        <p:attrNameLst>
                                          <p:attrName>ppt_h</p:attrName>
                                        </p:attrNameLst>
                                      </p:cBhvr>
                                      <p:tavLst>
                                        <p:tav tm="0">
                                          <p:val>
                                            <p:fltVal val="0"/>
                                          </p:val>
                                        </p:tav>
                                        <p:tav tm="100000">
                                          <p:val>
                                            <p:strVal val="#ppt_h"/>
                                          </p:val>
                                        </p:tav>
                                      </p:tavLst>
                                    </p:anim>
                                    <p:animEffect transition="in" filter="fade">
                                      <p:cBhvr>
                                        <p:cTn id="38" dur="100"/>
                                        <p:tgtEl>
                                          <p:spTgt spid="8"/>
                                        </p:tgtEl>
                                      </p:cBhvr>
                                    </p:animEffect>
                                  </p:childTnLst>
                                </p:cTn>
                              </p:par>
                              <p:par>
                                <p:cTn id="39" presetID="6" presetClass="emph" presetSubtype="0" fill="hold" grpId="1" nodeType="withEffect">
                                  <p:stCondLst>
                                    <p:cond delay="100"/>
                                  </p:stCondLst>
                                  <p:childTnLst>
                                    <p:animScale>
                                      <p:cBhvr>
                                        <p:cTn id="40" dur="100" fill="hold"/>
                                        <p:tgtEl>
                                          <p:spTgt spid="8"/>
                                        </p:tgtEl>
                                      </p:cBhvr>
                                      <p:by x="110000" y="110000"/>
                                    </p:animScale>
                                  </p:childTnLst>
                                </p:cTn>
                              </p:par>
                              <p:par>
                                <p:cTn id="41" presetID="6" presetClass="emph" presetSubtype="0" fill="hold" grpId="2" nodeType="withEffect">
                                  <p:stCondLst>
                                    <p:cond delay="200"/>
                                  </p:stCondLst>
                                  <p:childTnLst>
                                    <p:animScale>
                                      <p:cBhvr>
                                        <p:cTn id="42" dur="200" fill="hold"/>
                                        <p:tgtEl>
                                          <p:spTgt spid="8"/>
                                        </p:tgtEl>
                                      </p:cBhvr>
                                      <p:by x="90000" y="90000"/>
                                    </p:animScale>
                                  </p:childTnLst>
                                </p:cTn>
                              </p:par>
                              <p:par>
                                <p:cTn id="43" presetID="6" presetClass="emph" presetSubtype="0" fill="hold" grpId="3" nodeType="withEffect">
                                  <p:stCondLst>
                                    <p:cond delay="400"/>
                                  </p:stCondLst>
                                  <p:childTnLst>
                                    <p:animScale>
                                      <p:cBhvr>
                                        <p:cTn id="44" dur="100" fill="hold"/>
                                        <p:tgtEl>
                                          <p:spTgt spid="8"/>
                                        </p:tgtEl>
                                      </p:cBhvr>
                                      <p:by x="105000" y="105000"/>
                                    </p:animScale>
                                  </p:childTnLst>
                                </p:cTn>
                              </p:par>
                              <p:par>
                                <p:cTn id="45" presetID="6" presetClass="emph" presetSubtype="0" fill="hold" grpId="4" nodeType="withEffect">
                                  <p:stCondLst>
                                    <p:cond delay="500"/>
                                  </p:stCondLst>
                                  <p:childTnLst>
                                    <p:animScale>
                                      <p:cBhvr>
                                        <p:cTn id="46" dur="200" fill="hold"/>
                                        <p:tgtEl>
                                          <p:spTgt spid="8"/>
                                        </p:tgtEl>
                                      </p:cBhvr>
                                      <p:by x="95000" y="95000"/>
                                    </p:animScale>
                                  </p:childTnLst>
                                </p:cTn>
                              </p:par>
                            </p:childTnLst>
                          </p:cTn>
                        </p:par>
                        <p:par>
                          <p:cTn id="47" fill="hold">
                            <p:stCondLst>
                              <p:cond delay="2400"/>
                            </p:stCondLst>
                            <p:childTnLst>
                              <p:par>
                                <p:cTn id="48" presetID="53" presetClass="entr" presetSubtype="16"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100" fill="hold"/>
                                        <p:tgtEl>
                                          <p:spTgt spid="9"/>
                                        </p:tgtEl>
                                        <p:attrNameLst>
                                          <p:attrName>ppt_w</p:attrName>
                                        </p:attrNameLst>
                                      </p:cBhvr>
                                      <p:tavLst>
                                        <p:tav tm="0">
                                          <p:val>
                                            <p:fltVal val="0"/>
                                          </p:val>
                                        </p:tav>
                                        <p:tav tm="100000">
                                          <p:val>
                                            <p:strVal val="#ppt_w"/>
                                          </p:val>
                                        </p:tav>
                                      </p:tavLst>
                                    </p:anim>
                                    <p:anim calcmode="lin" valueType="num">
                                      <p:cBhvr>
                                        <p:cTn id="51" dur="100" fill="hold"/>
                                        <p:tgtEl>
                                          <p:spTgt spid="9"/>
                                        </p:tgtEl>
                                        <p:attrNameLst>
                                          <p:attrName>ppt_h</p:attrName>
                                        </p:attrNameLst>
                                      </p:cBhvr>
                                      <p:tavLst>
                                        <p:tav tm="0">
                                          <p:val>
                                            <p:fltVal val="0"/>
                                          </p:val>
                                        </p:tav>
                                        <p:tav tm="100000">
                                          <p:val>
                                            <p:strVal val="#ppt_h"/>
                                          </p:val>
                                        </p:tav>
                                      </p:tavLst>
                                    </p:anim>
                                    <p:animEffect transition="in" filter="fade">
                                      <p:cBhvr>
                                        <p:cTn id="52" dur="100"/>
                                        <p:tgtEl>
                                          <p:spTgt spid="9"/>
                                        </p:tgtEl>
                                      </p:cBhvr>
                                    </p:animEffect>
                                  </p:childTnLst>
                                </p:cTn>
                              </p:par>
                              <p:par>
                                <p:cTn id="53" presetID="6" presetClass="emph" presetSubtype="0" fill="hold" grpId="1" nodeType="withEffect">
                                  <p:stCondLst>
                                    <p:cond delay="100"/>
                                  </p:stCondLst>
                                  <p:childTnLst>
                                    <p:animScale>
                                      <p:cBhvr>
                                        <p:cTn id="54" dur="100" fill="hold"/>
                                        <p:tgtEl>
                                          <p:spTgt spid="9"/>
                                        </p:tgtEl>
                                      </p:cBhvr>
                                      <p:by x="110000" y="110000"/>
                                    </p:animScale>
                                  </p:childTnLst>
                                </p:cTn>
                              </p:par>
                              <p:par>
                                <p:cTn id="55" presetID="6" presetClass="emph" presetSubtype="0" fill="hold" grpId="2" nodeType="withEffect">
                                  <p:stCondLst>
                                    <p:cond delay="200"/>
                                  </p:stCondLst>
                                  <p:childTnLst>
                                    <p:animScale>
                                      <p:cBhvr>
                                        <p:cTn id="56" dur="200" fill="hold"/>
                                        <p:tgtEl>
                                          <p:spTgt spid="9"/>
                                        </p:tgtEl>
                                      </p:cBhvr>
                                      <p:by x="90000" y="90000"/>
                                    </p:animScale>
                                  </p:childTnLst>
                                </p:cTn>
                              </p:par>
                              <p:par>
                                <p:cTn id="57" presetID="6" presetClass="emph" presetSubtype="0" fill="hold" grpId="3" nodeType="withEffect">
                                  <p:stCondLst>
                                    <p:cond delay="400"/>
                                  </p:stCondLst>
                                  <p:childTnLst>
                                    <p:animScale>
                                      <p:cBhvr>
                                        <p:cTn id="58" dur="100" fill="hold"/>
                                        <p:tgtEl>
                                          <p:spTgt spid="9"/>
                                        </p:tgtEl>
                                      </p:cBhvr>
                                      <p:by x="105000" y="105000"/>
                                    </p:animScale>
                                  </p:childTnLst>
                                </p:cTn>
                              </p:par>
                              <p:par>
                                <p:cTn id="59" presetID="6" presetClass="emph" presetSubtype="0" fill="hold" grpId="4" nodeType="withEffect">
                                  <p:stCondLst>
                                    <p:cond delay="500"/>
                                  </p:stCondLst>
                                  <p:childTnLst>
                                    <p:animScale>
                                      <p:cBhvr>
                                        <p:cTn id="60" dur="200" fill="hold"/>
                                        <p:tgtEl>
                                          <p:spTgt spid="9"/>
                                        </p:tgtEl>
                                      </p:cBhvr>
                                      <p:by x="95000" y="95000"/>
                                    </p:animScale>
                                  </p:childTnLst>
                                </p:cTn>
                              </p:par>
                            </p:childTnLst>
                          </p:cTn>
                        </p:par>
                        <p:par>
                          <p:cTn id="61" fill="hold">
                            <p:stCondLst>
                              <p:cond delay="3100"/>
                            </p:stCondLst>
                            <p:childTnLst>
                              <p:par>
                                <p:cTn id="62" presetID="53" presetClass="entr" presetSubtype="16"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100" fill="hold"/>
                                        <p:tgtEl>
                                          <p:spTgt spid="11"/>
                                        </p:tgtEl>
                                        <p:attrNameLst>
                                          <p:attrName>ppt_w</p:attrName>
                                        </p:attrNameLst>
                                      </p:cBhvr>
                                      <p:tavLst>
                                        <p:tav tm="0">
                                          <p:val>
                                            <p:fltVal val="0"/>
                                          </p:val>
                                        </p:tav>
                                        <p:tav tm="100000">
                                          <p:val>
                                            <p:strVal val="#ppt_w"/>
                                          </p:val>
                                        </p:tav>
                                      </p:tavLst>
                                    </p:anim>
                                    <p:anim calcmode="lin" valueType="num">
                                      <p:cBhvr>
                                        <p:cTn id="65" dur="100" fill="hold"/>
                                        <p:tgtEl>
                                          <p:spTgt spid="11"/>
                                        </p:tgtEl>
                                        <p:attrNameLst>
                                          <p:attrName>ppt_h</p:attrName>
                                        </p:attrNameLst>
                                      </p:cBhvr>
                                      <p:tavLst>
                                        <p:tav tm="0">
                                          <p:val>
                                            <p:fltVal val="0"/>
                                          </p:val>
                                        </p:tav>
                                        <p:tav tm="100000">
                                          <p:val>
                                            <p:strVal val="#ppt_h"/>
                                          </p:val>
                                        </p:tav>
                                      </p:tavLst>
                                    </p:anim>
                                    <p:animEffect transition="in" filter="fade">
                                      <p:cBhvr>
                                        <p:cTn id="66" dur="100"/>
                                        <p:tgtEl>
                                          <p:spTgt spid="11"/>
                                        </p:tgtEl>
                                      </p:cBhvr>
                                    </p:animEffect>
                                  </p:childTnLst>
                                </p:cTn>
                              </p:par>
                              <p:par>
                                <p:cTn id="67" presetID="6" presetClass="emph" presetSubtype="0" fill="hold" grpId="1" nodeType="withEffect">
                                  <p:stCondLst>
                                    <p:cond delay="100"/>
                                  </p:stCondLst>
                                  <p:childTnLst>
                                    <p:animScale>
                                      <p:cBhvr>
                                        <p:cTn id="68" dur="100" fill="hold"/>
                                        <p:tgtEl>
                                          <p:spTgt spid="11"/>
                                        </p:tgtEl>
                                      </p:cBhvr>
                                      <p:by x="110000" y="110000"/>
                                    </p:animScale>
                                  </p:childTnLst>
                                </p:cTn>
                              </p:par>
                              <p:par>
                                <p:cTn id="69" presetID="6" presetClass="emph" presetSubtype="0" fill="hold" grpId="2" nodeType="withEffect">
                                  <p:stCondLst>
                                    <p:cond delay="200"/>
                                  </p:stCondLst>
                                  <p:childTnLst>
                                    <p:animScale>
                                      <p:cBhvr>
                                        <p:cTn id="70" dur="200" fill="hold"/>
                                        <p:tgtEl>
                                          <p:spTgt spid="11"/>
                                        </p:tgtEl>
                                      </p:cBhvr>
                                      <p:by x="90000" y="90000"/>
                                    </p:animScale>
                                  </p:childTnLst>
                                </p:cTn>
                              </p:par>
                              <p:par>
                                <p:cTn id="71" presetID="6" presetClass="emph" presetSubtype="0" fill="hold" grpId="3" nodeType="withEffect">
                                  <p:stCondLst>
                                    <p:cond delay="400"/>
                                  </p:stCondLst>
                                  <p:childTnLst>
                                    <p:animScale>
                                      <p:cBhvr>
                                        <p:cTn id="72" dur="100" fill="hold"/>
                                        <p:tgtEl>
                                          <p:spTgt spid="11"/>
                                        </p:tgtEl>
                                      </p:cBhvr>
                                      <p:by x="105000" y="105000"/>
                                    </p:animScale>
                                  </p:childTnLst>
                                </p:cTn>
                              </p:par>
                              <p:par>
                                <p:cTn id="73" presetID="6" presetClass="emph" presetSubtype="0" fill="hold" grpId="4" nodeType="withEffect">
                                  <p:stCondLst>
                                    <p:cond delay="500"/>
                                  </p:stCondLst>
                                  <p:childTnLst>
                                    <p:animScale>
                                      <p:cBhvr>
                                        <p:cTn id="74" dur="200" fill="hold"/>
                                        <p:tgtEl>
                                          <p:spTgt spid="11"/>
                                        </p:tgtEl>
                                      </p:cBhvr>
                                      <p:by x="95000" y="95000"/>
                                    </p:animScale>
                                  </p:childTnLst>
                                </p:cTn>
                              </p:par>
                            </p:childTnLst>
                          </p:cTn>
                        </p:par>
                        <p:par>
                          <p:cTn id="75" fill="hold">
                            <p:stCondLst>
                              <p:cond delay="3800"/>
                            </p:stCondLst>
                            <p:childTnLst>
                              <p:par>
                                <p:cTn id="76" presetID="14" presetClass="entr" presetSubtype="10"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randombar(horizontal)">
                                      <p:cBhvr>
                                        <p:cTn id="78" dur="500"/>
                                        <p:tgtEl>
                                          <p:spTgt spid="12"/>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randombar(horizontal)">
                                      <p:cBhvr>
                                        <p:cTn id="81" dur="500"/>
                                        <p:tgtEl>
                                          <p:spTgt spid="13"/>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randombar(horizontal)">
                                      <p:cBhvr>
                                        <p:cTn id="84" dur="500"/>
                                        <p:tgtEl>
                                          <p:spTgt spid="14"/>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randombar(horizontal)">
                                      <p:cBhvr>
                                        <p:cTn id="87" dur="500"/>
                                        <p:tgtEl>
                                          <p:spTgt spid="15"/>
                                        </p:tgtEl>
                                      </p:cBhvr>
                                    </p:animEffect>
                                  </p:childTnLst>
                                </p:cTn>
                              </p:par>
                            </p:childTnLst>
                          </p:cTn>
                        </p:par>
                        <p:par>
                          <p:cTn id="88" fill="hold">
                            <p:stCondLst>
                              <p:cond delay="4300"/>
                            </p:stCondLst>
                            <p:childTnLst>
                              <p:par>
                                <p:cTn id="89" presetID="16" presetClass="entr" presetSubtype="37" fill="hold" nodeType="after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barn(outVertical)">
                                      <p:cBhvr>
                                        <p:cTn id="91" dur="500"/>
                                        <p:tgtEl>
                                          <p:spTgt spid="24"/>
                                        </p:tgtEl>
                                      </p:cBhvr>
                                    </p:animEffect>
                                  </p:childTnLst>
                                </p:cTn>
                              </p:par>
                              <p:par>
                                <p:cTn id="92" presetID="16" presetClass="entr" presetSubtype="37" fill="hold" nodeType="with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barn(outVertical)">
                                      <p:cBhvr>
                                        <p:cTn id="94" dur="500"/>
                                        <p:tgtEl>
                                          <p:spTgt spid="25"/>
                                        </p:tgtEl>
                                      </p:cBhvr>
                                    </p:animEffect>
                                  </p:childTnLst>
                                </p:cTn>
                              </p:par>
                              <p:par>
                                <p:cTn id="95" presetID="16" presetClass="entr" presetSubtype="37" fill="hold" nodeType="with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barn(outVertical)">
                                      <p:cBhvr>
                                        <p:cTn id="97" dur="500"/>
                                        <p:tgtEl>
                                          <p:spTgt spid="26"/>
                                        </p:tgtEl>
                                      </p:cBhvr>
                                    </p:animEffect>
                                  </p:childTnLst>
                                </p:cTn>
                              </p:par>
                              <p:par>
                                <p:cTn id="98" presetID="16" presetClass="entr" presetSubtype="37" fill="hold"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barn(outVertical)">
                                      <p:cBhvr>
                                        <p:cTn id="100" dur="500"/>
                                        <p:tgtEl>
                                          <p:spTgt spid="27"/>
                                        </p:tgtEl>
                                      </p:cBhvr>
                                    </p:animEffect>
                                  </p:childTnLst>
                                </p:cTn>
                              </p:par>
                            </p:childTnLst>
                          </p:cTn>
                        </p:par>
                        <p:par>
                          <p:cTn id="101" fill="hold">
                            <p:stCondLst>
                              <p:cond delay="4800"/>
                            </p:stCondLst>
                            <p:childTnLst>
                              <p:par>
                                <p:cTn id="102" presetID="42"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500"/>
                                        <p:tgtEl>
                                          <p:spTgt spid="16"/>
                                        </p:tgtEl>
                                      </p:cBhvr>
                                    </p:animEffect>
                                    <p:anim calcmode="lin" valueType="num">
                                      <p:cBhvr>
                                        <p:cTn id="105" dur="500" fill="hold"/>
                                        <p:tgtEl>
                                          <p:spTgt spid="16"/>
                                        </p:tgtEl>
                                        <p:attrNameLst>
                                          <p:attrName>ppt_x</p:attrName>
                                        </p:attrNameLst>
                                      </p:cBhvr>
                                      <p:tavLst>
                                        <p:tav tm="0">
                                          <p:val>
                                            <p:strVal val="#ppt_x"/>
                                          </p:val>
                                        </p:tav>
                                        <p:tav tm="100000">
                                          <p:val>
                                            <p:strVal val="#ppt_x"/>
                                          </p:val>
                                        </p:tav>
                                      </p:tavLst>
                                    </p:anim>
                                    <p:anim calcmode="lin" valueType="num">
                                      <p:cBhvr>
                                        <p:cTn id="106" dur="500" fill="hold"/>
                                        <p:tgtEl>
                                          <p:spTgt spid="16"/>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fade">
                                      <p:cBhvr>
                                        <p:cTn id="109" dur="500"/>
                                        <p:tgtEl>
                                          <p:spTgt spid="17"/>
                                        </p:tgtEl>
                                      </p:cBhvr>
                                    </p:animEffect>
                                    <p:anim calcmode="lin" valueType="num">
                                      <p:cBhvr>
                                        <p:cTn id="110" dur="500" fill="hold"/>
                                        <p:tgtEl>
                                          <p:spTgt spid="17"/>
                                        </p:tgtEl>
                                        <p:attrNameLst>
                                          <p:attrName>ppt_x</p:attrName>
                                        </p:attrNameLst>
                                      </p:cBhvr>
                                      <p:tavLst>
                                        <p:tav tm="0">
                                          <p:val>
                                            <p:strVal val="#ppt_x"/>
                                          </p:val>
                                        </p:tav>
                                        <p:tav tm="100000">
                                          <p:val>
                                            <p:strVal val="#ppt_x"/>
                                          </p:val>
                                        </p:tav>
                                      </p:tavLst>
                                    </p:anim>
                                    <p:anim calcmode="lin" valueType="num">
                                      <p:cBhvr>
                                        <p:cTn id="111" dur="500" fill="hold"/>
                                        <p:tgtEl>
                                          <p:spTgt spid="17"/>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18"/>
                                        </p:tgtEl>
                                        <p:attrNameLst>
                                          <p:attrName>style.visibility</p:attrName>
                                        </p:attrNameLst>
                                      </p:cBhvr>
                                      <p:to>
                                        <p:strVal val="visible"/>
                                      </p:to>
                                    </p:set>
                                    <p:animEffect transition="in" filter="fade">
                                      <p:cBhvr>
                                        <p:cTn id="114" dur="500"/>
                                        <p:tgtEl>
                                          <p:spTgt spid="18"/>
                                        </p:tgtEl>
                                      </p:cBhvr>
                                    </p:animEffect>
                                    <p:anim calcmode="lin" valueType="num">
                                      <p:cBhvr>
                                        <p:cTn id="115" dur="500" fill="hold"/>
                                        <p:tgtEl>
                                          <p:spTgt spid="18"/>
                                        </p:tgtEl>
                                        <p:attrNameLst>
                                          <p:attrName>ppt_x</p:attrName>
                                        </p:attrNameLst>
                                      </p:cBhvr>
                                      <p:tavLst>
                                        <p:tav tm="0">
                                          <p:val>
                                            <p:strVal val="#ppt_x"/>
                                          </p:val>
                                        </p:tav>
                                        <p:tav tm="100000">
                                          <p:val>
                                            <p:strVal val="#ppt_x"/>
                                          </p:val>
                                        </p:tav>
                                      </p:tavLst>
                                    </p:anim>
                                    <p:anim calcmode="lin" valueType="num">
                                      <p:cBhvr>
                                        <p:cTn id="116" dur="500" fill="hold"/>
                                        <p:tgtEl>
                                          <p:spTgt spid="18"/>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19"/>
                                        </p:tgtEl>
                                        <p:attrNameLst>
                                          <p:attrName>style.visibility</p:attrName>
                                        </p:attrNameLst>
                                      </p:cBhvr>
                                      <p:to>
                                        <p:strVal val="visible"/>
                                      </p:to>
                                    </p:set>
                                    <p:animEffect transition="in" filter="fade">
                                      <p:cBhvr>
                                        <p:cTn id="119" dur="500"/>
                                        <p:tgtEl>
                                          <p:spTgt spid="19"/>
                                        </p:tgtEl>
                                      </p:cBhvr>
                                    </p:animEffect>
                                    <p:anim calcmode="lin" valueType="num">
                                      <p:cBhvr>
                                        <p:cTn id="120" dur="500" fill="hold"/>
                                        <p:tgtEl>
                                          <p:spTgt spid="19"/>
                                        </p:tgtEl>
                                        <p:attrNameLst>
                                          <p:attrName>ppt_x</p:attrName>
                                        </p:attrNameLst>
                                      </p:cBhvr>
                                      <p:tavLst>
                                        <p:tav tm="0">
                                          <p:val>
                                            <p:strVal val="#ppt_x"/>
                                          </p:val>
                                        </p:tav>
                                        <p:tav tm="100000">
                                          <p:val>
                                            <p:strVal val="#ppt_x"/>
                                          </p:val>
                                        </p:tav>
                                      </p:tavLst>
                                    </p:anim>
                                    <p:anim calcmode="lin" valueType="num">
                                      <p:cBhvr>
                                        <p:cTn id="121" dur="500" fill="hold"/>
                                        <p:tgtEl>
                                          <p:spTgt spid="19"/>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23"/>
                                        </p:tgtEl>
                                        <p:attrNameLst>
                                          <p:attrName>style.visibility</p:attrName>
                                        </p:attrNameLst>
                                      </p:cBhvr>
                                      <p:to>
                                        <p:strVal val="visible"/>
                                      </p:to>
                                    </p:set>
                                    <p:animEffect transition="in" filter="fade">
                                      <p:cBhvr>
                                        <p:cTn id="124" dur="500"/>
                                        <p:tgtEl>
                                          <p:spTgt spid="23"/>
                                        </p:tgtEl>
                                      </p:cBhvr>
                                    </p:animEffect>
                                    <p:anim calcmode="lin" valueType="num">
                                      <p:cBhvr>
                                        <p:cTn id="125" dur="500" fill="hold"/>
                                        <p:tgtEl>
                                          <p:spTgt spid="23"/>
                                        </p:tgtEl>
                                        <p:attrNameLst>
                                          <p:attrName>ppt_x</p:attrName>
                                        </p:attrNameLst>
                                      </p:cBhvr>
                                      <p:tavLst>
                                        <p:tav tm="0">
                                          <p:val>
                                            <p:strVal val="#ppt_x"/>
                                          </p:val>
                                        </p:tav>
                                        <p:tav tm="100000">
                                          <p:val>
                                            <p:strVal val="#ppt_x"/>
                                          </p:val>
                                        </p:tav>
                                      </p:tavLst>
                                    </p:anim>
                                    <p:anim calcmode="lin" valueType="num">
                                      <p:cBhvr>
                                        <p:cTn id="126" dur="500" fill="hold"/>
                                        <p:tgtEl>
                                          <p:spTgt spid="23"/>
                                        </p:tgtEl>
                                        <p:attrNameLst>
                                          <p:attrName>ppt_y</p:attrName>
                                        </p:attrNameLst>
                                      </p:cBhvr>
                                      <p:tavLst>
                                        <p:tav tm="0">
                                          <p:val>
                                            <p:strVal val="#ppt_y-.1"/>
                                          </p:val>
                                        </p:tav>
                                        <p:tav tm="100000">
                                          <p:val>
                                            <p:strVal val="#ppt_y"/>
                                          </p:val>
                                        </p:tav>
                                      </p:tavLst>
                                    </p:anim>
                                  </p:childTnLst>
                                </p:cTn>
                              </p:par>
                              <p:par>
                                <p:cTn id="127" presetID="47" presetClass="entr" presetSubtype="0" fill="hold" grpId="0" nodeType="withEffect">
                                  <p:stCondLst>
                                    <p:cond delay="0"/>
                                  </p:stCondLst>
                                  <p:childTnLst>
                                    <p:set>
                                      <p:cBhvr>
                                        <p:cTn id="128" dur="1" fill="hold">
                                          <p:stCondLst>
                                            <p:cond delay="0"/>
                                          </p:stCondLst>
                                        </p:cTn>
                                        <p:tgtEl>
                                          <p:spTgt spid="22"/>
                                        </p:tgtEl>
                                        <p:attrNameLst>
                                          <p:attrName>style.visibility</p:attrName>
                                        </p:attrNameLst>
                                      </p:cBhvr>
                                      <p:to>
                                        <p:strVal val="visible"/>
                                      </p:to>
                                    </p:set>
                                    <p:animEffect transition="in" filter="fade">
                                      <p:cBhvr>
                                        <p:cTn id="129" dur="500"/>
                                        <p:tgtEl>
                                          <p:spTgt spid="22"/>
                                        </p:tgtEl>
                                      </p:cBhvr>
                                    </p:animEffect>
                                    <p:anim calcmode="lin" valueType="num">
                                      <p:cBhvr>
                                        <p:cTn id="130" dur="500" fill="hold"/>
                                        <p:tgtEl>
                                          <p:spTgt spid="22"/>
                                        </p:tgtEl>
                                        <p:attrNameLst>
                                          <p:attrName>ppt_x</p:attrName>
                                        </p:attrNameLst>
                                      </p:cBhvr>
                                      <p:tavLst>
                                        <p:tav tm="0">
                                          <p:val>
                                            <p:strVal val="#ppt_x"/>
                                          </p:val>
                                        </p:tav>
                                        <p:tav tm="100000">
                                          <p:val>
                                            <p:strVal val="#ppt_x"/>
                                          </p:val>
                                        </p:tav>
                                      </p:tavLst>
                                    </p:anim>
                                    <p:anim calcmode="lin" valueType="num">
                                      <p:cBhvr>
                                        <p:cTn id="131" dur="500" fill="hold"/>
                                        <p:tgtEl>
                                          <p:spTgt spid="22"/>
                                        </p:tgtEl>
                                        <p:attrNameLst>
                                          <p:attrName>ppt_y</p:attrName>
                                        </p:attrNameLst>
                                      </p:cBhvr>
                                      <p:tavLst>
                                        <p:tav tm="0">
                                          <p:val>
                                            <p:strVal val="#ppt_y-.1"/>
                                          </p:val>
                                        </p:tav>
                                        <p:tav tm="100000">
                                          <p:val>
                                            <p:strVal val="#ppt_y"/>
                                          </p:val>
                                        </p:tav>
                                      </p:tavLst>
                                    </p:anim>
                                  </p:childTnLst>
                                </p:cTn>
                              </p:par>
                              <p:par>
                                <p:cTn id="132" presetID="47" presetClass="entr" presetSubtype="0" fill="hold" grpId="0" nodeType="withEffect">
                                  <p:stCondLst>
                                    <p:cond delay="0"/>
                                  </p:stCondLst>
                                  <p:childTnLst>
                                    <p:set>
                                      <p:cBhvr>
                                        <p:cTn id="133" dur="1" fill="hold">
                                          <p:stCondLst>
                                            <p:cond delay="0"/>
                                          </p:stCondLst>
                                        </p:cTn>
                                        <p:tgtEl>
                                          <p:spTgt spid="21"/>
                                        </p:tgtEl>
                                        <p:attrNameLst>
                                          <p:attrName>style.visibility</p:attrName>
                                        </p:attrNameLst>
                                      </p:cBhvr>
                                      <p:to>
                                        <p:strVal val="visible"/>
                                      </p:to>
                                    </p:set>
                                    <p:animEffect transition="in" filter="fade">
                                      <p:cBhvr>
                                        <p:cTn id="134" dur="500"/>
                                        <p:tgtEl>
                                          <p:spTgt spid="21"/>
                                        </p:tgtEl>
                                      </p:cBhvr>
                                    </p:animEffect>
                                    <p:anim calcmode="lin" valueType="num">
                                      <p:cBhvr>
                                        <p:cTn id="135" dur="500" fill="hold"/>
                                        <p:tgtEl>
                                          <p:spTgt spid="21"/>
                                        </p:tgtEl>
                                        <p:attrNameLst>
                                          <p:attrName>ppt_x</p:attrName>
                                        </p:attrNameLst>
                                      </p:cBhvr>
                                      <p:tavLst>
                                        <p:tav tm="0">
                                          <p:val>
                                            <p:strVal val="#ppt_x"/>
                                          </p:val>
                                        </p:tav>
                                        <p:tav tm="100000">
                                          <p:val>
                                            <p:strVal val="#ppt_x"/>
                                          </p:val>
                                        </p:tav>
                                      </p:tavLst>
                                    </p:anim>
                                    <p:anim calcmode="lin" valueType="num">
                                      <p:cBhvr>
                                        <p:cTn id="136" dur="500" fill="hold"/>
                                        <p:tgtEl>
                                          <p:spTgt spid="21"/>
                                        </p:tgtEl>
                                        <p:attrNameLst>
                                          <p:attrName>ppt_y</p:attrName>
                                        </p:attrNameLst>
                                      </p:cBhvr>
                                      <p:tavLst>
                                        <p:tav tm="0">
                                          <p:val>
                                            <p:strVal val="#ppt_y-.1"/>
                                          </p:val>
                                        </p:tav>
                                        <p:tav tm="100000">
                                          <p:val>
                                            <p:strVal val="#ppt_y"/>
                                          </p:val>
                                        </p:tav>
                                      </p:tavLst>
                                    </p:anim>
                                  </p:childTnLst>
                                </p:cTn>
                              </p:par>
                              <p:par>
                                <p:cTn id="137" presetID="47" presetClass="entr" presetSubtype="0" fill="hold" grpId="0" nodeType="withEffect">
                                  <p:stCondLst>
                                    <p:cond delay="0"/>
                                  </p:stCondLst>
                                  <p:childTnLst>
                                    <p:set>
                                      <p:cBhvr>
                                        <p:cTn id="138" dur="1" fill="hold">
                                          <p:stCondLst>
                                            <p:cond delay="0"/>
                                          </p:stCondLst>
                                        </p:cTn>
                                        <p:tgtEl>
                                          <p:spTgt spid="20"/>
                                        </p:tgtEl>
                                        <p:attrNameLst>
                                          <p:attrName>style.visibility</p:attrName>
                                        </p:attrNameLst>
                                      </p:cBhvr>
                                      <p:to>
                                        <p:strVal val="visible"/>
                                      </p:to>
                                    </p:set>
                                    <p:animEffect transition="in" filter="fade">
                                      <p:cBhvr>
                                        <p:cTn id="139" dur="500"/>
                                        <p:tgtEl>
                                          <p:spTgt spid="20"/>
                                        </p:tgtEl>
                                      </p:cBhvr>
                                    </p:animEffect>
                                    <p:anim calcmode="lin" valueType="num">
                                      <p:cBhvr>
                                        <p:cTn id="140" dur="500" fill="hold"/>
                                        <p:tgtEl>
                                          <p:spTgt spid="20"/>
                                        </p:tgtEl>
                                        <p:attrNameLst>
                                          <p:attrName>ppt_x</p:attrName>
                                        </p:attrNameLst>
                                      </p:cBhvr>
                                      <p:tavLst>
                                        <p:tav tm="0">
                                          <p:val>
                                            <p:strVal val="#ppt_x"/>
                                          </p:val>
                                        </p:tav>
                                        <p:tav tm="100000">
                                          <p:val>
                                            <p:strVal val="#ppt_x"/>
                                          </p:val>
                                        </p:tav>
                                      </p:tavLst>
                                    </p:anim>
                                    <p:anim calcmode="lin" valueType="num">
                                      <p:cBhvr>
                                        <p:cTn id="141"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Graphic spid="7" grpId="0">
        <p:bldAsOne/>
      </p:bldGraphic>
      <p:bldGraphic spid="7" grpId="1">
        <p:bldAsOne/>
      </p:bldGraphic>
      <p:bldGraphic spid="7" grpId="2">
        <p:bldAsOne/>
      </p:bldGraphic>
      <p:bldGraphic spid="7" grpId="3">
        <p:bldAsOne/>
      </p:bldGraphic>
      <p:bldGraphic spid="7" grpId="4">
        <p:bldAsOne/>
      </p:bldGraphic>
      <p:bldGraphic spid="8" grpId="0">
        <p:bldAsOne/>
      </p:bldGraphic>
      <p:bldGraphic spid="8" grpId="1">
        <p:bldAsOne/>
      </p:bldGraphic>
      <p:bldGraphic spid="8" grpId="2">
        <p:bldAsOne/>
      </p:bldGraphic>
      <p:bldGraphic spid="8" grpId="3">
        <p:bldAsOne/>
      </p:bldGraphic>
      <p:bldGraphic spid="8" grpId="4">
        <p:bldAsOne/>
      </p:bldGraphic>
      <p:bldGraphic spid="9" grpId="0">
        <p:bldAsOne/>
      </p:bldGraphic>
      <p:bldGraphic spid="9" grpId="1">
        <p:bldAsOne/>
      </p:bldGraphic>
      <p:bldGraphic spid="9" grpId="2">
        <p:bldAsOne/>
      </p:bldGraphic>
      <p:bldGraphic spid="9" grpId="3">
        <p:bldAsOne/>
      </p:bldGraphic>
      <p:bldGraphic spid="9" grpId="4">
        <p:bldAsOne/>
      </p:bldGraphic>
      <p:bldGraphic spid="11" grpId="0">
        <p:bldAsOne/>
      </p:bldGraphic>
      <p:bldGraphic spid="11" grpId="1">
        <p:bldAsOne/>
      </p:bldGraphic>
      <p:bldGraphic spid="11" grpId="2">
        <p:bldAsOne/>
      </p:bldGraphic>
      <p:bldGraphic spid="11" grpId="3">
        <p:bldAsOne/>
      </p:bldGraphic>
      <p:bldGraphic spid="11" grpId="4">
        <p:bldAsOne/>
      </p:bldGraphic>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2" y="88121"/>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8" name="KSO_Shape"/>
          <p:cNvSpPr>
            <a:spLocks/>
          </p:cNvSpPr>
          <p:nvPr/>
        </p:nvSpPr>
        <p:spPr bwMode="auto">
          <a:xfrm>
            <a:off x="336807" y="304089"/>
            <a:ext cx="317601" cy="26996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dirty="0">
              <a:solidFill>
                <a:srgbClr val="008AF2"/>
              </a:solidFill>
              <a:ea typeface="宋体" panose="02010600030101010101" pitchFamily="2" charset="-122"/>
            </a:endParaRPr>
          </a:p>
        </p:txBody>
      </p:sp>
      <p:sp>
        <p:nvSpPr>
          <p:cNvPr id="9" name="TextBox 5"/>
          <p:cNvSpPr txBox="1"/>
          <p:nvPr/>
        </p:nvSpPr>
        <p:spPr>
          <a:xfrm>
            <a:off x="846556"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5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5" name="组合 4"/>
          <p:cNvGrpSpPr/>
          <p:nvPr/>
        </p:nvGrpSpPr>
        <p:grpSpPr>
          <a:xfrm>
            <a:off x="1106550" y="1311889"/>
            <a:ext cx="3490184" cy="985994"/>
            <a:chOff x="795863" y="1632165"/>
            <a:chExt cx="5371665" cy="1564840"/>
          </a:xfrm>
        </p:grpSpPr>
        <p:grpSp>
          <p:nvGrpSpPr>
            <p:cNvPr id="6" name="组合 5"/>
            <p:cNvGrpSpPr/>
            <p:nvPr/>
          </p:nvGrpSpPr>
          <p:grpSpPr>
            <a:xfrm rot="10800000">
              <a:off x="795863" y="1632165"/>
              <a:ext cx="5371665" cy="1564840"/>
              <a:chOff x="6497512" y="1577002"/>
              <a:chExt cx="5119200" cy="1491293"/>
            </a:xfrm>
          </p:grpSpPr>
          <p:sp>
            <p:nvSpPr>
              <p:cNvPr id="11"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00"/>
              </a:p>
            </p:txBody>
          </p:sp>
          <p:pic>
            <p:nvPicPr>
              <p:cNvPr id="12" name="图片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97512" y="1577002"/>
                <a:ext cx="5119200" cy="1491293"/>
              </a:xfrm>
              <a:prstGeom prst="rect">
                <a:avLst/>
              </a:prstGeom>
            </p:spPr>
          </p:pic>
        </p:grpSp>
        <p:sp>
          <p:nvSpPr>
            <p:cNvPr id="10" name="文本框 130"/>
            <p:cNvSpPr txBox="1"/>
            <p:nvPr/>
          </p:nvSpPr>
          <p:spPr>
            <a:xfrm>
              <a:off x="5045899" y="2137718"/>
              <a:ext cx="664155" cy="659424"/>
            </a:xfrm>
            <a:prstGeom prst="rect">
              <a:avLst/>
            </a:prstGeom>
            <a:noFill/>
          </p:spPr>
          <p:txBody>
            <a:bodyPr wrap="none" rtlCol="0">
              <a:spAutoFit/>
            </a:bodyPr>
            <a:lstStyle/>
            <a:p>
              <a:r>
                <a:rPr lang="en-US" altLang="zh-CN" sz="2100" dirty="0">
                  <a:solidFill>
                    <a:srgbClr val="0070C0"/>
                  </a:solidFill>
                  <a:latin typeface="Impact" panose="020B0806030902050204" pitchFamily="34" charset="0"/>
                  <a:cs typeface="Aharoni" panose="02010803020104030203" pitchFamily="2" charset="-79"/>
                </a:rPr>
                <a:t>01</a:t>
              </a:r>
              <a:endParaRPr lang="zh-CN" altLang="en-US" sz="2100" dirty="0">
                <a:solidFill>
                  <a:srgbClr val="0070C0"/>
                </a:solidFill>
                <a:latin typeface="Impact" panose="020B0806030902050204" pitchFamily="34" charset="0"/>
                <a:cs typeface="Aharoni" panose="02010803020104030203" pitchFamily="2" charset="-79"/>
              </a:endParaRPr>
            </a:p>
          </p:txBody>
        </p:sp>
      </p:grpSp>
      <p:grpSp>
        <p:nvGrpSpPr>
          <p:cNvPr id="13" name="组合 12"/>
          <p:cNvGrpSpPr/>
          <p:nvPr/>
        </p:nvGrpSpPr>
        <p:grpSpPr>
          <a:xfrm>
            <a:off x="1106550" y="2299829"/>
            <a:ext cx="3490184" cy="985994"/>
            <a:chOff x="795863" y="3200095"/>
            <a:chExt cx="5371665" cy="1564840"/>
          </a:xfrm>
        </p:grpSpPr>
        <p:grpSp>
          <p:nvGrpSpPr>
            <p:cNvPr id="14" name="组合 13"/>
            <p:cNvGrpSpPr/>
            <p:nvPr/>
          </p:nvGrpSpPr>
          <p:grpSpPr>
            <a:xfrm rot="10800000">
              <a:off x="795863" y="3200095"/>
              <a:ext cx="5371665" cy="1564840"/>
              <a:chOff x="6497512" y="1577002"/>
              <a:chExt cx="5119200" cy="1491293"/>
            </a:xfrm>
          </p:grpSpPr>
          <p:sp>
            <p:nvSpPr>
              <p:cNvPr id="16"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00"/>
              </a:p>
            </p:txBody>
          </p:sp>
          <p:pic>
            <p:nvPicPr>
              <p:cNvPr id="17" name="图片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97512" y="1577002"/>
                <a:ext cx="5119200" cy="1491293"/>
              </a:xfrm>
              <a:prstGeom prst="rect">
                <a:avLst/>
              </a:prstGeom>
            </p:spPr>
          </p:pic>
        </p:grpSp>
        <p:sp>
          <p:nvSpPr>
            <p:cNvPr id="15" name="文本框 130"/>
            <p:cNvSpPr txBox="1"/>
            <p:nvPr/>
          </p:nvSpPr>
          <p:spPr>
            <a:xfrm>
              <a:off x="5045899" y="3723371"/>
              <a:ext cx="725835" cy="659424"/>
            </a:xfrm>
            <a:prstGeom prst="rect">
              <a:avLst/>
            </a:prstGeom>
            <a:noFill/>
          </p:spPr>
          <p:txBody>
            <a:bodyPr wrap="none" rtlCol="0">
              <a:spAutoFit/>
            </a:bodyPr>
            <a:lstStyle/>
            <a:p>
              <a:r>
                <a:rPr lang="en-US" altLang="zh-CN" sz="2100" dirty="0">
                  <a:solidFill>
                    <a:srgbClr val="0070C0"/>
                  </a:solidFill>
                  <a:latin typeface="Impact" panose="020B0806030902050204" pitchFamily="34" charset="0"/>
                  <a:cs typeface="Aharoni" panose="02010803020104030203" pitchFamily="2" charset="-79"/>
                </a:rPr>
                <a:t>03</a:t>
              </a:r>
              <a:endParaRPr lang="zh-CN" altLang="en-US" sz="2100" dirty="0">
                <a:solidFill>
                  <a:srgbClr val="0070C0"/>
                </a:solidFill>
                <a:latin typeface="Impact" panose="020B0806030902050204" pitchFamily="34" charset="0"/>
                <a:cs typeface="Aharoni" panose="02010803020104030203" pitchFamily="2" charset="-79"/>
              </a:endParaRPr>
            </a:p>
          </p:txBody>
        </p:sp>
      </p:grpSp>
      <p:grpSp>
        <p:nvGrpSpPr>
          <p:cNvPr id="18" name="组合 17"/>
          <p:cNvGrpSpPr/>
          <p:nvPr/>
        </p:nvGrpSpPr>
        <p:grpSpPr>
          <a:xfrm>
            <a:off x="1106550" y="3326658"/>
            <a:ext cx="3490184" cy="985994"/>
            <a:chOff x="795863" y="4829741"/>
            <a:chExt cx="5371665" cy="1564840"/>
          </a:xfrm>
        </p:grpSpPr>
        <p:grpSp>
          <p:nvGrpSpPr>
            <p:cNvPr id="19" name="组合 18"/>
            <p:cNvGrpSpPr/>
            <p:nvPr/>
          </p:nvGrpSpPr>
          <p:grpSpPr>
            <a:xfrm rot="10800000">
              <a:off x="795863" y="4829741"/>
              <a:ext cx="5371665" cy="1564840"/>
              <a:chOff x="6497512" y="1577002"/>
              <a:chExt cx="5119200" cy="1491293"/>
            </a:xfrm>
          </p:grpSpPr>
          <p:sp>
            <p:nvSpPr>
              <p:cNvPr id="21"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00"/>
              </a:p>
            </p:txBody>
          </p:sp>
          <p:pic>
            <p:nvPicPr>
              <p:cNvPr id="22" name="图片 2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97512" y="1577002"/>
                <a:ext cx="5119200" cy="1491293"/>
              </a:xfrm>
              <a:prstGeom prst="rect">
                <a:avLst/>
              </a:prstGeom>
            </p:spPr>
          </p:pic>
        </p:grpSp>
        <p:sp>
          <p:nvSpPr>
            <p:cNvPr id="20" name="文本框 130"/>
            <p:cNvSpPr txBox="1"/>
            <p:nvPr/>
          </p:nvSpPr>
          <p:spPr>
            <a:xfrm>
              <a:off x="5045897" y="5307896"/>
              <a:ext cx="728301" cy="659424"/>
            </a:xfrm>
            <a:prstGeom prst="rect">
              <a:avLst/>
            </a:prstGeom>
            <a:noFill/>
          </p:spPr>
          <p:txBody>
            <a:bodyPr wrap="none" rtlCol="0">
              <a:spAutoFit/>
            </a:bodyPr>
            <a:lstStyle/>
            <a:p>
              <a:r>
                <a:rPr lang="en-US" altLang="zh-CN" sz="2100" dirty="0">
                  <a:solidFill>
                    <a:srgbClr val="0070C0"/>
                  </a:solidFill>
                  <a:latin typeface="Impact" panose="020B0806030902050204" pitchFamily="34" charset="0"/>
                  <a:cs typeface="Aharoni" panose="02010803020104030203" pitchFamily="2" charset="-79"/>
                </a:rPr>
                <a:t>05</a:t>
              </a:r>
              <a:endParaRPr lang="zh-CN" altLang="en-US" sz="2100" dirty="0">
                <a:solidFill>
                  <a:srgbClr val="0070C0"/>
                </a:solidFill>
                <a:latin typeface="Impact" panose="020B0806030902050204" pitchFamily="34" charset="0"/>
                <a:cs typeface="Aharoni" panose="02010803020104030203" pitchFamily="2" charset="-79"/>
              </a:endParaRPr>
            </a:p>
          </p:txBody>
        </p:sp>
      </p:grpSp>
      <p:grpSp>
        <p:nvGrpSpPr>
          <p:cNvPr id="23" name="组合 22"/>
          <p:cNvGrpSpPr/>
          <p:nvPr/>
        </p:nvGrpSpPr>
        <p:grpSpPr>
          <a:xfrm>
            <a:off x="4503784" y="1349674"/>
            <a:ext cx="3490184" cy="985994"/>
            <a:chOff x="6024473" y="1692133"/>
            <a:chExt cx="5371665" cy="1564840"/>
          </a:xfrm>
        </p:grpSpPr>
        <p:grpSp>
          <p:nvGrpSpPr>
            <p:cNvPr id="24" name="组合 23"/>
            <p:cNvGrpSpPr/>
            <p:nvPr/>
          </p:nvGrpSpPr>
          <p:grpSpPr>
            <a:xfrm>
              <a:off x="6024473" y="1692133"/>
              <a:ext cx="5371665" cy="1564840"/>
              <a:chOff x="6497512" y="1577002"/>
              <a:chExt cx="5119200" cy="1491293"/>
            </a:xfrm>
          </p:grpSpPr>
          <p:sp>
            <p:nvSpPr>
              <p:cNvPr id="26"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00"/>
              </a:p>
            </p:txBody>
          </p:sp>
          <p:pic>
            <p:nvPicPr>
              <p:cNvPr id="27" name="图片 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97512" y="1577002"/>
                <a:ext cx="5119200" cy="1491293"/>
              </a:xfrm>
              <a:prstGeom prst="rect">
                <a:avLst/>
              </a:prstGeom>
            </p:spPr>
          </p:pic>
        </p:grpSp>
        <p:sp>
          <p:nvSpPr>
            <p:cNvPr id="25" name="文本框 130"/>
            <p:cNvSpPr txBox="1"/>
            <p:nvPr/>
          </p:nvSpPr>
          <p:spPr>
            <a:xfrm>
              <a:off x="6515302" y="2124390"/>
              <a:ext cx="713498" cy="659424"/>
            </a:xfrm>
            <a:prstGeom prst="rect">
              <a:avLst/>
            </a:prstGeom>
            <a:noFill/>
          </p:spPr>
          <p:txBody>
            <a:bodyPr wrap="none" rtlCol="0">
              <a:spAutoFit/>
            </a:bodyPr>
            <a:lstStyle/>
            <a:p>
              <a:r>
                <a:rPr lang="en-US" altLang="zh-CN" sz="2100" dirty="0">
                  <a:solidFill>
                    <a:srgbClr val="0070C0"/>
                  </a:solidFill>
                  <a:latin typeface="Impact" panose="020B0806030902050204" pitchFamily="34" charset="0"/>
                  <a:cs typeface="Aharoni" panose="02010803020104030203" pitchFamily="2" charset="-79"/>
                </a:rPr>
                <a:t>02</a:t>
              </a:r>
              <a:endParaRPr lang="zh-CN" altLang="en-US" sz="2100" dirty="0">
                <a:solidFill>
                  <a:srgbClr val="0070C0"/>
                </a:solidFill>
                <a:latin typeface="Impact" panose="020B0806030902050204" pitchFamily="34" charset="0"/>
                <a:cs typeface="Aharoni" panose="02010803020104030203" pitchFamily="2" charset="-79"/>
              </a:endParaRPr>
            </a:p>
          </p:txBody>
        </p:sp>
      </p:grpSp>
      <p:grpSp>
        <p:nvGrpSpPr>
          <p:cNvPr id="28" name="组合 27"/>
          <p:cNvGrpSpPr/>
          <p:nvPr/>
        </p:nvGrpSpPr>
        <p:grpSpPr>
          <a:xfrm>
            <a:off x="4503784" y="2370134"/>
            <a:ext cx="3490184" cy="985994"/>
            <a:chOff x="6024473" y="3311672"/>
            <a:chExt cx="5371665" cy="1564840"/>
          </a:xfrm>
        </p:grpSpPr>
        <p:grpSp>
          <p:nvGrpSpPr>
            <p:cNvPr id="29" name="组合 28"/>
            <p:cNvGrpSpPr/>
            <p:nvPr/>
          </p:nvGrpSpPr>
          <p:grpSpPr>
            <a:xfrm>
              <a:off x="6024473" y="3311672"/>
              <a:ext cx="5371665" cy="1564840"/>
              <a:chOff x="6497512" y="1577002"/>
              <a:chExt cx="5119200" cy="1491293"/>
            </a:xfrm>
          </p:grpSpPr>
          <p:sp>
            <p:nvSpPr>
              <p:cNvPr id="31"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00"/>
              </a:p>
            </p:txBody>
          </p:sp>
          <p:pic>
            <p:nvPicPr>
              <p:cNvPr id="32" name="图片 3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97512" y="1577002"/>
                <a:ext cx="5119200" cy="1491293"/>
              </a:xfrm>
              <a:prstGeom prst="rect">
                <a:avLst/>
              </a:prstGeom>
            </p:spPr>
          </p:pic>
        </p:grpSp>
        <p:sp>
          <p:nvSpPr>
            <p:cNvPr id="30" name="文本框 130"/>
            <p:cNvSpPr txBox="1"/>
            <p:nvPr/>
          </p:nvSpPr>
          <p:spPr>
            <a:xfrm>
              <a:off x="6515302" y="3730033"/>
              <a:ext cx="713498" cy="659424"/>
            </a:xfrm>
            <a:prstGeom prst="rect">
              <a:avLst/>
            </a:prstGeom>
            <a:noFill/>
          </p:spPr>
          <p:txBody>
            <a:bodyPr wrap="none" rtlCol="0">
              <a:spAutoFit/>
            </a:bodyPr>
            <a:lstStyle/>
            <a:p>
              <a:r>
                <a:rPr lang="en-US" altLang="zh-CN" sz="2100" dirty="0">
                  <a:solidFill>
                    <a:srgbClr val="0070C0"/>
                  </a:solidFill>
                  <a:latin typeface="Impact" panose="020B0806030902050204" pitchFamily="34" charset="0"/>
                  <a:cs typeface="Aharoni" panose="02010803020104030203" pitchFamily="2" charset="-79"/>
                </a:rPr>
                <a:t>04</a:t>
              </a:r>
              <a:endParaRPr lang="zh-CN" altLang="en-US" sz="2100" dirty="0">
                <a:solidFill>
                  <a:srgbClr val="0070C0"/>
                </a:solidFill>
                <a:latin typeface="Impact" panose="020B0806030902050204" pitchFamily="34" charset="0"/>
                <a:cs typeface="Aharoni" panose="02010803020104030203" pitchFamily="2" charset="-79"/>
              </a:endParaRPr>
            </a:p>
          </p:txBody>
        </p:sp>
      </p:grpSp>
      <p:grpSp>
        <p:nvGrpSpPr>
          <p:cNvPr id="33" name="组合 32"/>
          <p:cNvGrpSpPr/>
          <p:nvPr/>
        </p:nvGrpSpPr>
        <p:grpSpPr>
          <a:xfrm>
            <a:off x="4503784" y="3390593"/>
            <a:ext cx="3490184" cy="985994"/>
            <a:chOff x="6024473" y="4931210"/>
            <a:chExt cx="5371665" cy="1564840"/>
          </a:xfrm>
        </p:grpSpPr>
        <p:grpSp>
          <p:nvGrpSpPr>
            <p:cNvPr id="34" name="组合 33"/>
            <p:cNvGrpSpPr/>
            <p:nvPr/>
          </p:nvGrpSpPr>
          <p:grpSpPr>
            <a:xfrm>
              <a:off x="6024473" y="4931210"/>
              <a:ext cx="5371665" cy="1564840"/>
              <a:chOff x="6497512" y="1577002"/>
              <a:chExt cx="5119200" cy="1491293"/>
            </a:xfrm>
          </p:grpSpPr>
          <p:sp>
            <p:nvSpPr>
              <p:cNvPr id="36"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00"/>
              </a:p>
            </p:txBody>
          </p:sp>
          <p:pic>
            <p:nvPicPr>
              <p:cNvPr id="37" name="图片 3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97512" y="1577002"/>
                <a:ext cx="5119200" cy="1491293"/>
              </a:xfrm>
              <a:prstGeom prst="rect">
                <a:avLst/>
              </a:prstGeom>
            </p:spPr>
          </p:pic>
        </p:grpSp>
        <p:sp>
          <p:nvSpPr>
            <p:cNvPr id="35" name="文本框 130"/>
            <p:cNvSpPr txBox="1"/>
            <p:nvPr/>
          </p:nvSpPr>
          <p:spPr>
            <a:xfrm>
              <a:off x="6515300" y="5314557"/>
              <a:ext cx="730770" cy="659424"/>
            </a:xfrm>
            <a:prstGeom prst="rect">
              <a:avLst/>
            </a:prstGeom>
            <a:noFill/>
          </p:spPr>
          <p:txBody>
            <a:bodyPr wrap="none" rtlCol="0">
              <a:spAutoFit/>
            </a:bodyPr>
            <a:lstStyle/>
            <a:p>
              <a:r>
                <a:rPr lang="en-US" altLang="zh-CN" sz="2100" dirty="0">
                  <a:solidFill>
                    <a:srgbClr val="0070C0"/>
                  </a:solidFill>
                  <a:latin typeface="Impact" panose="020B0806030902050204" pitchFamily="34" charset="0"/>
                  <a:cs typeface="Aharoni" panose="02010803020104030203" pitchFamily="2" charset="-79"/>
                </a:rPr>
                <a:t>06</a:t>
              </a:r>
              <a:endParaRPr lang="zh-CN" altLang="en-US" sz="2100" dirty="0">
                <a:solidFill>
                  <a:srgbClr val="0070C0"/>
                </a:solidFill>
                <a:latin typeface="Impact" panose="020B0806030902050204" pitchFamily="34" charset="0"/>
                <a:cs typeface="Aharoni" panose="02010803020104030203" pitchFamily="2" charset="-79"/>
              </a:endParaRPr>
            </a:p>
          </p:txBody>
        </p:sp>
      </p:grpSp>
      <p:sp>
        <p:nvSpPr>
          <p:cNvPr id="38" name="矩形 47"/>
          <p:cNvSpPr>
            <a:spLocks noChangeArrowheads="1"/>
          </p:cNvSpPr>
          <p:nvPr/>
        </p:nvSpPr>
        <p:spPr bwMode="auto">
          <a:xfrm>
            <a:off x="5645279" y="1522918"/>
            <a:ext cx="2098385" cy="58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4065" tIns="22033" rIns="44065" bIns="22033">
            <a:spAutoFit/>
          </a:bodyPr>
          <a:lstStyle/>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47"/>
          <p:cNvSpPr>
            <a:spLocks noChangeArrowheads="1"/>
          </p:cNvSpPr>
          <p:nvPr/>
        </p:nvSpPr>
        <p:spPr bwMode="auto">
          <a:xfrm>
            <a:off x="5645279" y="2545043"/>
            <a:ext cx="2098385" cy="58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4065" tIns="22033" rIns="44065" bIns="22033">
            <a:spAutoFit/>
          </a:bodyPr>
          <a:lstStyle/>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矩形 47"/>
          <p:cNvSpPr>
            <a:spLocks noChangeArrowheads="1"/>
          </p:cNvSpPr>
          <p:nvPr/>
        </p:nvSpPr>
        <p:spPr bwMode="auto">
          <a:xfrm>
            <a:off x="5645279" y="3565688"/>
            <a:ext cx="2098385" cy="58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4065" tIns="22033" rIns="44065" bIns="22033">
            <a:spAutoFit/>
          </a:bodyPr>
          <a:lstStyle/>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矩形 47"/>
          <p:cNvSpPr>
            <a:spLocks noChangeArrowheads="1"/>
          </p:cNvSpPr>
          <p:nvPr/>
        </p:nvSpPr>
        <p:spPr bwMode="auto">
          <a:xfrm>
            <a:off x="1375028" y="1550702"/>
            <a:ext cx="2098385" cy="58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4065" tIns="22033" rIns="44065" bIns="22033">
            <a:spAutoFit/>
          </a:bodyPr>
          <a:lstStyle/>
          <a:p>
            <a:pPr algn="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矩形 47"/>
          <p:cNvSpPr>
            <a:spLocks noChangeArrowheads="1"/>
          </p:cNvSpPr>
          <p:nvPr/>
        </p:nvSpPr>
        <p:spPr bwMode="auto">
          <a:xfrm>
            <a:off x="1375028" y="2572826"/>
            <a:ext cx="2098385" cy="58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4065" tIns="22033" rIns="44065" bIns="22033">
            <a:spAutoFit/>
          </a:bodyPr>
          <a:lstStyle/>
          <a:p>
            <a:pPr algn="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矩形 47"/>
          <p:cNvSpPr>
            <a:spLocks noChangeArrowheads="1"/>
          </p:cNvSpPr>
          <p:nvPr/>
        </p:nvSpPr>
        <p:spPr bwMode="auto">
          <a:xfrm>
            <a:off x="1375028" y="3593471"/>
            <a:ext cx="2098385" cy="58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4065" tIns="22033" rIns="44065" bIns="22033">
            <a:spAutoFit/>
          </a:bodyPr>
          <a:lstStyle/>
          <a:p>
            <a:pPr algn="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75520224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anim calcmode="lin" valueType="num">
                                          <p:cBhvr>
                                            <p:cTn id="8" dur="250" fill="hold"/>
                                            <p:tgtEl>
                                              <p:spTgt spid="7"/>
                                            </p:tgtEl>
                                            <p:attrNameLst>
                                              <p:attrName>ppt_x</p:attrName>
                                            </p:attrNameLst>
                                          </p:cBhvr>
                                          <p:tavLst>
                                            <p:tav tm="0">
                                              <p:val>
                                                <p:strVal val="#ppt_x"/>
                                              </p:val>
                                            </p:tav>
                                            <p:tav tm="100000">
                                              <p:val>
                                                <p:strVal val="#ppt_x"/>
                                              </p:val>
                                            </p:tav>
                                          </p:tavLst>
                                        </p:anim>
                                        <p:anim calcmode="lin" valueType="num">
                                          <p:cBhvr>
                                            <p:cTn id="9" dur="2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250"/>
                                            <p:tgtEl>
                                              <p:spTgt spid="8"/>
                                            </p:tgtEl>
                                            <p:attrNameLst>
                                              <p:attrName>ppt_y</p:attrName>
                                            </p:attrNameLst>
                                          </p:cBhvr>
                                          <p:tavLst>
                                            <p:tav tm="0">
                                              <p:val>
                                                <p:strVal val="#ppt_y+#ppt_h*1.125000"/>
                                              </p:val>
                                            </p:tav>
                                            <p:tav tm="100000">
                                              <p:val>
                                                <p:strVal val="#ppt_y"/>
                                              </p:val>
                                            </p:tav>
                                          </p:tavLst>
                                        </p:anim>
                                        <p:animEffect transition="in" filter="wipe(up)">
                                          <p:cBhvr>
                                            <p:cTn id="14" dur="250"/>
                                            <p:tgtEl>
                                              <p:spTgt spid="8"/>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 presetClass="entr" presetSubtype="8" accel="50000" fill="hold" nodeType="afterEffect" p14:presetBounceEnd="50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50000">
                                          <p:cBhvr additive="base">
                                            <p:cTn id="22"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accel="50000" fill="hold" nodeType="afterEffect" p14:presetBounceEnd="50000">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14:bounceEnd="50000">
                                          <p:cBhvr additive="base">
                                            <p:cTn id="27" dur="500" fill="hold"/>
                                            <p:tgtEl>
                                              <p:spTgt spid="2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23"/>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8" accel="50000" fill="hold" nodeType="afterEffect" p14:presetBounceEnd="50000">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14:bounceEnd="50000">
                                          <p:cBhvr additive="base">
                                            <p:cTn id="32"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33" dur="500" fill="hold"/>
                                            <p:tgtEl>
                                              <p:spTgt spid="13"/>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accel="50000" fill="hold" nodeType="afterEffect" p14:presetBounceEnd="50000">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14:bounceEnd="50000">
                                          <p:cBhvr additive="base">
                                            <p:cTn id="37" dur="500" fill="hold"/>
                                            <p:tgtEl>
                                              <p:spTgt spid="28"/>
                                            </p:tgtEl>
                                            <p:attrNameLst>
                                              <p:attrName>ppt_x</p:attrName>
                                            </p:attrNameLst>
                                          </p:cBhvr>
                                          <p:tavLst>
                                            <p:tav tm="0">
                                              <p:val>
                                                <p:strVal val="1+#ppt_w/2"/>
                                              </p:val>
                                            </p:tav>
                                            <p:tav tm="100000">
                                              <p:val>
                                                <p:strVal val="#ppt_x"/>
                                              </p:val>
                                            </p:tav>
                                          </p:tavLst>
                                        </p:anim>
                                        <p:anim calcmode="lin" valueType="num" p14:bounceEnd="50000">
                                          <p:cBhvr additive="base">
                                            <p:cTn id="38" dur="500" fill="hold"/>
                                            <p:tgtEl>
                                              <p:spTgt spid="28"/>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8" accel="50000" fill="hold" nodeType="afterEffect" p14:presetBounceEnd="50000">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14:bounceEnd="50000">
                                          <p:cBhvr additive="base">
                                            <p:cTn id="42" dur="5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43" dur="500" fill="hold"/>
                                            <p:tgtEl>
                                              <p:spTgt spid="18"/>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 presetClass="entr" presetSubtype="2" accel="50000" fill="hold" nodeType="afterEffect" p14:presetBounceEnd="50000">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14:bounceEnd="50000">
                                          <p:cBhvr additive="base">
                                            <p:cTn id="47" dur="500" fill="hold"/>
                                            <p:tgtEl>
                                              <p:spTgt spid="33"/>
                                            </p:tgtEl>
                                            <p:attrNameLst>
                                              <p:attrName>ppt_x</p:attrName>
                                            </p:attrNameLst>
                                          </p:cBhvr>
                                          <p:tavLst>
                                            <p:tav tm="0">
                                              <p:val>
                                                <p:strVal val="1+#ppt_w/2"/>
                                              </p:val>
                                            </p:tav>
                                            <p:tav tm="100000">
                                              <p:val>
                                                <p:strVal val="#ppt_x"/>
                                              </p:val>
                                            </p:tav>
                                          </p:tavLst>
                                        </p:anim>
                                        <p:anim calcmode="lin" valueType="num" p14:bounceEnd="50000">
                                          <p:cBhvr additive="base">
                                            <p:cTn id="48" dur="500" fill="hold"/>
                                            <p:tgtEl>
                                              <p:spTgt spid="33"/>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14" presetClass="entr" presetSubtype="10"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randombar(horizontal)">
                                          <p:cBhvr>
                                            <p:cTn id="52" dur="500"/>
                                            <p:tgtEl>
                                              <p:spTgt spid="38"/>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randombar(horizontal)">
                                          <p:cBhvr>
                                            <p:cTn id="55" dur="500"/>
                                            <p:tgtEl>
                                              <p:spTgt spid="39"/>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randombar(horizontal)">
                                          <p:cBhvr>
                                            <p:cTn id="58" dur="500"/>
                                            <p:tgtEl>
                                              <p:spTgt spid="40"/>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randombar(horizontal)">
                                          <p:cBhvr>
                                            <p:cTn id="61" dur="500"/>
                                            <p:tgtEl>
                                              <p:spTgt spid="41"/>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randombar(horizontal)">
                                          <p:cBhvr>
                                            <p:cTn id="64" dur="500"/>
                                            <p:tgtEl>
                                              <p:spTgt spid="42"/>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randombar(horizontal)">
                                          <p:cBhvr>
                                            <p:cTn id="6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38" grpId="0"/>
          <p:bldP spid="39" grpId="0"/>
          <p:bldP spid="40" grpId="0"/>
          <p:bldP spid="41" grpId="0"/>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anim calcmode="lin" valueType="num">
                                          <p:cBhvr>
                                            <p:cTn id="8" dur="250" fill="hold"/>
                                            <p:tgtEl>
                                              <p:spTgt spid="7"/>
                                            </p:tgtEl>
                                            <p:attrNameLst>
                                              <p:attrName>ppt_x</p:attrName>
                                            </p:attrNameLst>
                                          </p:cBhvr>
                                          <p:tavLst>
                                            <p:tav tm="0">
                                              <p:val>
                                                <p:strVal val="#ppt_x"/>
                                              </p:val>
                                            </p:tav>
                                            <p:tav tm="100000">
                                              <p:val>
                                                <p:strVal val="#ppt_x"/>
                                              </p:val>
                                            </p:tav>
                                          </p:tavLst>
                                        </p:anim>
                                        <p:anim calcmode="lin" valueType="num">
                                          <p:cBhvr>
                                            <p:cTn id="9" dur="2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250"/>
                                            <p:tgtEl>
                                              <p:spTgt spid="8"/>
                                            </p:tgtEl>
                                            <p:attrNameLst>
                                              <p:attrName>ppt_y</p:attrName>
                                            </p:attrNameLst>
                                          </p:cBhvr>
                                          <p:tavLst>
                                            <p:tav tm="0">
                                              <p:val>
                                                <p:strVal val="#ppt_y+#ppt_h*1.125000"/>
                                              </p:val>
                                            </p:tav>
                                            <p:tav tm="100000">
                                              <p:val>
                                                <p:strVal val="#ppt_y"/>
                                              </p:val>
                                            </p:tav>
                                          </p:tavLst>
                                        </p:anim>
                                        <p:animEffect transition="in" filter="wipe(up)">
                                          <p:cBhvr>
                                            <p:cTn id="14" dur="250"/>
                                            <p:tgtEl>
                                              <p:spTgt spid="8"/>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 presetClass="entr" presetSubtype="8" accel="50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accel="5000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1+#ppt_w/2"/>
                                              </p:val>
                                            </p:tav>
                                            <p:tav tm="100000">
                                              <p:val>
                                                <p:strVal val="#ppt_x"/>
                                              </p:val>
                                            </p:tav>
                                          </p:tavLst>
                                        </p:anim>
                                        <p:anim calcmode="lin" valueType="num">
                                          <p:cBhvr additive="base">
                                            <p:cTn id="28" dur="500" fill="hold"/>
                                            <p:tgtEl>
                                              <p:spTgt spid="23"/>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8" accel="5000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0-#ppt_w/2"/>
                                              </p:val>
                                            </p:tav>
                                            <p:tav tm="100000">
                                              <p:val>
                                                <p:strVal val="#ppt_x"/>
                                              </p:val>
                                            </p:tav>
                                          </p:tavLst>
                                        </p:anim>
                                        <p:anim calcmode="lin" valueType="num">
                                          <p:cBhvr additive="base">
                                            <p:cTn id="33" dur="500" fill="hold"/>
                                            <p:tgtEl>
                                              <p:spTgt spid="13"/>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accel="50000"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1+#ppt_w/2"/>
                                              </p:val>
                                            </p:tav>
                                            <p:tav tm="100000">
                                              <p:val>
                                                <p:strVal val="#ppt_x"/>
                                              </p:val>
                                            </p:tav>
                                          </p:tavLst>
                                        </p:anim>
                                        <p:anim calcmode="lin" valueType="num">
                                          <p:cBhvr additive="base">
                                            <p:cTn id="38" dur="500" fill="hold"/>
                                            <p:tgtEl>
                                              <p:spTgt spid="28"/>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8" accel="5000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0-#ppt_w/2"/>
                                              </p:val>
                                            </p:tav>
                                            <p:tav tm="100000">
                                              <p:val>
                                                <p:strVal val="#ppt_x"/>
                                              </p:val>
                                            </p:tav>
                                          </p:tavLst>
                                        </p:anim>
                                        <p:anim calcmode="lin" valueType="num">
                                          <p:cBhvr additive="base">
                                            <p:cTn id="43" dur="500" fill="hold"/>
                                            <p:tgtEl>
                                              <p:spTgt spid="18"/>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 presetClass="entr" presetSubtype="2" accel="50000"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1+#ppt_w/2"/>
                                              </p:val>
                                            </p:tav>
                                            <p:tav tm="100000">
                                              <p:val>
                                                <p:strVal val="#ppt_x"/>
                                              </p:val>
                                            </p:tav>
                                          </p:tavLst>
                                        </p:anim>
                                        <p:anim calcmode="lin" valueType="num">
                                          <p:cBhvr additive="base">
                                            <p:cTn id="48" dur="500" fill="hold"/>
                                            <p:tgtEl>
                                              <p:spTgt spid="33"/>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14" presetClass="entr" presetSubtype="10"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randombar(horizontal)">
                                          <p:cBhvr>
                                            <p:cTn id="52" dur="500"/>
                                            <p:tgtEl>
                                              <p:spTgt spid="38"/>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randombar(horizontal)">
                                          <p:cBhvr>
                                            <p:cTn id="55" dur="500"/>
                                            <p:tgtEl>
                                              <p:spTgt spid="39"/>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randombar(horizontal)">
                                          <p:cBhvr>
                                            <p:cTn id="58" dur="500"/>
                                            <p:tgtEl>
                                              <p:spTgt spid="40"/>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randombar(horizontal)">
                                          <p:cBhvr>
                                            <p:cTn id="61" dur="500"/>
                                            <p:tgtEl>
                                              <p:spTgt spid="41"/>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randombar(horizontal)">
                                          <p:cBhvr>
                                            <p:cTn id="64" dur="500"/>
                                            <p:tgtEl>
                                              <p:spTgt spid="42"/>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randombar(horizontal)">
                                          <p:cBhvr>
                                            <p:cTn id="6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38" grpId="0"/>
          <p:bldP spid="39" grpId="0"/>
          <p:bldP spid="40" grpId="0"/>
          <p:bldP spid="41" grpId="0"/>
          <p:bldP spid="42" grpId="0"/>
          <p:bldP spid="4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1" y="91067"/>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 name="KSO_Shape"/>
          <p:cNvSpPr>
            <a:spLocks/>
          </p:cNvSpPr>
          <p:nvPr/>
        </p:nvSpPr>
        <p:spPr bwMode="auto">
          <a:xfrm>
            <a:off x="340875" y="280982"/>
            <a:ext cx="309465" cy="29708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chemeClr val="bg1"/>
              </a:solidFill>
              <a:ea typeface="宋体" panose="02010600030101010101" pitchFamily="2" charset="-122"/>
            </a:endParaRPr>
          </a:p>
        </p:txBody>
      </p:sp>
      <p:sp>
        <p:nvSpPr>
          <p:cNvPr id="10" name="TextBox 7"/>
          <p:cNvSpPr txBox="1"/>
          <p:nvPr/>
        </p:nvSpPr>
        <p:spPr>
          <a:xfrm>
            <a:off x="846557"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5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11" name="组合 10"/>
          <p:cNvGrpSpPr/>
          <p:nvPr/>
        </p:nvGrpSpPr>
        <p:grpSpPr>
          <a:xfrm>
            <a:off x="5854220" y="1005984"/>
            <a:ext cx="2279463" cy="1515073"/>
            <a:chOff x="4304043" y="1286668"/>
            <a:chExt cx="3837944" cy="2757793"/>
          </a:xfrm>
          <a:effectLst>
            <a:outerShdw blurRad="381000" dist="254000" dir="8100000" algn="tr" rotWithShape="0">
              <a:prstClr val="black">
                <a:alpha val="40000"/>
              </a:prstClr>
            </a:outerShdw>
          </a:effectLst>
        </p:grpSpPr>
        <p:sp>
          <p:nvSpPr>
            <p:cNvPr id="12" name="圆角矩形 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圆角矩形 12"/>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grpSp>
        <p:nvGrpSpPr>
          <p:cNvPr id="14" name="组合 13"/>
          <p:cNvGrpSpPr/>
          <p:nvPr/>
        </p:nvGrpSpPr>
        <p:grpSpPr>
          <a:xfrm>
            <a:off x="994946" y="1005984"/>
            <a:ext cx="2279463" cy="1515073"/>
            <a:chOff x="4304043" y="1286668"/>
            <a:chExt cx="3837944" cy="2757793"/>
          </a:xfrm>
          <a:effectLst>
            <a:outerShdw blurRad="381000" dist="254000" dir="8100000" algn="tr" rotWithShape="0">
              <a:prstClr val="black">
                <a:alpha val="40000"/>
              </a:prstClr>
            </a:outerShdw>
          </a:effectLst>
        </p:grpSpPr>
        <p:sp>
          <p:nvSpPr>
            <p:cNvPr id="15" name="圆角矩形 1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6" name="圆角矩形 1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pic>
        <p:nvPicPr>
          <p:cNvPr id="17"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44162" y="1104354"/>
            <a:ext cx="1981031" cy="1293235"/>
          </a:xfrm>
          <a:prstGeom prst="round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8" name="组合 17"/>
          <p:cNvGrpSpPr/>
          <p:nvPr/>
        </p:nvGrpSpPr>
        <p:grpSpPr>
          <a:xfrm>
            <a:off x="3424652" y="1005984"/>
            <a:ext cx="2279463" cy="1515073"/>
            <a:chOff x="4304043" y="1286668"/>
            <a:chExt cx="3837944" cy="2757793"/>
          </a:xfrm>
          <a:effectLst>
            <a:outerShdw blurRad="381000" dist="254000" dir="8100000" algn="tr" rotWithShape="0">
              <a:prstClr val="black">
                <a:alpha val="40000"/>
              </a:prstClr>
            </a:outerShdw>
          </a:effectLst>
        </p:grpSpPr>
        <p:sp>
          <p:nvSpPr>
            <p:cNvPr id="19" name="圆角矩形 1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0" name="圆角矩形 19"/>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pic>
        <p:nvPicPr>
          <p:cNvPr id="21"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08"/>
          <a:stretch/>
        </p:blipFill>
        <p:spPr bwMode="auto">
          <a:xfrm>
            <a:off x="3567415" y="1104354"/>
            <a:ext cx="1993935" cy="1293235"/>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7" descr="E:\图片素材库\jpg\商务\图片包\631.jpg"/>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982001" y="1093469"/>
            <a:ext cx="2023901" cy="1308778"/>
          </a:xfrm>
          <a:prstGeom prst="roundRect">
            <a:avLst/>
          </a:prstGeom>
          <a:noFill/>
          <a:ln w="28575">
            <a:noFill/>
          </a:ln>
          <a:extLst>
            <a:ext uri="{909E8E84-426E-40DD-AFC4-6F175D3DCCD1}">
              <a14:hiddenFill xmlns:a14="http://schemas.microsoft.com/office/drawing/2010/main">
                <a:solidFill>
                  <a:srgbClr val="FFFFFF"/>
                </a:solidFill>
              </a14:hiddenFill>
            </a:ext>
          </a:extLst>
        </p:spPr>
      </p:pic>
      <p:grpSp>
        <p:nvGrpSpPr>
          <p:cNvPr id="23" name="组合 22"/>
          <p:cNvGrpSpPr/>
          <p:nvPr/>
        </p:nvGrpSpPr>
        <p:grpSpPr>
          <a:xfrm>
            <a:off x="1846589" y="2791017"/>
            <a:ext cx="453425" cy="464774"/>
            <a:chOff x="2462760" y="4047589"/>
            <a:chExt cx="604724" cy="619860"/>
          </a:xfrm>
        </p:grpSpPr>
        <p:grpSp>
          <p:nvGrpSpPr>
            <p:cNvPr id="24" name="Group 30"/>
            <p:cNvGrpSpPr/>
            <p:nvPr/>
          </p:nvGrpSpPr>
          <p:grpSpPr>
            <a:xfrm rot="18970732">
              <a:off x="2462760" y="4047589"/>
              <a:ext cx="604724" cy="619860"/>
              <a:chOff x="2230996" y="2123275"/>
              <a:chExt cx="1883855" cy="1931012"/>
            </a:xfrm>
          </p:grpSpPr>
          <p:sp>
            <p:nvSpPr>
              <p:cNvPr id="29" name="任意多边形 82"/>
              <p:cNvSpPr/>
              <p:nvPr/>
            </p:nvSpPr>
            <p:spPr bwMode="auto">
              <a:xfrm rot="5329268">
                <a:off x="2207418" y="2146853"/>
                <a:ext cx="1931012" cy="1883855"/>
              </a:xfrm>
              <a:prstGeom prst="roundRect">
                <a:avLst/>
              </a:prstGeom>
              <a:gradFill flip="none" rotWithShape="1">
                <a:gsLst>
                  <a:gs pos="100000">
                    <a:srgbClr val="FFFFFF"/>
                  </a:gs>
                  <a:gs pos="0">
                    <a:srgbClr val="FFFFFF">
                      <a:lumMod val="72000"/>
                    </a:srgb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27000" dist="63500" dir="270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30" name="椭圆 80"/>
              <p:cNvSpPr/>
              <p:nvPr/>
            </p:nvSpPr>
            <p:spPr bwMode="auto">
              <a:xfrm rot="21529268">
                <a:off x="2454989" y="2391060"/>
                <a:ext cx="1392630" cy="1395452"/>
              </a:xfrm>
              <a:prstGeom prst="roundRect">
                <a:avLst/>
              </a:prstGeom>
              <a:solidFill>
                <a:srgbClr val="0070C0"/>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254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25" name="Group 20"/>
            <p:cNvGrpSpPr/>
            <p:nvPr/>
          </p:nvGrpSpPr>
          <p:grpSpPr>
            <a:xfrm>
              <a:off x="2619741" y="4207604"/>
              <a:ext cx="285018" cy="290643"/>
              <a:chOff x="7160655" y="2178006"/>
              <a:chExt cx="379359" cy="386846"/>
            </a:xfrm>
            <a:solidFill>
              <a:schemeClr val="bg1"/>
            </a:solidFill>
          </p:grpSpPr>
          <p:sp>
            <p:nvSpPr>
              <p:cNvPr id="26"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27"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28"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grpSp>
      </p:grpSp>
      <p:grpSp>
        <p:nvGrpSpPr>
          <p:cNvPr id="31" name="组合 30"/>
          <p:cNvGrpSpPr/>
          <p:nvPr/>
        </p:nvGrpSpPr>
        <p:grpSpPr>
          <a:xfrm>
            <a:off x="4338634" y="2791017"/>
            <a:ext cx="453425" cy="464774"/>
            <a:chOff x="5786351" y="4047589"/>
            <a:chExt cx="604724" cy="619860"/>
          </a:xfrm>
        </p:grpSpPr>
        <p:grpSp>
          <p:nvGrpSpPr>
            <p:cNvPr id="32" name="Group 30"/>
            <p:cNvGrpSpPr/>
            <p:nvPr/>
          </p:nvGrpSpPr>
          <p:grpSpPr>
            <a:xfrm rot="18970732">
              <a:off x="5786351" y="4047589"/>
              <a:ext cx="604724" cy="619860"/>
              <a:chOff x="2230996" y="2123275"/>
              <a:chExt cx="1883855" cy="1931012"/>
            </a:xfrm>
          </p:grpSpPr>
          <p:sp>
            <p:nvSpPr>
              <p:cNvPr id="37" name="任意多边形 82"/>
              <p:cNvSpPr/>
              <p:nvPr/>
            </p:nvSpPr>
            <p:spPr bwMode="auto">
              <a:xfrm rot="5329268">
                <a:off x="2207418" y="2146853"/>
                <a:ext cx="1931012" cy="1883855"/>
              </a:xfrm>
              <a:prstGeom prst="roundRect">
                <a:avLst/>
              </a:prstGeom>
              <a:gradFill flip="none" rotWithShape="1">
                <a:gsLst>
                  <a:gs pos="100000">
                    <a:srgbClr val="FFFFFF"/>
                  </a:gs>
                  <a:gs pos="0">
                    <a:srgbClr val="FFFFFF">
                      <a:lumMod val="72000"/>
                    </a:srgb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27000" dist="63500" dir="270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38" name="椭圆 80"/>
              <p:cNvSpPr/>
              <p:nvPr/>
            </p:nvSpPr>
            <p:spPr bwMode="auto">
              <a:xfrm rot="21529268">
                <a:off x="2454989" y="2391060"/>
                <a:ext cx="1392630" cy="1395452"/>
              </a:xfrm>
              <a:prstGeom prst="roundRect">
                <a:avLst/>
              </a:prstGeom>
              <a:solidFill>
                <a:srgbClr val="0070C0"/>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254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33" name="Group 31"/>
            <p:cNvGrpSpPr/>
            <p:nvPr/>
          </p:nvGrpSpPr>
          <p:grpSpPr>
            <a:xfrm>
              <a:off x="5960012" y="4264283"/>
              <a:ext cx="284677" cy="177285"/>
              <a:chOff x="2942785" y="3296116"/>
              <a:chExt cx="416796" cy="259561"/>
            </a:xfrm>
            <a:solidFill>
              <a:schemeClr val="bg1"/>
            </a:solidFill>
          </p:grpSpPr>
          <p:sp>
            <p:nvSpPr>
              <p:cNvPr id="34"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35"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36"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grpSp>
      </p:grpSp>
      <p:grpSp>
        <p:nvGrpSpPr>
          <p:cNvPr id="39" name="组合 38"/>
          <p:cNvGrpSpPr/>
          <p:nvPr/>
        </p:nvGrpSpPr>
        <p:grpSpPr>
          <a:xfrm>
            <a:off x="6774986" y="2791017"/>
            <a:ext cx="453425" cy="464774"/>
            <a:chOff x="9035666" y="4047589"/>
            <a:chExt cx="604724" cy="619860"/>
          </a:xfrm>
        </p:grpSpPr>
        <p:grpSp>
          <p:nvGrpSpPr>
            <p:cNvPr id="40" name="Group 30"/>
            <p:cNvGrpSpPr/>
            <p:nvPr/>
          </p:nvGrpSpPr>
          <p:grpSpPr>
            <a:xfrm rot="18970732">
              <a:off x="9035666" y="4047589"/>
              <a:ext cx="604724" cy="619860"/>
              <a:chOff x="2230996" y="2123275"/>
              <a:chExt cx="1883855" cy="1931012"/>
            </a:xfrm>
          </p:grpSpPr>
          <p:sp>
            <p:nvSpPr>
              <p:cNvPr id="53" name="任意多边形 82"/>
              <p:cNvSpPr/>
              <p:nvPr/>
            </p:nvSpPr>
            <p:spPr bwMode="auto">
              <a:xfrm rot="5329268">
                <a:off x="2207418" y="2146853"/>
                <a:ext cx="1931012" cy="1883855"/>
              </a:xfrm>
              <a:prstGeom prst="roundRect">
                <a:avLst/>
              </a:prstGeom>
              <a:gradFill flip="none" rotWithShape="1">
                <a:gsLst>
                  <a:gs pos="100000">
                    <a:srgbClr val="FFFFFF"/>
                  </a:gs>
                  <a:gs pos="0">
                    <a:srgbClr val="FFFFFF">
                      <a:lumMod val="72000"/>
                    </a:srgb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27000" dist="63500" dir="270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54" name="椭圆 80"/>
              <p:cNvSpPr/>
              <p:nvPr/>
            </p:nvSpPr>
            <p:spPr bwMode="auto">
              <a:xfrm rot="21529268">
                <a:off x="2454989" y="2391060"/>
                <a:ext cx="1392630" cy="1395452"/>
              </a:xfrm>
              <a:prstGeom prst="roundRect">
                <a:avLst/>
              </a:prstGeom>
              <a:solidFill>
                <a:srgbClr val="0070C0"/>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254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grpSp>
          <p:nvGrpSpPr>
            <p:cNvPr id="41" name="Group 23"/>
            <p:cNvGrpSpPr/>
            <p:nvPr/>
          </p:nvGrpSpPr>
          <p:grpSpPr>
            <a:xfrm>
              <a:off x="9228931" y="4230883"/>
              <a:ext cx="265925" cy="231832"/>
              <a:chOff x="7540014" y="4306907"/>
              <a:chExt cx="389342" cy="339426"/>
            </a:xfrm>
            <a:solidFill>
              <a:schemeClr val="bg1"/>
            </a:solidFill>
          </p:grpSpPr>
          <p:sp>
            <p:nvSpPr>
              <p:cNvPr id="42"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43"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44"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45"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46"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47"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48"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49"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50"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51"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52"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grpSp>
      </p:grpSp>
      <p:sp>
        <p:nvSpPr>
          <p:cNvPr id="55" name="文本框 76"/>
          <p:cNvSpPr txBox="1"/>
          <p:nvPr/>
        </p:nvSpPr>
        <p:spPr>
          <a:xfrm>
            <a:off x="1438683" y="3401115"/>
            <a:ext cx="1323988" cy="248081"/>
          </a:xfrm>
          <a:prstGeom prst="rect">
            <a:avLst/>
          </a:prstGeom>
          <a:noFill/>
        </p:spPr>
        <p:txBody>
          <a:bodyPr wrap="square" rtlCol="0">
            <a:spAutoFit/>
          </a:bodyPr>
          <a:lstStyle/>
          <a:p>
            <a:r>
              <a:rPr lang="zh-CN" altLang="en-US" sz="1012" b="1" dirty="0">
                <a:solidFill>
                  <a:srgbClr val="0070C0"/>
                </a:solidFill>
                <a:latin typeface="微软雅黑" panose="020B0503020204020204" pitchFamily="34" charset="-122"/>
                <a:ea typeface="微软雅黑" panose="020B0503020204020204" pitchFamily="34" charset="-122"/>
              </a:rPr>
              <a:t>在此添加标题</a:t>
            </a:r>
          </a:p>
        </p:txBody>
      </p:sp>
      <p:sp>
        <p:nvSpPr>
          <p:cNvPr id="56" name="文本框 77"/>
          <p:cNvSpPr txBox="1"/>
          <p:nvPr/>
        </p:nvSpPr>
        <p:spPr>
          <a:xfrm>
            <a:off x="1041767" y="3654888"/>
            <a:ext cx="2124657" cy="932563"/>
          </a:xfrm>
          <a:prstGeom prst="rect">
            <a:avLst/>
          </a:prstGeom>
          <a:noFill/>
        </p:spPr>
        <p:txBody>
          <a:bodyPr wrap="square" rtlCol="0">
            <a:spAutoFit/>
          </a:bodyPr>
          <a:lstStyle/>
          <a:p>
            <a:pPr algn="ctr">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此处添加详细文本描述，建议与标题。此处添加详细文本描述建议与标题。</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7" name="文本框 76"/>
          <p:cNvSpPr txBox="1"/>
          <p:nvPr/>
        </p:nvSpPr>
        <p:spPr>
          <a:xfrm>
            <a:off x="3922312" y="3430216"/>
            <a:ext cx="1323988" cy="248081"/>
          </a:xfrm>
          <a:prstGeom prst="rect">
            <a:avLst/>
          </a:prstGeom>
          <a:noFill/>
        </p:spPr>
        <p:txBody>
          <a:bodyPr wrap="square" rtlCol="0">
            <a:spAutoFit/>
          </a:bodyPr>
          <a:lstStyle/>
          <a:p>
            <a:r>
              <a:rPr lang="zh-CN" altLang="en-US" sz="1012" b="1" dirty="0">
                <a:solidFill>
                  <a:srgbClr val="0070C0"/>
                </a:solidFill>
                <a:latin typeface="微软雅黑" panose="020B0503020204020204" pitchFamily="34" charset="-122"/>
                <a:ea typeface="微软雅黑" panose="020B0503020204020204" pitchFamily="34" charset="-122"/>
              </a:rPr>
              <a:t>在此添加标题</a:t>
            </a:r>
          </a:p>
        </p:txBody>
      </p:sp>
      <p:sp>
        <p:nvSpPr>
          <p:cNvPr id="58" name="文本框 77"/>
          <p:cNvSpPr txBox="1"/>
          <p:nvPr/>
        </p:nvSpPr>
        <p:spPr>
          <a:xfrm>
            <a:off x="3525396" y="3683990"/>
            <a:ext cx="2124657" cy="932563"/>
          </a:xfrm>
          <a:prstGeom prst="rect">
            <a:avLst/>
          </a:prstGeom>
          <a:noFill/>
        </p:spPr>
        <p:txBody>
          <a:bodyPr wrap="square" rtlCol="0">
            <a:spAutoFit/>
          </a:bodyPr>
          <a:lstStyle/>
          <a:p>
            <a:pPr algn="ctr">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此处添加详细文本描述，建议与标题。此处添加详细文本描述建议与标题。</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文本框 76"/>
          <p:cNvSpPr txBox="1"/>
          <p:nvPr/>
        </p:nvSpPr>
        <p:spPr>
          <a:xfrm>
            <a:off x="6370921" y="3438921"/>
            <a:ext cx="1323988" cy="248081"/>
          </a:xfrm>
          <a:prstGeom prst="rect">
            <a:avLst/>
          </a:prstGeom>
          <a:noFill/>
        </p:spPr>
        <p:txBody>
          <a:bodyPr wrap="square" rtlCol="0">
            <a:spAutoFit/>
          </a:bodyPr>
          <a:lstStyle/>
          <a:p>
            <a:r>
              <a:rPr lang="zh-CN" altLang="en-US" sz="1012" b="1" dirty="0">
                <a:solidFill>
                  <a:srgbClr val="0070C0"/>
                </a:solidFill>
                <a:latin typeface="微软雅黑" panose="020B0503020204020204" pitchFamily="34" charset="-122"/>
                <a:ea typeface="微软雅黑" panose="020B0503020204020204" pitchFamily="34" charset="-122"/>
              </a:rPr>
              <a:t>在此添加标题</a:t>
            </a:r>
          </a:p>
        </p:txBody>
      </p:sp>
      <p:sp>
        <p:nvSpPr>
          <p:cNvPr id="60" name="文本框 77"/>
          <p:cNvSpPr txBox="1"/>
          <p:nvPr/>
        </p:nvSpPr>
        <p:spPr>
          <a:xfrm>
            <a:off x="5974005" y="3692694"/>
            <a:ext cx="2124657" cy="932563"/>
          </a:xfrm>
          <a:prstGeom prst="rect">
            <a:avLst/>
          </a:prstGeom>
          <a:noFill/>
        </p:spPr>
        <p:txBody>
          <a:bodyPr wrap="square" rtlCol="0">
            <a:spAutoFit/>
          </a:bodyPr>
          <a:lstStyle/>
          <a:p>
            <a:pPr algn="ctr">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此处添加详细文本描述，建议与标题。此处添加详细文本描述建议与标题。</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340123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250"/>
                                        <p:tgtEl>
                                          <p:spTgt spid="6"/>
                                        </p:tgtEl>
                                        <p:attrNameLst>
                                          <p:attrName>ppt_y</p:attrName>
                                        </p:attrNameLst>
                                      </p:cBhvr>
                                      <p:tavLst>
                                        <p:tav tm="0">
                                          <p:val>
                                            <p:strVal val="#ppt_y+#ppt_h*1.125000"/>
                                          </p:val>
                                        </p:tav>
                                        <p:tav tm="100000">
                                          <p:val>
                                            <p:strVal val="#ppt_y"/>
                                          </p:val>
                                        </p:tav>
                                      </p:tavLst>
                                    </p:anim>
                                    <p:animEffect transition="in" filter="wipe(up)">
                                      <p:cBhvr>
                                        <p:cTn id="14" dur="250"/>
                                        <p:tgtEl>
                                          <p:spTgt spid="6"/>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right)">
                                      <p:cBhvr>
                                        <p:cTn id="22" dur="500"/>
                                        <p:tgtEl>
                                          <p:spTgt spid="14"/>
                                        </p:tgtEl>
                                      </p:cBhvr>
                                    </p:animEffect>
                                  </p:childTnLst>
                                </p:cTn>
                              </p:par>
                              <p:par>
                                <p:cTn id="23" presetID="14" presetClass="entr" presetSubtype="1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randombar(horizontal)">
                                      <p:cBhvr>
                                        <p:cTn id="25" dur="500"/>
                                        <p:tgtEl>
                                          <p:spTgt spid="17"/>
                                        </p:tgtEl>
                                      </p:cBhvr>
                                    </p:animEffect>
                                  </p:childTnLst>
                                </p:cTn>
                              </p:par>
                            </p:childTnLst>
                          </p:cTn>
                        </p:par>
                        <p:par>
                          <p:cTn id="26" fill="hold">
                            <p:stCondLst>
                              <p:cond delay="1500"/>
                            </p:stCondLst>
                            <p:childTnLst>
                              <p:par>
                                <p:cTn id="27" presetID="22" presetClass="entr" presetSubtype="2"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right)">
                                      <p:cBhvr>
                                        <p:cTn id="29" dur="500"/>
                                        <p:tgtEl>
                                          <p:spTgt spid="18"/>
                                        </p:tgtEl>
                                      </p:cBhvr>
                                    </p:animEffect>
                                  </p:childTnLst>
                                </p:cTn>
                              </p:par>
                              <p:par>
                                <p:cTn id="30" presetID="14" presetClass="entr" presetSubtype="10"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randombar(horizontal)">
                                      <p:cBhvr>
                                        <p:cTn id="32" dur="500"/>
                                        <p:tgtEl>
                                          <p:spTgt spid="21"/>
                                        </p:tgtEl>
                                      </p:cBhvr>
                                    </p:animEffect>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right)">
                                      <p:cBhvr>
                                        <p:cTn id="36" dur="500"/>
                                        <p:tgtEl>
                                          <p:spTgt spid="11"/>
                                        </p:tgtEl>
                                      </p:cBhvr>
                                    </p:animEffect>
                                  </p:childTnLst>
                                </p:cTn>
                              </p:par>
                              <p:par>
                                <p:cTn id="37" presetID="14" presetClass="entr" presetSubtype="1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randombar(horizontal)">
                                      <p:cBhvr>
                                        <p:cTn id="39" dur="500"/>
                                        <p:tgtEl>
                                          <p:spTgt spid="22"/>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childTnLst>
                          </p:cTn>
                        </p:par>
                        <p:par>
                          <p:cTn id="46" fill="hold">
                            <p:stCondLst>
                              <p:cond delay="3000"/>
                            </p:stCondLst>
                            <p:childTnLst>
                              <p:par>
                                <p:cTn id="47" presetID="53" presetClass="entr" presetSubtype="16"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p:cTn id="49" dur="500" fill="hold"/>
                                        <p:tgtEl>
                                          <p:spTgt spid="31"/>
                                        </p:tgtEl>
                                        <p:attrNameLst>
                                          <p:attrName>ppt_w</p:attrName>
                                        </p:attrNameLst>
                                      </p:cBhvr>
                                      <p:tavLst>
                                        <p:tav tm="0">
                                          <p:val>
                                            <p:fltVal val="0"/>
                                          </p:val>
                                        </p:tav>
                                        <p:tav tm="100000">
                                          <p:val>
                                            <p:strVal val="#ppt_w"/>
                                          </p:val>
                                        </p:tav>
                                      </p:tavLst>
                                    </p:anim>
                                    <p:anim calcmode="lin" valueType="num">
                                      <p:cBhvr>
                                        <p:cTn id="50" dur="500" fill="hold"/>
                                        <p:tgtEl>
                                          <p:spTgt spid="31"/>
                                        </p:tgtEl>
                                        <p:attrNameLst>
                                          <p:attrName>ppt_h</p:attrName>
                                        </p:attrNameLst>
                                      </p:cBhvr>
                                      <p:tavLst>
                                        <p:tav tm="0">
                                          <p:val>
                                            <p:fltVal val="0"/>
                                          </p:val>
                                        </p:tav>
                                        <p:tav tm="100000">
                                          <p:val>
                                            <p:strVal val="#ppt_h"/>
                                          </p:val>
                                        </p:tav>
                                      </p:tavLst>
                                    </p:anim>
                                    <p:animEffect transition="in" filter="fade">
                                      <p:cBhvr>
                                        <p:cTn id="51" dur="500"/>
                                        <p:tgtEl>
                                          <p:spTgt spid="31"/>
                                        </p:tgtEl>
                                      </p:cBhvr>
                                    </p:animEffect>
                                  </p:childTnLst>
                                </p:cTn>
                              </p:par>
                            </p:childTnLst>
                          </p:cTn>
                        </p:par>
                        <p:par>
                          <p:cTn id="52" fill="hold">
                            <p:stCondLst>
                              <p:cond delay="3500"/>
                            </p:stCondLst>
                            <p:childTnLst>
                              <p:par>
                                <p:cTn id="53" presetID="53" presetClass="entr" presetSubtype="16"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
                                          </p:val>
                                        </p:tav>
                                        <p:tav tm="100000">
                                          <p:val>
                                            <p:strVal val="#ppt_w"/>
                                          </p:val>
                                        </p:tav>
                                      </p:tavLst>
                                    </p:anim>
                                    <p:anim calcmode="lin" valueType="num">
                                      <p:cBhvr>
                                        <p:cTn id="56" dur="500" fill="hold"/>
                                        <p:tgtEl>
                                          <p:spTgt spid="39"/>
                                        </p:tgtEl>
                                        <p:attrNameLst>
                                          <p:attrName>ppt_h</p:attrName>
                                        </p:attrNameLst>
                                      </p:cBhvr>
                                      <p:tavLst>
                                        <p:tav tm="0">
                                          <p:val>
                                            <p:fltVal val="0"/>
                                          </p:val>
                                        </p:tav>
                                        <p:tav tm="100000">
                                          <p:val>
                                            <p:strVal val="#ppt_h"/>
                                          </p:val>
                                        </p:tav>
                                      </p:tavLst>
                                    </p:anim>
                                    <p:animEffect transition="in" filter="fade">
                                      <p:cBhvr>
                                        <p:cTn id="57" dur="500"/>
                                        <p:tgtEl>
                                          <p:spTgt spid="39"/>
                                        </p:tgtEl>
                                      </p:cBhvr>
                                    </p:animEffect>
                                  </p:childTnLst>
                                </p:cTn>
                              </p:par>
                              <p:par>
                                <p:cTn id="58" presetID="53" presetClass="entr" presetSubtype="16" fill="hold" grpId="0" nodeType="withEffect">
                                  <p:stCondLst>
                                    <p:cond delay="750"/>
                                  </p:stCondLst>
                                  <p:iterate type="lt">
                                    <p:tmPct val="20000"/>
                                  </p:iterate>
                                  <p:childTnLst>
                                    <p:set>
                                      <p:cBhvr>
                                        <p:cTn id="59" dur="1" fill="hold">
                                          <p:stCondLst>
                                            <p:cond delay="0"/>
                                          </p:stCondLst>
                                        </p:cTn>
                                        <p:tgtEl>
                                          <p:spTgt spid="55"/>
                                        </p:tgtEl>
                                        <p:attrNameLst>
                                          <p:attrName>style.visibility</p:attrName>
                                        </p:attrNameLst>
                                      </p:cBhvr>
                                      <p:to>
                                        <p:strVal val="visible"/>
                                      </p:to>
                                    </p:set>
                                    <p:anim calcmode="lin" valueType="num">
                                      <p:cBhvr>
                                        <p:cTn id="60" dur="250" fill="hold"/>
                                        <p:tgtEl>
                                          <p:spTgt spid="55"/>
                                        </p:tgtEl>
                                        <p:attrNameLst>
                                          <p:attrName>ppt_w</p:attrName>
                                        </p:attrNameLst>
                                      </p:cBhvr>
                                      <p:tavLst>
                                        <p:tav tm="0">
                                          <p:val>
                                            <p:fltVal val="0"/>
                                          </p:val>
                                        </p:tav>
                                        <p:tav tm="100000">
                                          <p:val>
                                            <p:strVal val="#ppt_w"/>
                                          </p:val>
                                        </p:tav>
                                      </p:tavLst>
                                    </p:anim>
                                    <p:anim calcmode="lin" valueType="num">
                                      <p:cBhvr>
                                        <p:cTn id="61" dur="250" fill="hold"/>
                                        <p:tgtEl>
                                          <p:spTgt spid="55"/>
                                        </p:tgtEl>
                                        <p:attrNameLst>
                                          <p:attrName>ppt_h</p:attrName>
                                        </p:attrNameLst>
                                      </p:cBhvr>
                                      <p:tavLst>
                                        <p:tav tm="0">
                                          <p:val>
                                            <p:fltVal val="0"/>
                                          </p:val>
                                        </p:tav>
                                        <p:tav tm="100000">
                                          <p:val>
                                            <p:strVal val="#ppt_h"/>
                                          </p:val>
                                        </p:tav>
                                      </p:tavLst>
                                    </p:anim>
                                    <p:animEffect transition="in" filter="fade">
                                      <p:cBhvr>
                                        <p:cTn id="62" dur="250"/>
                                        <p:tgtEl>
                                          <p:spTgt spid="55"/>
                                        </p:tgtEl>
                                      </p:cBhvr>
                                    </p:animEffect>
                                  </p:childTnLst>
                                </p:cTn>
                              </p:par>
                              <p:par>
                                <p:cTn id="63" presetID="53" presetClass="entr" presetSubtype="16" fill="hold" grpId="0" nodeType="withEffect">
                                  <p:stCondLst>
                                    <p:cond delay="750"/>
                                  </p:stCondLst>
                                  <p:iterate type="lt">
                                    <p:tmPct val="6429"/>
                                  </p:iterate>
                                  <p:childTnLst>
                                    <p:set>
                                      <p:cBhvr>
                                        <p:cTn id="64" dur="1" fill="hold">
                                          <p:stCondLst>
                                            <p:cond delay="0"/>
                                          </p:stCondLst>
                                        </p:cTn>
                                        <p:tgtEl>
                                          <p:spTgt spid="56"/>
                                        </p:tgtEl>
                                        <p:attrNameLst>
                                          <p:attrName>style.visibility</p:attrName>
                                        </p:attrNameLst>
                                      </p:cBhvr>
                                      <p:to>
                                        <p:strVal val="visible"/>
                                      </p:to>
                                    </p:set>
                                    <p:anim calcmode="lin" valueType="num">
                                      <p:cBhvr>
                                        <p:cTn id="65" dur="250" fill="hold"/>
                                        <p:tgtEl>
                                          <p:spTgt spid="56"/>
                                        </p:tgtEl>
                                        <p:attrNameLst>
                                          <p:attrName>ppt_w</p:attrName>
                                        </p:attrNameLst>
                                      </p:cBhvr>
                                      <p:tavLst>
                                        <p:tav tm="0">
                                          <p:val>
                                            <p:fltVal val="0"/>
                                          </p:val>
                                        </p:tav>
                                        <p:tav tm="100000">
                                          <p:val>
                                            <p:strVal val="#ppt_w"/>
                                          </p:val>
                                        </p:tav>
                                      </p:tavLst>
                                    </p:anim>
                                    <p:anim calcmode="lin" valueType="num">
                                      <p:cBhvr>
                                        <p:cTn id="66" dur="250" fill="hold"/>
                                        <p:tgtEl>
                                          <p:spTgt spid="56"/>
                                        </p:tgtEl>
                                        <p:attrNameLst>
                                          <p:attrName>ppt_h</p:attrName>
                                        </p:attrNameLst>
                                      </p:cBhvr>
                                      <p:tavLst>
                                        <p:tav tm="0">
                                          <p:val>
                                            <p:fltVal val="0"/>
                                          </p:val>
                                        </p:tav>
                                        <p:tav tm="100000">
                                          <p:val>
                                            <p:strVal val="#ppt_h"/>
                                          </p:val>
                                        </p:tav>
                                      </p:tavLst>
                                    </p:anim>
                                    <p:animEffect transition="in" filter="fade">
                                      <p:cBhvr>
                                        <p:cTn id="67" dur="250"/>
                                        <p:tgtEl>
                                          <p:spTgt spid="56"/>
                                        </p:tgtEl>
                                      </p:cBhvr>
                                    </p:animEffect>
                                  </p:childTnLst>
                                </p:cTn>
                              </p:par>
                              <p:par>
                                <p:cTn id="68" presetID="53" presetClass="entr" presetSubtype="16" fill="hold" grpId="0" nodeType="withEffect">
                                  <p:stCondLst>
                                    <p:cond delay="750"/>
                                  </p:stCondLst>
                                  <p:iterate type="lt">
                                    <p:tmPct val="20000"/>
                                  </p:iterate>
                                  <p:childTnLst>
                                    <p:set>
                                      <p:cBhvr>
                                        <p:cTn id="69" dur="1" fill="hold">
                                          <p:stCondLst>
                                            <p:cond delay="0"/>
                                          </p:stCondLst>
                                        </p:cTn>
                                        <p:tgtEl>
                                          <p:spTgt spid="57"/>
                                        </p:tgtEl>
                                        <p:attrNameLst>
                                          <p:attrName>style.visibility</p:attrName>
                                        </p:attrNameLst>
                                      </p:cBhvr>
                                      <p:to>
                                        <p:strVal val="visible"/>
                                      </p:to>
                                    </p:set>
                                    <p:anim calcmode="lin" valueType="num">
                                      <p:cBhvr>
                                        <p:cTn id="70" dur="250" fill="hold"/>
                                        <p:tgtEl>
                                          <p:spTgt spid="57"/>
                                        </p:tgtEl>
                                        <p:attrNameLst>
                                          <p:attrName>ppt_w</p:attrName>
                                        </p:attrNameLst>
                                      </p:cBhvr>
                                      <p:tavLst>
                                        <p:tav tm="0">
                                          <p:val>
                                            <p:fltVal val="0"/>
                                          </p:val>
                                        </p:tav>
                                        <p:tav tm="100000">
                                          <p:val>
                                            <p:strVal val="#ppt_w"/>
                                          </p:val>
                                        </p:tav>
                                      </p:tavLst>
                                    </p:anim>
                                    <p:anim calcmode="lin" valueType="num">
                                      <p:cBhvr>
                                        <p:cTn id="71" dur="250" fill="hold"/>
                                        <p:tgtEl>
                                          <p:spTgt spid="57"/>
                                        </p:tgtEl>
                                        <p:attrNameLst>
                                          <p:attrName>ppt_h</p:attrName>
                                        </p:attrNameLst>
                                      </p:cBhvr>
                                      <p:tavLst>
                                        <p:tav tm="0">
                                          <p:val>
                                            <p:fltVal val="0"/>
                                          </p:val>
                                        </p:tav>
                                        <p:tav tm="100000">
                                          <p:val>
                                            <p:strVal val="#ppt_h"/>
                                          </p:val>
                                        </p:tav>
                                      </p:tavLst>
                                    </p:anim>
                                    <p:animEffect transition="in" filter="fade">
                                      <p:cBhvr>
                                        <p:cTn id="72" dur="250"/>
                                        <p:tgtEl>
                                          <p:spTgt spid="57"/>
                                        </p:tgtEl>
                                      </p:cBhvr>
                                    </p:animEffect>
                                  </p:childTnLst>
                                </p:cTn>
                              </p:par>
                              <p:par>
                                <p:cTn id="73" presetID="53" presetClass="entr" presetSubtype="16" fill="hold" grpId="0" nodeType="withEffect">
                                  <p:stCondLst>
                                    <p:cond delay="750"/>
                                  </p:stCondLst>
                                  <p:iterate type="lt">
                                    <p:tmPct val="6429"/>
                                  </p:iterate>
                                  <p:childTnLst>
                                    <p:set>
                                      <p:cBhvr>
                                        <p:cTn id="74" dur="1" fill="hold">
                                          <p:stCondLst>
                                            <p:cond delay="0"/>
                                          </p:stCondLst>
                                        </p:cTn>
                                        <p:tgtEl>
                                          <p:spTgt spid="58"/>
                                        </p:tgtEl>
                                        <p:attrNameLst>
                                          <p:attrName>style.visibility</p:attrName>
                                        </p:attrNameLst>
                                      </p:cBhvr>
                                      <p:to>
                                        <p:strVal val="visible"/>
                                      </p:to>
                                    </p:set>
                                    <p:anim calcmode="lin" valueType="num">
                                      <p:cBhvr>
                                        <p:cTn id="75" dur="250" fill="hold"/>
                                        <p:tgtEl>
                                          <p:spTgt spid="58"/>
                                        </p:tgtEl>
                                        <p:attrNameLst>
                                          <p:attrName>ppt_w</p:attrName>
                                        </p:attrNameLst>
                                      </p:cBhvr>
                                      <p:tavLst>
                                        <p:tav tm="0">
                                          <p:val>
                                            <p:fltVal val="0"/>
                                          </p:val>
                                        </p:tav>
                                        <p:tav tm="100000">
                                          <p:val>
                                            <p:strVal val="#ppt_w"/>
                                          </p:val>
                                        </p:tav>
                                      </p:tavLst>
                                    </p:anim>
                                    <p:anim calcmode="lin" valueType="num">
                                      <p:cBhvr>
                                        <p:cTn id="76" dur="250" fill="hold"/>
                                        <p:tgtEl>
                                          <p:spTgt spid="58"/>
                                        </p:tgtEl>
                                        <p:attrNameLst>
                                          <p:attrName>ppt_h</p:attrName>
                                        </p:attrNameLst>
                                      </p:cBhvr>
                                      <p:tavLst>
                                        <p:tav tm="0">
                                          <p:val>
                                            <p:fltVal val="0"/>
                                          </p:val>
                                        </p:tav>
                                        <p:tav tm="100000">
                                          <p:val>
                                            <p:strVal val="#ppt_h"/>
                                          </p:val>
                                        </p:tav>
                                      </p:tavLst>
                                    </p:anim>
                                    <p:animEffect transition="in" filter="fade">
                                      <p:cBhvr>
                                        <p:cTn id="77" dur="250"/>
                                        <p:tgtEl>
                                          <p:spTgt spid="58"/>
                                        </p:tgtEl>
                                      </p:cBhvr>
                                    </p:animEffect>
                                  </p:childTnLst>
                                </p:cTn>
                              </p:par>
                              <p:par>
                                <p:cTn id="78" presetID="53" presetClass="entr" presetSubtype="16" fill="hold" grpId="0" nodeType="withEffect">
                                  <p:stCondLst>
                                    <p:cond delay="750"/>
                                  </p:stCondLst>
                                  <p:iterate type="lt">
                                    <p:tmPct val="20000"/>
                                  </p:iterate>
                                  <p:childTnLst>
                                    <p:set>
                                      <p:cBhvr>
                                        <p:cTn id="79" dur="1" fill="hold">
                                          <p:stCondLst>
                                            <p:cond delay="0"/>
                                          </p:stCondLst>
                                        </p:cTn>
                                        <p:tgtEl>
                                          <p:spTgt spid="59"/>
                                        </p:tgtEl>
                                        <p:attrNameLst>
                                          <p:attrName>style.visibility</p:attrName>
                                        </p:attrNameLst>
                                      </p:cBhvr>
                                      <p:to>
                                        <p:strVal val="visible"/>
                                      </p:to>
                                    </p:set>
                                    <p:anim calcmode="lin" valueType="num">
                                      <p:cBhvr>
                                        <p:cTn id="80" dur="250" fill="hold"/>
                                        <p:tgtEl>
                                          <p:spTgt spid="59"/>
                                        </p:tgtEl>
                                        <p:attrNameLst>
                                          <p:attrName>ppt_w</p:attrName>
                                        </p:attrNameLst>
                                      </p:cBhvr>
                                      <p:tavLst>
                                        <p:tav tm="0">
                                          <p:val>
                                            <p:fltVal val="0"/>
                                          </p:val>
                                        </p:tav>
                                        <p:tav tm="100000">
                                          <p:val>
                                            <p:strVal val="#ppt_w"/>
                                          </p:val>
                                        </p:tav>
                                      </p:tavLst>
                                    </p:anim>
                                    <p:anim calcmode="lin" valueType="num">
                                      <p:cBhvr>
                                        <p:cTn id="81" dur="250" fill="hold"/>
                                        <p:tgtEl>
                                          <p:spTgt spid="59"/>
                                        </p:tgtEl>
                                        <p:attrNameLst>
                                          <p:attrName>ppt_h</p:attrName>
                                        </p:attrNameLst>
                                      </p:cBhvr>
                                      <p:tavLst>
                                        <p:tav tm="0">
                                          <p:val>
                                            <p:fltVal val="0"/>
                                          </p:val>
                                        </p:tav>
                                        <p:tav tm="100000">
                                          <p:val>
                                            <p:strVal val="#ppt_h"/>
                                          </p:val>
                                        </p:tav>
                                      </p:tavLst>
                                    </p:anim>
                                    <p:animEffect transition="in" filter="fade">
                                      <p:cBhvr>
                                        <p:cTn id="82" dur="250"/>
                                        <p:tgtEl>
                                          <p:spTgt spid="59"/>
                                        </p:tgtEl>
                                      </p:cBhvr>
                                    </p:animEffect>
                                  </p:childTnLst>
                                </p:cTn>
                              </p:par>
                              <p:par>
                                <p:cTn id="83" presetID="53" presetClass="entr" presetSubtype="16" fill="hold" grpId="0" nodeType="withEffect">
                                  <p:stCondLst>
                                    <p:cond delay="750"/>
                                  </p:stCondLst>
                                  <p:iterate type="lt">
                                    <p:tmPct val="6429"/>
                                  </p:iterate>
                                  <p:childTnLst>
                                    <p:set>
                                      <p:cBhvr>
                                        <p:cTn id="84" dur="1" fill="hold">
                                          <p:stCondLst>
                                            <p:cond delay="0"/>
                                          </p:stCondLst>
                                        </p:cTn>
                                        <p:tgtEl>
                                          <p:spTgt spid="60"/>
                                        </p:tgtEl>
                                        <p:attrNameLst>
                                          <p:attrName>style.visibility</p:attrName>
                                        </p:attrNameLst>
                                      </p:cBhvr>
                                      <p:to>
                                        <p:strVal val="visible"/>
                                      </p:to>
                                    </p:set>
                                    <p:anim calcmode="lin" valueType="num">
                                      <p:cBhvr>
                                        <p:cTn id="85" dur="250" fill="hold"/>
                                        <p:tgtEl>
                                          <p:spTgt spid="60"/>
                                        </p:tgtEl>
                                        <p:attrNameLst>
                                          <p:attrName>ppt_w</p:attrName>
                                        </p:attrNameLst>
                                      </p:cBhvr>
                                      <p:tavLst>
                                        <p:tav tm="0">
                                          <p:val>
                                            <p:fltVal val="0"/>
                                          </p:val>
                                        </p:tav>
                                        <p:tav tm="100000">
                                          <p:val>
                                            <p:strVal val="#ppt_w"/>
                                          </p:val>
                                        </p:tav>
                                      </p:tavLst>
                                    </p:anim>
                                    <p:anim calcmode="lin" valueType="num">
                                      <p:cBhvr>
                                        <p:cTn id="86" dur="250" fill="hold"/>
                                        <p:tgtEl>
                                          <p:spTgt spid="60"/>
                                        </p:tgtEl>
                                        <p:attrNameLst>
                                          <p:attrName>ppt_h</p:attrName>
                                        </p:attrNameLst>
                                      </p:cBhvr>
                                      <p:tavLst>
                                        <p:tav tm="0">
                                          <p:val>
                                            <p:fltVal val="0"/>
                                          </p:val>
                                        </p:tav>
                                        <p:tav tm="100000">
                                          <p:val>
                                            <p:strVal val="#ppt_h"/>
                                          </p:val>
                                        </p:tav>
                                      </p:tavLst>
                                    </p:anim>
                                    <p:animEffect transition="in" filter="fade">
                                      <p:cBhvr>
                                        <p:cTn id="87" dur="2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P spid="55" grpId="0"/>
      <p:bldP spid="56" grpId="0"/>
      <p:bldP spid="57" grpId="0"/>
      <p:bldP spid="58" grpId="0"/>
      <p:bldP spid="59" grpId="0"/>
      <p:bldP spid="6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rot="5400000">
            <a:off x="3304842" y="-962578"/>
            <a:ext cx="2564379" cy="22727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rgbClr val="0070C0"/>
            </a:solidFill>
          </a:ln>
          <a:effectLst>
            <a:outerShdw blurRad="444500" dist="152400" dir="2700000" algn="tl" rotWithShape="0">
              <a:prstClr val="black">
                <a:alpha val="30000"/>
              </a:prstClr>
            </a:outerShdw>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pic>
        <p:nvPicPr>
          <p:cNvPr id="5" name="Picture 3" descr="C:\Users\Administrator\Desktop\微立体创业计划\002.pn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222201" y="-1207686"/>
            <a:ext cx="2753589" cy="275358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 name="TextBox 59"/>
          <p:cNvSpPr txBox="1">
            <a:spLocks noChangeArrowheads="1"/>
          </p:cNvSpPr>
          <p:nvPr/>
        </p:nvSpPr>
        <p:spPr bwMode="auto">
          <a:xfrm>
            <a:off x="3330186" y="-61577"/>
            <a:ext cx="2483629" cy="1144672"/>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600">
              <a:lnSpc>
                <a:spcPct val="120000"/>
              </a:lnSpc>
              <a:defRPr/>
            </a:pPr>
            <a:r>
              <a:rPr lang="zh-CN" altLang="en-US" sz="3599" b="1" kern="0" dirty="0">
                <a:solidFill>
                  <a:srgbClr val="0070C0"/>
                </a:solidFill>
                <a:latin typeface="微软雅黑" pitchFamily="34" charset="-122"/>
                <a:ea typeface="微软雅黑" pitchFamily="34" charset="-122"/>
              </a:rPr>
              <a:t>目 录</a:t>
            </a:r>
            <a:r>
              <a:rPr lang="zh-CN" altLang="en-US" sz="2999" b="1" kern="0" dirty="0">
                <a:solidFill>
                  <a:srgbClr val="0070C0"/>
                </a:solidFill>
                <a:latin typeface="微软雅黑" pitchFamily="34" charset="-122"/>
                <a:ea typeface="微软雅黑" pitchFamily="34" charset="-122"/>
              </a:rPr>
              <a:t> </a:t>
            </a:r>
            <a:endParaRPr lang="en-US" altLang="zh-CN" sz="2999" b="1" kern="0" dirty="0">
              <a:solidFill>
                <a:srgbClr val="0070C0"/>
              </a:solidFill>
              <a:latin typeface="微软雅黑" pitchFamily="34" charset="-122"/>
              <a:ea typeface="微软雅黑" pitchFamily="34" charset="-122"/>
            </a:endParaRPr>
          </a:p>
          <a:p>
            <a:pPr algn="ctr" defTabSz="685600">
              <a:lnSpc>
                <a:spcPct val="120000"/>
              </a:lnSpc>
              <a:defRPr/>
            </a:pPr>
            <a:r>
              <a:rPr lang="en-US" altLang="zh-CN" sz="2099" kern="0" dirty="0">
                <a:solidFill>
                  <a:srgbClr val="0070C0"/>
                </a:solidFill>
                <a:latin typeface="微软雅黑" pitchFamily="34" charset="-122"/>
                <a:ea typeface="微软雅黑" pitchFamily="34" charset="-122"/>
              </a:rPr>
              <a:t>Contents</a:t>
            </a:r>
            <a:endParaRPr lang="en-US" altLang="ko-KR" sz="2099" kern="0" dirty="0">
              <a:solidFill>
                <a:srgbClr val="0070C0"/>
              </a:solidFill>
              <a:latin typeface="微软雅黑" pitchFamily="34" charset="-122"/>
              <a:ea typeface="微软雅黑" pitchFamily="34" charset="-122"/>
            </a:endParaRPr>
          </a:p>
        </p:txBody>
      </p:sp>
      <p:pic>
        <p:nvPicPr>
          <p:cNvPr id="7"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66645" y="2226027"/>
            <a:ext cx="1403790" cy="14037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8" name="Freeform 5"/>
          <p:cNvSpPr>
            <a:spLocks/>
          </p:cNvSpPr>
          <p:nvPr/>
        </p:nvSpPr>
        <p:spPr bwMode="auto">
          <a:xfrm rot="5400000">
            <a:off x="1044216" y="2376658"/>
            <a:ext cx="472673" cy="41892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9" name="TextBox 7"/>
          <p:cNvSpPr>
            <a:spLocks noChangeArrowheads="1"/>
          </p:cNvSpPr>
          <p:nvPr/>
        </p:nvSpPr>
        <p:spPr bwMode="auto">
          <a:xfrm>
            <a:off x="1008532" y="2447658"/>
            <a:ext cx="5440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800" b="1" dirty="0">
                <a:solidFill>
                  <a:schemeClr val="bg1"/>
                </a:solidFill>
                <a:latin typeface="Impact MT Std" pitchFamily="34" charset="0"/>
                <a:ea typeface="微软雅黑" pitchFamily="34" charset="-122"/>
                <a:sym typeface="微软雅黑" pitchFamily="34" charset="-122"/>
              </a:rPr>
              <a:t>01</a:t>
            </a:r>
            <a:endParaRPr lang="zh-CN" altLang="en-US" sz="1800" b="1" dirty="0">
              <a:solidFill>
                <a:schemeClr val="bg1"/>
              </a:solidFill>
              <a:latin typeface="Impact MT Std" pitchFamily="34" charset="0"/>
              <a:ea typeface="微软雅黑" pitchFamily="34" charset="-122"/>
              <a:sym typeface="微软雅黑" pitchFamily="34" charset="-122"/>
            </a:endParaRPr>
          </a:p>
        </p:txBody>
      </p:sp>
      <p:sp>
        <p:nvSpPr>
          <p:cNvPr id="10" name="KSO_Shape"/>
          <p:cNvSpPr>
            <a:spLocks/>
          </p:cNvSpPr>
          <p:nvPr/>
        </p:nvSpPr>
        <p:spPr bwMode="auto">
          <a:xfrm>
            <a:off x="1498580" y="2711955"/>
            <a:ext cx="560755" cy="38505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rgbClr val="008AF2"/>
              </a:solidFill>
              <a:ea typeface="宋体" panose="02010600030101010101" pitchFamily="2" charset="-122"/>
            </a:endParaRPr>
          </a:p>
        </p:txBody>
      </p:sp>
      <p:sp>
        <p:nvSpPr>
          <p:cNvPr id="11" name="文本框 26"/>
          <p:cNvSpPr txBox="1"/>
          <p:nvPr/>
        </p:nvSpPr>
        <p:spPr>
          <a:xfrm>
            <a:off x="1012653" y="3629818"/>
            <a:ext cx="1456946" cy="530915"/>
          </a:xfrm>
          <a:prstGeom prst="rect">
            <a:avLst/>
          </a:prstGeom>
          <a:noFill/>
        </p:spPr>
        <p:txBody>
          <a:bodyPr wrap="square" rtlCol="0">
            <a:spAutoFit/>
          </a:bodyPr>
          <a:lstStyle/>
          <a:p>
            <a:pPr algn="ctr"/>
            <a:r>
              <a:rPr lang="zh-CN" altLang="en-US" sz="1800" b="1" spc="75" dirty="0">
                <a:solidFill>
                  <a:srgbClr val="0070C0"/>
                </a:solidFill>
                <a:latin typeface="微软雅黑" panose="020B0503020204020204" pitchFamily="34" charset="-122"/>
                <a:ea typeface="微软雅黑" panose="020B0503020204020204" pitchFamily="34" charset="-122"/>
              </a:rPr>
              <a:t>添加标题</a:t>
            </a:r>
            <a:endParaRPr lang="en-US" altLang="zh-CN" sz="1800" b="1" spc="75" dirty="0" smtClean="0">
              <a:solidFill>
                <a:srgbClr val="0070C0"/>
              </a:solidFill>
              <a:latin typeface="微软雅黑" panose="020B0503020204020204" pitchFamily="34" charset="-122"/>
              <a:ea typeface="微软雅黑" panose="020B0503020204020204" pitchFamily="34" charset="-122"/>
            </a:endParaRPr>
          </a:p>
          <a:p>
            <a:pPr algn="ctr"/>
            <a:r>
              <a:rPr lang="zh-CN" altLang="en-US" sz="1050" spc="75"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050" spc="75" dirty="0" smtClean="0">
                <a:solidFill>
                  <a:schemeClr val="tx1">
                    <a:lumMod val="50000"/>
                    <a:lumOff val="50000"/>
                  </a:schemeClr>
                </a:solidFill>
                <a:latin typeface="微软雅黑" panose="020B0503020204020204" pitchFamily="34" charset="-122"/>
                <a:ea typeface="微软雅黑" panose="020B0503020204020204" pitchFamily="34" charset="-122"/>
              </a:rPr>
              <a:t>Add title</a:t>
            </a:r>
            <a:r>
              <a:rPr lang="zh-CN" altLang="en-US" sz="1050" spc="75"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050" spc="75"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12"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70435" y="2226027"/>
            <a:ext cx="1403790" cy="14037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3" name="Freeform 5"/>
          <p:cNvSpPr>
            <a:spLocks/>
          </p:cNvSpPr>
          <p:nvPr/>
        </p:nvSpPr>
        <p:spPr bwMode="auto">
          <a:xfrm rot="5400000">
            <a:off x="2394015" y="3062780"/>
            <a:ext cx="472673" cy="41892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14" name="TextBox 7"/>
          <p:cNvSpPr>
            <a:spLocks noChangeArrowheads="1"/>
          </p:cNvSpPr>
          <p:nvPr/>
        </p:nvSpPr>
        <p:spPr bwMode="auto">
          <a:xfrm>
            <a:off x="2358331" y="3133780"/>
            <a:ext cx="5440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800" b="1" dirty="0">
                <a:solidFill>
                  <a:schemeClr val="bg1"/>
                </a:solidFill>
                <a:latin typeface="Impact MT Std" pitchFamily="34" charset="0"/>
                <a:ea typeface="微软雅黑" pitchFamily="34" charset="-122"/>
                <a:sym typeface="微软雅黑" pitchFamily="34" charset="-122"/>
              </a:rPr>
              <a:t>02</a:t>
            </a:r>
            <a:endParaRPr lang="zh-CN" altLang="en-US" sz="1800" b="1" dirty="0">
              <a:solidFill>
                <a:schemeClr val="bg1"/>
              </a:solidFill>
              <a:latin typeface="Impact MT Std" pitchFamily="34" charset="0"/>
              <a:ea typeface="微软雅黑" pitchFamily="34" charset="-122"/>
              <a:sym typeface="微软雅黑" pitchFamily="34" charset="-122"/>
            </a:endParaRPr>
          </a:p>
        </p:txBody>
      </p:sp>
      <p:sp>
        <p:nvSpPr>
          <p:cNvPr id="15" name="KSO_Shape"/>
          <p:cNvSpPr>
            <a:spLocks/>
          </p:cNvSpPr>
          <p:nvPr/>
        </p:nvSpPr>
        <p:spPr bwMode="auto">
          <a:xfrm>
            <a:off x="2920232" y="2747772"/>
            <a:ext cx="504196" cy="39611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rgbClr val="008AF2"/>
              </a:solidFill>
              <a:ea typeface="宋体" panose="02010600030101010101" pitchFamily="2" charset="-122"/>
            </a:endParaRPr>
          </a:p>
        </p:txBody>
      </p:sp>
      <p:sp>
        <p:nvSpPr>
          <p:cNvPr id="16" name="文本框 26"/>
          <p:cNvSpPr txBox="1"/>
          <p:nvPr/>
        </p:nvSpPr>
        <p:spPr>
          <a:xfrm>
            <a:off x="2467151" y="3629818"/>
            <a:ext cx="1456946" cy="530915"/>
          </a:xfrm>
          <a:prstGeom prst="rect">
            <a:avLst/>
          </a:prstGeom>
          <a:noFill/>
        </p:spPr>
        <p:txBody>
          <a:bodyPr wrap="square" rtlCol="0">
            <a:spAutoFit/>
          </a:bodyPr>
          <a:lstStyle/>
          <a:p>
            <a:pPr algn="ctr"/>
            <a:r>
              <a:rPr lang="zh-CN" altLang="en-US" sz="1800" b="1" spc="75" dirty="0">
                <a:solidFill>
                  <a:srgbClr val="0070C0"/>
                </a:solidFill>
                <a:latin typeface="微软雅黑" panose="020B0503020204020204" pitchFamily="34" charset="-122"/>
                <a:ea typeface="微软雅黑" panose="020B0503020204020204" pitchFamily="34" charset="-122"/>
              </a:rPr>
              <a:t>添加标题</a:t>
            </a:r>
            <a:endParaRPr lang="en-US" altLang="zh-CN" sz="1800" b="1" spc="75" dirty="0">
              <a:solidFill>
                <a:srgbClr val="0070C0"/>
              </a:solidFill>
              <a:latin typeface="微软雅黑" panose="020B0503020204020204" pitchFamily="34" charset="-122"/>
              <a:ea typeface="微软雅黑" panose="020B0503020204020204" pitchFamily="34" charset="-122"/>
            </a:endParaRPr>
          </a:p>
          <a:p>
            <a:pPr algn="ctr"/>
            <a:r>
              <a:rPr lang="zh-CN" altLang="en-US" sz="1050" spc="75"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050" spc="75" dirty="0" smtClean="0">
                <a:solidFill>
                  <a:schemeClr val="tx1">
                    <a:lumMod val="50000"/>
                    <a:lumOff val="50000"/>
                  </a:schemeClr>
                </a:solidFill>
                <a:latin typeface="微软雅黑" panose="020B0503020204020204" pitchFamily="34" charset="-122"/>
                <a:ea typeface="微软雅黑" panose="020B0503020204020204" pitchFamily="34" charset="-122"/>
              </a:rPr>
              <a:t>Add title</a:t>
            </a:r>
            <a:r>
              <a:rPr lang="zh-CN" altLang="en-US" sz="1050" spc="75"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050" spc="75"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17"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70105" y="2226027"/>
            <a:ext cx="1403790" cy="14037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8" name="Freeform 5"/>
          <p:cNvSpPr>
            <a:spLocks/>
          </p:cNvSpPr>
          <p:nvPr/>
        </p:nvSpPr>
        <p:spPr bwMode="auto">
          <a:xfrm rot="5400000">
            <a:off x="3847676" y="2376658"/>
            <a:ext cx="472673" cy="41892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19" name="TextBox 7"/>
          <p:cNvSpPr>
            <a:spLocks noChangeArrowheads="1"/>
          </p:cNvSpPr>
          <p:nvPr/>
        </p:nvSpPr>
        <p:spPr bwMode="auto">
          <a:xfrm>
            <a:off x="3811992" y="2447658"/>
            <a:ext cx="5440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800" b="1" dirty="0">
                <a:solidFill>
                  <a:schemeClr val="bg1"/>
                </a:solidFill>
                <a:latin typeface="Impact MT Std" pitchFamily="34" charset="0"/>
                <a:ea typeface="微软雅黑" pitchFamily="34" charset="-122"/>
                <a:sym typeface="微软雅黑" pitchFamily="34" charset="-122"/>
              </a:rPr>
              <a:t>03</a:t>
            </a:r>
            <a:endParaRPr lang="zh-CN" altLang="en-US" sz="1800" b="1" dirty="0">
              <a:solidFill>
                <a:schemeClr val="bg1"/>
              </a:solidFill>
              <a:latin typeface="Impact MT Std" pitchFamily="34" charset="0"/>
              <a:ea typeface="微软雅黑" pitchFamily="34" charset="-122"/>
              <a:sym typeface="微软雅黑" pitchFamily="34" charset="-122"/>
            </a:endParaRPr>
          </a:p>
        </p:txBody>
      </p:sp>
      <p:sp>
        <p:nvSpPr>
          <p:cNvPr id="20" name="KSO_Shape"/>
          <p:cNvSpPr>
            <a:spLocks/>
          </p:cNvSpPr>
          <p:nvPr/>
        </p:nvSpPr>
        <p:spPr bwMode="auto">
          <a:xfrm>
            <a:off x="4337094" y="2673854"/>
            <a:ext cx="513267" cy="50813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rgbClr val="008AF2"/>
              </a:solidFill>
              <a:ea typeface="宋体" panose="02010600030101010101" pitchFamily="2" charset="-122"/>
            </a:endParaRPr>
          </a:p>
        </p:txBody>
      </p:sp>
      <p:sp>
        <p:nvSpPr>
          <p:cNvPr id="21" name="文本框 26"/>
          <p:cNvSpPr txBox="1"/>
          <p:nvPr/>
        </p:nvSpPr>
        <p:spPr>
          <a:xfrm>
            <a:off x="3870941" y="3629818"/>
            <a:ext cx="1456946" cy="530915"/>
          </a:xfrm>
          <a:prstGeom prst="rect">
            <a:avLst/>
          </a:prstGeom>
          <a:noFill/>
        </p:spPr>
        <p:txBody>
          <a:bodyPr wrap="square" rtlCol="0">
            <a:spAutoFit/>
          </a:bodyPr>
          <a:lstStyle/>
          <a:p>
            <a:pPr algn="ctr"/>
            <a:r>
              <a:rPr lang="zh-CN" altLang="en-US" sz="1800" b="1" spc="75" dirty="0">
                <a:solidFill>
                  <a:srgbClr val="0070C0"/>
                </a:solidFill>
                <a:latin typeface="微软雅黑" panose="020B0503020204020204" pitchFamily="34" charset="-122"/>
                <a:ea typeface="微软雅黑" panose="020B0503020204020204" pitchFamily="34" charset="-122"/>
              </a:rPr>
              <a:t>添加标题</a:t>
            </a:r>
            <a:endParaRPr lang="en-US" altLang="zh-CN" sz="1800" b="1" spc="75" dirty="0">
              <a:solidFill>
                <a:srgbClr val="0070C0"/>
              </a:solidFill>
              <a:latin typeface="微软雅黑" panose="020B0503020204020204" pitchFamily="34" charset="-122"/>
              <a:ea typeface="微软雅黑" panose="020B0503020204020204" pitchFamily="34" charset="-122"/>
            </a:endParaRPr>
          </a:p>
          <a:p>
            <a:pPr algn="ctr"/>
            <a:r>
              <a:rPr lang="zh-CN" altLang="en-US" sz="1050" spc="75"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050" spc="75" dirty="0" smtClean="0">
                <a:solidFill>
                  <a:schemeClr val="tx1">
                    <a:lumMod val="50000"/>
                    <a:lumOff val="50000"/>
                  </a:schemeClr>
                </a:solidFill>
                <a:latin typeface="微软雅黑" panose="020B0503020204020204" pitchFamily="34" charset="-122"/>
                <a:ea typeface="微软雅黑" panose="020B0503020204020204" pitchFamily="34" charset="-122"/>
              </a:rPr>
              <a:t>Add title</a:t>
            </a:r>
            <a:r>
              <a:rPr lang="zh-CN" altLang="en-US" sz="1050" spc="75"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050" spc="75"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22"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278016" y="2226027"/>
            <a:ext cx="1403790" cy="14037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23" name="Freeform 5"/>
          <p:cNvSpPr>
            <a:spLocks/>
          </p:cNvSpPr>
          <p:nvPr/>
        </p:nvSpPr>
        <p:spPr bwMode="auto">
          <a:xfrm rot="5400000">
            <a:off x="5201596" y="3062780"/>
            <a:ext cx="472673" cy="41892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24" name="TextBox 7"/>
          <p:cNvSpPr>
            <a:spLocks noChangeArrowheads="1"/>
          </p:cNvSpPr>
          <p:nvPr/>
        </p:nvSpPr>
        <p:spPr bwMode="auto">
          <a:xfrm>
            <a:off x="5165911" y="3133780"/>
            <a:ext cx="5440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800" b="1" dirty="0">
                <a:solidFill>
                  <a:schemeClr val="bg1"/>
                </a:solidFill>
                <a:latin typeface="Impact MT Std" pitchFamily="34" charset="0"/>
                <a:ea typeface="微软雅黑" pitchFamily="34" charset="-122"/>
                <a:sym typeface="微软雅黑" pitchFamily="34" charset="-122"/>
              </a:rPr>
              <a:t>04</a:t>
            </a:r>
            <a:endParaRPr lang="zh-CN" altLang="en-US" sz="1800" b="1" dirty="0">
              <a:solidFill>
                <a:schemeClr val="bg1"/>
              </a:solidFill>
              <a:latin typeface="Impact MT Std" pitchFamily="34" charset="0"/>
              <a:ea typeface="微软雅黑" pitchFamily="34" charset="-122"/>
              <a:sym typeface="微软雅黑" pitchFamily="34" charset="-122"/>
            </a:endParaRPr>
          </a:p>
        </p:txBody>
      </p:sp>
      <p:sp>
        <p:nvSpPr>
          <p:cNvPr id="25" name="KSO_Shape"/>
          <p:cNvSpPr>
            <a:spLocks/>
          </p:cNvSpPr>
          <p:nvPr/>
        </p:nvSpPr>
        <p:spPr bwMode="auto">
          <a:xfrm>
            <a:off x="5742833" y="2690741"/>
            <a:ext cx="502917" cy="427478"/>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dirty="0">
              <a:solidFill>
                <a:srgbClr val="008AF2"/>
              </a:solidFill>
              <a:ea typeface="宋体" panose="02010600030101010101" pitchFamily="2" charset="-122"/>
            </a:endParaRPr>
          </a:p>
        </p:txBody>
      </p:sp>
      <p:sp>
        <p:nvSpPr>
          <p:cNvPr id="26" name="文本框 26"/>
          <p:cNvSpPr txBox="1"/>
          <p:nvPr/>
        </p:nvSpPr>
        <p:spPr>
          <a:xfrm>
            <a:off x="5273895" y="3629818"/>
            <a:ext cx="1456946" cy="530915"/>
          </a:xfrm>
          <a:prstGeom prst="rect">
            <a:avLst/>
          </a:prstGeom>
          <a:noFill/>
        </p:spPr>
        <p:txBody>
          <a:bodyPr wrap="square" rtlCol="0">
            <a:spAutoFit/>
          </a:bodyPr>
          <a:lstStyle/>
          <a:p>
            <a:pPr algn="ctr"/>
            <a:r>
              <a:rPr lang="zh-CN" altLang="en-US" sz="1800" b="1" spc="75" dirty="0">
                <a:solidFill>
                  <a:srgbClr val="0070C0"/>
                </a:solidFill>
                <a:latin typeface="微软雅黑" panose="020B0503020204020204" pitchFamily="34" charset="-122"/>
                <a:ea typeface="微软雅黑" panose="020B0503020204020204" pitchFamily="34" charset="-122"/>
              </a:rPr>
              <a:t>添加标题</a:t>
            </a:r>
            <a:endParaRPr lang="en-US" altLang="zh-CN" sz="1800" b="1" spc="75" dirty="0">
              <a:solidFill>
                <a:srgbClr val="0070C0"/>
              </a:solidFill>
              <a:latin typeface="微软雅黑" panose="020B0503020204020204" pitchFamily="34" charset="-122"/>
              <a:ea typeface="微软雅黑" panose="020B0503020204020204" pitchFamily="34" charset="-122"/>
            </a:endParaRPr>
          </a:p>
          <a:p>
            <a:pPr algn="ctr"/>
            <a:r>
              <a:rPr lang="zh-CN" altLang="en-US" sz="1050" spc="75"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050" spc="75" dirty="0" smtClean="0">
                <a:solidFill>
                  <a:schemeClr val="tx1">
                    <a:lumMod val="50000"/>
                    <a:lumOff val="50000"/>
                  </a:schemeClr>
                </a:solidFill>
                <a:latin typeface="微软雅黑" panose="020B0503020204020204" pitchFamily="34" charset="-122"/>
                <a:ea typeface="微软雅黑" panose="020B0503020204020204" pitchFamily="34" charset="-122"/>
              </a:rPr>
              <a:t>Add title</a:t>
            </a:r>
            <a:r>
              <a:rPr lang="zh-CN" altLang="en-US" sz="1050" spc="75"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050" spc="75"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27"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677686" y="2226027"/>
            <a:ext cx="1403790" cy="1403790"/>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28" name="Freeform 5"/>
          <p:cNvSpPr>
            <a:spLocks/>
          </p:cNvSpPr>
          <p:nvPr/>
        </p:nvSpPr>
        <p:spPr bwMode="auto">
          <a:xfrm rot="5400000">
            <a:off x="6655257" y="2376658"/>
            <a:ext cx="472673" cy="41892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29" name="TextBox 7"/>
          <p:cNvSpPr>
            <a:spLocks noChangeArrowheads="1"/>
          </p:cNvSpPr>
          <p:nvPr/>
        </p:nvSpPr>
        <p:spPr bwMode="auto">
          <a:xfrm>
            <a:off x="6619573" y="2447658"/>
            <a:ext cx="5440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800" b="1" dirty="0">
                <a:solidFill>
                  <a:schemeClr val="bg1"/>
                </a:solidFill>
                <a:latin typeface="Impact MT Std" pitchFamily="34" charset="0"/>
                <a:ea typeface="微软雅黑" pitchFamily="34" charset="-122"/>
                <a:sym typeface="微软雅黑" pitchFamily="34" charset="-122"/>
              </a:rPr>
              <a:t>05</a:t>
            </a:r>
            <a:endParaRPr lang="zh-CN" altLang="en-US" sz="1800" b="1" dirty="0">
              <a:solidFill>
                <a:schemeClr val="bg1"/>
              </a:solidFill>
              <a:latin typeface="Impact MT Std" pitchFamily="34" charset="0"/>
              <a:ea typeface="微软雅黑" pitchFamily="34" charset="-122"/>
              <a:sym typeface="微软雅黑" pitchFamily="34" charset="-122"/>
            </a:endParaRPr>
          </a:p>
        </p:txBody>
      </p:sp>
      <p:sp>
        <p:nvSpPr>
          <p:cNvPr id="30" name="KSO_Shape"/>
          <p:cNvSpPr>
            <a:spLocks/>
          </p:cNvSpPr>
          <p:nvPr/>
        </p:nvSpPr>
        <p:spPr bwMode="auto">
          <a:xfrm>
            <a:off x="7163614" y="2690740"/>
            <a:ext cx="437888" cy="42037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chemeClr val="bg1"/>
              </a:solidFill>
              <a:ea typeface="宋体" panose="02010600030101010101" pitchFamily="2" charset="-122"/>
            </a:endParaRPr>
          </a:p>
        </p:txBody>
      </p:sp>
      <p:sp>
        <p:nvSpPr>
          <p:cNvPr id="31" name="文本框 26"/>
          <p:cNvSpPr txBox="1"/>
          <p:nvPr/>
        </p:nvSpPr>
        <p:spPr>
          <a:xfrm>
            <a:off x="6678522" y="3629818"/>
            <a:ext cx="1456946" cy="530915"/>
          </a:xfrm>
          <a:prstGeom prst="rect">
            <a:avLst/>
          </a:prstGeom>
          <a:noFill/>
        </p:spPr>
        <p:txBody>
          <a:bodyPr wrap="square" rtlCol="0">
            <a:spAutoFit/>
          </a:bodyPr>
          <a:lstStyle/>
          <a:p>
            <a:pPr algn="ctr"/>
            <a:r>
              <a:rPr lang="zh-CN" altLang="en-US" sz="1800" b="1" spc="75" dirty="0">
                <a:solidFill>
                  <a:srgbClr val="0070C0"/>
                </a:solidFill>
                <a:latin typeface="微软雅黑" panose="020B0503020204020204" pitchFamily="34" charset="-122"/>
                <a:ea typeface="微软雅黑" panose="020B0503020204020204" pitchFamily="34" charset="-122"/>
              </a:rPr>
              <a:t>添加标题</a:t>
            </a:r>
            <a:endParaRPr lang="en-US" altLang="zh-CN" sz="1800" b="1" spc="75" dirty="0">
              <a:solidFill>
                <a:srgbClr val="0070C0"/>
              </a:solidFill>
              <a:latin typeface="微软雅黑" panose="020B0503020204020204" pitchFamily="34" charset="-122"/>
              <a:ea typeface="微软雅黑" panose="020B0503020204020204" pitchFamily="34" charset="-122"/>
            </a:endParaRPr>
          </a:p>
          <a:p>
            <a:pPr algn="ctr"/>
            <a:r>
              <a:rPr lang="zh-CN" altLang="en-US" sz="1050" spc="75"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050" spc="75" dirty="0" smtClean="0">
                <a:solidFill>
                  <a:schemeClr val="tx1">
                    <a:lumMod val="50000"/>
                    <a:lumOff val="50000"/>
                  </a:schemeClr>
                </a:solidFill>
                <a:latin typeface="微软雅黑" panose="020B0503020204020204" pitchFamily="34" charset="-122"/>
                <a:ea typeface="微软雅黑" panose="020B0503020204020204" pitchFamily="34" charset="-122"/>
              </a:rPr>
              <a:t>Add title</a:t>
            </a:r>
            <a:r>
              <a:rPr lang="zh-CN" altLang="en-US" sz="1050" spc="75"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050" spc="7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8309267"/>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21"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par>
                          <p:cTn id="14" fill="hold">
                            <p:stCondLst>
                              <p:cond delay="325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425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ppt_y+.1"/>
                                          </p:val>
                                        </p:tav>
                                        <p:tav tm="100000">
                                          <p:val>
                                            <p:strVal val="#ppt_y"/>
                                          </p:val>
                                        </p:tav>
                                      </p:tavLst>
                                    </p:anim>
                                  </p:childTnLst>
                                </p:cTn>
                              </p:par>
                              <p:par>
                                <p:cTn id="26" presetID="53" presetClass="entr" presetSubtype="16"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2" presetClass="entr" presetSubtype="0" fill="hold" grpId="0" nodeType="withEffect">
                                  <p:stCondLst>
                                    <p:cond delay="0"/>
                                  </p:stCondLst>
                                  <p:iterate type="lt">
                                    <p:tmPct val="10000"/>
                                  </p:iterate>
                                  <p:childTnLst>
                                    <p:set>
                                      <p:cBhvr>
                                        <p:cTn id="32" dur="1" fill="hold">
                                          <p:stCondLst>
                                            <p:cond delay="0"/>
                                          </p:stCondLst>
                                        </p:cTn>
                                        <p:tgtEl>
                                          <p:spTgt spid="9"/>
                                        </p:tgtEl>
                                        <p:attrNameLst>
                                          <p:attrName>style.visibility</p:attrName>
                                        </p:attrNameLst>
                                      </p:cBhvr>
                                      <p:to>
                                        <p:strVal val="visible"/>
                                      </p:to>
                                    </p:set>
                                    <p:animScale>
                                      <p:cBhvr>
                                        <p:cTn id="3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9"/>
                                        </p:tgtEl>
                                        <p:attrNameLst>
                                          <p:attrName>ppt_x</p:attrName>
                                          <p:attrName>ppt_y</p:attrName>
                                        </p:attrNameLst>
                                      </p:cBhvr>
                                    </p:animMotion>
                                    <p:animEffect transition="in" filter="fade">
                                      <p:cBhvr>
                                        <p:cTn id="35" dur="1000"/>
                                        <p:tgtEl>
                                          <p:spTgt spid="9"/>
                                        </p:tgtEl>
                                      </p:cBhvr>
                                    </p:animEffect>
                                  </p:childTnLst>
                                </p:cTn>
                              </p:par>
                            </p:childTnLst>
                          </p:cTn>
                        </p:par>
                        <p:par>
                          <p:cTn id="36" fill="hold">
                            <p:stCondLst>
                              <p:cond delay="5500"/>
                            </p:stCondLst>
                            <p:childTnLst>
                              <p:par>
                                <p:cTn id="37" presetID="12" presetClass="entr" presetSubtype="4"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p:tgtEl>
                                          <p:spTgt spid="10"/>
                                        </p:tgtEl>
                                        <p:attrNameLst>
                                          <p:attrName>ppt_y</p:attrName>
                                        </p:attrNameLst>
                                      </p:cBhvr>
                                      <p:tavLst>
                                        <p:tav tm="0">
                                          <p:val>
                                            <p:strVal val="#ppt_y+#ppt_h*1.125000"/>
                                          </p:val>
                                        </p:tav>
                                        <p:tav tm="100000">
                                          <p:val>
                                            <p:strVal val="#ppt_y"/>
                                          </p:val>
                                        </p:tav>
                                      </p:tavLst>
                                    </p:anim>
                                    <p:animEffect transition="in" filter="wipe(up)">
                                      <p:cBhvr>
                                        <p:cTn id="40" dur="500"/>
                                        <p:tgtEl>
                                          <p:spTgt spid="10"/>
                                        </p:tgtEl>
                                      </p:cBhvr>
                                    </p:animEffect>
                                  </p:childTnLst>
                                </p:cTn>
                              </p:par>
                              <p:par>
                                <p:cTn id="41" presetID="53" presetClass="entr" presetSubtype="16" fill="hold" grpId="0" nodeType="withEffect">
                                  <p:stCondLst>
                                    <p:cond delay="0"/>
                                  </p:stCondLst>
                                  <p:iterate type="lt">
                                    <p:tmPct val="20000"/>
                                  </p:iterate>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childTnLst>
                          </p:cTn>
                        </p:par>
                        <p:par>
                          <p:cTn id="46" fill="hold">
                            <p:stCondLst>
                              <p:cond delay="7300"/>
                            </p:stCondLst>
                            <p:childTnLst>
                              <p:par>
                                <p:cTn id="47" presetID="42" presetClass="entr" presetSubtype="0"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anim calcmode="lin" valueType="num">
                                      <p:cBhvr>
                                        <p:cTn id="50" dur="500" fill="hold"/>
                                        <p:tgtEl>
                                          <p:spTgt spid="12"/>
                                        </p:tgtEl>
                                        <p:attrNameLst>
                                          <p:attrName>ppt_x</p:attrName>
                                        </p:attrNameLst>
                                      </p:cBhvr>
                                      <p:tavLst>
                                        <p:tav tm="0">
                                          <p:val>
                                            <p:strVal val="#ppt_x"/>
                                          </p:val>
                                        </p:tav>
                                        <p:tav tm="100000">
                                          <p:val>
                                            <p:strVal val="#ppt_x"/>
                                          </p:val>
                                        </p:tav>
                                      </p:tavLst>
                                    </p:anim>
                                    <p:anim calcmode="lin" valueType="num">
                                      <p:cBhvr>
                                        <p:cTn id="51" dur="500" fill="hold"/>
                                        <p:tgtEl>
                                          <p:spTgt spid="12"/>
                                        </p:tgtEl>
                                        <p:attrNameLst>
                                          <p:attrName>ppt_y</p:attrName>
                                        </p:attrNameLst>
                                      </p:cBhvr>
                                      <p:tavLst>
                                        <p:tav tm="0">
                                          <p:val>
                                            <p:strVal val="#ppt_y+.1"/>
                                          </p:val>
                                        </p:tav>
                                        <p:tav tm="100000">
                                          <p:val>
                                            <p:strVal val="#ppt_y"/>
                                          </p:val>
                                        </p:tav>
                                      </p:tavLst>
                                    </p:anim>
                                  </p:childTnLst>
                                </p:cTn>
                              </p:par>
                              <p:par>
                                <p:cTn id="52" presetID="53" presetClass="entr" presetSubtype="16" fill="hold" grpId="0" nodeType="withEffect">
                                  <p:stCondLst>
                                    <p:cond delay="75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Effect transition="in" filter="fade">
                                      <p:cBhvr>
                                        <p:cTn id="56" dur="500"/>
                                        <p:tgtEl>
                                          <p:spTgt spid="13"/>
                                        </p:tgtEl>
                                      </p:cBhvr>
                                    </p:animEffect>
                                  </p:childTnLst>
                                </p:cTn>
                              </p:par>
                              <p:par>
                                <p:cTn id="57" presetID="52" presetClass="entr" presetSubtype="0" fill="hold" grpId="0" nodeType="withEffect">
                                  <p:stCondLst>
                                    <p:cond delay="0"/>
                                  </p:stCondLst>
                                  <p:iterate type="lt">
                                    <p:tmPct val="10000"/>
                                  </p:iterate>
                                  <p:childTnLst>
                                    <p:set>
                                      <p:cBhvr>
                                        <p:cTn id="58" dur="1" fill="hold">
                                          <p:stCondLst>
                                            <p:cond delay="0"/>
                                          </p:stCondLst>
                                        </p:cTn>
                                        <p:tgtEl>
                                          <p:spTgt spid="14"/>
                                        </p:tgtEl>
                                        <p:attrNameLst>
                                          <p:attrName>style.visibility</p:attrName>
                                        </p:attrNameLst>
                                      </p:cBhvr>
                                      <p:to>
                                        <p:strVal val="visible"/>
                                      </p:to>
                                    </p:set>
                                    <p:animScale>
                                      <p:cBhvr>
                                        <p:cTn id="5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14"/>
                                        </p:tgtEl>
                                        <p:attrNameLst>
                                          <p:attrName>ppt_x</p:attrName>
                                          <p:attrName>ppt_y</p:attrName>
                                        </p:attrNameLst>
                                      </p:cBhvr>
                                    </p:animMotion>
                                    <p:animEffect transition="in" filter="fade">
                                      <p:cBhvr>
                                        <p:cTn id="61" dur="1000"/>
                                        <p:tgtEl>
                                          <p:spTgt spid="14"/>
                                        </p:tgtEl>
                                      </p:cBhvr>
                                    </p:animEffect>
                                  </p:childTnLst>
                                </p:cTn>
                              </p:par>
                            </p:childTnLst>
                          </p:cTn>
                        </p:par>
                        <p:par>
                          <p:cTn id="62" fill="hold">
                            <p:stCondLst>
                              <p:cond delay="8550"/>
                            </p:stCondLst>
                            <p:childTnLst>
                              <p:par>
                                <p:cTn id="63" presetID="12" presetClass="entr" presetSubtype="4"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p:tgtEl>
                                          <p:spTgt spid="15"/>
                                        </p:tgtEl>
                                        <p:attrNameLst>
                                          <p:attrName>ppt_y</p:attrName>
                                        </p:attrNameLst>
                                      </p:cBhvr>
                                      <p:tavLst>
                                        <p:tav tm="0">
                                          <p:val>
                                            <p:strVal val="#ppt_y+#ppt_h*1.125000"/>
                                          </p:val>
                                        </p:tav>
                                        <p:tav tm="100000">
                                          <p:val>
                                            <p:strVal val="#ppt_y"/>
                                          </p:val>
                                        </p:tav>
                                      </p:tavLst>
                                    </p:anim>
                                    <p:animEffect transition="in" filter="wipe(up)">
                                      <p:cBhvr>
                                        <p:cTn id="66" dur="500"/>
                                        <p:tgtEl>
                                          <p:spTgt spid="15"/>
                                        </p:tgtEl>
                                      </p:cBhvr>
                                    </p:animEffect>
                                  </p:childTnLst>
                                </p:cTn>
                              </p:par>
                              <p:par>
                                <p:cTn id="67" presetID="53" presetClass="entr" presetSubtype="16" fill="hold" grpId="0" nodeType="withEffect">
                                  <p:stCondLst>
                                    <p:cond delay="0"/>
                                  </p:stCondLst>
                                  <p:iterate type="lt">
                                    <p:tmPct val="20000"/>
                                  </p:iterate>
                                  <p:childTnLst>
                                    <p:set>
                                      <p:cBhvr>
                                        <p:cTn id="68" dur="1" fill="hold">
                                          <p:stCondLst>
                                            <p:cond delay="0"/>
                                          </p:stCondLst>
                                        </p:cTn>
                                        <p:tgtEl>
                                          <p:spTgt spid="16"/>
                                        </p:tgtEl>
                                        <p:attrNameLst>
                                          <p:attrName>style.visibility</p:attrName>
                                        </p:attrNameLst>
                                      </p:cBhvr>
                                      <p:to>
                                        <p:strVal val="visible"/>
                                      </p:to>
                                    </p:set>
                                    <p:anim calcmode="lin" valueType="num">
                                      <p:cBhvr>
                                        <p:cTn id="69" dur="500" fill="hold"/>
                                        <p:tgtEl>
                                          <p:spTgt spid="16"/>
                                        </p:tgtEl>
                                        <p:attrNameLst>
                                          <p:attrName>ppt_w</p:attrName>
                                        </p:attrNameLst>
                                      </p:cBhvr>
                                      <p:tavLst>
                                        <p:tav tm="0">
                                          <p:val>
                                            <p:fltVal val="0"/>
                                          </p:val>
                                        </p:tav>
                                        <p:tav tm="100000">
                                          <p:val>
                                            <p:strVal val="#ppt_w"/>
                                          </p:val>
                                        </p:tav>
                                      </p:tavLst>
                                    </p:anim>
                                    <p:anim calcmode="lin" valueType="num">
                                      <p:cBhvr>
                                        <p:cTn id="70" dur="500" fill="hold"/>
                                        <p:tgtEl>
                                          <p:spTgt spid="16"/>
                                        </p:tgtEl>
                                        <p:attrNameLst>
                                          <p:attrName>ppt_h</p:attrName>
                                        </p:attrNameLst>
                                      </p:cBhvr>
                                      <p:tavLst>
                                        <p:tav tm="0">
                                          <p:val>
                                            <p:fltVal val="0"/>
                                          </p:val>
                                        </p:tav>
                                        <p:tav tm="100000">
                                          <p:val>
                                            <p:strVal val="#ppt_h"/>
                                          </p:val>
                                        </p:tav>
                                      </p:tavLst>
                                    </p:anim>
                                    <p:animEffect transition="in" filter="fade">
                                      <p:cBhvr>
                                        <p:cTn id="71" dur="500"/>
                                        <p:tgtEl>
                                          <p:spTgt spid="16"/>
                                        </p:tgtEl>
                                      </p:cBhvr>
                                    </p:animEffect>
                                  </p:childTnLst>
                                </p:cTn>
                              </p:par>
                            </p:childTnLst>
                          </p:cTn>
                        </p:par>
                        <p:par>
                          <p:cTn id="72" fill="hold">
                            <p:stCondLst>
                              <p:cond delay="10350"/>
                            </p:stCondLst>
                            <p:childTnLst>
                              <p:par>
                                <p:cTn id="73" presetID="42" presetClass="entr" presetSubtype="0"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500"/>
                                        <p:tgtEl>
                                          <p:spTgt spid="17"/>
                                        </p:tgtEl>
                                      </p:cBhvr>
                                    </p:animEffect>
                                    <p:anim calcmode="lin" valueType="num">
                                      <p:cBhvr>
                                        <p:cTn id="76" dur="500" fill="hold"/>
                                        <p:tgtEl>
                                          <p:spTgt spid="17"/>
                                        </p:tgtEl>
                                        <p:attrNameLst>
                                          <p:attrName>ppt_x</p:attrName>
                                        </p:attrNameLst>
                                      </p:cBhvr>
                                      <p:tavLst>
                                        <p:tav tm="0">
                                          <p:val>
                                            <p:strVal val="#ppt_x"/>
                                          </p:val>
                                        </p:tav>
                                        <p:tav tm="100000">
                                          <p:val>
                                            <p:strVal val="#ppt_x"/>
                                          </p:val>
                                        </p:tav>
                                      </p:tavLst>
                                    </p:anim>
                                    <p:anim calcmode="lin" valueType="num">
                                      <p:cBhvr>
                                        <p:cTn id="77" dur="500" fill="hold"/>
                                        <p:tgtEl>
                                          <p:spTgt spid="17"/>
                                        </p:tgtEl>
                                        <p:attrNameLst>
                                          <p:attrName>ppt_y</p:attrName>
                                        </p:attrNameLst>
                                      </p:cBhvr>
                                      <p:tavLst>
                                        <p:tav tm="0">
                                          <p:val>
                                            <p:strVal val="#ppt_y+.1"/>
                                          </p:val>
                                        </p:tav>
                                        <p:tav tm="100000">
                                          <p:val>
                                            <p:strVal val="#ppt_y"/>
                                          </p:val>
                                        </p:tav>
                                      </p:tavLst>
                                    </p:anim>
                                  </p:childTnLst>
                                </p:cTn>
                              </p:par>
                              <p:par>
                                <p:cTn id="78" presetID="53" presetClass="entr" presetSubtype="16" fill="hold" grpId="0" nodeType="withEffect">
                                  <p:stCondLst>
                                    <p:cond delay="750"/>
                                  </p:stCondLst>
                                  <p:childTnLst>
                                    <p:set>
                                      <p:cBhvr>
                                        <p:cTn id="79" dur="1" fill="hold">
                                          <p:stCondLst>
                                            <p:cond delay="0"/>
                                          </p:stCondLst>
                                        </p:cTn>
                                        <p:tgtEl>
                                          <p:spTgt spid="18"/>
                                        </p:tgtEl>
                                        <p:attrNameLst>
                                          <p:attrName>style.visibility</p:attrName>
                                        </p:attrNameLst>
                                      </p:cBhvr>
                                      <p:to>
                                        <p:strVal val="visible"/>
                                      </p:to>
                                    </p:set>
                                    <p:anim calcmode="lin" valueType="num">
                                      <p:cBhvr>
                                        <p:cTn id="80" dur="500" fill="hold"/>
                                        <p:tgtEl>
                                          <p:spTgt spid="18"/>
                                        </p:tgtEl>
                                        <p:attrNameLst>
                                          <p:attrName>ppt_w</p:attrName>
                                        </p:attrNameLst>
                                      </p:cBhvr>
                                      <p:tavLst>
                                        <p:tav tm="0">
                                          <p:val>
                                            <p:fltVal val="0"/>
                                          </p:val>
                                        </p:tav>
                                        <p:tav tm="100000">
                                          <p:val>
                                            <p:strVal val="#ppt_w"/>
                                          </p:val>
                                        </p:tav>
                                      </p:tavLst>
                                    </p:anim>
                                    <p:anim calcmode="lin" valueType="num">
                                      <p:cBhvr>
                                        <p:cTn id="81" dur="500" fill="hold"/>
                                        <p:tgtEl>
                                          <p:spTgt spid="18"/>
                                        </p:tgtEl>
                                        <p:attrNameLst>
                                          <p:attrName>ppt_h</p:attrName>
                                        </p:attrNameLst>
                                      </p:cBhvr>
                                      <p:tavLst>
                                        <p:tav tm="0">
                                          <p:val>
                                            <p:fltVal val="0"/>
                                          </p:val>
                                        </p:tav>
                                        <p:tav tm="100000">
                                          <p:val>
                                            <p:strVal val="#ppt_h"/>
                                          </p:val>
                                        </p:tav>
                                      </p:tavLst>
                                    </p:anim>
                                    <p:animEffect transition="in" filter="fade">
                                      <p:cBhvr>
                                        <p:cTn id="82" dur="500"/>
                                        <p:tgtEl>
                                          <p:spTgt spid="18"/>
                                        </p:tgtEl>
                                      </p:cBhvr>
                                    </p:animEffect>
                                  </p:childTnLst>
                                </p:cTn>
                              </p:par>
                              <p:par>
                                <p:cTn id="83" presetID="52" presetClass="entr" presetSubtype="0" fill="hold" grpId="0" nodeType="withEffect">
                                  <p:stCondLst>
                                    <p:cond delay="0"/>
                                  </p:stCondLst>
                                  <p:iterate type="lt">
                                    <p:tmPct val="10000"/>
                                  </p:iterate>
                                  <p:childTnLst>
                                    <p:set>
                                      <p:cBhvr>
                                        <p:cTn id="84" dur="1" fill="hold">
                                          <p:stCondLst>
                                            <p:cond delay="0"/>
                                          </p:stCondLst>
                                        </p:cTn>
                                        <p:tgtEl>
                                          <p:spTgt spid="19"/>
                                        </p:tgtEl>
                                        <p:attrNameLst>
                                          <p:attrName>style.visibility</p:attrName>
                                        </p:attrNameLst>
                                      </p:cBhvr>
                                      <p:to>
                                        <p:strVal val="visible"/>
                                      </p:to>
                                    </p:set>
                                    <p:animScale>
                                      <p:cBhvr>
                                        <p:cTn id="8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19"/>
                                        </p:tgtEl>
                                        <p:attrNameLst>
                                          <p:attrName>ppt_x</p:attrName>
                                          <p:attrName>ppt_y</p:attrName>
                                        </p:attrNameLst>
                                      </p:cBhvr>
                                    </p:animMotion>
                                    <p:animEffect transition="in" filter="fade">
                                      <p:cBhvr>
                                        <p:cTn id="87" dur="1000"/>
                                        <p:tgtEl>
                                          <p:spTgt spid="19"/>
                                        </p:tgtEl>
                                      </p:cBhvr>
                                    </p:animEffect>
                                  </p:childTnLst>
                                </p:cTn>
                              </p:par>
                            </p:childTnLst>
                          </p:cTn>
                        </p:par>
                        <p:par>
                          <p:cTn id="88" fill="hold">
                            <p:stCondLst>
                              <p:cond delay="11600"/>
                            </p:stCondLst>
                            <p:childTnLst>
                              <p:par>
                                <p:cTn id="89" presetID="12" presetClass="entr" presetSubtype="4"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500"/>
                                        <p:tgtEl>
                                          <p:spTgt spid="20"/>
                                        </p:tgtEl>
                                        <p:attrNameLst>
                                          <p:attrName>ppt_y</p:attrName>
                                        </p:attrNameLst>
                                      </p:cBhvr>
                                      <p:tavLst>
                                        <p:tav tm="0">
                                          <p:val>
                                            <p:strVal val="#ppt_y+#ppt_h*1.125000"/>
                                          </p:val>
                                        </p:tav>
                                        <p:tav tm="100000">
                                          <p:val>
                                            <p:strVal val="#ppt_y"/>
                                          </p:val>
                                        </p:tav>
                                      </p:tavLst>
                                    </p:anim>
                                    <p:animEffect transition="in" filter="wipe(up)">
                                      <p:cBhvr>
                                        <p:cTn id="92" dur="500"/>
                                        <p:tgtEl>
                                          <p:spTgt spid="20"/>
                                        </p:tgtEl>
                                      </p:cBhvr>
                                    </p:animEffect>
                                  </p:childTnLst>
                                </p:cTn>
                              </p:par>
                              <p:par>
                                <p:cTn id="93" presetID="53" presetClass="entr" presetSubtype="16" fill="hold" grpId="0" nodeType="withEffect">
                                  <p:stCondLst>
                                    <p:cond delay="0"/>
                                  </p:stCondLst>
                                  <p:iterate type="lt">
                                    <p:tmPct val="20000"/>
                                  </p:iterate>
                                  <p:childTnLst>
                                    <p:set>
                                      <p:cBhvr>
                                        <p:cTn id="94" dur="1" fill="hold">
                                          <p:stCondLst>
                                            <p:cond delay="0"/>
                                          </p:stCondLst>
                                        </p:cTn>
                                        <p:tgtEl>
                                          <p:spTgt spid="21"/>
                                        </p:tgtEl>
                                        <p:attrNameLst>
                                          <p:attrName>style.visibility</p:attrName>
                                        </p:attrNameLst>
                                      </p:cBhvr>
                                      <p:to>
                                        <p:strVal val="visible"/>
                                      </p:to>
                                    </p:set>
                                    <p:anim calcmode="lin" valueType="num">
                                      <p:cBhvr>
                                        <p:cTn id="95" dur="500" fill="hold"/>
                                        <p:tgtEl>
                                          <p:spTgt spid="21"/>
                                        </p:tgtEl>
                                        <p:attrNameLst>
                                          <p:attrName>ppt_w</p:attrName>
                                        </p:attrNameLst>
                                      </p:cBhvr>
                                      <p:tavLst>
                                        <p:tav tm="0">
                                          <p:val>
                                            <p:fltVal val="0"/>
                                          </p:val>
                                        </p:tav>
                                        <p:tav tm="100000">
                                          <p:val>
                                            <p:strVal val="#ppt_w"/>
                                          </p:val>
                                        </p:tav>
                                      </p:tavLst>
                                    </p:anim>
                                    <p:anim calcmode="lin" valueType="num">
                                      <p:cBhvr>
                                        <p:cTn id="96" dur="500" fill="hold"/>
                                        <p:tgtEl>
                                          <p:spTgt spid="21"/>
                                        </p:tgtEl>
                                        <p:attrNameLst>
                                          <p:attrName>ppt_h</p:attrName>
                                        </p:attrNameLst>
                                      </p:cBhvr>
                                      <p:tavLst>
                                        <p:tav tm="0">
                                          <p:val>
                                            <p:fltVal val="0"/>
                                          </p:val>
                                        </p:tav>
                                        <p:tav tm="100000">
                                          <p:val>
                                            <p:strVal val="#ppt_h"/>
                                          </p:val>
                                        </p:tav>
                                      </p:tavLst>
                                    </p:anim>
                                    <p:animEffect transition="in" filter="fade">
                                      <p:cBhvr>
                                        <p:cTn id="97" dur="500"/>
                                        <p:tgtEl>
                                          <p:spTgt spid="21"/>
                                        </p:tgtEl>
                                      </p:cBhvr>
                                    </p:animEffect>
                                  </p:childTnLst>
                                </p:cTn>
                              </p:par>
                            </p:childTnLst>
                          </p:cTn>
                        </p:par>
                        <p:par>
                          <p:cTn id="98" fill="hold">
                            <p:stCondLst>
                              <p:cond delay="13400"/>
                            </p:stCondLst>
                            <p:childTnLst>
                              <p:par>
                                <p:cTn id="99" presetID="42" presetClass="entr" presetSubtype="0" fill="hold"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500"/>
                                        <p:tgtEl>
                                          <p:spTgt spid="22"/>
                                        </p:tgtEl>
                                      </p:cBhvr>
                                    </p:animEffect>
                                    <p:anim calcmode="lin" valueType="num">
                                      <p:cBhvr>
                                        <p:cTn id="102" dur="500" fill="hold"/>
                                        <p:tgtEl>
                                          <p:spTgt spid="22"/>
                                        </p:tgtEl>
                                        <p:attrNameLst>
                                          <p:attrName>ppt_x</p:attrName>
                                        </p:attrNameLst>
                                      </p:cBhvr>
                                      <p:tavLst>
                                        <p:tav tm="0">
                                          <p:val>
                                            <p:strVal val="#ppt_x"/>
                                          </p:val>
                                        </p:tav>
                                        <p:tav tm="100000">
                                          <p:val>
                                            <p:strVal val="#ppt_x"/>
                                          </p:val>
                                        </p:tav>
                                      </p:tavLst>
                                    </p:anim>
                                    <p:anim calcmode="lin" valueType="num">
                                      <p:cBhvr>
                                        <p:cTn id="103" dur="500" fill="hold"/>
                                        <p:tgtEl>
                                          <p:spTgt spid="22"/>
                                        </p:tgtEl>
                                        <p:attrNameLst>
                                          <p:attrName>ppt_y</p:attrName>
                                        </p:attrNameLst>
                                      </p:cBhvr>
                                      <p:tavLst>
                                        <p:tav tm="0">
                                          <p:val>
                                            <p:strVal val="#ppt_y+.1"/>
                                          </p:val>
                                        </p:tav>
                                        <p:tav tm="100000">
                                          <p:val>
                                            <p:strVal val="#ppt_y"/>
                                          </p:val>
                                        </p:tav>
                                      </p:tavLst>
                                    </p:anim>
                                  </p:childTnLst>
                                </p:cTn>
                              </p:par>
                              <p:par>
                                <p:cTn id="104" presetID="53" presetClass="entr" presetSubtype="16" fill="hold" grpId="0" nodeType="withEffect">
                                  <p:stCondLst>
                                    <p:cond delay="750"/>
                                  </p:stCondLst>
                                  <p:childTnLst>
                                    <p:set>
                                      <p:cBhvr>
                                        <p:cTn id="105" dur="1" fill="hold">
                                          <p:stCondLst>
                                            <p:cond delay="0"/>
                                          </p:stCondLst>
                                        </p:cTn>
                                        <p:tgtEl>
                                          <p:spTgt spid="23"/>
                                        </p:tgtEl>
                                        <p:attrNameLst>
                                          <p:attrName>style.visibility</p:attrName>
                                        </p:attrNameLst>
                                      </p:cBhvr>
                                      <p:to>
                                        <p:strVal val="visible"/>
                                      </p:to>
                                    </p:set>
                                    <p:anim calcmode="lin" valueType="num">
                                      <p:cBhvr>
                                        <p:cTn id="106" dur="500" fill="hold"/>
                                        <p:tgtEl>
                                          <p:spTgt spid="23"/>
                                        </p:tgtEl>
                                        <p:attrNameLst>
                                          <p:attrName>ppt_w</p:attrName>
                                        </p:attrNameLst>
                                      </p:cBhvr>
                                      <p:tavLst>
                                        <p:tav tm="0">
                                          <p:val>
                                            <p:fltVal val="0"/>
                                          </p:val>
                                        </p:tav>
                                        <p:tav tm="100000">
                                          <p:val>
                                            <p:strVal val="#ppt_w"/>
                                          </p:val>
                                        </p:tav>
                                      </p:tavLst>
                                    </p:anim>
                                    <p:anim calcmode="lin" valueType="num">
                                      <p:cBhvr>
                                        <p:cTn id="107" dur="500" fill="hold"/>
                                        <p:tgtEl>
                                          <p:spTgt spid="23"/>
                                        </p:tgtEl>
                                        <p:attrNameLst>
                                          <p:attrName>ppt_h</p:attrName>
                                        </p:attrNameLst>
                                      </p:cBhvr>
                                      <p:tavLst>
                                        <p:tav tm="0">
                                          <p:val>
                                            <p:fltVal val="0"/>
                                          </p:val>
                                        </p:tav>
                                        <p:tav tm="100000">
                                          <p:val>
                                            <p:strVal val="#ppt_h"/>
                                          </p:val>
                                        </p:tav>
                                      </p:tavLst>
                                    </p:anim>
                                    <p:animEffect transition="in" filter="fade">
                                      <p:cBhvr>
                                        <p:cTn id="108" dur="500"/>
                                        <p:tgtEl>
                                          <p:spTgt spid="23"/>
                                        </p:tgtEl>
                                      </p:cBhvr>
                                    </p:animEffect>
                                  </p:childTnLst>
                                </p:cTn>
                              </p:par>
                              <p:par>
                                <p:cTn id="109" presetID="52" presetClass="entr" presetSubtype="0" fill="hold" grpId="0" nodeType="withEffect">
                                  <p:stCondLst>
                                    <p:cond delay="0"/>
                                  </p:stCondLst>
                                  <p:iterate type="lt">
                                    <p:tmPct val="10000"/>
                                  </p:iterate>
                                  <p:childTnLst>
                                    <p:set>
                                      <p:cBhvr>
                                        <p:cTn id="110" dur="1" fill="hold">
                                          <p:stCondLst>
                                            <p:cond delay="0"/>
                                          </p:stCondLst>
                                        </p:cTn>
                                        <p:tgtEl>
                                          <p:spTgt spid="24"/>
                                        </p:tgtEl>
                                        <p:attrNameLst>
                                          <p:attrName>style.visibility</p:attrName>
                                        </p:attrNameLst>
                                      </p:cBhvr>
                                      <p:to>
                                        <p:strVal val="visible"/>
                                      </p:to>
                                    </p:set>
                                    <p:animScale>
                                      <p:cBhvr>
                                        <p:cTn id="11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2" dur="1000" decel="50000" fill="hold">
                                          <p:stCondLst>
                                            <p:cond delay="0"/>
                                          </p:stCondLst>
                                        </p:cTn>
                                        <p:tgtEl>
                                          <p:spTgt spid="24"/>
                                        </p:tgtEl>
                                        <p:attrNameLst>
                                          <p:attrName>ppt_x</p:attrName>
                                          <p:attrName>ppt_y</p:attrName>
                                        </p:attrNameLst>
                                      </p:cBhvr>
                                    </p:animMotion>
                                    <p:animEffect transition="in" filter="fade">
                                      <p:cBhvr>
                                        <p:cTn id="113" dur="1000"/>
                                        <p:tgtEl>
                                          <p:spTgt spid="24"/>
                                        </p:tgtEl>
                                      </p:cBhvr>
                                    </p:animEffect>
                                  </p:childTnLst>
                                </p:cTn>
                              </p:par>
                            </p:childTnLst>
                          </p:cTn>
                        </p:par>
                        <p:par>
                          <p:cTn id="114" fill="hold">
                            <p:stCondLst>
                              <p:cond delay="14650"/>
                            </p:stCondLst>
                            <p:childTnLst>
                              <p:par>
                                <p:cTn id="115" presetID="12" presetClass="entr" presetSubtype="4" fill="hold" grpId="0" nodeType="afterEffect">
                                  <p:stCondLst>
                                    <p:cond delay="0"/>
                                  </p:stCondLst>
                                  <p:childTnLst>
                                    <p:set>
                                      <p:cBhvr>
                                        <p:cTn id="116" dur="1" fill="hold">
                                          <p:stCondLst>
                                            <p:cond delay="0"/>
                                          </p:stCondLst>
                                        </p:cTn>
                                        <p:tgtEl>
                                          <p:spTgt spid="25"/>
                                        </p:tgtEl>
                                        <p:attrNameLst>
                                          <p:attrName>style.visibility</p:attrName>
                                        </p:attrNameLst>
                                      </p:cBhvr>
                                      <p:to>
                                        <p:strVal val="visible"/>
                                      </p:to>
                                    </p:set>
                                    <p:anim calcmode="lin" valueType="num">
                                      <p:cBhvr additive="base">
                                        <p:cTn id="117" dur="500"/>
                                        <p:tgtEl>
                                          <p:spTgt spid="25"/>
                                        </p:tgtEl>
                                        <p:attrNameLst>
                                          <p:attrName>ppt_y</p:attrName>
                                        </p:attrNameLst>
                                      </p:cBhvr>
                                      <p:tavLst>
                                        <p:tav tm="0">
                                          <p:val>
                                            <p:strVal val="#ppt_y+#ppt_h*1.125000"/>
                                          </p:val>
                                        </p:tav>
                                        <p:tav tm="100000">
                                          <p:val>
                                            <p:strVal val="#ppt_y"/>
                                          </p:val>
                                        </p:tav>
                                      </p:tavLst>
                                    </p:anim>
                                    <p:animEffect transition="in" filter="wipe(up)">
                                      <p:cBhvr>
                                        <p:cTn id="118" dur="500"/>
                                        <p:tgtEl>
                                          <p:spTgt spid="25"/>
                                        </p:tgtEl>
                                      </p:cBhvr>
                                    </p:animEffect>
                                  </p:childTnLst>
                                </p:cTn>
                              </p:par>
                              <p:par>
                                <p:cTn id="119" presetID="53" presetClass="entr" presetSubtype="16" fill="hold" grpId="0" nodeType="withEffect">
                                  <p:stCondLst>
                                    <p:cond delay="0"/>
                                  </p:stCondLst>
                                  <p:iterate type="lt">
                                    <p:tmPct val="20000"/>
                                  </p:iterate>
                                  <p:childTnLst>
                                    <p:set>
                                      <p:cBhvr>
                                        <p:cTn id="120" dur="1" fill="hold">
                                          <p:stCondLst>
                                            <p:cond delay="0"/>
                                          </p:stCondLst>
                                        </p:cTn>
                                        <p:tgtEl>
                                          <p:spTgt spid="26"/>
                                        </p:tgtEl>
                                        <p:attrNameLst>
                                          <p:attrName>style.visibility</p:attrName>
                                        </p:attrNameLst>
                                      </p:cBhvr>
                                      <p:to>
                                        <p:strVal val="visible"/>
                                      </p:to>
                                    </p:set>
                                    <p:anim calcmode="lin" valueType="num">
                                      <p:cBhvr>
                                        <p:cTn id="121" dur="500" fill="hold"/>
                                        <p:tgtEl>
                                          <p:spTgt spid="26"/>
                                        </p:tgtEl>
                                        <p:attrNameLst>
                                          <p:attrName>ppt_w</p:attrName>
                                        </p:attrNameLst>
                                      </p:cBhvr>
                                      <p:tavLst>
                                        <p:tav tm="0">
                                          <p:val>
                                            <p:fltVal val="0"/>
                                          </p:val>
                                        </p:tav>
                                        <p:tav tm="100000">
                                          <p:val>
                                            <p:strVal val="#ppt_w"/>
                                          </p:val>
                                        </p:tav>
                                      </p:tavLst>
                                    </p:anim>
                                    <p:anim calcmode="lin" valueType="num">
                                      <p:cBhvr>
                                        <p:cTn id="122" dur="500" fill="hold"/>
                                        <p:tgtEl>
                                          <p:spTgt spid="26"/>
                                        </p:tgtEl>
                                        <p:attrNameLst>
                                          <p:attrName>ppt_h</p:attrName>
                                        </p:attrNameLst>
                                      </p:cBhvr>
                                      <p:tavLst>
                                        <p:tav tm="0">
                                          <p:val>
                                            <p:fltVal val="0"/>
                                          </p:val>
                                        </p:tav>
                                        <p:tav tm="100000">
                                          <p:val>
                                            <p:strVal val="#ppt_h"/>
                                          </p:val>
                                        </p:tav>
                                      </p:tavLst>
                                    </p:anim>
                                    <p:animEffect transition="in" filter="fade">
                                      <p:cBhvr>
                                        <p:cTn id="123" dur="500"/>
                                        <p:tgtEl>
                                          <p:spTgt spid="26"/>
                                        </p:tgtEl>
                                      </p:cBhvr>
                                    </p:animEffect>
                                  </p:childTnLst>
                                </p:cTn>
                              </p:par>
                            </p:childTnLst>
                          </p:cTn>
                        </p:par>
                        <p:par>
                          <p:cTn id="124" fill="hold">
                            <p:stCondLst>
                              <p:cond delay="16450"/>
                            </p:stCondLst>
                            <p:childTnLst>
                              <p:par>
                                <p:cTn id="125" presetID="42" presetClass="entr" presetSubtype="0" fill="hold" nodeType="afterEffect">
                                  <p:stCondLst>
                                    <p:cond delay="0"/>
                                  </p:stCondLst>
                                  <p:childTnLst>
                                    <p:set>
                                      <p:cBhvr>
                                        <p:cTn id="126" dur="1" fill="hold">
                                          <p:stCondLst>
                                            <p:cond delay="0"/>
                                          </p:stCondLst>
                                        </p:cTn>
                                        <p:tgtEl>
                                          <p:spTgt spid="27"/>
                                        </p:tgtEl>
                                        <p:attrNameLst>
                                          <p:attrName>style.visibility</p:attrName>
                                        </p:attrNameLst>
                                      </p:cBhvr>
                                      <p:to>
                                        <p:strVal val="visible"/>
                                      </p:to>
                                    </p:set>
                                    <p:animEffect transition="in" filter="fade">
                                      <p:cBhvr>
                                        <p:cTn id="127" dur="500"/>
                                        <p:tgtEl>
                                          <p:spTgt spid="27"/>
                                        </p:tgtEl>
                                      </p:cBhvr>
                                    </p:animEffect>
                                    <p:anim calcmode="lin" valueType="num">
                                      <p:cBhvr>
                                        <p:cTn id="128" dur="500" fill="hold"/>
                                        <p:tgtEl>
                                          <p:spTgt spid="27"/>
                                        </p:tgtEl>
                                        <p:attrNameLst>
                                          <p:attrName>ppt_x</p:attrName>
                                        </p:attrNameLst>
                                      </p:cBhvr>
                                      <p:tavLst>
                                        <p:tav tm="0">
                                          <p:val>
                                            <p:strVal val="#ppt_x"/>
                                          </p:val>
                                        </p:tav>
                                        <p:tav tm="100000">
                                          <p:val>
                                            <p:strVal val="#ppt_x"/>
                                          </p:val>
                                        </p:tav>
                                      </p:tavLst>
                                    </p:anim>
                                    <p:anim calcmode="lin" valueType="num">
                                      <p:cBhvr>
                                        <p:cTn id="129" dur="500" fill="hold"/>
                                        <p:tgtEl>
                                          <p:spTgt spid="27"/>
                                        </p:tgtEl>
                                        <p:attrNameLst>
                                          <p:attrName>ppt_y</p:attrName>
                                        </p:attrNameLst>
                                      </p:cBhvr>
                                      <p:tavLst>
                                        <p:tav tm="0">
                                          <p:val>
                                            <p:strVal val="#ppt_y+.1"/>
                                          </p:val>
                                        </p:tav>
                                        <p:tav tm="100000">
                                          <p:val>
                                            <p:strVal val="#ppt_y"/>
                                          </p:val>
                                        </p:tav>
                                      </p:tavLst>
                                    </p:anim>
                                  </p:childTnLst>
                                </p:cTn>
                              </p:par>
                              <p:par>
                                <p:cTn id="130" presetID="53" presetClass="entr" presetSubtype="16" fill="hold" grpId="0" nodeType="withEffect">
                                  <p:stCondLst>
                                    <p:cond delay="750"/>
                                  </p:stCondLst>
                                  <p:childTnLst>
                                    <p:set>
                                      <p:cBhvr>
                                        <p:cTn id="131" dur="1" fill="hold">
                                          <p:stCondLst>
                                            <p:cond delay="0"/>
                                          </p:stCondLst>
                                        </p:cTn>
                                        <p:tgtEl>
                                          <p:spTgt spid="28"/>
                                        </p:tgtEl>
                                        <p:attrNameLst>
                                          <p:attrName>style.visibility</p:attrName>
                                        </p:attrNameLst>
                                      </p:cBhvr>
                                      <p:to>
                                        <p:strVal val="visible"/>
                                      </p:to>
                                    </p:set>
                                    <p:anim calcmode="lin" valueType="num">
                                      <p:cBhvr>
                                        <p:cTn id="132" dur="500" fill="hold"/>
                                        <p:tgtEl>
                                          <p:spTgt spid="28"/>
                                        </p:tgtEl>
                                        <p:attrNameLst>
                                          <p:attrName>ppt_w</p:attrName>
                                        </p:attrNameLst>
                                      </p:cBhvr>
                                      <p:tavLst>
                                        <p:tav tm="0">
                                          <p:val>
                                            <p:fltVal val="0"/>
                                          </p:val>
                                        </p:tav>
                                        <p:tav tm="100000">
                                          <p:val>
                                            <p:strVal val="#ppt_w"/>
                                          </p:val>
                                        </p:tav>
                                      </p:tavLst>
                                    </p:anim>
                                    <p:anim calcmode="lin" valueType="num">
                                      <p:cBhvr>
                                        <p:cTn id="133" dur="500" fill="hold"/>
                                        <p:tgtEl>
                                          <p:spTgt spid="28"/>
                                        </p:tgtEl>
                                        <p:attrNameLst>
                                          <p:attrName>ppt_h</p:attrName>
                                        </p:attrNameLst>
                                      </p:cBhvr>
                                      <p:tavLst>
                                        <p:tav tm="0">
                                          <p:val>
                                            <p:fltVal val="0"/>
                                          </p:val>
                                        </p:tav>
                                        <p:tav tm="100000">
                                          <p:val>
                                            <p:strVal val="#ppt_h"/>
                                          </p:val>
                                        </p:tav>
                                      </p:tavLst>
                                    </p:anim>
                                    <p:animEffect transition="in" filter="fade">
                                      <p:cBhvr>
                                        <p:cTn id="134" dur="500"/>
                                        <p:tgtEl>
                                          <p:spTgt spid="28"/>
                                        </p:tgtEl>
                                      </p:cBhvr>
                                    </p:animEffect>
                                  </p:childTnLst>
                                </p:cTn>
                              </p:par>
                              <p:par>
                                <p:cTn id="135" presetID="52" presetClass="entr" presetSubtype="0" fill="hold" grpId="0" nodeType="withEffect">
                                  <p:stCondLst>
                                    <p:cond delay="0"/>
                                  </p:stCondLst>
                                  <p:iterate type="lt">
                                    <p:tmPct val="10000"/>
                                  </p:iterate>
                                  <p:childTnLst>
                                    <p:set>
                                      <p:cBhvr>
                                        <p:cTn id="136" dur="1" fill="hold">
                                          <p:stCondLst>
                                            <p:cond delay="0"/>
                                          </p:stCondLst>
                                        </p:cTn>
                                        <p:tgtEl>
                                          <p:spTgt spid="29"/>
                                        </p:tgtEl>
                                        <p:attrNameLst>
                                          <p:attrName>style.visibility</p:attrName>
                                        </p:attrNameLst>
                                      </p:cBhvr>
                                      <p:to>
                                        <p:strVal val="visible"/>
                                      </p:to>
                                    </p:set>
                                    <p:animScale>
                                      <p:cBhvr>
                                        <p:cTn id="13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29"/>
                                        </p:tgtEl>
                                        <p:attrNameLst>
                                          <p:attrName>ppt_x</p:attrName>
                                          <p:attrName>ppt_y</p:attrName>
                                        </p:attrNameLst>
                                      </p:cBhvr>
                                    </p:animMotion>
                                    <p:animEffect transition="in" filter="fade">
                                      <p:cBhvr>
                                        <p:cTn id="139" dur="1000"/>
                                        <p:tgtEl>
                                          <p:spTgt spid="29"/>
                                        </p:tgtEl>
                                      </p:cBhvr>
                                    </p:animEffect>
                                  </p:childTnLst>
                                </p:cTn>
                              </p:par>
                            </p:childTnLst>
                          </p:cTn>
                        </p:par>
                        <p:par>
                          <p:cTn id="140" fill="hold">
                            <p:stCondLst>
                              <p:cond delay="17700"/>
                            </p:stCondLst>
                            <p:childTnLst>
                              <p:par>
                                <p:cTn id="141" presetID="12" presetClass="entr" presetSubtype="4" fill="hold" grpId="0" nodeType="afterEffect">
                                  <p:stCondLst>
                                    <p:cond delay="0"/>
                                  </p:stCondLst>
                                  <p:childTnLst>
                                    <p:set>
                                      <p:cBhvr>
                                        <p:cTn id="142" dur="1" fill="hold">
                                          <p:stCondLst>
                                            <p:cond delay="0"/>
                                          </p:stCondLst>
                                        </p:cTn>
                                        <p:tgtEl>
                                          <p:spTgt spid="30"/>
                                        </p:tgtEl>
                                        <p:attrNameLst>
                                          <p:attrName>style.visibility</p:attrName>
                                        </p:attrNameLst>
                                      </p:cBhvr>
                                      <p:to>
                                        <p:strVal val="visible"/>
                                      </p:to>
                                    </p:set>
                                    <p:anim calcmode="lin" valueType="num">
                                      <p:cBhvr additive="base">
                                        <p:cTn id="143" dur="500"/>
                                        <p:tgtEl>
                                          <p:spTgt spid="30"/>
                                        </p:tgtEl>
                                        <p:attrNameLst>
                                          <p:attrName>ppt_y</p:attrName>
                                        </p:attrNameLst>
                                      </p:cBhvr>
                                      <p:tavLst>
                                        <p:tav tm="0">
                                          <p:val>
                                            <p:strVal val="#ppt_y+#ppt_h*1.125000"/>
                                          </p:val>
                                        </p:tav>
                                        <p:tav tm="100000">
                                          <p:val>
                                            <p:strVal val="#ppt_y"/>
                                          </p:val>
                                        </p:tav>
                                      </p:tavLst>
                                    </p:anim>
                                    <p:animEffect transition="in" filter="wipe(up)">
                                      <p:cBhvr>
                                        <p:cTn id="144" dur="500"/>
                                        <p:tgtEl>
                                          <p:spTgt spid="30"/>
                                        </p:tgtEl>
                                      </p:cBhvr>
                                    </p:animEffect>
                                  </p:childTnLst>
                                </p:cTn>
                              </p:par>
                              <p:par>
                                <p:cTn id="145" presetID="53" presetClass="entr" presetSubtype="16" fill="hold" grpId="0" nodeType="withEffect">
                                  <p:stCondLst>
                                    <p:cond delay="0"/>
                                  </p:stCondLst>
                                  <p:iterate type="lt">
                                    <p:tmPct val="20000"/>
                                  </p:iterate>
                                  <p:childTnLst>
                                    <p:set>
                                      <p:cBhvr>
                                        <p:cTn id="146" dur="1" fill="hold">
                                          <p:stCondLst>
                                            <p:cond delay="0"/>
                                          </p:stCondLst>
                                        </p:cTn>
                                        <p:tgtEl>
                                          <p:spTgt spid="31"/>
                                        </p:tgtEl>
                                        <p:attrNameLst>
                                          <p:attrName>style.visibility</p:attrName>
                                        </p:attrNameLst>
                                      </p:cBhvr>
                                      <p:to>
                                        <p:strVal val="visible"/>
                                      </p:to>
                                    </p:set>
                                    <p:anim calcmode="lin" valueType="num">
                                      <p:cBhvr>
                                        <p:cTn id="147" dur="500" fill="hold"/>
                                        <p:tgtEl>
                                          <p:spTgt spid="31"/>
                                        </p:tgtEl>
                                        <p:attrNameLst>
                                          <p:attrName>ppt_w</p:attrName>
                                        </p:attrNameLst>
                                      </p:cBhvr>
                                      <p:tavLst>
                                        <p:tav tm="0">
                                          <p:val>
                                            <p:fltVal val="0"/>
                                          </p:val>
                                        </p:tav>
                                        <p:tav tm="100000">
                                          <p:val>
                                            <p:strVal val="#ppt_w"/>
                                          </p:val>
                                        </p:tav>
                                      </p:tavLst>
                                    </p:anim>
                                    <p:anim calcmode="lin" valueType="num">
                                      <p:cBhvr>
                                        <p:cTn id="148" dur="500" fill="hold"/>
                                        <p:tgtEl>
                                          <p:spTgt spid="31"/>
                                        </p:tgtEl>
                                        <p:attrNameLst>
                                          <p:attrName>ppt_h</p:attrName>
                                        </p:attrNameLst>
                                      </p:cBhvr>
                                      <p:tavLst>
                                        <p:tav tm="0">
                                          <p:val>
                                            <p:fltVal val="0"/>
                                          </p:val>
                                        </p:tav>
                                        <p:tav tm="100000">
                                          <p:val>
                                            <p:strVal val="#ppt_h"/>
                                          </p:val>
                                        </p:tav>
                                      </p:tavLst>
                                    </p:anim>
                                    <p:animEffect transition="in" filter="fade">
                                      <p:cBhvr>
                                        <p:cTn id="14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8" grpId="0" animBg="1"/>
      <p:bldP spid="9" grpId="0"/>
      <p:bldP spid="10" grpId="0" animBg="1"/>
      <p:bldP spid="11" grpId="0"/>
      <p:bldP spid="13" grpId="0" animBg="1"/>
      <p:bldP spid="14" grpId="0"/>
      <p:bldP spid="15" grpId="0" animBg="1"/>
      <p:bldP spid="16" grpId="0"/>
      <p:bldP spid="18" grpId="0" animBg="1"/>
      <p:bldP spid="19" grpId="0"/>
      <p:bldP spid="20" grpId="0" animBg="1"/>
      <p:bldP spid="21" grpId="0"/>
      <p:bldP spid="23" grpId="0" animBg="1"/>
      <p:bldP spid="24" grpId="0"/>
      <p:bldP spid="25" grpId="0" animBg="1"/>
      <p:bldP spid="26" grpId="0"/>
      <p:bldP spid="28" grpId="0" animBg="1"/>
      <p:bldP spid="29" grpId="0"/>
      <p:bldP spid="30" grpId="0" animBg="1"/>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1" y="91067"/>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 name="KSO_Shape"/>
          <p:cNvSpPr>
            <a:spLocks/>
          </p:cNvSpPr>
          <p:nvPr/>
        </p:nvSpPr>
        <p:spPr bwMode="auto">
          <a:xfrm>
            <a:off x="340875" y="280982"/>
            <a:ext cx="309465" cy="29708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chemeClr val="bg1"/>
              </a:solidFill>
              <a:ea typeface="宋体" panose="02010600030101010101" pitchFamily="2" charset="-122"/>
            </a:endParaRPr>
          </a:p>
        </p:txBody>
      </p:sp>
      <p:sp>
        <p:nvSpPr>
          <p:cNvPr id="10" name="TextBox 7"/>
          <p:cNvSpPr txBox="1"/>
          <p:nvPr/>
        </p:nvSpPr>
        <p:spPr>
          <a:xfrm>
            <a:off x="846557"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5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sp>
        <p:nvSpPr>
          <p:cNvPr id="7" name="椭圆 6"/>
          <p:cNvSpPr/>
          <p:nvPr/>
        </p:nvSpPr>
        <p:spPr>
          <a:xfrm>
            <a:off x="2326098" y="3793356"/>
            <a:ext cx="203601" cy="197444"/>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8759" tIns="29380" rIns="58759" bIns="29380"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8" name="组合 7"/>
          <p:cNvGrpSpPr/>
          <p:nvPr/>
        </p:nvGrpSpPr>
        <p:grpSpPr>
          <a:xfrm>
            <a:off x="1833074" y="1320090"/>
            <a:ext cx="1153737" cy="2342097"/>
            <a:chOff x="1767302" y="1847850"/>
            <a:chExt cx="1775692" cy="3717068"/>
          </a:xfrm>
        </p:grpSpPr>
        <p:sp>
          <p:nvSpPr>
            <p:cNvPr id="9" name="任意多边形 8"/>
            <p:cNvSpPr/>
            <p:nvPr/>
          </p:nvSpPr>
          <p:spPr>
            <a:xfrm flipV="1">
              <a:off x="1767302"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圆角矩形 10"/>
            <p:cNvSpPr/>
            <p:nvPr/>
          </p:nvSpPr>
          <p:spPr>
            <a:xfrm>
              <a:off x="1976207"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矩形 11"/>
            <p:cNvSpPr/>
            <p:nvPr/>
          </p:nvSpPr>
          <p:spPr>
            <a:xfrm>
              <a:off x="1972392"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b="1" dirty="0">
                  <a:solidFill>
                    <a:srgbClr val="0070C0"/>
                  </a:solidFill>
                  <a:latin typeface="微软雅黑" panose="020B0503020204020204" pitchFamily="34" charset="-122"/>
                  <a:ea typeface="微软雅黑" panose="020B0503020204020204" pitchFamily="34" charset="-122"/>
                </a:rPr>
                <a:t>第一季度</a:t>
              </a:r>
            </a:p>
          </p:txBody>
        </p:sp>
        <p:sp>
          <p:nvSpPr>
            <p:cNvPr id="13" name="文本框 12"/>
            <p:cNvSpPr txBox="1"/>
            <p:nvPr/>
          </p:nvSpPr>
          <p:spPr>
            <a:xfrm>
              <a:off x="2133623" y="2193679"/>
              <a:ext cx="991564" cy="781541"/>
            </a:xfrm>
            <a:prstGeom prst="rect">
              <a:avLst/>
            </a:prstGeom>
            <a:noFill/>
          </p:spPr>
          <p:txBody>
            <a:bodyPr wrap="square" rtlCol="0">
              <a:spAutoFit/>
            </a:bodyPr>
            <a:lstStyle/>
            <a:p>
              <a:pPr algn="ctr"/>
              <a:r>
                <a:rPr lang="en-US" altLang="zh-CN" sz="2600" dirty="0">
                  <a:solidFill>
                    <a:schemeClr val="bg1"/>
                  </a:solidFill>
                  <a:latin typeface="+mj-lt"/>
                  <a:ea typeface="微软雅黑" panose="020B0503020204020204" pitchFamily="34" charset="-122"/>
                </a:rPr>
                <a:t>01</a:t>
              </a:r>
              <a:endParaRPr lang="zh-CN" altLang="en-US" sz="2600" dirty="0">
                <a:solidFill>
                  <a:schemeClr val="bg1"/>
                </a:solidFill>
                <a:latin typeface="+mj-lt"/>
                <a:ea typeface="微软雅黑" panose="020B0503020204020204" pitchFamily="34" charset="-122"/>
              </a:endParaRPr>
            </a:p>
          </p:txBody>
        </p:sp>
        <p:sp>
          <p:nvSpPr>
            <p:cNvPr id="14" name="文本框 13"/>
            <p:cNvSpPr txBox="1"/>
            <p:nvPr/>
          </p:nvSpPr>
          <p:spPr>
            <a:xfrm>
              <a:off x="1972389" y="3553499"/>
              <a:ext cx="1361695" cy="1138773"/>
            </a:xfrm>
            <a:prstGeom prst="rect">
              <a:avLst/>
            </a:prstGeom>
            <a:noFill/>
          </p:spPr>
          <p:txBody>
            <a:bodyPr wrap="square" rtlCol="0">
              <a:spAutoFit/>
            </a:bodyPr>
            <a:lstStyle/>
            <a:p>
              <a:pPr>
                <a:lnSpc>
                  <a:spcPct val="150000"/>
                </a:lnSpc>
              </a:pPr>
              <a:r>
                <a:rPr lang="zh-CN" altLang="en-US" sz="9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5" name="椭圆 14"/>
          <p:cNvSpPr/>
          <p:nvPr/>
        </p:nvSpPr>
        <p:spPr>
          <a:xfrm>
            <a:off x="3847791" y="3793356"/>
            <a:ext cx="203601" cy="197444"/>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8759" tIns="29380" rIns="58759" bIns="2938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椭圆 15"/>
          <p:cNvSpPr/>
          <p:nvPr/>
        </p:nvSpPr>
        <p:spPr>
          <a:xfrm>
            <a:off x="5369486" y="3793356"/>
            <a:ext cx="203601" cy="197444"/>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8759" tIns="29380" rIns="58759" bIns="2938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椭圆 16"/>
          <p:cNvSpPr/>
          <p:nvPr/>
        </p:nvSpPr>
        <p:spPr>
          <a:xfrm>
            <a:off x="6891182" y="3793356"/>
            <a:ext cx="203601" cy="197444"/>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8759" tIns="29380" rIns="58759" bIns="2938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文本框 16"/>
          <p:cNvSpPr txBox="1"/>
          <p:nvPr/>
        </p:nvSpPr>
        <p:spPr>
          <a:xfrm>
            <a:off x="1833073" y="4037890"/>
            <a:ext cx="1126162" cy="267083"/>
          </a:xfrm>
          <a:prstGeom prst="rect">
            <a:avLst/>
          </a:prstGeom>
          <a:noFill/>
        </p:spPr>
        <p:txBody>
          <a:bodyPr wrap="square" lIns="58759" tIns="29380" rIns="58759" bIns="2938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3354769" y="1320090"/>
            <a:ext cx="1153737" cy="2342097"/>
            <a:chOff x="4109309" y="1847850"/>
            <a:chExt cx="1775692" cy="3717068"/>
          </a:xfrm>
        </p:grpSpPr>
        <p:sp>
          <p:nvSpPr>
            <p:cNvPr id="20" name="任意多边形 19"/>
            <p:cNvSpPr/>
            <p:nvPr/>
          </p:nvSpPr>
          <p:spPr>
            <a:xfrm flipV="1">
              <a:off x="4109309"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圆角矩形 20"/>
            <p:cNvSpPr/>
            <p:nvPr/>
          </p:nvSpPr>
          <p:spPr>
            <a:xfrm>
              <a:off x="4318214"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矩形 21"/>
            <p:cNvSpPr/>
            <p:nvPr/>
          </p:nvSpPr>
          <p:spPr>
            <a:xfrm>
              <a:off x="4314399"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b="1" dirty="0">
                  <a:solidFill>
                    <a:srgbClr val="0070C0"/>
                  </a:solidFill>
                  <a:latin typeface="微软雅黑" panose="020B0503020204020204" pitchFamily="34" charset="-122"/>
                  <a:ea typeface="微软雅黑" panose="020B0503020204020204" pitchFamily="34" charset="-122"/>
                </a:rPr>
                <a:t>第二季度</a:t>
              </a:r>
            </a:p>
          </p:txBody>
        </p:sp>
        <p:sp>
          <p:nvSpPr>
            <p:cNvPr id="23" name="文本框 25"/>
            <p:cNvSpPr txBox="1"/>
            <p:nvPr/>
          </p:nvSpPr>
          <p:spPr>
            <a:xfrm>
              <a:off x="4314396" y="3553499"/>
              <a:ext cx="1361695" cy="1138773"/>
            </a:xfrm>
            <a:prstGeom prst="rect">
              <a:avLst/>
            </a:prstGeom>
            <a:noFill/>
          </p:spPr>
          <p:txBody>
            <a:bodyPr wrap="square" rtlCol="0">
              <a:spAutoFit/>
            </a:bodyPr>
            <a:lstStyle/>
            <a:p>
              <a:pPr>
                <a:lnSpc>
                  <a:spcPct val="150000"/>
                </a:lnSpc>
              </a:pPr>
              <a:r>
                <a:rPr lang="zh-CN" altLang="en-US" sz="9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sp>
          <p:nvSpPr>
            <p:cNvPr id="24" name="文本框 16"/>
            <p:cNvSpPr txBox="1"/>
            <p:nvPr/>
          </p:nvSpPr>
          <p:spPr>
            <a:xfrm>
              <a:off x="4499461" y="2193679"/>
              <a:ext cx="991564" cy="781541"/>
            </a:xfrm>
            <a:prstGeom prst="rect">
              <a:avLst/>
            </a:prstGeom>
            <a:noFill/>
          </p:spPr>
          <p:txBody>
            <a:bodyPr wrap="square" rtlCol="0">
              <a:spAutoFit/>
            </a:bodyPr>
            <a:lstStyle/>
            <a:p>
              <a:pPr algn="ctr"/>
              <a:r>
                <a:rPr lang="en-US" altLang="zh-CN" sz="2600" dirty="0">
                  <a:solidFill>
                    <a:schemeClr val="bg1"/>
                  </a:solidFill>
                  <a:latin typeface="+mj-lt"/>
                  <a:ea typeface="微软雅黑" panose="020B0503020204020204" pitchFamily="34" charset="-122"/>
                </a:rPr>
                <a:t>02</a:t>
              </a:r>
              <a:endParaRPr lang="zh-CN" altLang="en-US" sz="2600" dirty="0">
                <a:solidFill>
                  <a:schemeClr val="bg1"/>
                </a:solidFill>
                <a:latin typeface="+mj-lt"/>
                <a:ea typeface="微软雅黑" panose="020B0503020204020204" pitchFamily="34" charset="-122"/>
              </a:endParaRPr>
            </a:p>
          </p:txBody>
        </p:sp>
      </p:grpSp>
      <p:grpSp>
        <p:nvGrpSpPr>
          <p:cNvPr id="25" name="组合 24"/>
          <p:cNvGrpSpPr/>
          <p:nvPr/>
        </p:nvGrpSpPr>
        <p:grpSpPr>
          <a:xfrm>
            <a:off x="4876464" y="1320090"/>
            <a:ext cx="1153737" cy="2342097"/>
            <a:chOff x="6451317" y="1847850"/>
            <a:chExt cx="1775692" cy="3717068"/>
          </a:xfrm>
        </p:grpSpPr>
        <p:sp>
          <p:nvSpPr>
            <p:cNvPr id="26" name="任意多边形 25"/>
            <p:cNvSpPr/>
            <p:nvPr/>
          </p:nvSpPr>
          <p:spPr>
            <a:xfrm flipV="1">
              <a:off x="6451317"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圆角矩形 26"/>
            <p:cNvSpPr/>
            <p:nvPr/>
          </p:nvSpPr>
          <p:spPr>
            <a:xfrm>
              <a:off x="6660222"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矩形 27"/>
            <p:cNvSpPr/>
            <p:nvPr/>
          </p:nvSpPr>
          <p:spPr>
            <a:xfrm>
              <a:off x="6656407"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b="1" dirty="0">
                  <a:solidFill>
                    <a:srgbClr val="0070C0"/>
                  </a:solidFill>
                  <a:latin typeface="微软雅黑" panose="020B0503020204020204" pitchFamily="34" charset="-122"/>
                  <a:ea typeface="微软雅黑" panose="020B0503020204020204" pitchFamily="34" charset="-122"/>
                </a:rPr>
                <a:t>第三季度</a:t>
              </a:r>
            </a:p>
          </p:txBody>
        </p:sp>
        <p:sp>
          <p:nvSpPr>
            <p:cNvPr id="29" name="文本框 28"/>
            <p:cNvSpPr txBox="1"/>
            <p:nvPr/>
          </p:nvSpPr>
          <p:spPr>
            <a:xfrm>
              <a:off x="6656404" y="3553499"/>
              <a:ext cx="1361695" cy="1138773"/>
            </a:xfrm>
            <a:prstGeom prst="rect">
              <a:avLst/>
            </a:prstGeom>
            <a:noFill/>
          </p:spPr>
          <p:txBody>
            <a:bodyPr wrap="square" rtlCol="0">
              <a:spAutoFit/>
            </a:bodyPr>
            <a:lstStyle/>
            <a:p>
              <a:pPr>
                <a:lnSpc>
                  <a:spcPct val="150000"/>
                </a:lnSpc>
              </a:pPr>
              <a:r>
                <a:rPr lang="zh-CN" altLang="en-US" sz="9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sp>
          <p:nvSpPr>
            <p:cNvPr id="30" name="文本框 16"/>
            <p:cNvSpPr txBox="1"/>
            <p:nvPr/>
          </p:nvSpPr>
          <p:spPr>
            <a:xfrm>
              <a:off x="6843380" y="2193679"/>
              <a:ext cx="991564" cy="781541"/>
            </a:xfrm>
            <a:prstGeom prst="rect">
              <a:avLst/>
            </a:prstGeom>
            <a:noFill/>
          </p:spPr>
          <p:txBody>
            <a:bodyPr wrap="square" rtlCol="0">
              <a:spAutoFit/>
            </a:bodyPr>
            <a:lstStyle/>
            <a:p>
              <a:pPr algn="ctr"/>
              <a:r>
                <a:rPr lang="en-US" altLang="zh-CN" sz="2600" dirty="0">
                  <a:solidFill>
                    <a:schemeClr val="bg1"/>
                  </a:solidFill>
                  <a:latin typeface="+mj-lt"/>
                  <a:ea typeface="微软雅黑" panose="020B0503020204020204" pitchFamily="34" charset="-122"/>
                </a:rPr>
                <a:t>03</a:t>
              </a:r>
              <a:endParaRPr lang="zh-CN" altLang="en-US" sz="2600" dirty="0">
                <a:solidFill>
                  <a:schemeClr val="bg1"/>
                </a:solidFill>
                <a:latin typeface="+mj-lt"/>
                <a:ea typeface="微软雅黑" panose="020B0503020204020204" pitchFamily="34" charset="-122"/>
              </a:endParaRPr>
            </a:p>
          </p:txBody>
        </p:sp>
      </p:grpSp>
      <p:grpSp>
        <p:nvGrpSpPr>
          <p:cNvPr id="31" name="组合 30"/>
          <p:cNvGrpSpPr/>
          <p:nvPr/>
        </p:nvGrpSpPr>
        <p:grpSpPr>
          <a:xfrm>
            <a:off x="6398158" y="1320090"/>
            <a:ext cx="1153737" cy="2342097"/>
            <a:chOff x="8793324" y="1847850"/>
            <a:chExt cx="1775692" cy="3717068"/>
          </a:xfrm>
        </p:grpSpPr>
        <p:sp>
          <p:nvSpPr>
            <p:cNvPr id="32" name="任意多边形 31"/>
            <p:cNvSpPr/>
            <p:nvPr/>
          </p:nvSpPr>
          <p:spPr>
            <a:xfrm flipV="1">
              <a:off x="8793324"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圆角矩形 32"/>
            <p:cNvSpPr/>
            <p:nvPr/>
          </p:nvSpPr>
          <p:spPr>
            <a:xfrm>
              <a:off x="9002229"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矩形 33"/>
            <p:cNvSpPr/>
            <p:nvPr/>
          </p:nvSpPr>
          <p:spPr>
            <a:xfrm>
              <a:off x="8998414"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00" b="1" dirty="0">
                  <a:solidFill>
                    <a:srgbClr val="0070C0"/>
                  </a:solidFill>
                  <a:latin typeface="微软雅黑" panose="020B0503020204020204" pitchFamily="34" charset="-122"/>
                  <a:ea typeface="微软雅黑" panose="020B0503020204020204" pitchFamily="34" charset="-122"/>
                </a:rPr>
                <a:t>第四季度</a:t>
              </a:r>
            </a:p>
          </p:txBody>
        </p:sp>
        <p:sp>
          <p:nvSpPr>
            <p:cNvPr id="35" name="文本框 39"/>
            <p:cNvSpPr txBox="1"/>
            <p:nvPr/>
          </p:nvSpPr>
          <p:spPr>
            <a:xfrm>
              <a:off x="8998411" y="3553499"/>
              <a:ext cx="1361695" cy="1138773"/>
            </a:xfrm>
            <a:prstGeom prst="rect">
              <a:avLst/>
            </a:prstGeom>
            <a:noFill/>
          </p:spPr>
          <p:txBody>
            <a:bodyPr wrap="square" rtlCol="0">
              <a:spAutoFit/>
            </a:bodyPr>
            <a:lstStyle/>
            <a:p>
              <a:pPr>
                <a:lnSpc>
                  <a:spcPct val="150000"/>
                </a:lnSpc>
              </a:pPr>
              <a:r>
                <a:rPr lang="zh-CN" altLang="en-US" sz="9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sp>
          <p:nvSpPr>
            <p:cNvPr id="36" name="文本框 16"/>
            <p:cNvSpPr txBox="1"/>
            <p:nvPr/>
          </p:nvSpPr>
          <p:spPr>
            <a:xfrm>
              <a:off x="9185387" y="2193679"/>
              <a:ext cx="991564" cy="781541"/>
            </a:xfrm>
            <a:prstGeom prst="rect">
              <a:avLst/>
            </a:prstGeom>
            <a:noFill/>
          </p:spPr>
          <p:txBody>
            <a:bodyPr wrap="square" rtlCol="0">
              <a:spAutoFit/>
            </a:bodyPr>
            <a:lstStyle/>
            <a:p>
              <a:pPr algn="ctr"/>
              <a:r>
                <a:rPr lang="en-US" altLang="zh-CN" sz="2600" dirty="0">
                  <a:solidFill>
                    <a:schemeClr val="bg1"/>
                  </a:solidFill>
                  <a:latin typeface="+mj-lt"/>
                  <a:ea typeface="微软雅黑" panose="020B0503020204020204" pitchFamily="34" charset="-122"/>
                </a:rPr>
                <a:t>04</a:t>
              </a:r>
              <a:endParaRPr lang="zh-CN" altLang="en-US" sz="2600" dirty="0">
                <a:solidFill>
                  <a:schemeClr val="bg1"/>
                </a:solidFill>
                <a:latin typeface="+mj-lt"/>
                <a:ea typeface="微软雅黑" panose="020B0503020204020204" pitchFamily="34" charset="-122"/>
              </a:endParaRPr>
            </a:p>
          </p:txBody>
        </p:sp>
      </p:grpSp>
      <p:sp>
        <p:nvSpPr>
          <p:cNvPr id="37" name="文本框 16"/>
          <p:cNvSpPr txBox="1"/>
          <p:nvPr/>
        </p:nvSpPr>
        <p:spPr>
          <a:xfrm>
            <a:off x="3386510" y="4037890"/>
            <a:ext cx="1126162" cy="267083"/>
          </a:xfrm>
          <a:prstGeom prst="rect">
            <a:avLst/>
          </a:prstGeom>
          <a:noFill/>
        </p:spPr>
        <p:txBody>
          <a:bodyPr wrap="square" lIns="58759" tIns="29380" rIns="58759" bIns="2938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38" name="文本框 16"/>
          <p:cNvSpPr txBox="1"/>
          <p:nvPr/>
        </p:nvSpPr>
        <p:spPr>
          <a:xfrm>
            <a:off x="4901386" y="4037890"/>
            <a:ext cx="1126162" cy="267083"/>
          </a:xfrm>
          <a:prstGeom prst="rect">
            <a:avLst/>
          </a:prstGeom>
          <a:noFill/>
        </p:spPr>
        <p:txBody>
          <a:bodyPr wrap="square" lIns="58759" tIns="29380" rIns="58759" bIns="2938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39" name="文本框 16"/>
          <p:cNvSpPr txBox="1"/>
          <p:nvPr/>
        </p:nvSpPr>
        <p:spPr>
          <a:xfrm>
            <a:off x="6424322" y="4037890"/>
            <a:ext cx="1126162" cy="267083"/>
          </a:xfrm>
          <a:prstGeom prst="rect">
            <a:avLst/>
          </a:prstGeom>
          <a:noFill/>
        </p:spPr>
        <p:txBody>
          <a:bodyPr wrap="square" lIns="58759" tIns="29380" rIns="58759" bIns="2938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61336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250"/>
                                        <p:tgtEl>
                                          <p:spTgt spid="6"/>
                                        </p:tgtEl>
                                        <p:attrNameLst>
                                          <p:attrName>ppt_y</p:attrName>
                                        </p:attrNameLst>
                                      </p:cBhvr>
                                      <p:tavLst>
                                        <p:tav tm="0">
                                          <p:val>
                                            <p:strVal val="#ppt_y+#ppt_h*1.125000"/>
                                          </p:val>
                                        </p:tav>
                                        <p:tav tm="100000">
                                          <p:val>
                                            <p:strVal val="#ppt_y"/>
                                          </p:val>
                                        </p:tav>
                                      </p:tavLst>
                                    </p:anim>
                                    <p:animEffect transition="in" filter="wipe(up)">
                                      <p:cBhvr>
                                        <p:cTn id="14" dur="250"/>
                                        <p:tgtEl>
                                          <p:spTgt spid="6"/>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250" fill="hold"/>
                                        <p:tgtEl>
                                          <p:spTgt spid="7"/>
                                        </p:tgtEl>
                                        <p:attrNameLst>
                                          <p:attrName>ppt_x</p:attrName>
                                        </p:attrNameLst>
                                      </p:cBhvr>
                                      <p:tavLst>
                                        <p:tav tm="0">
                                          <p:val>
                                            <p:strVal val="0-#ppt_w/2"/>
                                          </p:val>
                                        </p:tav>
                                        <p:tav tm="100000">
                                          <p:val>
                                            <p:strVal val="#ppt_x"/>
                                          </p:val>
                                        </p:tav>
                                      </p:tavLst>
                                    </p:anim>
                                    <p:anim calcmode="lin" valueType="num">
                                      <p:cBhvr additive="base">
                                        <p:cTn id="23" dur="25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1250"/>
                            </p:stCondLst>
                            <p:childTnLst>
                              <p:par>
                                <p:cTn id="25" presetID="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250" fill="hold"/>
                                        <p:tgtEl>
                                          <p:spTgt spid="15"/>
                                        </p:tgtEl>
                                        <p:attrNameLst>
                                          <p:attrName>ppt_x</p:attrName>
                                        </p:attrNameLst>
                                      </p:cBhvr>
                                      <p:tavLst>
                                        <p:tav tm="0">
                                          <p:val>
                                            <p:strVal val="0-#ppt_w/2"/>
                                          </p:val>
                                        </p:tav>
                                        <p:tav tm="100000">
                                          <p:val>
                                            <p:strVal val="#ppt_x"/>
                                          </p:val>
                                        </p:tav>
                                      </p:tavLst>
                                    </p:anim>
                                    <p:anim calcmode="lin" valueType="num">
                                      <p:cBhvr additive="base">
                                        <p:cTn id="28" dur="25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250" fill="hold"/>
                                        <p:tgtEl>
                                          <p:spTgt spid="16"/>
                                        </p:tgtEl>
                                        <p:attrNameLst>
                                          <p:attrName>ppt_x</p:attrName>
                                        </p:attrNameLst>
                                      </p:cBhvr>
                                      <p:tavLst>
                                        <p:tav tm="0">
                                          <p:val>
                                            <p:strVal val="0-#ppt_w/2"/>
                                          </p:val>
                                        </p:tav>
                                        <p:tav tm="100000">
                                          <p:val>
                                            <p:strVal val="#ppt_x"/>
                                          </p:val>
                                        </p:tav>
                                      </p:tavLst>
                                    </p:anim>
                                    <p:anim calcmode="lin" valueType="num">
                                      <p:cBhvr additive="base">
                                        <p:cTn id="33" dur="250" fill="hold"/>
                                        <p:tgtEl>
                                          <p:spTgt spid="16"/>
                                        </p:tgtEl>
                                        <p:attrNameLst>
                                          <p:attrName>ppt_y</p:attrName>
                                        </p:attrNameLst>
                                      </p:cBhvr>
                                      <p:tavLst>
                                        <p:tav tm="0">
                                          <p:val>
                                            <p:strVal val="#ppt_y"/>
                                          </p:val>
                                        </p:tav>
                                        <p:tav tm="100000">
                                          <p:val>
                                            <p:strVal val="#ppt_y"/>
                                          </p:val>
                                        </p:tav>
                                      </p:tavLst>
                                    </p:anim>
                                  </p:childTnLst>
                                </p:cTn>
                              </p:par>
                            </p:childTnLst>
                          </p:cTn>
                        </p:par>
                        <p:par>
                          <p:cTn id="34" fill="hold">
                            <p:stCondLst>
                              <p:cond delay="1750"/>
                            </p:stCondLst>
                            <p:childTnLst>
                              <p:par>
                                <p:cTn id="35" presetID="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250" fill="hold"/>
                                        <p:tgtEl>
                                          <p:spTgt spid="17"/>
                                        </p:tgtEl>
                                        <p:attrNameLst>
                                          <p:attrName>ppt_x</p:attrName>
                                        </p:attrNameLst>
                                      </p:cBhvr>
                                      <p:tavLst>
                                        <p:tav tm="0">
                                          <p:val>
                                            <p:strVal val="0-#ppt_w/2"/>
                                          </p:val>
                                        </p:tav>
                                        <p:tav tm="100000">
                                          <p:val>
                                            <p:strVal val="#ppt_x"/>
                                          </p:val>
                                        </p:tav>
                                      </p:tavLst>
                                    </p:anim>
                                    <p:anim calcmode="lin" valueType="num">
                                      <p:cBhvr additive="base">
                                        <p:cTn id="38" dur="250" fill="hold"/>
                                        <p:tgtEl>
                                          <p:spTgt spid="17"/>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37"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900" decel="100000" fill="hold"/>
                                        <p:tgtEl>
                                          <p:spTgt spid="8"/>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25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900" decel="100000" fill="hold"/>
                                        <p:tgtEl>
                                          <p:spTgt spid="19"/>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50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1000"/>
                                        <p:tgtEl>
                                          <p:spTgt spid="25"/>
                                        </p:tgtEl>
                                      </p:cBhvr>
                                    </p:animEffect>
                                    <p:anim calcmode="lin" valueType="num">
                                      <p:cBhvr>
                                        <p:cTn id="55" dur="1000" fill="hold"/>
                                        <p:tgtEl>
                                          <p:spTgt spid="25"/>
                                        </p:tgtEl>
                                        <p:attrNameLst>
                                          <p:attrName>ppt_x</p:attrName>
                                        </p:attrNameLst>
                                      </p:cBhvr>
                                      <p:tavLst>
                                        <p:tav tm="0">
                                          <p:val>
                                            <p:strVal val="#ppt_x"/>
                                          </p:val>
                                        </p:tav>
                                        <p:tav tm="100000">
                                          <p:val>
                                            <p:strVal val="#ppt_x"/>
                                          </p:val>
                                        </p:tav>
                                      </p:tavLst>
                                    </p:anim>
                                    <p:anim calcmode="lin" valueType="num">
                                      <p:cBhvr>
                                        <p:cTn id="56" dur="900" decel="100000" fill="hold"/>
                                        <p:tgtEl>
                                          <p:spTgt spid="25"/>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58" presetID="37" presetClass="entr" presetSubtype="0" fill="hold" nodeType="withEffect">
                                  <p:stCondLst>
                                    <p:cond delay="750"/>
                                  </p:stCondLst>
                                  <p:childTnLst>
                                    <p:set>
                                      <p:cBhvr>
                                        <p:cTn id="59" dur="1" fill="hold">
                                          <p:stCondLst>
                                            <p:cond delay="0"/>
                                          </p:stCondLst>
                                        </p:cTn>
                                        <p:tgtEl>
                                          <p:spTgt spid="31"/>
                                        </p:tgtEl>
                                        <p:attrNameLst>
                                          <p:attrName>style.visibility</p:attrName>
                                        </p:attrNameLst>
                                      </p:cBhvr>
                                      <p:to>
                                        <p:strVal val="visible"/>
                                      </p:to>
                                    </p:set>
                                    <p:animEffect transition="in" filter="fade">
                                      <p:cBhvr>
                                        <p:cTn id="60" dur="1000"/>
                                        <p:tgtEl>
                                          <p:spTgt spid="31"/>
                                        </p:tgtEl>
                                      </p:cBhvr>
                                    </p:animEffect>
                                    <p:anim calcmode="lin" valueType="num">
                                      <p:cBhvr>
                                        <p:cTn id="61" dur="1000" fill="hold"/>
                                        <p:tgtEl>
                                          <p:spTgt spid="31"/>
                                        </p:tgtEl>
                                        <p:attrNameLst>
                                          <p:attrName>ppt_x</p:attrName>
                                        </p:attrNameLst>
                                      </p:cBhvr>
                                      <p:tavLst>
                                        <p:tav tm="0">
                                          <p:val>
                                            <p:strVal val="#ppt_x"/>
                                          </p:val>
                                        </p:tav>
                                        <p:tav tm="100000">
                                          <p:val>
                                            <p:strVal val="#ppt_x"/>
                                          </p:val>
                                        </p:tav>
                                      </p:tavLst>
                                    </p:anim>
                                    <p:anim calcmode="lin" valueType="num">
                                      <p:cBhvr>
                                        <p:cTn id="62" dur="900" decel="100000" fill="hold"/>
                                        <p:tgtEl>
                                          <p:spTgt spid="31"/>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par>
                          <p:cTn id="64" fill="hold">
                            <p:stCondLst>
                              <p:cond delay="3750"/>
                            </p:stCondLst>
                            <p:childTnLst>
                              <p:par>
                                <p:cTn id="65" presetID="14" presetClass="entr" presetSubtype="1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randombar(horizontal)">
                                      <p:cBhvr>
                                        <p:cTn id="67" dur="500"/>
                                        <p:tgtEl>
                                          <p:spTgt spid="1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randombar(horizontal)">
                                      <p:cBhvr>
                                        <p:cTn id="70" dur="500"/>
                                        <p:tgtEl>
                                          <p:spTgt spid="37"/>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randombar(horizontal)">
                                      <p:cBhvr>
                                        <p:cTn id="73" dur="500"/>
                                        <p:tgtEl>
                                          <p:spTgt spid="38"/>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randombar(horizontal)">
                                      <p:cBhvr>
                                        <p:cTn id="7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P spid="7" grpId="0" animBg="1"/>
      <p:bldP spid="15" grpId="0" animBg="1"/>
      <p:bldP spid="16" grpId="0" animBg="1"/>
      <p:bldP spid="17" grpId="0" animBg="1"/>
      <p:bldP spid="18" grpId="0"/>
      <p:bldP spid="37" grpId="0"/>
      <p:bldP spid="38" grpId="0"/>
      <p:bldP spid="3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1" y="91067"/>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 name="KSO_Shape"/>
          <p:cNvSpPr>
            <a:spLocks/>
          </p:cNvSpPr>
          <p:nvPr/>
        </p:nvSpPr>
        <p:spPr bwMode="auto">
          <a:xfrm>
            <a:off x="340875" y="280982"/>
            <a:ext cx="309465" cy="29708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chemeClr val="bg1"/>
              </a:solidFill>
              <a:ea typeface="宋体" panose="02010600030101010101" pitchFamily="2" charset="-122"/>
            </a:endParaRPr>
          </a:p>
        </p:txBody>
      </p:sp>
      <p:sp>
        <p:nvSpPr>
          <p:cNvPr id="10" name="TextBox 7"/>
          <p:cNvSpPr txBox="1"/>
          <p:nvPr/>
        </p:nvSpPr>
        <p:spPr>
          <a:xfrm>
            <a:off x="846557"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5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7" name="组合 6"/>
          <p:cNvGrpSpPr/>
          <p:nvPr/>
        </p:nvGrpSpPr>
        <p:grpSpPr>
          <a:xfrm>
            <a:off x="1297598" y="2161778"/>
            <a:ext cx="963909" cy="923289"/>
            <a:chOff x="1664154" y="1934950"/>
            <a:chExt cx="963741" cy="897257"/>
          </a:xfrm>
        </p:grpSpPr>
        <p:grpSp>
          <p:nvGrpSpPr>
            <p:cNvPr id="8" name="组合 7"/>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 name="椭圆 11"/>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9" name="TextBox 44"/>
            <p:cNvSpPr txBox="1"/>
            <p:nvPr/>
          </p:nvSpPr>
          <p:spPr>
            <a:xfrm>
              <a:off x="1807549" y="2188595"/>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45%</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251170" y="2171861"/>
            <a:ext cx="897415" cy="923289"/>
            <a:chOff x="3293884" y="1912625"/>
            <a:chExt cx="897259" cy="897258"/>
          </a:xfrm>
        </p:grpSpPr>
        <p:grpSp>
          <p:nvGrpSpPr>
            <p:cNvPr id="14" name="组合 13"/>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7" name="椭圆 16"/>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5" name="TextBox 49"/>
            <p:cNvSpPr txBox="1"/>
            <p:nvPr/>
          </p:nvSpPr>
          <p:spPr>
            <a:xfrm>
              <a:off x="3404406" y="2201081"/>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68%</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056952" y="2166347"/>
            <a:ext cx="942085" cy="923289"/>
            <a:chOff x="4849324" y="1995712"/>
            <a:chExt cx="941921" cy="897257"/>
          </a:xfrm>
        </p:grpSpPr>
        <p:grpSp>
          <p:nvGrpSpPr>
            <p:cNvPr id="19" name="组合 18"/>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2" name="椭圆 21"/>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0" name="TextBox 54"/>
            <p:cNvSpPr txBox="1"/>
            <p:nvPr/>
          </p:nvSpPr>
          <p:spPr>
            <a:xfrm>
              <a:off x="4963049" y="2222298"/>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79%</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906248" y="2160328"/>
            <a:ext cx="951205" cy="923289"/>
            <a:chOff x="6380261" y="2029113"/>
            <a:chExt cx="951040" cy="897257"/>
          </a:xfrm>
        </p:grpSpPr>
        <p:grpSp>
          <p:nvGrpSpPr>
            <p:cNvPr id="24" name="组合 23"/>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7" name="椭圆 2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5" name="TextBox 59"/>
            <p:cNvSpPr txBox="1"/>
            <p:nvPr/>
          </p:nvSpPr>
          <p:spPr>
            <a:xfrm>
              <a:off x="6501314" y="2303662"/>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92%</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8" name="Freeform 8"/>
          <p:cNvSpPr>
            <a:spLocks/>
          </p:cNvSpPr>
          <p:nvPr/>
        </p:nvSpPr>
        <p:spPr bwMode="auto">
          <a:xfrm rot="18900000">
            <a:off x="1341353" y="2504132"/>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rgbClr val="0070C0"/>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7"/>
          <p:cNvSpPr>
            <a:spLocks/>
          </p:cNvSpPr>
          <p:nvPr/>
        </p:nvSpPr>
        <p:spPr bwMode="auto">
          <a:xfrm rot="19087048">
            <a:off x="3249735" y="2401123"/>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rgbClr val="0070C0"/>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6"/>
          <p:cNvSpPr>
            <a:spLocks/>
          </p:cNvSpPr>
          <p:nvPr/>
        </p:nvSpPr>
        <p:spPr bwMode="auto">
          <a:xfrm rot="19290703">
            <a:off x="4990126" y="2259796"/>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rgbClr val="0070C0"/>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5"/>
          <p:cNvSpPr>
            <a:spLocks/>
          </p:cNvSpPr>
          <p:nvPr/>
        </p:nvSpPr>
        <p:spPr bwMode="auto">
          <a:xfrm rot="19810786">
            <a:off x="6789359" y="2063648"/>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rgbClr val="0070C0"/>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319664" y="1416283"/>
            <a:ext cx="960832" cy="261610"/>
            <a:chOff x="3477359" y="8005745"/>
            <a:chExt cx="2534423" cy="676230"/>
          </a:xfrm>
          <a:effectLst>
            <a:outerShdw blurRad="203200" dist="114300" dir="5400000" sx="102000" sy="102000" algn="t" rotWithShape="0">
              <a:prstClr val="black">
                <a:alpha val="29000"/>
              </a:prstClr>
            </a:outerShdw>
          </a:effectLst>
        </p:grpSpPr>
        <p:sp>
          <p:nvSpPr>
            <p:cNvPr id="33" name="流程图: 可选过程 32"/>
            <p:cNvSpPr/>
            <p:nvPr/>
          </p:nvSpPr>
          <p:spPr>
            <a:xfrm>
              <a:off x="3477359" y="8032286"/>
              <a:ext cx="2534423" cy="584775"/>
            </a:xfrm>
            <a:prstGeom prst="flowChartAlternateProcess">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TextBox 72"/>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35" name="组合 34"/>
          <p:cNvGrpSpPr/>
          <p:nvPr/>
        </p:nvGrpSpPr>
        <p:grpSpPr>
          <a:xfrm>
            <a:off x="3135447" y="1416283"/>
            <a:ext cx="960832" cy="261610"/>
            <a:chOff x="3477359" y="8005745"/>
            <a:chExt cx="2534423" cy="676230"/>
          </a:xfrm>
          <a:effectLst>
            <a:outerShdw blurRad="203200" dist="114300" dir="5400000" sx="102000" sy="102000" algn="t" rotWithShape="0">
              <a:prstClr val="black">
                <a:alpha val="29000"/>
              </a:prstClr>
            </a:outerShdw>
          </a:effectLst>
        </p:grpSpPr>
        <p:sp>
          <p:nvSpPr>
            <p:cNvPr id="36" name="流程图: 可选过程 35"/>
            <p:cNvSpPr/>
            <p:nvPr/>
          </p:nvSpPr>
          <p:spPr>
            <a:xfrm>
              <a:off x="3477359" y="8032286"/>
              <a:ext cx="2534423" cy="584775"/>
            </a:xfrm>
            <a:prstGeom prst="flowChartAlternateProcess">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TextBox 75"/>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38" name="组合 37"/>
          <p:cNvGrpSpPr/>
          <p:nvPr/>
        </p:nvGrpSpPr>
        <p:grpSpPr>
          <a:xfrm>
            <a:off x="4925879" y="1416283"/>
            <a:ext cx="960832" cy="261610"/>
            <a:chOff x="3477359" y="8005745"/>
            <a:chExt cx="2534423" cy="676230"/>
          </a:xfrm>
          <a:effectLst>
            <a:outerShdw blurRad="203200" dist="114300" dir="5400000" sx="102000" sy="102000" algn="t" rotWithShape="0">
              <a:prstClr val="black">
                <a:alpha val="29000"/>
              </a:prstClr>
            </a:outerShdw>
          </a:effectLst>
        </p:grpSpPr>
        <p:sp>
          <p:nvSpPr>
            <p:cNvPr id="39" name="流程图: 可选过程 38"/>
            <p:cNvSpPr/>
            <p:nvPr/>
          </p:nvSpPr>
          <p:spPr>
            <a:xfrm>
              <a:off x="3477359" y="8032286"/>
              <a:ext cx="2534423" cy="584775"/>
            </a:xfrm>
            <a:prstGeom prst="flowChartAlternateProcess">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0" name="TextBox 78"/>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41" name="组合 40"/>
          <p:cNvGrpSpPr/>
          <p:nvPr/>
        </p:nvGrpSpPr>
        <p:grpSpPr>
          <a:xfrm>
            <a:off x="6821447" y="1416283"/>
            <a:ext cx="960832" cy="261610"/>
            <a:chOff x="3477359" y="8005745"/>
            <a:chExt cx="2534423" cy="676230"/>
          </a:xfrm>
          <a:effectLst>
            <a:outerShdw blurRad="203200" dist="114300" dir="5400000" sx="102000" sy="102000" algn="t" rotWithShape="0">
              <a:prstClr val="black">
                <a:alpha val="29000"/>
              </a:prstClr>
            </a:outerShdw>
          </a:effectLst>
        </p:grpSpPr>
        <p:sp>
          <p:nvSpPr>
            <p:cNvPr id="42" name="流程图: 可选过程 41"/>
            <p:cNvSpPr/>
            <p:nvPr/>
          </p:nvSpPr>
          <p:spPr>
            <a:xfrm>
              <a:off x="3477359" y="8032286"/>
              <a:ext cx="2534423" cy="584775"/>
            </a:xfrm>
            <a:prstGeom prst="flowChartAlternateProcess">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3" name="TextBox 81"/>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sp>
        <p:nvSpPr>
          <p:cNvPr id="44" name="TextBox 83"/>
          <p:cNvSpPr txBox="1"/>
          <p:nvPr/>
        </p:nvSpPr>
        <p:spPr>
          <a:xfrm>
            <a:off x="1117286" y="3459484"/>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45" name="TextBox 84"/>
          <p:cNvSpPr txBox="1"/>
          <p:nvPr/>
        </p:nvSpPr>
        <p:spPr>
          <a:xfrm>
            <a:off x="2956937" y="3459484"/>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46" name="TextBox 85"/>
          <p:cNvSpPr txBox="1"/>
          <p:nvPr/>
        </p:nvSpPr>
        <p:spPr>
          <a:xfrm>
            <a:off x="4726164" y="3459484"/>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47" name="TextBox 86"/>
          <p:cNvSpPr txBox="1"/>
          <p:nvPr/>
        </p:nvSpPr>
        <p:spPr>
          <a:xfrm>
            <a:off x="6670380" y="3459484"/>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7174161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250"/>
                                        <p:tgtEl>
                                          <p:spTgt spid="6"/>
                                        </p:tgtEl>
                                        <p:attrNameLst>
                                          <p:attrName>ppt_y</p:attrName>
                                        </p:attrNameLst>
                                      </p:cBhvr>
                                      <p:tavLst>
                                        <p:tav tm="0">
                                          <p:val>
                                            <p:strVal val="#ppt_y+#ppt_h*1.125000"/>
                                          </p:val>
                                        </p:tav>
                                        <p:tav tm="100000">
                                          <p:val>
                                            <p:strVal val="#ppt_y"/>
                                          </p:val>
                                        </p:tav>
                                      </p:tavLst>
                                    </p:anim>
                                    <p:animEffect transition="in" filter="wipe(up)">
                                      <p:cBhvr>
                                        <p:cTn id="14" dur="250"/>
                                        <p:tgtEl>
                                          <p:spTgt spid="6"/>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47" presetClass="entr" presetSubtype="0"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anim calcmode="lin" valueType="num">
                                      <p:cBhvr>
                                        <p:cTn id="23" dur="500" fill="hold"/>
                                        <p:tgtEl>
                                          <p:spTgt spid="32"/>
                                        </p:tgtEl>
                                        <p:attrNameLst>
                                          <p:attrName>ppt_x</p:attrName>
                                        </p:attrNameLst>
                                      </p:cBhvr>
                                      <p:tavLst>
                                        <p:tav tm="0">
                                          <p:val>
                                            <p:strVal val="#ppt_x"/>
                                          </p:val>
                                        </p:tav>
                                        <p:tav tm="100000">
                                          <p:val>
                                            <p:strVal val="#ppt_x"/>
                                          </p:val>
                                        </p:tav>
                                      </p:tavLst>
                                    </p:anim>
                                    <p:anim calcmode="lin" valueType="num">
                                      <p:cBhvr>
                                        <p:cTn id="24" dur="500" fill="hold"/>
                                        <p:tgtEl>
                                          <p:spTgt spid="32"/>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7" presetClass="entr" presetSubtype="0"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anim calcmode="lin" valueType="num">
                                      <p:cBhvr>
                                        <p:cTn id="29" dur="500" fill="hold"/>
                                        <p:tgtEl>
                                          <p:spTgt spid="35"/>
                                        </p:tgtEl>
                                        <p:attrNameLst>
                                          <p:attrName>ppt_x</p:attrName>
                                        </p:attrNameLst>
                                      </p:cBhvr>
                                      <p:tavLst>
                                        <p:tav tm="0">
                                          <p:val>
                                            <p:strVal val="#ppt_x"/>
                                          </p:val>
                                        </p:tav>
                                        <p:tav tm="100000">
                                          <p:val>
                                            <p:strVal val="#ppt_x"/>
                                          </p:val>
                                        </p:tav>
                                      </p:tavLst>
                                    </p:anim>
                                    <p:anim calcmode="lin" valueType="num">
                                      <p:cBhvr>
                                        <p:cTn id="30" dur="500" fill="hold"/>
                                        <p:tgtEl>
                                          <p:spTgt spid="35"/>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7" presetClass="entr" presetSubtype="0"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anim calcmode="lin" valueType="num">
                                      <p:cBhvr>
                                        <p:cTn id="35" dur="500" fill="hold"/>
                                        <p:tgtEl>
                                          <p:spTgt spid="38"/>
                                        </p:tgtEl>
                                        <p:attrNameLst>
                                          <p:attrName>ppt_x</p:attrName>
                                        </p:attrNameLst>
                                      </p:cBhvr>
                                      <p:tavLst>
                                        <p:tav tm="0">
                                          <p:val>
                                            <p:strVal val="#ppt_x"/>
                                          </p:val>
                                        </p:tav>
                                        <p:tav tm="100000">
                                          <p:val>
                                            <p:strVal val="#ppt_x"/>
                                          </p:val>
                                        </p:tav>
                                      </p:tavLst>
                                    </p:anim>
                                    <p:anim calcmode="lin" valueType="num">
                                      <p:cBhvr>
                                        <p:cTn id="36" dur="500" fill="hold"/>
                                        <p:tgtEl>
                                          <p:spTgt spid="38"/>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47" presetClass="entr" presetSubtype="0" fill="hold"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anim calcmode="lin" valueType="num">
                                      <p:cBhvr>
                                        <p:cTn id="41" dur="500" fill="hold"/>
                                        <p:tgtEl>
                                          <p:spTgt spid="41"/>
                                        </p:tgtEl>
                                        <p:attrNameLst>
                                          <p:attrName>ppt_x</p:attrName>
                                        </p:attrNameLst>
                                      </p:cBhvr>
                                      <p:tavLst>
                                        <p:tav tm="0">
                                          <p:val>
                                            <p:strVal val="#ppt_x"/>
                                          </p:val>
                                        </p:tav>
                                        <p:tav tm="100000">
                                          <p:val>
                                            <p:strVal val="#ppt_x"/>
                                          </p:val>
                                        </p:tav>
                                      </p:tavLst>
                                    </p:anim>
                                    <p:anim calcmode="lin" valueType="num">
                                      <p:cBhvr>
                                        <p:cTn id="42" dur="500" fill="hold"/>
                                        <p:tgtEl>
                                          <p:spTgt spid="41"/>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23" presetClass="entr" presetSubtype="27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strVal val="2/3*#ppt_w"/>
                                          </p:val>
                                        </p:tav>
                                        <p:tav tm="100000">
                                          <p:val>
                                            <p:strVal val="#ppt_w"/>
                                          </p:val>
                                        </p:tav>
                                      </p:tavLst>
                                    </p:anim>
                                    <p:anim calcmode="lin" valueType="num">
                                      <p:cBhvr>
                                        <p:cTn id="47" dur="500" fill="hold"/>
                                        <p:tgtEl>
                                          <p:spTgt spid="7"/>
                                        </p:tgtEl>
                                        <p:attrNameLst>
                                          <p:attrName>ppt_h</p:attrName>
                                        </p:attrNameLst>
                                      </p:cBhvr>
                                      <p:tavLst>
                                        <p:tav tm="0">
                                          <p:val>
                                            <p:strVal val="2/3*#ppt_h"/>
                                          </p:val>
                                        </p:tav>
                                        <p:tav tm="100000">
                                          <p:val>
                                            <p:strVal val="#ppt_h"/>
                                          </p:val>
                                        </p:tav>
                                      </p:tavLst>
                                    </p:anim>
                                  </p:childTnLst>
                                </p:cTn>
                              </p:par>
                              <p:par>
                                <p:cTn id="48" presetID="21" presetClass="entr" presetSubtype="1"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heel(1)">
                                      <p:cBhvr>
                                        <p:cTn id="50" dur="1000"/>
                                        <p:tgtEl>
                                          <p:spTgt spid="28"/>
                                        </p:tgtEl>
                                      </p:cBhvr>
                                    </p:animEffect>
                                  </p:childTnLst>
                                </p:cTn>
                              </p:par>
                            </p:childTnLst>
                          </p:cTn>
                        </p:par>
                        <p:par>
                          <p:cTn id="51" fill="hold">
                            <p:stCondLst>
                              <p:cond delay="4000"/>
                            </p:stCondLst>
                            <p:childTnLst>
                              <p:par>
                                <p:cTn id="52" presetID="23" presetClass="entr" presetSubtype="272"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strVal val="2/3*#ppt_w"/>
                                          </p:val>
                                        </p:tav>
                                        <p:tav tm="100000">
                                          <p:val>
                                            <p:strVal val="#ppt_w"/>
                                          </p:val>
                                        </p:tav>
                                      </p:tavLst>
                                    </p:anim>
                                    <p:anim calcmode="lin" valueType="num">
                                      <p:cBhvr>
                                        <p:cTn id="55" dur="500" fill="hold"/>
                                        <p:tgtEl>
                                          <p:spTgt spid="13"/>
                                        </p:tgtEl>
                                        <p:attrNameLst>
                                          <p:attrName>ppt_h</p:attrName>
                                        </p:attrNameLst>
                                      </p:cBhvr>
                                      <p:tavLst>
                                        <p:tav tm="0">
                                          <p:val>
                                            <p:strVal val="2/3*#ppt_h"/>
                                          </p:val>
                                        </p:tav>
                                        <p:tav tm="100000">
                                          <p:val>
                                            <p:strVal val="#ppt_h"/>
                                          </p:val>
                                        </p:tav>
                                      </p:tavLst>
                                    </p:anim>
                                  </p:childTnLst>
                                </p:cTn>
                              </p:par>
                              <p:par>
                                <p:cTn id="56" presetID="21" presetClass="entr" presetSubtype="1"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heel(1)">
                                      <p:cBhvr>
                                        <p:cTn id="58" dur="1000"/>
                                        <p:tgtEl>
                                          <p:spTgt spid="29"/>
                                        </p:tgtEl>
                                      </p:cBhvr>
                                    </p:animEffect>
                                  </p:childTnLst>
                                </p:cTn>
                              </p:par>
                            </p:childTnLst>
                          </p:cTn>
                        </p:par>
                        <p:par>
                          <p:cTn id="59" fill="hold">
                            <p:stCondLst>
                              <p:cond delay="5000"/>
                            </p:stCondLst>
                            <p:childTnLst>
                              <p:par>
                                <p:cTn id="60" presetID="23" presetClass="entr" presetSubtype="272"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strVal val="2/3*#ppt_w"/>
                                          </p:val>
                                        </p:tav>
                                        <p:tav tm="100000">
                                          <p:val>
                                            <p:strVal val="#ppt_w"/>
                                          </p:val>
                                        </p:tav>
                                      </p:tavLst>
                                    </p:anim>
                                    <p:anim calcmode="lin" valueType="num">
                                      <p:cBhvr>
                                        <p:cTn id="63" dur="500" fill="hold"/>
                                        <p:tgtEl>
                                          <p:spTgt spid="18"/>
                                        </p:tgtEl>
                                        <p:attrNameLst>
                                          <p:attrName>ppt_h</p:attrName>
                                        </p:attrNameLst>
                                      </p:cBhvr>
                                      <p:tavLst>
                                        <p:tav tm="0">
                                          <p:val>
                                            <p:strVal val="2/3*#ppt_h"/>
                                          </p:val>
                                        </p:tav>
                                        <p:tav tm="100000">
                                          <p:val>
                                            <p:strVal val="#ppt_h"/>
                                          </p:val>
                                        </p:tav>
                                      </p:tavLst>
                                    </p:anim>
                                  </p:childTnLst>
                                </p:cTn>
                              </p:par>
                              <p:par>
                                <p:cTn id="64" presetID="21" presetClass="entr" presetSubtype="1"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heel(1)">
                                      <p:cBhvr>
                                        <p:cTn id="66" dur="1000"/>
                                        <p:tgtEl>
                                          <p:spTgt spid="30"/>
                                        </p:tgtEl>
                                      </p:cBhvr>
                                    </p:animEffect>
                                  </p:childTnLst>
                                </p:cTn>
                              </p:par>
                            </p:childTnLst>
                          </p:cTn>
                        </p:par>
                        <p:par>
                          <p:cTn id="67" fill="hold">
                            <p:stCondLst>
                              <p:cond delay="6000"/>
                            </p:stCondLst>
                            <p:childTnLst>
                              <p:par>
                                <p:cTn id="68" presetID="23" presetClass="entr" presetSubtype="272" fill="hold" nodeType="after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p:cTn id="70" dur="500" fill="hold"/>
                                        <p:tgtEl>
                                          <p:spTgt spid="23"/>
                                        </p:tgtEl>
                                        <p:attrNameLst>
                                          <p:attrName>ppt_w</p:attrName>
                                        </p:attrNameLst>
                                      </p:cBhvr>
                                      <p:tavLst>
                                        <p:tav tm="0">
                                          <p:val>
                                            <p:strVal val="2/3*#ppt_w"/>
                                          </p:val>
                                        </p:tav>
                                        <p:tav tm="100000">
                                          <p:val>
                                            <p:strVal val="#ppt_w"/>
                                          </p:val>
                                        </p:tav>
                                      </p:tavLst>
                                    </p:anim>
                                    <p:anim calcmode="lin" valueType="num">
                                      <p:cBhvr>
                                        <p:cTn id="71" dur="500" fill="hold"/>
                                        <p:tgtEl>
                                          <p:spTgt spid="23"/>
                                        </p:tgtEl>
                                        <p:attrNameLst>
                                          <p:attrName>ppt_h</p:attrName>
                                        </p:attrNameLst>
                                      </p:cBhvr>
                                      <p:tavLst>
                                        <p:tav tm="0">
                                          <p:val>
                                            <p:strVal val="2/3*#ppt_h"/>
                                          </p:val>
                                        </p:tav>
                                        <p:tav tm="100000">
                                          <p:val>
                                            <p:strVal val="#ppt_h"/>
                                          </p:val>
                                        </p:tav>
                                      </p:tavLst>
                                    </p:anim>
                                  </p:childTnLst>
                                </p:cTn>
                              </p:par>
                              <p:par>
                                <p:cTn id="72" presetID="21" presetClass="entr" presetSubtype="1" fill="hold" grpId="0" nodeType="with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wheel(1)">
                                      <p:cBhvr>
                                        <p:cTn id="74" dur="1000"/>
                                        <p:tgtEl>
                                          <p:spTgt spid="31"/>
                                        </p:tgtEl>
                                      </p:cBhvr>
                                    </p:animEffect>
                                  </p:childTnLst>
                                </p:cTn>
                              </p:par>
                            </p:childTnLst>
                          </p:cTn>
                        </p:par>
                        <p:par>
                          <p:cTn id="75" fill="hold">
                            <p:stCondLst>
                              <p:cond delay="7000"/>
                            </p:stCondLst>
                            <p:childTnLst>
                              <p:par>
                                <p:cTn id="76" presetID="14" presetClass="entr" presetSubtype="10" fill="hold" grpId="0" nodeType="after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randombar(horizontal)">
                                      <p:cBhvr>
                                        <p:cTn id="78" dur="500"/>
                                        <p:tgtEl>
                                          <p:spTgt spid="44"/>
                                        </p:tgtEl>
                                      </p:cBhvr>
                                    </p:animEffect>
                                  </p:childTnLst>
                                </p:cTn>
                              </p:par>
                            </p:childTnLst>
                          </p:cTn>
                        </p:par>
                        <p:par>
                          <p:cTn id="79" fill="hold">
                            <p:stCondLst>
                              <p:cond delay="7500"/>
                            </p:stCondLst>
                            <p:childTnLst>
                              <p:par>
                                <p:cTn id="80" presetID="14" presetClass="entr" presetSubtype="10"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randombar(horizontal)">
                                      <p:cBhvr>
                                        <p:cTn id="82" dur="500"/>
                                        <p:tgtEl>
                                          <p:spTgt spid="45"/>
                                        </p:tgtEl>
                                      </p:cBhvr>
                                    </p:animEffect>
                                  </p:childTnLst>
                                </p:cTn>
                              </p:par>
                            </p:childTnLst>
                          </p:cTn>
                        </p:par>
                        <p:par>
                          <p:cTn id="83" fill="hold">
                            <p:stCondLst>
                              <p:cond delay="8000"/>
                            </p:stCondLst>
                            <p:childTnLst>
                              <p:par>
                                <p:cTn id="84" presetID="14" presetClass="entr" presetSubtype="10"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randombar(horizontal)">
                                      <p:cBhvr>
                                        <p:cTn id="86" dur="500"/>
                                        <p:tgtEl>
                                          <p:spTgt spid="46"/>
                                        </p:tgtEl>
                                      </p:cBhvr>
                                    </p:animEffect>
                                  </p:childTnLst>
                                </p:cTn>
                              </p:par>
                            </p:childTnLst>
                          </p:cTn>
                        </p:par>
                        <p:par>
                          <p:cTn id="87" fill="hold">
                            <p:stCondLst>
                              <p:cond delay="8500"/>
                            </p:stCondLst>
                            <p:childTnLst>
                              <p:par>
                                <p:cTn id="88" presetID="14" presetClass="entr" presetSubtype="10"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randombar(horizontal)">
                                      <p:cBhvr>
                                        <p:cTn id="9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P spid="28" grpId="0" animBg="1"/>
      <p:bldP spid="29" grpId="0" animBg="1"/>
      <p:bldP spid="30" grpId="0" animBg="1"/>
      <p:bldP spid="31" grpId="0" animBg="1"/>
      <p:bldP spid="44" grpId="0"/>
      <p:bldP spid="45" grpId="0"/>
      <p:bldP spid="46" grpId="0"/>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5"/>
          <p:cNvSpPr>
            <a:spLocks/>
          </p:cNvSpPr>
          <p:nvPr/>
        </p:nvSpPr>
        <p:spPr bwMode="auto">
          <a:xfrm rot="5400000">
            <a:off x="5723535" y="1622534"/>
            <a:ext cx="2229681" cy="197614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accent1">
                  <a:lumMod val="5000"/>
                  <a:lumOff val="95000"/>
                </a:schemeClr>
              </a:gs>
              <a:gs pos="100000">
                <a:schemeClr val="bg1">
                  <a:lumMod val="85000"/>
                </a:schemeClr>
              </a:gs>
            </a:gsLst>
            <a:lin ang="8100000" scaled="1"/>
          </a:gradFill>
          <a:ln w="9525">
            <a:solidFill>
              <a:schemeClr val="bg1"/>
            </a:solidFill>
          </a:ln>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33" name="Freeform 5"/>
          <p:cNvSpPr>
            <a:spLocks/>
          </p:cNvSpPr>
          <p:nvPr/>
        </p:nvSpPr>
        <p:spPr bwMode="auto">
          <a:xfrm rot="5400000">
            <a:off x="604006" y="-876948"/>
            <a:ext cx="2024047" cy="17938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chemeClr val="bg1"/>
            </a:solidFill>
          </a:ln>
          <a:effectLst>
            <a:outerShdw blurRad="254000" dist="38100" dir="2700000" algn="tl" rotWithShape="0">
              <a:prstClr val="black">
                <a:alpha val="48000"/>
              </a:prstClr>
            </a:outerShdw>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grpSp>
        <p:nvGrpSpPr>
          <p:cNvPr id="35" name="组合 34"/>
          <p:cNvGrpSpPr/>
          <p:nvPr/>
        </p:nvGrpSpPr>
        <p:grpSpPr>
          <a:xfrm>
            <a:off x="3596335" y="254000"/>
            <a:ext cx="1966266" cy="2218530"/>
            <a:chOff x="3596335" y="695920"/>
            <a:chExt cx="1966266" cy="2218530"/>
          </a:xfrm>
        </p:grpSpPr>
        <p:sp>
          <p:nvSpPr>
            <p:cNvPr id="28" name="Freeform 5"/>
            <p:cNvSpPr>
              <a:spLocks/>
            </p:cNvSpPr>
            <p:nvPr/>
          </p:nvSpPr>
          <p:spPr bwMode="auto">
            <a:xfrm rot="5400000">
              <a:off x="3470203" y="822052"/>
              <a:ext cx="2218530" cy="196626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vert="horz" wrap="square" lIns="68562" tIns="34281" rIns="68562" bIns="34281" numCol="1" anchor="t" anchorCtr="0" compatLnSpc="1">
              <a:prstTxWarp prst="textNoShape">
                <a:avLst/>
              </a:prstTxWarp>
            </a:bodyPr>
            <a:lstStyle/>
            <a:p>
              <a:endParaRPr lang="zh-CN" altLang="en-US" sz="12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3811628" y="1438883"/>
              <a:ext cx="1535677" cy="769441"/>
            </a:xfrm>
            <a:prstGeom prst="rect">
              <a:avLst/>
            </a:prstGeom>
            <a:noFill/>
          </p:spPr>
          <p:txBody>
            <a:bodyPr wrap="none" rtlCol="0">
              <a:spAutoFit/>
            </a:bodyPr>
            <a:lstStyle/>
            <a:p>
              <a:r>
                <a:rPr lang="en-US" altLang="zh-CN" sz="4400" b="1" dirty="0" smtClean="0">
                  <a:solidFill>
                    <a:schemeClr val="bg1"/>
                  </a:solidFill>
                </a:rPr>
                <a:t>LOGO</a:t>
              </a:r>
              <a:endParaRPr lang="zh-CN" altLang="en-US" sz="4400" b="1" dirty="0">
                <a:solidFill>
                  <a:schemeClr val="bg1"/>
                </a:solidFill>
              </a:endParaRPr>
            </a:p>
          </p:txBody>
        </p:sp>
      </p:grpSp>
      <p:sp>
        <p:nvSpPr>
          <p:cNvPr id="37" name="Freeform 5"/>
          <p:cNvSpPr>
            <a:spLocks/>
          </p:cNvSpPr>
          <p:nvPr/>
        </p:nvSpPr>
        <p:spPr bwMode="auto">
          <a:xfrm rot="5400000">
            <a:off x="5729789" y="739609"/>
            <a:ext cx="846115" cy="7499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chemeClr val="bg1"/>
            </a:solidFill>
          </a:ln>
          <a:effectLst>
            <a:outerShdw blurRad="254000" dist="38100" dir="2700000" algn="tl" rotWithShape="0">
              <a:prstClr val="black">
                <a:alpha val="48000"/>
              </a:prstClr>
            </a:outerShdw>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39" name="Freeform 5"/>
          <p:cNvSpPr>
            <a:spLocks/>
          </p:cNvSpPr>
          <p:nvPr/>
        </p:nvSpPr>
        <p:spPr bwMode="auto">
          <a:xfrm rot="5400000">
            <a:off x="2708765" y="2270516"/>
            <a:ext cx="1344553" cy="119166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chemeClr val="bg1"/>
            </a:solidFill>
          </a:ln>
          <a:effectLst>
            <a:outerShdw blurRad="254000" dist="38100" dir="2700000" algn="tl" rotWithShape="0">
              <a:prstClr val="black">
                <a:alpha val="48000"/>
              </a:prstClr>
            </a:outerShdw>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40" name="Freeform 5"/>
          <p:cNvSpPr>
            <a:spLocks/>
          </p:cNvSpPr>
          <p:nvPr/>
        </p:nvSpPr>
        <p:spPr bwMode="auto">
          <a:xfrm rot="5400000">
            <a:off x="2571781" y="1431189"/>
            <a:ext cx="781272" cy="692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lumMod val="5000"/>
                  <a:lumOff val="95000"/>
                </a:schemeClr>
              </a:gs>
              <a:gs pos="100000">
                <a:schemeClr val="bg1">
                  <a:lumMod val="85000"/>
                </a:schemeClr>
              </a:gs>
            </a:gsLst>
            <a:lin ang="8100000" scaled="1"/>
            <a:tileRect/>
          </a:gradFill>
          <a:ln w="9525">
            <a:solidFill>
              <a:schemeClr val="bg1"/>
            </a:solidFill>
          </a:ln>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41" name="Freeform 5"/>
          <p:cNvSpPr>
            <a:spLocks/>
          </p:cNvSpPr>
          <p:nvPr/>
        </p:nvSpPr>
        <p:spPr bwMode="auto">
          <a:xfrm rot="5400000">
            <a:off x="1054208" y="1965469"/>
            <a:ext cx="1588575" cy="140794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chemeClr val="bg1"/>
            </a:solidFill>
          </a:ln>
          <a:effectLst>
            <a:outerShdw blurRad="254000" dist="38100" dir="2700000" algn="tl" rotWithShape="0">
              <a:prstClr val="black">
                <a:alpha val="48000"/>
              </a:prstClr>
            </a:outerShdw>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25" name="PA_文本框 7"/>
          <p:cNvSpPr>
            <a:spLocks noChangeArrowheads="1"/>
          </p:cNvSpPr>
          <p:nvPr>
            <p:custDataLst>
              <p:tags r:id="rId1"/>
            </p:custDataLst>
          </p:nvPr>
        </p:nvSpPr>
        <p:spPr bwMode="auto">
          <a:xfrm>
            <a:off x="2157205" y="3588029"/>
            <a:ext cx="484452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3200" b="1" dirty="0" smtClean="0">
                <a:latin typeface="微软雅黑" panose="020B0503020204020204" pitchFamily="34" charset="-122"/>
                <a:ea typeface="微软雅黑" panose="020B0503020204020204" pitchFamily="34" charset="-122"/>
                <a:sym typeface="微软雅黑" pitchFamily="34" charset="-122"/>
              </a:rPr>
              <a:t>THANKS</a:t>
            </a:r>
            <a:endParaRPr lang="zh-CN" altLang="en-US" sz="3200" b="1" dirty="0">
              <a:latin typeface="微软雅黑" panose="020B0503020204020204" pitchFamily="34" charset="-122"/>
              <a:ea typeface="微软雅黑" panose="020B0503020204020204" pitchFamily="34" charset="-122"/>
              <a:sym typeface="微软雅黑" pitchFamily="34" charset="-122"/>
            </a:endParaRPr>
          </a:p>
        </p:txBody>
      </p:sp>
      <p:sp>
        <p:nvSpPr>
          <p:cNvPr id="44" name="Freeform 5"/>
          <p:cNvSpPr>
            <a:spLocks/>
          </p:cNvSpPr>
          <p:nvPr/>
        </p:nvSpPr>
        <p:spPr bwMode="auto">
          <a:xfrm rot="5400000">
            <a:off x="3567443" y="4421932"/>
            <a:ext cx="2024047" cy="17938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accent1">
                  <a:lumMod val="5000"/>
                  <a:lumOff val="95000"/>
                </a:schemeClr>
              </a:gs>
              <a:gs pos="100000">
                <a:schemeClr val="bg1">
                  <a:lumMod val="85000"/>
                </a:schemeClr>
              </a:gs>
            </a:gsLst>
            <a:lin ang="8100000" scaled="1"/>
          </a:gradFill>
          <a:ln w="9525">
            <a:solidFill>
              <a:schemeClr val="bg1"/>
            </a:solidFill>
          </a:ln>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2" name="矩形 1"/>
          <p:cNvSpPr/>
          <p:nvPr/>
        </p:nvSpPr>
        <p:spPr>
          <a:xfrm>
            <a:off x="3102138" y="2609532"/>
            <a:ext cx="2954655" cy="923330"/>
          </a:xfrm>
          <a:prstGeom prst="rect">
            <a:avLst/>
          </a:prstGeom>
        </p:spPr>
        <p:txBody>
          <a:bodyPr wrap="none">
            <a:spAutoFit/>
          </a:bodyPr>
          <a:lstStyle/>
          <a:p>
            <a:pPr algn="ctr"/>
            <a:r>
              <a:rPr lang="zh-CN" altLang="en-US" sz="5400" b="1" dirty="0">
                <a:solidFill>
                  <a:srgbClr val="0070C0"/>
                </a:solidFill>
                <a:effectLst>
                  <a:outerShdw blurRad="50800" dist="50800" dir="5400000" algn="ctr" rotWithShape="0">
                    <a:schemeClr val="bg1">
                      <a:lumMod val="65000"/>
                    </a:schemeClr>
                  </a:outerShdw>
                </a:effectLst>
                <a:latin typeface="微软雅黑" panose="020B0503020204020204" pitchFamily="34" charset="-122"/>
                <a:ea typeface="微软雅黑" panose="020B0503020204020204" pitchFamily="34" charset="-122"/>
              </a:rPr>
              <a:t>谢谢聆听</a:t>
            </a:r>
          </a:p>
        </p:txBody>
      </p:sp>
    </p:spTree>
    <p:extLst>
      <p:ext uri="{BB962C8B-B14F-4D97-AF65-F5344CB8AC3E}">
        <p14:creationId xmlns:p14="http://schemas.microsoft.com/office/powerpoint/2010/main" val="3647888372"/>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800"/>
                                        <p:tgtEl>
                                          <p:spTgt spid="25"/>
                                        </p:tgtEl>
                                      </p:cBhvr>
                                    </p:animEffect>
                                  </p:childTnLst>
                                </p:cTn>
                              </p:par>
                            </p:childTnLst>
                          </p:cTn>
                        </p:par>
                        <p:par>
                          <p:cTn id="8" fill="hold">
                            <p:stCondLst>
                              <p:cond delay="800"/>
                            </p:stCondLst>
                            <p:childTnLst>
                              <p:par>
                                <p:cTn id="9" presetID="21" presetClass="entr" presetSubtype="1"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heel(1)">
                                      <p:cBhvr>
                                        <p:cTn id="11" dur="2000"/>
                                        <p:tgtEl>
                                          <p:spTgt spid="32"/>
                                        </p:tgtEl>
                                      </p:cBhvr>
                                    </p:animEffect>
                                  </p:childTnLst>
                                </p:cTn>
                              </p:par>
                            </p:childTnLst>
                          </p:cTn>
                        </p:par>
                        <p:par>
                          <p:cTn id="12" fill="hold">
                            <p:stCondLst>
                              <p:cond delay="2800"/>
                            </p:stCondLst>
                            <p:childTnLst>
                              <p:par>
                                <p:cTn id="13" presetID="21" presetClass="entr" presetSubtype="1"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heel(1)">
                                      <p:cBhvr>
                                        <p:cTn id="15" dur="2000"/>
                                        <p:tgtEl>
                                          <p:spTgt spid="33"/>
                                        </p:tgtEl>
                                      </p:cBhvr>
                                    </p:animEffect>
                                  </p:childTnLst>
                                </p:cTn>
                              </p:par>
                            </p:childTnLst>
                          </p:cTn>
                        </p:par>
                        <p:par>
                          <p:cTn id="16" fill="hold">
                            <p:stCondLst>
                              <p:cond delay="4800"/>
                            </p:stCondLst>
                            <p:childTnLst>
                              <p:par>
                                <p:cTn id="17" presetID="21" presetClass="entr" presetSubtype="1"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heel(1)">
                                      <p:cBhvr>
                                        <p:cTn id="19" dur="2000"/>
                                        <p:tgtEl>
                                          <p:spTgt spid="37"/>
                                        </p:tgtEl>
                                      </p:cBhvr>
                                    </p:animEffect>
                                  </p:childTnLst>
                                </p:cTn>
                              </p:par>
                            </p:childTnLst>
                          </p:cTn>
                        </p:par>
                        <p:par>
                          <p:cTn id="20" fill="hold">
                            <p:stCondLst>
                              <p:cond delay="6800"/>
                            </p:stCondLst>
                            <p:childTnLst>
                              <p:par>
                                <p:cTn id="21" presetID="21" presetClass="entr" presetSubtype="1"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heel(1)">
                                      <p:cBhvr>
                                        <p:cTn id="23" dur="2000"/>
                                        <p:tgtEl>
                                          <p:spTgt spid="39"/>
                                        </p:tgtEl>
                                      </p:cBhvr>
                                    </p:animEffect>
                                  </p:childTnLst>
                                </p:cTn>
                              </p:par>
                            </p:childTnLst>
                          </p:cTn>
                        </p:par>
                        <p:par>
                          <p:cTn id="24" fill="hold">
                            <p:stCondLst>
                              <p:cond delay="8800"/>
                            </p:stCondLst>
                            <p:childTnLst>
                              <p:par>
                                <p:cTn id="25" presetID="21" presetClass="entr" presetSubtype="1"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heel(1)">
                                      <p:cBhvr>
                                        <p:cTn id="27" dur="2000"/>
                                        <p:tgtEl>
                                          <p:spTgt spid="40"/>
                                        </p:tgtEl>
                                      </p:cBhvr>
                                    </p:animEffect>
                                  </p:childTnLst>
                                </p:cTn>
                              </p:par>
                            </p:childTnLst>
                          </p:cTn>
                        </p:par>
                        <p:par>
                          <p:cTn id="28" fill="hold">
                            <p:stCondLst>
                              <p:cond delay="10800"/>
                            </p:stCondLst>
                            <p:childTnLst>
                              <p:par>
                                <p:cTn id="29" presetID="21" presetClass="entr" presetSubtype="1"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heel(1)">
                                      <p:cBhvr>
                                        <p:cTn id="31" dur="2000"/>
                                        <p:tgtEl>
                                          <p:spTgt spid="41"/>
                                        </p:tgtEl>
                                      </p:cBhvr>
                                    </p:animEffect>
                                  </p:childTnLst>
                                </p:cTn>
                              </p:par>
                            </p:childTnLst>
                          </p:cTn>
                        </p:par>
                        <p:par>
                          <p:cTn id="32" fill="hold">
                            <p:stCondLst>
                              <p:cond delay="12800"/>
                            </p:stCondLst>
                            <p:childTnLst>
                              <p:par>
                                <p:cTn id="33" presetID="21" presetClass="entr" presetSubtype="1"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heel(1)">
                                      <p:cBhvr>
                                        <p:cTn id="35"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7" grpId="0" animBg="1"/>
      <p:bldP spid="39" grpId="0" animBg="1"/>
      <p:bldP spid="40" grpId="0" animBg="1"/>
      <p:bldP spid="41" grpId="0" animBg="1"/>
      <p:bldP spid="25" grpId="0"/>
      <p:bldP spid="4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9391615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b="68679"/>
          <a:stretch/>
        </p:blipFill>
        <p:spPr>
          <a:xfrm>
            <a:off x="-1" y="2878795"/>
            <a:ext cx="9144001" cy="2264705"/>
          </a:xfrm>
          <a:prstGeom prst="rect">
            <a:avLst/>
          </a:prstGeom>
        </p:spPr>
      </p:pic>
      <p:sp>
        <p:nvSpPr>
          <p:cNvPr id="4" name="Freeform 5"/>
          <p:cNvSpPr>
            <a:spLocks/>
          </p:cNvSpPr>
          <p:nvPr/>
        </p:nvSpPr>
        <p:spPr bwMode="auto">
          <a:xfrm rot="5400000">
            <a:off x="3304842" y="1003478"/>
            <a:ext cx="2564379" cy="22727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9525">
            <a:solidFill>
              <a:srgbClr val="0070C0"/>
            </a:solidFill>
          </a:ln>
          <a:effectLst>
            <a:outerShdw blurRad="444500" dist="152400" dir="2700000" algn="tl" rotWithShape="0">
              <a:prstClr val="black">
                <a:alpha val="30000"/>
              </a:prstClr>
            </a:outerShdw>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pic>
        <p:nvPicPr>
          <p:cNvPr id="5"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222201" y="758370"/>
            <a:ext cx="2753589" cy="275358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 name="Freeform 5"/>
          <p:cNvSpPr>
            <a:spLocks/>
          </p:cNvSpPr>
          <p:nvPr/>
        </p:nvSpPr>
        <p:spPr bwMode="auto">
          <a:xfrm rot="5400000">
            <a:off x="3209013" y="1171669"/>
            <a:ext cx="821211" cy="72783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25400">
            <a:noFill/>
          </a:ln>
          <a:effectLst>
            <a:outerShdw blurRad="444500" dist="152400" dir="2700000" algn="tl" rotWithShape="0">
              <a:prstClr val="black">
                <a:alpha val="30000"/>
              </a:prstClr>
            </a:outerShdw>
          </a:effectLst>
        </p:spPr>
        <p:txBody>
          <a:bodyPr vert="horz" wrap="square" lIns="68562" tIns="34281" rIns="68562" bIns="34281" numCol="1" anchor="t" anchorCtr="0" compatLnSpc="1">
            <a:prstTxWarp prst="textNoShape">
              <a:avLst/>
            </a:prstTxWarp>
          </a:bodyPr>
          <a:lstStyle/>
          <a:p>
            <a:endParaRPr lang="zh-CN" altLang="en-US" sz="1200" b="1">
              <a:latin typeface="微软雅黑" panose="020B0503020204020204" pitchFamily="34" charset="-122"/>
              <a:ea typeface="微软雅黑" panose="020B0503020204020204" pitchFamily="34" charset="-122"/>
            </a:endParaRPr>
          </a:p>
        </p:txBody>
      </p:sp>
      <p:sp>
        <p:nvSpPr>
          <p:cNvPr id="7" name="TextBox 7"/>
          <p:cNvSpPr>
            <a:spLocks noChangeArrowheads="1"/>
          </p:cNvSpPr>
          <p:nvPr/>
        </p:nvSpPr>
        <p:spPr bwMode="auto">
          <a:xfrm>
            <a:off x="3133919" y="1371186"/>
            <a:ext cx="945202"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2399" b="1" dirty="0">
                <a:solidFill>
                  <a:schemeClr val="bg1"/>
                </a:solidFill>
                <a:latin typeface="Impact MT Std" pitchFamily="34" charset="0"/>
                <a:ea typeface="微软雅黑" pitchFamily="34" charset="-122"/>
                <a:sym typeface="微软雅黑" pitchFamily="34" charset="-122"/>
              </a:rPr>
              <a:t>01</a:t>
            </a:r>
            <a:endParaRPr lang="zh-CN" altLang="en-US" sz="2399" b="1" dirty="0">
              <a:solidFill>
                <a:schemeClr val="bg1"/>
              </a:solidFill>
              <a:latin typeface="Impact MT Std" pitchFamily="34" charset="0"/>
              <a:ea typeface="微软雅黑" pitchFamily="34" charset="-122"/>
              <a:sym typeface="微软雅黑" pitchFamily="34" charset="-122"/>
            </a:endParaRPr>
          </a:p>
        </p:txBody>
      </p:sp>
      <p:sp>
        <p:nvSpPr>
          <p:cNvPr id="8" name="文本框 163"/>
          <p:cNvSpPr txBox="1"/>
          <p:nvPr/>
        </p:nvSpPr>
        <p:spPr>
          <a:xfrm>
            <a:off x="3593725" y="1639971"/>
            <a:ext cx="2027871" cy="663451"/>
          </a:xfrm>
          <a:prstGeom prst="rect">
            <a:avLst/>
          </a:prstGeom>
          <a:noFill/>
        </p:spPr>
        <p:txBody>
          <a:bodyPr wrap="square" rtlCol="0">
            <a:spAutoFit/>
          </a:bodyPr>
          <a:lstStyle/>
          <a:p>
            <a:pPr algn="ctr"/>
            <a:r>
              <a:rPr lang="zh-CN" altLang="en-US" sz="1012"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第一部分  </a:t>
            </a:r>
            <a:endParaRPr lang="en-US" altLang="zh-CN" sz="15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en-US" altLang="zh-CN" sz="15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2699"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9" name="矩形 8"/>
          <p:cNvSpPr/>
          <p:nvPr/>
        </p:nvSpPr>
        <p:spPr>
          <a:xfrm>
            <a:off x="4248048" y="2646291"/>
            <a:ext cx="625017" cy="36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Tree>
    <p:extLst>
      <p:ext uri="{BB962C8B-B14F-4D97-AF65-F5344CB8AC3E}">
        <p14:creationId xmlns:p14="http://schemas.microsoft.com/office/powerpoint/2010/main" val="377092626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75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2" presetClass="entr" presetSubtype="0" fill="hold" grpId="0" nodeType="with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childTnLst>
                          </p:cTn>
                        </p:par>
                        <p:par>
                          <p:cTn id="20" fill="hold">
                            <p:stCondLst>
                              <p:cond delay="1250"/>
                            </p:stCondLst>
                            <p:childTnLst>
                              <p:par>
                                <p:cTn id="21" presetID="1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up)">
                                      <p:cBhvr>
                                        <p:cTn id="24" dur="500"/>
                                        <p:tgtEl>
                                          <p:spTgt spid="8"/>
                                        </p:tgtEl>
                                      </p:cBhvr>
                                    </p:animEffect>
                                  </p:childTnLst>
                                </p:cTn>
                              </p:par>
                            </p:childTnLst>
                          </p:cTn>
                        </p:par>
                        <p:par>
                          <p:cTn id="25" fill="hold">
                            <p:stCondLst>
                              <p:cond delay="175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2750"/>
                            </p:stCondLst>
                            <p:childTnLst>
                              <p:par>
                                <p:cTn id="32" presetID="21"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heel(1)">
                                      <p:cBhvr>
                                        <p:cTn id="3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P spid="8"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2" y="88121"/>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5" name="KSO_Shape"/>
          <p:cNvSpPr>
            <a:spLocks/>
          </p:cNvSpPr>
          <p:nvPr/>
        </p:nvSpPr>
        <p:spPr bwMode="auto">
          <a:xfrm>
            <a:off x="306092" y="308934"/>
            <a:ext cx="379032" cy="26026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ysClr val="windowText" lastClr="000000"/>
              </a:solidFill>
              <a:ea typeface="宋体" panose="02010600030101010101" pitchFamily="2" charset="-122"/>
            </a:endParaRPr>
          </a:p>
        </p:txBody>
      </p:sp>
      <p:sp>
        <p:nvSpPr>
          <p:cNvPr id="6" name="TextBox 14"/>
          <p:cNvSpPr txBox="1"/>
          <p:nvPr/>
        </p:nvSpPr>
        <p:spPr>
          <a:xfrm>
            <a:off x="846556"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12"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7" name="组合 6"/>
          <p:cNvGrpSpPr/>
          <p:nvPr/>
        </p:nvGrpSpPr>
        <p:grpSpPr>
          <a:xfrm>
            <a:off x="6225863" y="1137841"/>
            <a:ext cx="2025932" cy="2025932"/>
            <a:chOff x="9108433" y="1447489"/>
            <a:chExt cx="2701946" cy="2701946"/>
          </a:xfrm>
        </p:grpSpPr>
        <p:sp>
          <p:nvSpPr>
            <p:cNvPr id="8" name="椭圆 7"/>
            <p:cNvSpPr/>
            <p:nvPr/>
          </p:nvSpPr>
          <p:spPr>
            <a:xfrm>
              <a:off x="9108433" y="1447489"/>
              <a:ext cx="2701946" cy="2701946"/>
            </a:xfrm>
            <a:prstGeom prst="ellipse">
              <a:avLst/>
            </a:prstGeom>
            <a:gradFill flip="none" rotWithShape="1">
              <a:gsLst>
                <a:gs pos="0">
                  <a:schemeClr val="bg1"/>
                </a:gs>
                <a:gs pos="100000">
                  <a:schemeClr val="bg1">
                    <a:lumMod val="85000"/>
                  </a:schemeClr>
                </a:gs>
              </a:gsLst>
              <a:lin ang="5400000" scaled="1"/>
              <a:tileRect/>
            </a:gradFill>
            <a:ln w="1270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9" name="圆角矩形 8"/>
            <p:cNvSpPr/>
            <p:nvPr/>
          </p:nvSpPr>
          <p:spPr>
            <a:xfrm>
              <a:off x="9460039" y="1799095"/>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pic>
          <p:nvPicPr>
            <p:cNvPr id="10" name="图片 9"/>
            <p:cNvPicPr>
              <a:picLocks noChangeAspect="1"/>
            </p:cNvPicPr>
            <p:nvPr/>
          </p:nvPicPr>
          <p:blipFill rotWithShape="1">
            <a:blip r:embed="rId3" cstate="screen">
              <a:extLst>
                <a:ext uri="{28A0092B-C50C-407E-A947-70E740481C1C}">
                  <a14:useLocalDpi xmlns:a14="http://schemas.microsoft.com/office/drawing/2010/main"/>
                </a:ext>
              </a:extLst>
            </a:blip>
            <a:srcRect t="-9143"/>
            <a:stretch/>
          </p:blipFill>
          <p:spPr>
            <a:xfrm>
              <a:off x="9638645" y="1955558"/>
              <a:ext cx="1632964" cy="1632964"/>
            </a:xfrm>
            <a:prstGeom prst="ellipse">
              <a:avLst/>
            </a:prstGeom>
            <a:solidFill>
              <a:schemeClr val="bg1"/>
            </a:solidFill>
            <a:ln>
              <a:noFill/>
            </a:ln>
            <a:effectLst>
              <a:innerShdw blurRad="63500" dist="50800" dir="13500000">
                <a:prstClr val="black">
                  <a:alpha val="50000"/>
                </a:prstClr>
              </a:innerShdw>
            </a:effectLst>
          </p:spPr>
        </p:pic>
      </p:grpSp>
      <p:grpSp>
        <p:nvGrpSpPr>
          <p:cNvPr id="11" name="组合 10"/>
          <p:cNvGrpSpPr/>
          <p:nvPr/>
        </p:nvGrpSpPr>
        <p:grpSpPr>
          <a:xfrm>
            <a:off x="4440205" y="1137841"/>
            <a:ext cx="2025932" cy="2025932"/>
            <a:chOff x="5739856" y="1447489"/>
            <a:chExt cx="2701946" cy="2701946"/>
          </a:xfrm>
        </p:grpSpPr>
        <p:sp>
          <p:nvSpPr>
            <p:cNvPr id="12" name="椭圆 11"/>
            <p:cNvSpPr/>
            <p:nvPr/>
          </p:nvSpPr>
          <p:spPr>
            <a:xfrm>
              <a:off x="5739856" y="1447489"/>
              <a:ext cx="2701946" cy="2701946"/>
            </a:xfrm>
            <a:prstGeom prst="ellipse">
              <a:avLst/>
            </a:prstGeom>
            <a:gradFill flip="none" rotWithShape="1">
              <a:gsLst>
                <a:gs pos="0">
                  <a:schemeClr val="bg1"/>
                </a:gs>
                <a:gs pos="100000">
                  <a:schemeClr val="bg1">
                    <a:lumMod val="85000"/>
                  </a:schemeClr>
                </a:gs>
              </a:gsLst>
              <a:lin ang="5400000" scaled="1"/>
              <a:tileRect/>
            </a:gradFill>
            <a:ln w="1270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3" name="圆角矩形 12"/>
            <p:cNvSpPr/>
            <p:nvPr/>
          </p:nvSpPr>
          <p:spPr>
            <a:xfrm>
              <a:off x="6091462" y="1799095"/>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4" name="椭圆 13"/>
            <p:cNvSpPr/>
            <p:nvPr/>
          </p:nvSpPr>
          <p:spPr>
            <a:xfrm>
              <a:off x="6243325" y="1955558"/>
              <a:ext cx="1685808" cy="1685808"/>
            </a:xfrm>
            <a:prstGeom prst="ellipse">
              <a:avLst/>
            </a:prstGeom>
            <a:blipFill>
              <a:blip r:embed="rId4" cstate="screen">
                <a:extLst>
                  <a:ext uri="{28A0092B-C50C-407E-A947-70E740481C1C}">
                    <a14:useLocalDpi xmlns:a14="http://schemas.microsoft.com/office/drawing/2010/main"/>
                  </a:ext>
                </a:extLst>
              </a:blip>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grpSp>
        <p:nvGrpSpPr>
          <p:cNvPr id="15" name="组合 14"/>
          <p:cNvGrpSpPr/>
          <p:nvPr/>
        </p:nvGrpSpPr>
        <p:grpSpPr>
          <a:xfrm>
            <a:off x="2654547" y="1137841"/>
            <a:ext cx="2025932" cy="2025932"/>
            <a:chOff x="1735432" y="1544478"/>
            <a:chExt cx="2701946" cy="2701946"/>
          </a:xfrm>
        </p:grpSpPr>
        <p:sp>
          <p:nvSpPr>
            <p:cNvPr id="16" name="椭圆 15"/>
            <p:cNvSpPr/>
            <p:nvPr/>
          </p:nvSpPr>
          <p:spPr>
            <a:xfrm>
              <a:off x="1735432" y="1544478"/>
              <a:ext cx="2701946" cy="2701946"/>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7" name="圆角矩形 16"/>
            <p:cNvSpPr/>
            <p:nvPr/>
          </p:nvSpPr>
          <p:spPr>
            <a:xfrm>
              <a:off x="2087038" y="1896084"/>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18" name="椭圆 17"/>
            <p:cNvSpPr/>
            <p:nvPr/>
          </p:nvSpPr>
          <p:spPr>
            <a:xfrm>
              <a:off x="2243501" y="2052547"/>
              <a:ext cx="1685808" cy="1685808"/>
            </a:xfrm>
            <a:prstGeom prst="ellipse">
              <a:avLst/>
            </a:prstGeom>
            <a:blipFill>
              <a:blip r:embed="rId5" cstate="screen">
                <a:extLst>
                  <a:ext uri="{28A0092B-C50C-407E-A947-70E740481C1C}">
                    <a14:useLocalDpi xmlns:a14="http://schemas.microsoft.com/office/drawing/2010/main"/>
                  </a:ext>
                </a:extLst>
              </a:blip>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grpSp>
        <p:nvGrpSpPr>
          <p:cNvPr id="19" name="组合 18"/>
          <p:cNvGrpSpPr/>
          <p:nvPr/>
        </p:nvGrpSpPr>
        <p:grpSpPr>
          <a:xfrm>
            <a:off x="868889" y="1097729"/>
            <a:ext cx="2025932" cy="2025932"/>
            <a:chOff x="926446" y="1741376"/>
            <a:chExt cx="2701946" cy="2701946"/>
          </a:xfrm>
        </p:grpSpPr>
        <p:sp>
          <p:nvSpPr>
            <p:cNvPr id="20" name="椭圆 19"/>
            <p:cNvSpPr/>
            <p:nvPr/>
          </p:nvSpPr>
          <p:spPr>
            <a:xfrm>
              <a:off x="926446" y="1741376"/>
              <a:ext cx="2701946" cy="2701946"/>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1" name="圆角矩形 20"/>
            <p:cNvSpPr/>
            <p:nvPr/>
          </p:nvSpPr>
          <p:spPr>
            <a:xfrm>
              <a:off x="1278052" y="2092982"/>
              <a:ext cx="1998734" cy="1998734"/>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2" name="椭圆 21"/>
            <p:cNvSpPr/>
            <p:nvPr/>
          </p:nvSpPr>
          <p:spPr>
            <a:xfrm>
              <a:off x="1444790" y="2259720"/>
              <a:ext cx="1665258" cy="1665258"/>
            </a:xfrm>
            <a:prstGeom prst="ellipse">
              <a:avLst/>
            </a:prstGeom>
            <a:blipFill>
              <a:blip r:embed="rId6" cstate="screen">
                <a:extLst>
                  <a:ext uri="{28A0092B-C50C-407E-A947-70E740481C1C}">
                    <a14:useLocalDpi xmlns:a14="http://schemas.microsoft.com/office/drawing/2010/main"/>
                  </a:ext>
                </a:extLst>
              </a:blip>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grpSp>
        <p:nvGrpSpPr>
          <p:cNvPr id="23" name="组合 22"/>
          <p:cNvGrpSpPr/>
          <p:nvPr/>
        </p:nvGrpSpPr>
        <p:grpSpPr>
          <a:xfrm>
            <a:off x="1345009" y="3316296"/>
            <a:ext cx="1276654" cy="302932"/>
            <a:chOff x="1793812" y="4421987"/>
            <a:chExt cx="1702648" cy="404014"/>
          </a:xfrm>
          <a:solidFill>
            <a:srgbClr val="0070C0"/>
          </a:solidFill>
        </p:grpSpPr>
        <p:sp>
          <p:nvSpPr>
            <p:cNvPr id="24" name="圆角矩形 23"/>
            <p:cNvSpPr/>
            <p:nvPr/>
          </p:nvSpPr>
          <p:spPr>
            <a:xfrm>
              <a:off x="1793812" y="4421987"/>
              <a:ext cx="1702648" cy="404014"/>
            </a:xfrm>
            <a:prstGeom prst="roundRect">
              <a:avLst>
                <a:gd name="adj" fmla="val 50000"/>
              </a:avLst>
            </a:prstGeom>
            <a:solidFill>
              <a:srgbClr val="0070C0"/>
            </a:solidFill>
            <a:ln w="28575" cap="flat">
              <a:solidFill>
                <a:srgbClr val="0070C0"/>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2" tIns="34281" rIns="68562" bIns="34281" numCol="1" anchor="t" anchorCtr="0" compatLnSpc="1">
              <a:prstTxWarp prst="textNoShape">
                <a:avLst/>
              </a:prstTxWarp>
            </a:bodyPr>
            <a:lstStyle/>
            <a:p>
              <a:endParaRPr lang="zh-CN" altLang="en-US" sz="1012" b="1">
                <a:solidFill>
                  <a:prstClr val="black"/>
                </a:solidFill>
                <a:latin typeface="微软雅黑" panose="020B0503020204020204" pitchFamily="34" charset="-122"/>
                <a:ea typeface="微软雅黑" panose="020B0503020204020204" pitchFamily="34" charset="-122"/>
              </a:endParaRPr>
            </a:p>
          </p:txBody>
        </p:sp>
        <p:sp>
          <p:nvSpPr>
            <p:cNvPr id="25" name="文本框 48"/>
            <p:cNvSpPr txBox="1"/>
            <p:nvPr/>
          </p:nvSpPr>
          <p:spPr>
            <a:xfrm>
              <a:off x="2065737" y="4439327"/>
              <a:ext cx="938963" cy="330860"/>
            </a:xfrm>
            <a:prstGeom prst="rect">
              <a:avLst/>
            </a:prstGeom>
            <a:noFill/>
            <a:ln>
              <a:noFill/>
            </a:ln>
          </p:spPr>
          <p:txBody>
            <a:bodyPr wrap="none" rtlCol="0">
              <a:spAutoFit/>
            </a:bodyPr>
            <a:lstStyle/>
            <a:p>
              <a:r>
                <a:rPr lang="zh-CN" altLang="en-US" sz="1012" b="1" dirty="0">
                  <a:solidFill>
                    <a:schemeClr val="bg1"/>
                  </a:solidFill>
                  <a:latin typeface="微软雅黑" panose="020B0503020204020204" pitchFamily="34" charset="-122"/>
                  <a:ea typeface="微软雅黑" panose="020B0503020204020204" pitchFamily="34" charset="-122"/>
                </a:rPr>
                <a:t>添加姓名</a:t>
              </a:r>
            </a:p>
          </p:txBody>
        </p:sp>
      </p:grpSp>
      <p:grpSp>
        <p:nvGrpSpPr>
          <p:cNvPr id="26" name="组合 25"/>
          <p:cNvGrpSpPr/>
          <p:nvPr/>
        </p:nvGrpSpPr>
        <p:grpSpPr>
          <a:xfrm>
            <a:off x="3095771" y="3316296"/>
            <a:ext cx="1276654" cy="302932"/>
            <a:chOff x="4128769" y="4421987"/>
            <a:chExt cx="1702648" cy="404014"/>
          </a:xfrm>
          <a:solidFill>
            <a:srgbClr val="0070C0"/>
          </a:solidFill>
        </p:grpSpPr>
        <p:sp>
          <p:nvSpPr>
            <p:cNvPr id="27" name="圆角矩形 26"/>
            <p:cNvSpPr/>
            <p:nvPr/>
          </p:nvSpPr>
          <p:spPr>
            <a:xfrm flipH="1">
              <a:off x="4128769" y="4421987"/>
              <a:ext cx="1702648" cy="404014"/>
            </a:xfrm>
            <a:prstGeom prst="roundRect">
              <a:avLst>
                <a:gd name="adj" fmla="val 50000"/>
              </a:avLst>
            </a:prstGeom>
            <a:solidFill>
              <a:srgbClr val="0070C0"/>
            </a:solidFill>
            <a:ln w="28575" cap="flat">
              <a:solidFill>
                <a:srgbClr val="0070C0"/>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2" tIns="34281" rIns="68562" bIns="34281" numCol="1" anchor="t" anchorCtr="0" compatLnSpc="1">
              <a:prstTxWarp prst="textNoShape">
                <a:avLst/>
              </a:prstTxWarp>
            </a:bodyPr>
            <a:lstStyle/>
            <a:p>
              <a:endParaRPr lang="zh-CN" altLang="en-US" sz="1012" b="1">
                <a:solidFill>
                  <a:prstClr val="black"/>
                </a:solidFill>
                <a:latin typeface="微软雅黑" panose="020B0503020204020204" pitchFamily="34" charset="-122"/>
                <a:ea typeface="微软雅黑" panose="020B0503020204020204" pitchFamily="34" charset="-122"/>
              </a:endParaRPr>
            </a:p>
          </p:txBody>
        </p:sp>
        <p:sp>
          <p:nvSpPr>
            <p:cNvPr id="28" name="文本框 49"/>
            <p:cNvSpPr txBox="1"/>
            <p:nvPr/>
          </p:nvSpPr>
          <p:spPr>
            <a:xfrm>
              <a:off x="4426096" y="4439327"/>
              <a:ext cx="938963" cy="330860"/>
            </a:xfrm>
            <a:prstGeom prst="rect">
              <a:avLst/>
            </a:prstGeom>
            <a:noFill/>
            <a:ln>
              <a:noFill/>
            </a:ln>
          </p:spPr>
          <p:txBody>
            <a:bodyPr wrap="none" rtlCol="0">
              <a:spAutoFit/>
            </a:bodyPr>
            <a:lstStyle/>
            <a:p>
              <a:r>
                <a:rPr lang="zh-CN" altLang="en-US" sz="1012" b="1" dirty="0">
                  <a:solidFill>
                    <a:schemeClr val="bg1"/>
                  </a:solidFill>
                  <a:latin typeface="微软雅黑" panose="020B0503020204020204" pitchFamily="34" charset="-122"/>
                  <a:ea typeface="微软雅黑" panose="020B0503020204020204" pitchFamily="34" charset="-122"/>
                </a:rPr>
                <a:t>添加姓名</a:t>
              </a:r>
            </a:p>
          </p:txBody>
        </p:sp>
      </p:grpSp>
      <p:grpSp>
        <p:nvGrpSpPr>
          <p:cNvPr id="29" name="组合 28"/>
          <p:cNvGrpSpPr/>
          <p:nvPr/>
        </p:nvGrpSpPr>
        <p:grpSpPr>
          <a:xfrm>
            <a:off x="4846533" y="3316296"/>
            <a:ext cx="1276654" cy="302932"/>
            <a:chOff x="6463726" y="4421987"/>
            <a:chExt cx="1702648" cy="404014"/>
          </a:xfrm>
          <a:solidFill>
            <a:srgbClr val="0070C0"/>
          </a:solidFill>
        </p:grpSpPr>
        <p:sp>
          <p:nvSpPr>
            <p:cNvPr id="30" name="圆角矩形 29"/>
            <p:cNvSpPr/>
            <p:nvPr/>
          </p:nvSpPr>
          <p:spPr>
            <a:xfrm>
              <a:off x="6463726" y="4421987"/>
              <a:ext cx="1702648" cy="404014"/>
            </a:xfrm>
            <a:prstGeom prst="roundRect">
              <a:avLst>
                <a:gd name="adj" fmla="val 50000"/>
              </a:avLst>
            </a:prstGeom>
            <a:solidFill>
              <a:srgbClr val="0070C0"/>
            </a:solidFill>
            <a:ln w="28575" cap="flat">
              <a:solidFill>
                <a:srgbClr val="0070C0"/>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2" tIns="34281" rIns="68562" bIns="34281" numCol="1" anchor="t" anchorCtr="0" compatLnSpc="1">
              <a:prstTxWarp prst="textNoShape">
                <a:avLst/>
              </a:prstTxWarp>
            </a:bodyPr>
            <a:lstStyle/>
            <a:p>
              <a:endParaRPr lang="zh-CN" altLang="en-US" sz="1012" b="1">
                <a:solidFill>
                  <a:prstClr val="black"/>
                </a:solidFill>
                <a:latin typeface="微软雅黑" panose="020B0503020204020204" pitchFamily="34" charset="-122"/>
                <a:ea typeface="微软雅黑" panose="020B0503020204020204" pitchFamily="34" charset="-122"/>
              </a:endParaRPr>
            </a:p>
          </p:txBody>
        </p:sp>
        <p:sp>
          <p:nvSpPr>
            <p:cNvPr id="31" name="文本框 50"/>
            <p:cNvSpPr txBox="1"/>
            <p:nvPr/>
          </p:nvSpPr>
          <p:spPr>
            <a:xfrm>
              <a:off x="6761053" y="4439327"/>
              <a:ext cx="938963" cy="330860"/>
            </a:xfrm>
            <a:prstGeom prst="rect">
              <a:avLst/>
            </a:prstGeom>
            <a:noFill/>
            <a:ln>
              <a:noFill/>
            </a:ln>
          </p:spPr>
          <p:txBody>
            <a:bodyPr wrap="none" rtlCol="0">
              <a:spAutoFit/>
            </a:bodyPr>
            <a:lstStyle/>
            <a:p>
              <a:r>
                <a:rPr lang="zh-CN" altLang="en-US" sz="1012" b="1" dirty="0">
                  <a:solidFill>
                    <a:schemeClr val="bg1"/>
                  </a:solidFill>
                  <a:latin typeface="微软雅黑" panose="020B0503020204020204" pitchFamily="34" charset="-122"/>
                  <a:ea typeface="微软雅黑" panose="020B0503020204020204" pitchFamily="34" charset="-122"/>
                </a:rPr>
                <a:t>添加姓名</a:t>
              </a:r>
            </a:p>
          </p:txBody>
        </p:sp>
      </p:grpSp>
      <p:grpSp>
        <p:nvGrpSpPr>
          <p:cNvPr id="32" name="组合 31"/>
          <p:cNvGrpSpPr/>
          <p:nvPr/>
        </p:nvGrpSpPr>
        <p:grpSpPr>
          <a:xfrm>
            <a:off x="6597294" y="3316296"/>
            <a:ext cx="1276654" cy="302932"/>
            <a:chOff x="8798682" y="4421987"/>
            <a:chExt cx="1702648" cy="404014"/>
          </a:xfrm>
          <a:solidFill>
            <a:srgbClr val="0070C0"/>
          </a:solidFill>
        </p:grpSpPr>
        <p:sp>
          <p:nvSpPr>
            <p:cNvPr id="33" name="圆角矩形 32"/>
            <p:cNvSpPr/>
            <p:nvPr/>
          </p:nvSpPr>
          <p:spPr>
            <a:xfrm flipH="1">
              <a:off x="8798682" y="4421987"/>
              <a:ext cx="1702648" cy="404014"/>
            </a:xfrm>
            <a:prstGeom prst="roundRect">
              <a:avLst>
                <a:gd name="adj" fmla="val 50000"/>
              </a:avLst>
            </a:prstGeom>
            <a:solidFill>
              <a:srgbClr val="0070C0"/>
            </a:solidFill>
            <a:ln w="28575" cap="flat">
              <a:solidFill>
                <a:srgbClr val="0070C0"/>
              </a:soli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68562" tIns="34281" rIns="68562" bIns="34281" numCol="1" anchor="t" anchorCtr="0" compatLnSpc="1">
              <a:prstTxWarp prst="textNoShape">
                <a:avLst/>
              </a:prstTxWarp>
            </a:bodyPr>
            <a:lstStyle/>
            <a:p>
              <a:endParaRPr lang="zh-CN" altLang="en-US" sz="1012" b="1">
                <a:solidFill>
                  <a:prstClr val="black"/>
                </a:solidFill>
                <a:latin typeface="微软雅黑" panose="020B0503020204020204" pitchFamily="34" charset="-122"/>
                <a:ea typeface="微软雅黑" panose="020B0503020204020204" pitchFamily="34" charset="-122"/>
              </a:endParaRPr>
            </a:p>
          </p:txBody>
        </p:sp>
        <p:sp>
          <p:nvSpPr>
            <p:cNvPr id="34" name="文本框 51"/>
            <p:cNvSpPr txBox="1"/>
            <p:nvPr/>
          </p:nvSpPr>
          <p:spPr>
            <a:xfrm>
              <a:off x="9096009" y="4439327"/>
              <a:ext cx="938963" cy="330860"/>
            </a:xfrm>
            <a:prstGeom prst="rect">
              <a:avLst/>
            </a:prstGeom>
            <a:noFill/>
            <a:ln>
              <a:noFill/>
            </a:ln>
          </p:spPr>
          <p:txBody>
            <a:bodyPr wrap="none" rtlCol="0">
              <a:spAutoFit/>
            </a:bodyPr>
            <a:lstStyle/>
            <a:p>
              <a:r>
                <a:rPr lang="zh-CN" altLang="en-US" sz="1012" b="1" dirty="0">
                  <a:solidFill>
                    <a:schemeClr val="bg1"/>
                  </a:solidFill>
                  <a:latin typeface="微软雅黑" panose="020B0503020204020204" pitchFamily="34" charset="-122"/>
                  <a:ea typeface="微软雅黑" panose="020B0503020204020204" pitchFamily="34" charset="-122"/>
                </a:rPr>
                <a:t>添加姓名</a:t>
              </a:r>
            </a:p>
          </p:txBody>
        </p:sp>
      </p:grpSp>
      <p:sp>
        <p:nvSpPr>
          <p:cNvPr id="35" name="矩形 34"/>
          <p:cNvSpPr/>
          <p:nvPr/>
        </p:nvSpPr>
        <p:spPr>
          <a:xfrm>
            <a:off x="1110005" y="3800736"/>
            <a:ext cx="1663532" cy="819455"/>
          </a:xfrm>
          <a:prstGeom prst="rect">
            <a:avLst/>
          </a:prstGeom>
        </p:spPr>
        <p:txBody>
          <a:bodyPr wrap="square">
            <a:spAutoFit/>
          </a:bodyPr>
          <a:lstStyle/>
          <a:p>
            <a:pPr algn="ctr">
              <a:lnSpc>
                <a:spcPct val="15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zh-CN" altLang="en-US" sz="1500" dirty="0">
              <a:latin typeface="微软雅黑" panose="020B0503020204020204" pitchFamily="34" charset="-122"/>
              <a:ea typeface="微软雅黑" panose="020B0503020204020204" pitchFamily="34" charset="-122"/>
            </a:endParaRPr>
          </a:p>
        </p:txBody>
      </p:sp>
      <p:sp>
        <p:nvSpPr>
          <p:cNvPr id="36" name="矩形 35"/>
          <p:cNvSpPr/>
          <p:nvPr/>
        </p:nvSpPr>
        <p:spPr>
          <a:xfrm>
            <a:off x="2892208" y="3800736"/>
            <a:ext cx="1663532" cy="819455"/>
          </a:xfrm>
          <a:prstGeom prst="rect">
            <a:avLst/>
          </a:prstGeom>
        </p:spPr>
        <p:txBody>
          <a:bodyPr wrap="square">
            <a:spAutoFit/>
          </a:bodyPr>
          <a:lstStyle/>
          <a:p>
            <a:pPr algn="ctr">
              <a:lnSpc>
                <a:spcPct val="15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zh-CN" altLang="en-US" sz="1500" dirty="0">
              <a:latin typeface="微软雅黑" panose="020B0503020204020204" pitchFamily="34" charset="-122"/>
              <a:ea typeface="微软雅黑" panose="020B0503020204020204" pitchFamily="34" charset="-122"/>
            </a:endParaRPr>
          </a:p>
        </p:txBody>
      </p:sp>
      <p:sp>
        <p:nvSpPr>
          <p:cNvPr id="37" name="矩形 36"/>
          <p:cNvSpPr/>
          <p:nvPr/>
        </p:nvSpPr>
        <p:spPr>
          <a:xfrm>
            <a:off x="4674410" y="3800736"/>
            <a:ext cx="1663532" cy="819455"/>
          </a:xfrm>
          <a:prstGeom prst="rect">
            <a:avLst/>
          </a:prstGeom>
        </p:spPr>
        <p:txBody>
          <a:bodyPr wrap="square">
            <a:spAutoFit/>
          </a:bodyPr>
          <a:lstStyle/>
          <a:p>
            <a:pPr algn="ctr">
              <a:lnSpc>
                <a:spcPct val="15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zh-CN" altLang="en-US" sz="1500" dirty="0">
              <a:latin typeface="微软雅黑" panose="020B0503020204020204" pitchFamily="34" charset="-122"/>
              <a:ea typeface="微软雅黑" panose="020B0503020204020204" pitchFamily="34" charset="-122"/>
            </a:endParaRPr>
          </a:p>
        </p:txBody>
      </p:sp>
      <p:sp>
        <p:nvSpPr>
          <p:cNvPr id="38" name="矩形 37"/>
          <p:cNvSpPr/>
          <p:nvPr/>
        </p:nvSpPr>
        <p:spPr>
          <a:xfrm>
            <a:off x="6456614" y="3800736"/>
            <a:ext cx="1663532" cy="819455"/>
          </a:xfrm>
          <a:prstGeom prst="rect">
            <a:avLst/>
          </a:prstGeom>
        </p:spPr>
        <p:txBody>
          <a:bodyPr wrap="square">
            <a:spAutoFit/>
          </a:bodyPr>
          <a:lstStyle/>
          <a:p>
            <a:pPr algn="ctr">
              <a:lnSpc>
                <a:spcPct val="150000"/>
              </a:lnSpc>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zh-CN" altLang="en-US" sz="15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44383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250"/>
                                        <p:tgtEl>
                                          <p:spTgt spid="5"/>
                                        </p:tgtEl>
                                        <p:attrNameLst>
                                          <p:attrName>ppt_y</p:attrName>
                                        </p:attrNameLst>
                                      </p:cBhvr>
                                      <p:tavLst>
                                        <p:tav tm="0">
                                          <p:val>
                                            <p:strVal val="#ppt_y+#ppt_h*1.125000"/>
                                          </p:val>
                                        </p:tav>
                                        <p:tav tm="100000">
                                          <p:val>
                                            <p:strVal val="#ppt_y"/>
                                          </p:val>
                                        </p:tav>
                                      </p:tavLst>
                                    </p:anim>
                                    <p:animEffect transition="in" filter="wipe(up)">
                                      <p:cBhvr>
                                        <p:cTn id="14" dur="250"/>
                                        <p:tgtEl>
                                          <p:spTgt spid="5"/>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 presetClass="entr" presetSubtype="2" decel="10000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1+#ppt_w/2"/>
                                          </p:val>
                                        </p:tav>
                                        <p:tav tm="100000">
                                          <p:val>
                                            <p:strVal val="#ppt_x"/>
                                          </p:val>
                                        </p:tav>
                                      </p:tavLst>
                                    </p:anim>
                                    <p:anim calcmode="lin" valueType="num">
                                      <p:cBhvr additive="base">
                                        <p:cTn id="23" dur="500" fill="hold"/>
                                        <p:tgtEl>
                                          <p:spTgt spid="19"/>
                                        </p:tgtEl>
                                        <p:attrNameLst>
                                          <p:attrName>ppt_y</p:attrName>
                                        </p:attrNameLst>
                                      </p:cBhvr>
                                      <p:tavLst>
                                        <p:tav tm="0">
                                          <p:val>
                                            <p:strVal val="#ppt_y"/>
                                          </p:val>
                                        </p:tav>
                                        <p:tav tm="100000">
                                          <p:val>
                                            <p:strVal val="#ppt_y"/>
                                          </p:val>
                                        </p:tav>
                                      </p:tavLst>
                                    </p:anim>
                                  </p:childTnLst>
                                </p:cTn>
                              </p:par>
                              <p:par>
                                <p:cTn id="24" presetID="47" presetClass="entr" presetSubtype="0" fill="hold" nodeType="withEffect">
                                  <p:stCondLst>
                                    <p:cond delay="60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anim calcmode="lin" valueType="num">
                                      <p:cBhvr>
                                        <p:cTn id="27" dur="500" fill="hold"/>
                                        <p:tgtEl>
                                          <p:spTgt spid="23"/>
                                        </p:tgtEl>
                                        <p:attrNameLst>
                                          <p:attrName>ppt_x</p:attrName>
                                        </p:attrNameLst>
                                      </p:cBhvr>
                                      <p:tavLst>
                                        <p:tav tm="0">
                                          <p:val>
                                            <p:strVal val="#ppt_x"/>
                                          </p:val>
                                        </p:tav>
                                        <p:tav tm="100000">
                                          <p:val>
                                            <p:strVal val="#ppt_x"/>
                                          </p:val>
                                        </p:tav>
                                      </p:tavLst>
                                    </p:anim>
                                    <p:anim calcmode="lin" valueType="num">
                                      <p:cBhvr>
                                        <p:cTn id="28" dur="500" fill="hold"/>
                                        <p:tgtEl>
                                          <p:spTgt spid="23"/>
                                        </p:tgtEl>
                                        <p:attrNameLst>
                                          <p:attrName>ppt_y</p:attrName>
                                        </p:attrNameLst>
                                      </p:cBhvr>
                                      <p:tavLst>
                                        <p:tav tm="0">
                                          <p:val>
                                            <p:strVal val="#ppt_y-.1"/>
                                          </p:val>
                                        </p:tav>
                                        <p:tav tm="100000">
                                          <p:val>
                                            <p:strVal val="#ppt_y"/>
                                          </p:val>
                                        </p:tav>
                                      </p:tavLst>
                                    </p:anim>
                                  </p:childTnLst>
                                </p:cTn>
                              </p:par>
                              <p:par>
                                <p:cTn id="29" presetID="22" presetClass="entr" presetSubtype="1" fill="hold" grpId="0" nodeType="withEffect">
                                  <p:stCondLst>
                                    <p:cond delay="1100"/>
                                  </p:stCondLst>
                                  <p:childTnLst>
                                    <p:set>
                                      <p:cBhvr>
                                        <p:cTn id="30" dur="1" fill="hold">
                                          <p:stCondLst>
                                            <p:cond delay="0"/>
                                          </p:stCondLst>
                                        </p:cTn>
                                        <p:tgtEl>
                                          <p:spTgt spid="35"/>
                                        </p:tgtEl>
                                        <p:attrNameLst>
                                          <p:attrName>style.visibility</p:attrName>
                                        </p:attrNameLst>
                                      </p:cBhvr>
                                      <p:to>
                                        <p:strVal val="visible"/>
                                      </p:to>
                                    </p:set>
                                    <p:animEffect transition="in" filter="wipe(up)">
                                      <p:cBhvr>
                                        <p:cTn id="31" dur="500"/>
                                        <p:tgtEl>
                                          <p:spTgt spid="35"/>
                                        </p:tgtEl>
                                      </p:cBhvr>
                                    </p:animEffect>
                                  </p:childTnLst>
                                </p:cTn>
                              </p:par>
                              <p:par>
                                <p:cTn id="32" presetID="2" presetClass="entr" presetSubtype="2" decel="100000" fill="hold" nodeType="withEffect">
                                  <p:stCondLst>
                                    <p:cond delay="2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1+#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47" presetClass="entr" presetSubtype="0" fill="hold" nodeType="withEffect">
                                  <p:stCondLst>
                                    <p:cond delay="60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anim calcmode="lin" valueType="num">
                                      <p:cBhvr>
                                        <p:cTn id="39" dur="500" fill="hold"/>
                                        <p:tgtEl>
                                          <p:spTgt spid="26"/>
                                        </p:tgtEl>
                                        <p:attrNameLst>
                                          <p:attrName>ppt_x</p:attrName>
                                        </p:attrNameLst>
                                      </p:cBhvr>
                                      <p:tavLst>
                                        <p:tav tm="0">
                                          <p:val>
                                            <p:strVal val="#ppt_x"/>
                                          </p:val>
                                        </p:tav>
                                        <p:tav tm="100000">
                                          <p:val>
                                            <p:strVal val="#ppt_x"/>
                                          </p:val>
                                        </p:tav>
                                      </p:tavLst>
                                    </p:anim>
                                    <p:anim calcmode="lin" valueType="num">
                                      <p:cBhvr>
                                        <p:cTn id="40" dur="500" fill="hold"/>
                                        <p:tgtEl>
                                          <p:spTgt spid="26"/>
                                        </p:tgtEl>
                                        <p:attrNameLst>
                                          <p:attrName>ppt_y</p:attrName>
                                        </p:attrNameLst>
                                      </p:cBhvr>
                                      <p:tavLst>
                                        <p:tav tm="0">
                                          <p:val>
                                            <p:strVal val="#ppt_y-.1"/>
                                          </p:val>
                                        </p:tav>
                                        <p:tav tm="100000">
                                          <p:val>
                                            <p:strVal val="#ppt_y"/>
                                          </p:val>
                                        </p:tav>
                                      </p:tavLst>
                                    </p:anim>
                                  </p:childTnLst>
                                </p:cTn>
                              </p:par>
                              <p:par>
                                <p:cTn id="41" presetID="22" presetClass="entr" presetSubtype="1" fill="hold" grpId="0" nodeType="withEffect">
                                  <p:stCondLst>
                                    <p:cond delay="1100"/>
                                  </p:stCondLst>
                                  <p:childTnLst>
                                    <p:set>
                                      <p:cBhvr>
                                        <p:cTn id="42" dur="1" fill="hold">
                                          <p:stCondLst>
                                            <p:cond delay="0"/>
                                          </p:stCondLst>
                                        </p:cTn>
                                        <p:tgtEl>
                                          <p:spTgt spid="36"/>
                                        </p:tgtEl>
                                        <p:attrNameLst>
                                          <p:attrName>style.visibility</p:attrName>
                                        </p:attrNameLst>
                                      </p:cBhvr>
                                      <p:to>
                                        <p:strVal val="visible"/>
                                      </p:to>
                                    </p:set>
                                    <p:animEffect transition="in" filter="wipe(up)">
                                      <p:cBhvr>
                                        <p:cTn id="43" dur="500"/>
                                        <p:tgtEl>
                                          <p:spTgt spid="36"/>
                                        </p:tgtEl>
                                      </p:cBhvr>
                                    </p:animEffect>
                                  </p:childTnLst>
                                </p:cTn>
                              </p:par>
                              <p:par>
                                <p:cTn id="44" presetID="2" presetClass="entr" presetSubtype="2" decel="100000" fill="hold" nodeType="withEffect">
                                  <p:stCondLst>
                                    <p:cond delay="40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1+#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47" presetClass="entr" presetSubtype="0" fill="hold" nodeType="withEffect">
                                  <p:stCondLst>
                                    <p:cond delay="90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anim calcmode="lin" valueType="num">
                                      <p:cBhvr>
                                        <p:cTn id="51" dur="500" fill="hold"/>
                                        <p:tgtEl>
                                          <p:spTgt spid="29"/>
                                        </p:tgtEl>
                                        <p:attrNameLst>
                                          <p:attrName>ppt_x</p:attrName>
                                        </p:attrNameLst>
                                      </p:cBhvr>
                                      <p:tavLst>
                                        <p:tav tm="0">
                                          <p:val>
                                            <p:strVal val="#ppt_x"/>
                                          </p:val>
                                        </p:tav>
                                        <p:tav tm="100000">
                                          <p:val>
                                            <p:strVal val="#ppt_x"/>
                                          </p:val>
                                        </p:tav>
                                      </p:tavLst>
                                    </p:anim>
                                    <p:anim calcmode="lin" valueType="num">
                                      <p:cBhvr>
                                        <p:cTn id="52" dur="500" fill="hold"/>
                                        <p:tgtEl>
                                          <p:spTgt spid="29"/>
                                        </p:tgtEl>
                                        <p:attrNameLst>
                                          <p:attrName>ppt_y</p:attrName>
                                        </p:attrNameLst>
                                      </p:cBhvr>
                                      <p:tavLst>
                                        <p:tav tm="0">
                                          <p:val>
                                            <p:strVal val="#ppt_y-.1"/>
                                          </p:val>
                                        </p:tav>
                                        <p:tav tm="100000">
                                          <p:val>
                                            <p:strVal val="#ppt_y"/>
                                          </p:val>
                                        </p:tav>
                                      </p:tavLst>
                                    </p:anim>
                                  </p:childTnLst>
                                </p:cTn>
                              </p:par>
                              <p:par>
                                <p:cTn id="53" presetID="22" presetClass="entr" presetSubtype="1" fill="hold" grpId="0" nodeType="withEffect">
                                  <p:stCondLst>
                                    <p:cond delay="1400"/>
                                  </p:stCondLst>
                                  <p:childTnLst>
                                    <p:set>
                                      <p:cBhvr>
                                        <p:cTn id="54" dur="1" fill="hold">
                                          <p:stCondLst>
                                            <p:cond delay="0"/>
                                          </p:stCondLst>
                                        </p:cTn>
                                        <p:tgtEl>
                                          <p:spTgt spid="37"/>
                                        </p:tgtEl>
                                        <p:attrNameLst>
                                          <p:attrName>style.visibility</p:attrName>
                                        </p:attrNameLst>
                                      </p:cBhvr>
                                      <p:to>
                                        <p:strVal val="visible"/>
                                      </p:to>
                                    </p:set>
                                    <p:animEffect transition="in" filter="wipe(up)">
                                      <p:cBhvr>
                                        <p:cTn id="55" dur="500"/>
                                        <p:tgtEl>
                                          <p:spTgt spid="37"/>
                                        </p:tgtEl>
                                      </p:cBhvr>
                                    </p:animEffect>
                                  </p:childTnLst>
                                </p:cTn>
                              </p:par>
                              <p:par>
                                <p:cTn id="56" presetID="2" presetClass="entr" presetSubtype="2" decel="100000" fill="hold" nodeType="withEffect">
                                  <p:stCondLst>
                                    <p:cond delay="60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500" fill="hold"/>
                                        <p:tgtEl>
                                          <p:spTgt spid="7"/>
                                        </p:tgtEl>
                                        <p:attrNameLst>
                                          <p:attrName>ppt_x</p:attrName>
                                        </p:attrNameLst>
                                      </p:cBhvr>
                                      <p:tavLst>
                                        <p:tav tm="0">
                                          <p:val>
                                            <p:strVal val="1+#ppt_w/2"/>
                                          </p:val>
                                        </p:tav>
                                        <p:tav tm="100000">
                                          <p:val>
                                            <p:strVal val="#ppt_x"/>
                                          </p:val>
                                        </p:tav>
                                      </p:tavLst>
                                    </p:anim>
                                    <p:anim calcmode="lin" valueType="num">
                                      <p:cBhvr additive="base">
                                        <p:cTn id="59" dur="500" fill="hold"/>
                                        <p:tgtEl>
                                          <p:spTgt spid="7"/>
                                        </p:tgtEl>
                                        <p:attrNameLst>
                                          <p:attrName>ppt_y</p:attrName>
                                        </p:attrNameLst>
                                      </p:cBhvr>
                                      <p:tavLst>
                                        <p:tav tm="0">
                                          <p:val>
                                            <p:strVal val="#ppt_y"/>
                                          </p:val>
                                        </p:tav>
                                        <p:tav tm="100000">
                                          <p:val>
                                            <p:strVal val="#ppt_y"/>
                                          </p:val>
                                        </p:tav>
                                      </p:tavLst>
                                    </p:anim>
                                  </p:childTnLst>
                                </p:cTn>
                              </p:par>
                              <p:par>
                                <p:cTn id="60" presetID="47" presetClass="entr" presetSubtype="0" fill="hold" nodeType="withEffect">
                                  <p:stCondLst>
                                    <p:cond delay="110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anim calcmode="lin" valueType="num">
                                      <p:cBhvr>
                                        <p:cTn id="63" dur="500" fill="hold"/>
                                        <p:tgtEl>
                                          <p:spTgt spid="32"/>
                                        </p:tgtEl>
                                        <p:attrNameLst>
                                          <p:attrName>ppt_x</p:attrName>
                                        </p:attrNameLst>
                                      </p:cBhvr>
                                      <p:tavLst>
                                        <p:tav tm="0">
                                          <p:val>
                                            <p:strVal val="#ppt_x"/>
                                          </p:val>
                                        </p:tav>
                                        <p:tav tm="100000">
                                          <p:val>
                                            <p:strVal val="#ppt_x"/>
                                          </p:val>
                                        </p:tav>
                                      </p:tavLst>
                                    </p:anim>
                                    <p:anim calcmode="lin" valueType="num">
                                      <p:cBhvr>
                                        <p:cTn id="64" dur="500" fill="hold"/>
                                        <p:tgtEl>
                                          <p:spTgt spid="32"/>
                                        </p:tgtEl>
                                        <p:attrNameLst>
                                          <p:attrName>ppt_y</p:attrName>
                                        </p:attrNameLst>
                                      </p:cBhvr>
                                      <p:tavLst>
                                        <p:tav tm="0">
                                          <p:val>
                                            <p:strVal val="#ppt_y-.1"/>
                                          </p:val>
                                        </p:tav>
                                        <p:tav tm="100000">
                                          <p:val>
                                            <p:strVal val="#ppt_y"/>
                                          </p:val>
                                        </p:tav>
                                      </p:tavLst>
                                    </p:anim>
                                  </p:childTnLst>
                                </p:cTn>
                              </p:par>
                              <p:par>
                                <p:cTn id="65" presetID="22" presetClass="entr" presetSubtype="1" fill="hold" grpId="0" nodeType="withEffect">
                                  <p:stCondLst>
                                    <p:cond delay="1600"/>
                                  </p:stCondLst>
                                  <p:childTnLst>
                                    <p:set>
                                      <p:cBhvr>
                                        <p:cTn id="66" dur="1" fill="hold">
                                          <p:stCondLst>
                                            <p:cond delay="0"/>
                                          </p:stCondLst>
                                        </p:cTn>
                                        <p:tgtEl>
                                          <p:spTgt spid="38"/>
                                        </p:tgtEl>
                                        <p:attrNameLst>
                                          <p:attrName>style.visibility</p:attrName>
                                        </p:attrNameLst>
                                      </p:cBhvr>
                                      <p:to>
                                        <p:strVal val="visible"/>
                                      </p:to>
                                    </p:set>
                                    <p:animEffect transition="in" filter="wipe(up)">
                                      <p:cBhvr>
                                        <p:cTn id="6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35" grpId="0"/>
      <p:bldP spid="36" grpId="0"/>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2" y="88121"/>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5" name="KSO_Shape"/>
          <p:cNvSpPr>
            <a:spLocks/>
          </p:cNvSpPr>
          <p:nvPr/>
        </p:nvSpPr>
        <p:spPr bwMode="auto">
          <a:xfrm>
            <a:off x="306092" y="308934"/>
            <a:ext cx="379032" cy="26026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ysClr val="windowText" lastClr="000000"/>
              </a:solidFill>
              <a:ea typeface="宋体" panose="02010600030101010101" pitchFamily="2" charset="-122"/>
            </a:endParaRPr>
          </a:p>
        </p:txBody>
      </p:sp>
      <p:sp>
        <p:nvSpPr>
          <p:cNvPr id="6" name="TextBox 14"/>
          <p:cNvSpPr txBox="1"/>
          <p:nvPr/>
        </p:nvSpPr>
        <p:spPr>
          <a:xfrm>
            <a:off x="846556"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12"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pic>
        <p:nvPicPr>
          <p:cNvPr id="7" name="Picture 3" descr="C:\Users\Administrator\Desktop\微立体创业计划\00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60739" y="1166792"/>
            <a:ext cx="1943710" cy="194370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8" name="文本框 26"/>
          <p:cNvSpPr txBox="1"/>
          <p:nvPr/>
        </p:nvSpPr>
        <p:spPr>
          <a:xfrm>
            <a:off x="1291462" y="1810883"/>
            <a:ext cx="1497019" cy="507703"/>
          </a:xfrm>
          <a:prstGeom prst="rect">
            <a:avLst/>
          </a:prstGeom>
          <a:noFill/>
        </p:spPr>
        <p:txBody>
          <a:bodyPr wrap="square" rtlCol="0">
            <a:spAutoFit/>
          </a:bodyPr>
          <a:lstStyle/>
          <a:p>
            <a:pPr algn="ctr"/>
            <a:r>
              <a:rPr lang="en-US" altLang="zh-CN" sz="2699" b="1" spc="75" dirty="0">
                <a:solidFill>
                  <a:srgbClr val="0070C0"/>
                </a:solidFill>
                <a:latin typeface="Impact MT Std" pitchFamily="34" charset="0"/>
                <a:ea typeface="微软雅黑" panose="020B0503020204020204" pitchFamily="34" charset="-122"/>
              </a:rPr>
              <a:t>1000</a:t>
            </a:r>
            <a:r>
              <a:rPr lang="zh-CN" altLang="en-US" sz="2699" b="1" spc="75" dirty="0">
                <a:solidFill>
                  <a:srgbClr val="0070C0"/>
                </a:solidFill>
                <a:latin typeface="Impact MT Std" pitchFamily="34" charset="0"/>
                <a:ea typeface="微软雅黑" panose="020B0503020204020204" pitchFamily="34" charset="-122"/>
              </a:rPr>
              <a:t>万</a:t>
            </a:r>
            <a:endParaRPr lang="en-US" altLang="zh-CN" sz="2699" b="1" spc="75" dirty="0">
              <a:solidFill>
                <a:srgbClr val="0070C0"/>
              </a:solidFill>
              <a:latin typeface="Impact MT Std" pitchFamily="34" charset="0"/>
              <a:ea typeface="微软雅黑" panose="020B0503020204020204" pitchFamily="34" charset="-122"/>
            </a:endParaRPr>
          </a:p>
        </p:txBody>
      </p:sp>
      <p:sp>
        <p:nvSpPr>
          <p:cNvPr id="9" name="文本框 26"/>
          <p:cNvSpPr txBox="1"/>
          <p:nvPr/>
        </p:nvSpPr>
        <p:spPr>
          <a:xfrm>
            <a:off x="1276707" y="2265460"/>
            <a:ext cx="1497019" cy="323165"/>
          </a:xfrm>
          <a:prstGeom prst="rect">
            <a:avLst/>
          </a:prstGeom>
          <a:noFill/>
        </p:spPr>
        <p:txBody>
          <a:bodyPr wrap="square" rtlCol="0">
            <a:spAutoFit/>
          </a:bodyPr>
          <a:lstStyle/>
          <a:p>
            <a:pPr algn="ctr"/>
            <a:r>
              <a:rPr lang="zh-CN" altLang="en-US" sz="1500" b="1" spc="75" dirty="0">
                <a:solidFill>
                  <a:schemeClr val="tx1">
                    <a:lumMod val="50000"/>
                    <a:lumOff val="50000"/>
                  </a:schemeClr>
                </a:solidFill>
                <a:latin typeface="Impact MT Std" pitchFamily="34" charset="0"/>
                <a:ea typeface="微软雅黑" panose="020B0503020204020204" pitchFamily="34" charset="-122"/>
              </a:rPr>
              <a:t>计划目标</a:t>
            </a:r>
            <a:endParaRPr lang="en-US" altLang="zh-CN" sz="1500" b="1" spc="75" dirty="0">
              <a:solidFill>
                <a:schemeClr val="tx1">
                  <a:lumMod val="50000"/>
                  <a:lumOff val="50000"/>
                </a:schemeClr>
              </a:solidFill>
              <a:latin typeface="Impact MT Std" pitchFamily="34" charset="0"/>
              <a:ea typeface="微软雅黑" panose="020B0503020204020204" pitchFamily="34" charset="-122"/>
            </a:endParaRPr>
          </a:p>
        </p:txBody>
      </p:sp>
      <p:pic>
        <p:nvPicPr>
          <p:cNvPr id="10" name="Picture 3" descr="C:\Users\Administrator\Desktop\微立体创业计划\00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02553" y="1329936"/>
            <a:ext cx="2321653" cy="232165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1" name="文本框 26"/>
          <p:cNvSpPr txBox="1"/>
          <p:nvPr/>
        </p:nvSpPr>
        <p:spPr>
          <a:xfrm>
            <a:off x="2749245" y="2079537"/>
            <a:ext cx="1497019" cy="1107739"/>
          </a:xfrm>
          <a:prstGeom prst="rect">
            <a:avLst/>
          </a:prstGeom>
          <a:noFill/>
        </p:spPr>
        <p:txBody>
          <a:bodyPr wrap="square" rtlCol="0">
            <a:spAutoFit/>
          </a:bodyPr>
          <a:lstStyle/>
          <a:p>
            <a:pPr algn="ctr"/>
            <a:r>
              <a:rPr lang="en-US" altLang="zh-CN" sz="3299" b="1" spc="75" dirty="0">
                <a:solidFill>
                  <a:srgbClr val="0070C0"/>
                </a:solidFill>
                <a:latin typeface="Impact MT Std" pitchFamily="34" charset="0"/>
                <a:ea typeface="微软雅黑" panose="020B0503020204020204" pitchFamily="34" charset="-122"/>
              </a:rPr>
              <a:t>1500</a:t>
            </a:r>
            <a:r>
              <a:rPr lang="zh-CN" altLang="en-US" sz="3299" b="1" spc="75" dirty="0">
                <a:solidFill>
                  <a:srgbClr val="0070C0"/>
                </a:solidFill>
                <a:latin typeface="Impact MT Std" pitchFamily="34" charset="0"/>
                <a:ea typeface="微软雅黑" panose="020B0503020204020204" pitchFamily="34" charset="-122"/>
              </a:rPr>
              <a:t>万</a:t>
            </a:r>
            <a:endParaRPr lang="en-US" altLang="zh-CN" sz="3299" b="1" spc="75" dirty="0">
              <a:solidFill>
                <a:srgbClr val="0070C0"/>
              </a:solidFill>
              <a:latin typeface="Impact MT Std" pitchFamily="34" charset="0"/>
              <a:ea typeface="微软雅黑" panose="020B0503020204020204" pitchFamily="34" charset="-122"/>
            </a:endParaRPr>
          </a:p>
        </p:txBody>
      </p:sp>
      <p:sp>
        <p:nvSpPr>
          <p:cNvPr id="12" name="文本框 26"/>
          <p:cNvSpPr txBox="1"/>
          <p:nvPr/>
        </p:nvSpPr>
        <p:spPr>
          <a:xfrm>
            <a:off x="2734489" y="2534114"/>
            <a:ext cx="1497019" cy="415370"/>
          </a:xfrm>
          <a:prstGeom prst="rect">
            <a:avLst/>
          </a:prstGeom>
          <a:noFill/>
        </p:spPr>
        <p:txBody>
          <a:bodyPr wrap="square" rtlCol="0">
            <a:spAutoFit/>
          </a:bodyPr>
          <a:lstStyle/>
          <a:p>
            <a:pPr algn="ctr"/>
            <a:r>
              <a:rPr lang="zh-CN" altLang="en-US" sz="2099" b="1" spc="75" dirty="0">
                <a:solidFill>
                  <a:schemeClr val="tx1">
                    <a:lumMod val="50000"/>
                    <a:lumOff val="50000"/>
                  </a:schemeClr>
                </a:solidFill>
                <a:latin typeface="Impact MT Std" pitchFamily="34" charset="0"/>
                <a:ea typeface="微软雅黑" panose="020B0503020204020204" pitchFamily="34" charset="-122"/>
              </a:rPr>
              <a:t>实际完成</a:t>
            </a:r>
            <a:endParaRPr lang="en-US" altLang="zh-CN" sz="2099" b="1" spc="75" dirty="0">
              <a:solidFill>
                <a:schemeClr val="tx1">
                  <a:lumMod val="50000"/>
                  <a:lumOff val="50000"/>
                </a:schemeClr>
              </a:solidFill>
              <a:latin typeface="Impact MT Std" pitchFamily="34" charset="0"/>
              <a:ea typeface="微软雅黑" panose="020B0503020204020204" pitchFamily="34" charset="-122"/>
            </a:endParaRPr>
          </a:p>
        </p:txBody>
      </p:sp>
      <p:grpSp>
        <p:nvGrpSpPr>
          <p:cNvPr id="13" name="组合 12"/>
          <p:cNvGrpSpPr/>
          <p:nvPr/>
        </p:nvGrpSpPr>
        <p:grpSpPr>
          <a:xfrm>
            <a:off x="4678199" y="1113968"/>
            <a:ext cx="989571" cy="1252922"/>
            <a:chOff x="4390176" y="890801"/>
            <a:chExt cx="1081244" cy="1368991"/>
          </a:xfrm>
        </p:grpSpPr>
        <p:grpSp>
          <p:nvGrpSpPr>
            <p:cNvPr id="14" name="组合 13"/>
            <p:cNvGrpSpPr/>
            <p:nvPr/>
          </p:nvGrpSpPr>
          <p:grpSpPr>
            <a:xfrm>
              <a:off x="4390176" y="890801"/>
              <a:ext cx="1081244" cy="1368991"/>
              <a:chOff x="4627786" y="1796539"/>
              <a:chExt cx="2675679" cy="3387753"/>
            </a:xfrm>
          </p:grpSpPr>
          <p:sp>
            <p:nvSpPr>
              <p:cNvPr id="18" name="圆角矩形 17"/>
              <p:cNvSpPr/>
              <p:nvPr/>
            </p:nvSpPr>
            <p:spPr>
              <a:xfrm rot="2760000">
                <a:off x="4423176" y="2304004"/>
                <a:ext cx="3387753"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19" name="椭圆 18"/>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nvGrpSpPr>
            <p:cNvPr id="15" name="组合 14"/>
            <p:cNvGrpSpPr/>
            <p:nvPr/>
          </p:nvGrpSpPr>
          <p:grpSpPr>
            <a:xfrm>
              <a:off x="4489652" y="976692"/>
              <a:ext cx="873070" cy="1203161"/>
              <a:chOff x="4627786" y="1715908"/>
              <a:chExt cx="2875230" cy="3962302"/>
            </a:xfrm>
          </p:grpSpPr>
          <p:sp>
            <p:nvSpPr>
              <p:cNvPr id="16" name="圆角矩形 15"/>
              <p:cNvSpPr/>
              <p:nvPr/>
            </p:nvSpPr>
            <p:spPr>
              <a:xfrm rot="2760000">
                <a:off x="4335454" y="2510647"/>
                <a:ext cx="3962302" cy="2372823"/>
              </a:xfrm>
              <a:prstGeom prst="roundRect">
                <a:avLst>
                  <a:gd name="adj" fmla="val 50000"/>
                </a:avLst>
              </a:prstGeom>
              <a:gradFill>
                <a:gsLst>
                  <a:gs pos="32000">
                    <a:schemeClr val="tx1">
                      <a:alpha val="13000"/>
                    </a:schemeClr>
                  </a:gs>
                  <a:gs pos="68000">
                    <a:srgbClr val="6C6C6C">
                      <a:alpha val="10000"/>
                    </a:srgbClr>
                  </a:gs>
                  <a:gs pos="0">
                    <a:schemeClr val="tx1">
                      <a:alpha val="61000"/>
                    </a:schemeClr>
                  </a:gs>
                  <a:gs pos="100000">
                    <a:srgbClr val="D8D8D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17" name="椭圆 16"/>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sp>
        <p:nvSpPr>
          <p:cNvPr id="20" name="TextBox 7"/>
          <p:cNvSpPr>
            <a:spLocks noChangeArrowheads="1"/>
          </p:cNvSpPr>
          <p:nvPr/>
        </p:nvSpPr>
        <p:spPr bwMode="auto">
          <a:xfrm>
            <a:off x="4840174" y="1329936"/>
            <a:ext cx="418493" cy="41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2699" b="1" dirty="0">
                <a:solidFill>
                  <a:srgbClr val="0070C0"/>
                </a:solidFill>
                <a:latin typeface="Impact MT Std" pitchFamily="34" charset="0"/>
                <a:ea typeface="微软雅黑" pitchFamily="34" charset="-122"/>
                <a:sym typeface="微软雅黑" pitchFamily="34" charset="-122"/>
              </a:rPr>
              <a:t>01</a:t>
            </a:r>
            <a:endParaRPr lang="zh-CN" altLang="en-US" sz="2699" b="1" dirty="0">
              <a:solidFill>
                <a:srgbClr val="0070C0"/>
              </a:solidFill>
              <a:latin typeface="Impact MT Std" pitchFamily="34" charset="0"/>
              <a:ea typeface="微软雅黑" pitchFamily="34" charset="-122"/>
              <a:sym typeface="微软雅黑" pitchFamily="34" charset="-122"/>
            </a:endParaRPr>
          </a:p>
        </p:txBody>
      </p:sp>
      <p:grpSp>
        <p:nvGrpSpPr>
          <p:cNvPr id="21" name="组合 20"/>
          <p:cNvGrpSpPr/>
          <p:nvPr/>
        </p:nvGrpSpPr>
        <p:grpSpPr>
          <a:xfrm>
            <a:off x="5505793" y="1233058"/>
            <a:ext cx="2567979" cy="671077"/>
            <a:chOff x="3451161" y="3733081"/>
            <a:chExt cx="3424864" cy="895002"/>
          </a:xfrm>
        </p:grpSpPr>
        <p:sp>
          <p:nvSpPr>
            <p:cNvPr id="22" name="文本框 103"/>
            <p:cNvSpPr txBox="1"/>
            <p:nvPr/>
          </p:nvSpPr>
          <p:spPr>
            <a:xfrm>
              <a:off x="3451161" y="3733081"/>
              <a:ext cx="2915523" cy="430999"/>
            </a:xfrm>
            <a:prstGeom prst="rect">
              <a:avLst/>
            </a:prstGeom>
            <a:noFill/>
          </p:spPr>
          <p:txBody>
            <a:bodyPr wrap="square" rtlCol="0">
              <a:spAutoFit/>
            </a:bodyPr>
            <a:lstStyle/>
            <a:p>
              <a:r>
                <a:rPr lang="zh-CN" altLang="en-US" sz="1500" b="1" dirty="0">
                  <a:solidFill>
                    <a:srgbClr val="0070C0"/>
                  </a:solidFill>
                  <a:latin typeface="微软雅黑" panose="020B0503020204020204" pitchFamily="34" charset="-122"/>
                  <a:ea typeface="微软雅黑" panose="020B0503020204020204" pitchFamily="34" charset="-122"/>
                </a:rPr>
                <a:t>计划完成总数</a:t>
              </a:r>
            </a:p>
          </p:txBody>
        </p:sp>
        <p:sp>
          <p:nvSpPr>
            <p:cNvPr id="23" name="文本框 104"/>
            <p:cNvSpPr txBox="1"/>
            <p:nvPr/>
          </p:nvSpPr>
          <p:spPr>
            <a:xfrm>
              <a:off x="3457191" y="4135512"/>
              <a:ext cx="3418834" cy="492571"/>
            </a:xfrm>
            <a:prstGeom prst="rect">
              <a:avLst/>
            </a:prstGeom>
            <a:noFill/>
          </p:spPr>
          <p:txBody>
            <a:bodyPr wrap="square" rtlCol="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grpSp>
      <p:grpSp>
        <p:nvGrpSpPr>
          <p:cNvPr id="24" name="组合 23"/>
          <p:cNvGrpSpPr/>
          <p:nvPr/>
        </p:nvGrpSpPr>
        <p:grpSpPr>
          <a:xfrm>
            <a:off x="4701833" y="1977839"/>
            <a:ext cx="989571" cy="1252922"/>
            <a:chOff x="4390176" y="890801"/>
            <a:chExt cx="1081244" cy="1368991"/>
          </a:xfrm>
        </p:grpSpPr>
        <p:grpSp>
          <p:nvGrpSpPr>
            <p:cNvPr id="25" name="组合 24"/>
            <p:cNvGrpSpPr/>
            <p:nvPr/>
          </p:nvGrpSpPr>
          <p:grpSpPr>
            <a:xfrm>
              <a:off x="4390176" y="890801"/>
              <a:ext cx="1081244" cy="1368991"/>
              <a:chOff x="4627786" y="1796539"/>
              <a:chExt cx="2675679" cy="3387753"/>
            </a:xfrm>
          </p:grpSpPr>
          <p:sp>
            <p:nvSpPr>
              <p:cNvPr id="29" name="圆角矩形 28"/>
              <p:cNvSpPr/>
              <p:nvPr/>
            </p:nvSpPr>
            <p:spPr>
              <a:xfrm rot="2760000">
                <a:off x="4423176" y="2304004"/>
                <a:ext cx="3387753"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30" name="椭圆 29"/>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nvGrpSpPr>
            <p:cNvPr id="26" name="组合 25"/>
            <p:cNvGrpSpPr/>
            <p:nvPr/>
          </p:nvGrpSpPr>
          <p:grpSpPr>
            <a:xfrm>
              <a:off x="4489652" y="976692"/>
              <a:ext cx="873070" cy="1203161"/>
              <a:chOff x="4627786" y="1715908"/>
              <a:chExt cx="2875230" cy="3962302"/>
            </a:xfrm>
          </p:grpSpPr>
          <p:sp>
            <p:nvSpPr>
              <p:cNvPr id="27" name="圆角矩形 26"/>
              <p:cNvSpPr/>
              <p:nvPr/>
            </p:nvSpPr>
            <p:spPr>
              <a:xfrm rot="2760000">
                <a:off x="4335454" y="2510647"/>
                <a:ext cx="3962302" cy="2372823"/>
              </a:xfrm>
              <a:prstGeom prst="roundRect">
                <a:avLst>
                  <a:gd name="adj" fmla="val 50000"/>
                </a:avLst>
              </a:prstGeom>
              <a:gradFill>
                <a:gsLst>
                  <a:gs pos="32000">
                    <a:schemeClr val="tx1">
                      <a:alpha val="13000"/>
                    </a:schemeClr>
                  </a:gs>
                  <a:gs pos="68000">
                    <a:srgbClr val="6C6C6C">
                      <a:alpha val="10000"/>
                    </a:srgbClr>
                  </a:gs>
                  <a:gs pos="0">
                    <a:schemeClr val="tx1">
                      <a:alpha val="61000"/>
                    </a:schemeClr>
                  </a:gs>
                  <a:gs pos="100000">
                    <a:srgbClr val="D8D8D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28" name="椭圆 27"/>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sp>
        <p:nvSpPr>
          <p:cNvPr id="31" name="TextBox 7"/>
          <p:cNvSpPr>
            <a:spLocks noChangeArrowheads="1"/>
          </p:cNvSpPr>
          <p:nvPr/>
        </p:nvSpPr>
        <p:spPr bwMode="auto">
          <a:xfrm>
            <a:off x="4863808" y="2193807"/>
            <a:ext cx="418493" cy="41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2699" b="1" dirty="0">
                <a:solidFill>
                  <a:srgbClr val="0070C0"/>
                </a:solidFill>
                <a:latin typeface="Impact MT Std" pitchFamily="34" charset="0"/>
                <a:ea typeface="微软雅黑" pitchFamily="34" charset="-122"/>
                <a:sym typeface="微软雅黑" pitchFamily="34" charset="-122"/>
              </a:rPr>
              <a:t>02</a:t>
            </a:r>
            <a:endParaRPr lang="zh-CN" altLang="en-US" sz="2699" b="1" dirty="0">
              <a:solidFill>
                <a:srgbClr val="0070C0"/>
              </a:solidFill>
              <a:latin typeface="Impact MT Std" pitchFamily="34" charset="0"/>
              <a:ea typeface="微软雅黑" pitchFamily="34" charset="-122"/>
              <a:sym typeface="微软雅黑" pitchFamily="34" charset="-122"/>
            </a:endParaRPr>
          </a:p>
        </p:txBody>
      </p:sp>
      <p:grpSp>
        <p:nvGrpSpPr>
          <p:cNvPr id="32" name="组合 31"/>
          <p:cNvGrpSpPr/>
          <p:nvPr/>
        </p:nvGrpSpPr>
        <p:grpSpPr>
          <a:xfrm>
            <a:off x="5529427" y="2096929"/>
            <a:ext cx="2567979" cy="671077"/>
            <a:chOff x="3451161" y="3733081"/>
            <a:chExt cx="3424864" cy="895002"/>
          </a:xfrm>
        </p:grpSpPr>
        <p:sp>
          <p:nvSpPr>
            <p:cNvPr id="33" name="文本框 103"/>
            <p:cNvSpPr txBox="1"/>
            <p:nvPr/>
          </p:nvSpPr>
          <p:spPr>
            <a:xfrm>
              <a:off x="3451161" y="3733081"/>
              <a:ext cx="2915523" cy="430999"/>
            </a:xfrm>
            <a:prstGeom prst="rect">
              <a:avLst/>
            </a:prstGeom>
            <a:noFill/>
          </p:spPr>
          <p:txBody>
            <a:bodyPr wrap="square" rtlCol="0">
              <a:spAutoFit/>
            </a:bodyPr>
            <a:lstStyle/>
            <a:p>
              <a:r>
                <a:rPr lang="zh-CN" altLang="en-US" sz="1500" b="1" dirty="0">
                  <a:solidFill>
                    <a:srgbClr val="0070C0"/>
                  </a:solidFill>
                  <a:latin typeface="微软雅黑" panose="020B0503020204020204" pitchFamily="34" charset="-122"/>
                  <a:ea typeface="微软雅黑" panose="020B0503020204020204" pitchFamily="34" charset="-122"/>
                </a:rPr>
                <a:t>销售总额目标</a:t>
              </a:r>
            </a:p>
          </p:txBody>
        </p:sp>
        <p:sp>
          <p:nvSpPr>
            <p:cNvPr id="34" name="文本框 104"/>
            <p:cNvSpPr txBox="1"/>
            <p:nvPr/>
          </p:nvSpPr>
          <p:spPr>
            <a:xfrm>
              <a:off x="3457191" y="4135512"/>
              <a:ext cx="3418834" cy="492571"/>
            </a:xfrm>
            <a:prstGeom prst="rect">
              <a:avLst/>
            </a:prstGeom>
            <a:noFill/>
          </p:spPr>
          <p:txBody>
            <a:bodyPr wrap="square" rtlCol="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grpSp>
      <p:grpSp>
        <p:nvGrpSpPr>
          <p:cNvPr id="35" name="组合 34"/>
          <p:cNvGrpSpPr/>
          <p:nvPr/>
        </p:nvGrpSpPr>
        <p:grpSpPr>
          <a:xfrm>
            <a:off x="4695914" y="2841710"/>
            <a:ext cx="989571" cy="1252922"/>
            <a:chOff x="4390176" y="890801"/>
            <a:chExt cx="1081244" cy="1368991"/>
          </a:xfrm>
        </p:grpSpPr>
        <p:grpSp>
          <p:nvGrpSpPr>
            <p:cNvPr id="36" name="组合 35"/>
            <p:cNvGrpSpPr/>
            <p:nvPr/>
          </p:nvGrpSpPr>
          <p:grpSpPr>
            <a:xfrm>
              <a:off x="4390176" y="890801"/>
              <a:ext cx="1081244" cy="1368991"/>
              <a:chOff x="4627786" y="1796539"/>
              <a:chExt cx="2675679" cy="3387753"/>
            </a:xfrm>
          </p:grpSpPr>
          <p:sp>
            <p:nvSpPr>
              <p:cNvPr id="40" name="圆角矩形 39"/>
              <p:cNvSpPr/>
              <p:nvPr/>
            </p:nvSpPr>
            <p:spPr>
              <a:xfrm rot="2760000">
                <a:off x="4423176" y="2304004"/>
                <a:ext cx="3387753" cy="2372824"/>
              </a:xfrm>
              <a:prstGeom prst="roundRect">
                <a:avLst>
                  <a:gd name="adj" fmla="val 50000"/>
                </a:avLst>
              </a:prstGeom>
              <a:gradFill>
                <a:gsLst>
                  <a:gs pos="47000">
                    <a:schemeClr val="tx1">
                      <a:alpha val="19000"/>
                    </a:schemeClr>
                  </a:gs>
                  <a:gs pos="76000">
                    <a:srgbClr val="6C6C6C">
                      <a:alpha val="10000"/>
                    </a:srgbClr>
                  </a:gs>
                  <a:gs pos="0">
                    <a:schemeClr val="tx1">
                      <a:alpha val="61000"/>
                    </a:schemeClr>
                  </a:gs>
                  <a:gs pos="100000">
                    <a:srgbClr val="D8D8D8">
                      <a:alpha val="0"/>
                    </a:srgbClr>
                  </a:gs>
                </a:gsLst>
                <a:lin ang="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41" name="椭圆 40"/>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304800" dist="127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nvGrpSpPr>
            <p:cNvPr id="37" name="组合 36"/>
            <p:cNvGrpSpPr/>
            <p:nvPr/>
          </p:nvGrpSpPr>
          <p:grpSpPr>
            <a:xfrm>
              <a:off x="4489652" y="976692"/>
              <a:ext cx="873070" cy="1203161"/>
              <a:chOff x="4627786" y="1715908"/>
              <a:chExt cx="2875230" cy="3962302"/>
            </a:xfrm>
          </p:grpSpPr>
          <p:sp>
            <p:nvSpPr>
              <p:cNvPr id="38" name="圆角矩形 37"/>
              <p:cNvSpPr/>
              <p:nvPr/>
            </p:nvSpPr>
            <p:spPr>
              <a:xfrm rot="2760000">
                <a:off x="4335454" y="2510647"/>
                <a:ext cx="3962302" cy="2372823"/>
              </a:xfrm>
              <a:prstGeom prst="roundRect">
                <a:avLst>
                  <a:gd name="adj" fmla="val 50000"/>
                </a:avLst>
              </a:prstGeom>
              <a:gradFill>
                <a:gsLst>
                  <a:gs pos="32000">
                    <a:schemeClr val="tx1">
                      <a:alpha val="13000"/>
                    </a:schemeClr>
                  </a:gs>
                  <a:gs pos="68000">
                    <a:srgbClr val="6C6C6C">
                      <a:alpha val="10000"/>
                    </a:srgbClr>
                  </a:gs>
                  <a:gs pos="0">
                    <a:schemeClr val="tx1">
                      <a:alpha val="61000"/>
                    </a:schemeClr>
                  </a:gs>
                  <a:gs pos="100000">
                    <a:srgbClr val="D8D8D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39" name="椭圆 38"/>
              <p:cNvSpPr/>
              <p:nvPr/>
            </p:nvSpPr>
            <p:spPr>
              <a:xfrm>
                <a:off x="4627786" y="1946965"/>
                <a:ext cx="1963514" cy="1963514"/>
              </a:xfrm>
              <a:prstGeom prst="ellipse">
                <a:avLst/>
              </a:prstGeom>
              <a:gradFill>
                <a:gsLst>
                  <a:gs pos="0">
                    <a:srgbClr val="D3D3D3"/>
                  </a:gs>
                  <a:gs pos="100000">
                    <a:srgbClr val="F7F7F7"/>
                  </a:gs>
                </a:gsLst>
                <a:lin ang="2700000" scaled="1"/>
              </a:gradFill>
              <a:ln w="19050">
                <a:gradFill flip="none" rotWithShape="1">
                  <a:gsLst>
                    <a:gs pos="0">
                      <a:schemeClr val="bg1"/>
                    </a:gs>
                    <a:gs pos="100000">
                      <a:schemeClr val="bg1">
                        <a:lumMod val="75000"/>
                      </a:schemeClr>
                    </a:gs>
                  </a:gsLst>
                  <a:lin ang="2700000" scaled="1"/>
                  <a:tileRect/>
                </a:gradFill>
              </a:ln>
              <a:effectLst>
                <a:outerShdw blurRad="254000" dist="1143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sp>
        <p:nvSpPr>
          <p:cNvPr id="42" name="TextBox 7"/>
          <p:cNvSpPr>
            <a:spLocks noChangeArrowheads="1"/>
          </p:cNvSpPr>
          <p:nvPr/>
        </p:nvSpPr>
        <p:spPr bwMode="auto">
          <a:xfrm>
            <a:off x="4857890" y="3057678"/>
            <a:ext cx="418493" cy="41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2699" b="1" dirty="0">
                <a:solidFill>
                  <a:srgbClr val="0070C0"/>
                </a:solidFill>
                <a:latin typeface="Impact MT Std" pitchFamily="34" charset="0"/>
                <a:ea typeface="微软雅黑" pitchFamily="34" charset="-122"/>
                <a:sym typeface="微软雅黑" pitchFamily="34" charset="-122"/>
              </a:rPr>
              <a:t>03</a:t>
            </a:r>
            <a:endParaRPr lang="zh-CN" altLang="en-US" sz="2699" b="1" dirty="0">
              <a:solidFill>
                <a:srgbClr val="0070C0"/>
              </a:solidFill>
              <a:latin typeface="Impact MT Std" pitchFamily="34" charset="0"/>
              <a:ea typeface="微软雅黑" pitchFamily="34" charset="-122"/>
              <a:sym typeface="微软雅黑" pitchFamily="34" charset="-122"/>
            </a:endParaRPr>
          </a:p>
        </p:txBody>
      </p:sp>
      <p:grpSp>
        <p:nvGrpSpPr>
          <p:cNvPr id="43" name="组合 42"/>
          <p:cNvGrpSpPr/>
          <p:nvPr/>
        </p:nvGrpSpPr>
        <p:grpSpPr>
          <a:xfrm>
            <a:off x="5523509" y="2960800"/>
            <a:ext cx="2567979" cy="671077"/>
            <a:chOff x="3451161" y="3733081"/>
            <a:chExt cx="3424864" cy="895002"/>
          </a:xfrm>
        </p:grpSpPr>
        <p:sp>
          <p:nvSpPr>
            <p:cNvPr id="44" name="文本框 103"/>
            <p:cNvSpPr txBox="1"/>
            <p:nvPr/>
          </p:nvSpPr>
          <p:spPr>
            <a:xfrm>
              <a:off x="3451161" y="3733081"/>
              <a:ext cx="2915523" cy="430999"/>
            </a:xfrm>
            <a:prstGeom prst="rect">
              <a:avLst/>
            </a:prstGeom>
            <a:noFill/>
          </p:spPr>
          <p:txBody>
            <a:bodyPr wrap="square" rtlCol="0">
              <a:spAutoFit/>
            </a:bodyPr>
            <a:lstStyle/>
            <a:p>
              <a:r>
                <a:rPr lang="zh-CN" altLang="en-US" sz="1500" b="1" dirty="0">
                  <a:solidFill>
                    <a:srgbClr val="0070C0"/>
                  </a:solidFill>
                  <a:latin typeface="微软雅黑" panose="020B0503020204020204" pitchFamily="34" charset="-122"/>
                  <a:ea typeface="微软雅黑" panose="020B0503020204020204" pitchFamily="34" charset="-122"/>
                </a:rPr>
                <a:t>利润实际占比</a:t>
              </a:r>
            </a:p>
          </p:txBody>
        </p:sp>
        <p:sp>
          <p:nvSpPr>
            <p:cNvPr id="45" name="文本框 104"/>
            <p:cNvSpPr txBox="1"/>
            <p:nvPr/>
          </p:nvSpPr>
          <p:spPr>
            <a:xfrm>
              <a:off x="3457191" y="4135512"/>
              <a:ext cx="3418834" cy="492571"/>
            </a:xfrm>
            <a:prstGeom prst="rect">
              <a:avLst/>
            </a:prstGeom>
            <a:noFill/>
          </p:spPr>
          <p:txBody>
            <a:bodyPr wrap="square" rtlCol="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grpSp>
      <p:sp>
        <p:nvSpPr>
          <p:cNvPr id="46" name="TextBox 91"/>
          <p:cNvSpPr txBox="1"/>
          <p:nvPr/>
        </p:nvSpPr>
        <p:spPr>
          <a:xfrm>
            <a:off x="1276706" y="4300363"/>
            <a:ext cx="6667405" cy="323165"/>
          </a:xfrm>
          <a:prstGeom prst="rect">
            <a:avLst/>
          </a:prstGeom>
          <a:noFill/>
        </p:spPr>
        <p:txBody>
          <a:bodyPr wrap="square" lIns="0" tIns="0" rIns="0" bIns="0" rtlCol="0">
            <a:spAutoFit/>
          </a:bodyPr>
          <a:lstStyle/>
          <a:p>
            <a:r>
              <a:rPr lang="zh-CN" altLang="en-US" sz="105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7" name="TextBox 92"/>
          <p:cNvSpPr txBox="1"/>
          <p:nvPr/>
        </p:nvSpPr>
        <p:spPr>
          <a:xfrm>
            <a:off x="3783782" y="3974235"/>
            <a:ext cx="1544105" cy="230832"/>
          </a:xfrm>
          <a:prstGeom prst="rect">
            <a:avLst/>
          </a:prstGeom>
          <a:noFill/>
        </p:spPr>
        <p:txBody>
          <a:bodyPr wrap="square" lIns="0" tIns="0" rIns="0" bIns="0" rtlCol="0">
            <a:spAutoFit/>
          </a:bodyPr>
          <a:lstStyle/>
          <a:p>
            <a:r>
              <a:rPr lang="zh-CN" altLang="en-US" sz="1500" b="1" dirty="0">
                <a:solidFill>
                  <a:srgbClr val="0070C0"/>
                </a:solidFill>
                <a:latin typeface="Impact MT Std" pitchFamily="34" charset="0"/>
                <a:ea typeface="微软雅黑" pitchFamily="34" charset="-122"/>
              </a:rPr>
              <a:t>点击输入标题文本</a:t>
            </a:r>
          </a:p>
        </p:txBody>
      </p:sp>
    </p:spTree>
    <p:extLst>
      <p:ext uri="{BB962C8B-B14F-4D97-AF65-F5344CB8AC3E}">
        <p14:creationId xmlns:p14="http://schemas.microsoft.com/office/powerpoint/2010/main" val="10568739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250"/>
                                        <p:tgtEl>
                                          <p:spTgt spid="5"/>
                                        </p:tgtEl>
                                        <p:attrNameLst>
                                          <p:attrName>ppt_y</p:attrName>
                                        </p:attrNameLst>
                                      </p:cBhvr>
                                      <p:tavLst>
                                        <p:tav tm="0">
                                          <p:val>
                                            <p:strVal val="#ppt_y+#ppt_h*1.125000"/>
                                          </p:val>
                                        </p:tav>
                                        <p:tav tm="100000">
                                          <p:val>
                                            <p:strVal val="#ppt_y"/>
                                          </p:val>
                                        </p:tav>
                                      </p:tavLst>
                                    </p:anim>
                                    <p:animEffect transition="in" filter="wipe(up)">
                                      <p:cBhvr>
                                        <p:cTn id="14" dur="250"/>
                                        <p:tgtEl>
                                          <p:spTgt spid="5"/>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iterate type="lt">
                                    <p:tmPct val="20000"/>
                                  </p:iterate>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2400"/>
                            </p:stCondLst>
                            <p:childTnLst>
                              <p:par>
                                <p:cTn id="32" presetID="53" presetClass="entr" presetSubtype="16" fill="hold" grpId="0" nodeType="afterEffect">
                                  <p:stCondLst>
                                    <p:cond delay="0"/>
                                  </p:stCondLst>
                                  <p:iterate type="lt">
                                    <p:tmPct val="20000"/>
                                  </p:iterate>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3200"/>
                            </p:stCondLst>
                            <p:childTnLst>
                              <p:par>
                                <p:cTn id="38" presetID="42"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anim calcmode="lin" valueType="num">
                                      <p:cBhvr>
                                        <p:cTn id="41" dur="500" fill="hold"/>
                                        <p:tgtEl>
                                          <p:spTgt spid="10"/>
                                        </p:tgtEl>
                                        <p:attrNameLst>
                                          <p:attrName>ppt_x</p:attrName>
                                        </p:attrNameLst>
                                      </p:cBhvr>
                                      <p:tavLst>
                                        <p:tav tm="0">
                                          <p:val>
                                            <p:strVal val="#ppt_x"/>
                                          </p:val>
                                        </p:tav>
                                        <p:tav tm="100000">
                                          <p:val>
                                            <p:strVal val="#ppt_x"/>
                                          </p:val>
                                        </p:tav>
                                      </p:tavLst>
                                    </p:anim>
                                    <p:anim calcmode="lin" valueType="num">
                                      <p:cBhvr>
                                        <p:cTn id="42" dur="5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3700"/>
                            </p:stCondLst>
                            <p:childTnLst>
                              <p:par>
                                <p:cTn id="44" presetID="53" presetClass="entr" presetSubtype="16" fill="hold" grpId="0" nodeType="afterEffect">
                                  <p:stCondLst>
                                    <p:cond delay="0"/>
                                  </p:stCondLst>
                                  <p:iterate type="lt">
                                    <p:tmPct val="20000"/>
                                  </p:iterate>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childTnLst>
                          </p:cTn>
                        </p:par>
                        <p:par>
                          <p:cTn id="49" fill="hold">
                            <p:stCondLst>
                              <p:cond delay="4600"/>
                            </p:stCondLst>
                            <p:childTnLst>
                              <p:par>
                                <p:cTn id="50" presetID="53" presetClass="entr" presetSubtype="16" fill="hold" grpId="0" nodeType="afterEffect">
                                  <p:stCondLst>
                                    <p:cond delay="0"/>
                                  </p:stCondLst>
                                  <p:iterate type="lt">
                                    <p:tmPct val="20000"/>
                                  </p:iterate>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childTnLst>
                          </p:cTn>
                        </p:par>
                        <p:par>
                          <p:cTn id="55" fill="hold">
                            <p:stCondLst>
                              <p:cond delay="5400"/>
                            </p:stCondLst>
                            <p:childTnLst>
                              <p:par>
                                <p:cTn id="56" presetID="53" presetClass="entr" presetSubtype="16"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childTnLst>
                          </p:cTn>
                        </p:par>
                        <p:par>
                          <p:cTn id="61" fill="hold">
                            <p:stCondLst>
                              <p:cond delay="5900"/>
                            </p:stCondLst>
                            <p:childTnLst>
                              <p:par>
                                <p:cTn id="62" presetID="31" presetClass="entr" presetSubtype="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p:cTn id="64" dur="1000" fill="hold"/>
                                        <p:tgtEl>
                                          <p:spTgt spid="20"/>
                                        </p:tgtEl>
                                        <p:attrNameLst>
                                          <p:attrName>ppt_w</p:attrName>
                                        </p:attrNameLst>
                                      </p:cBhvr>
                                      <p:tavLst>
                                        <p:tav tm="0">
                                          <p:val>
                                            <p:fltVal val="0"/>
                                          </p:val>
                                        </p:tav>
                                        <p:tav tm="100000">
                                          <p:val>
                                            <p:strVal val="#ppt_w"/>
                                          </p:val>
                                        </p:tav>
                                      </p:tavLst>
                                    </p:anim>
                                    <p:anim calcmode="lin" valueType="num">
                                      <p:cBhvr>
                                        <p:cTn id="65" dur="1000" fill="hold"/>
                                        <p:tgtEl>
                                          <p:spTgt spid="20"/>
                                        </p:tgtEl>
                                        <p:attrNameLst>
                                          <p:attrName>ppt_h</p:attrName>
                                        </p:attrNameLst>
                                      </p:cBhvr>
                                      <p:tavLst>
                                        <p:tav tm="0">
                                          <p:val>
                                            <p:fltVal val="0"/>
                                          </p:val>
                                        </p:tav>
                                        <p:tav tm="100000">
                                          <p:val>
                                            <p:strVal val="#ppt_h"/>
                                          </p:val>
                                        </p:tav>
                                      </p:tavLst>
                                    </p:anim>
                                    <p:anim calcmode="lin" valueType="num">
                                      <p:cBhvr>
                                        <p:cTn id="66" dur="1000" fill="hold"/>
                                        <p:tgtEl>
                                          <p:spTgt spid="20"/>
                                        </p:tgtEl>
                                        <p:attrNameLst>
                                          <p:attrName>style.rotation</p:attrName>
                                        </p:attrNameLst>
                                      </p:cBhvr>
                                      <p:tavLst>
                                        <p:tav tm="0">
                                          <p:val>
                                            <p:fltVal val="90"/>
                                          </p:val>
                                        </p:tav>
                                        <p:tav tm="100000">
                                          <p:val>
                                            <p:fltVal val="0"/>
                                          </p:val>
                                        </p:tav>
                                      </p:tavLst>
                                    </p:anim>
                                    <p:animEffect transition="in" filter="fade">
                                      <p:cBhvr>
                                        <p:cTn id="67" dur="1000"/>
                                        <p:tgtEl>
                                          <p:spTgt spid="20"/>
                                        </p:tgtEl>
                                      </p:cBhvr>
                                    </p:animEffect>
                                  </p:childTnLst>
                                </p:cTn>
                              </p:par>
                            </p:childTnLst>
                          </p:cTn>
                        </p:par>
                        <p:par>
                          <p:cTn id="68" fill="hold">
                            <p:stCondLst>
                              <p:cond delay="6900"/>
                            </p:stCondLst>
                            <p:childTnLst>
                              <p:par>
                                <p:cTn id="69" presetID="2" presetClass="entr" presetSubtype="4"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additive="base">
                                        <p:cTn id="71" dur="500" fill="hold"/>
                                        <p:tgtEl>
                                          <p:spTgt spid="21"/>
                                        </p:tgtEl>
                                        <p:attrNameLst>
                                          <p:attrName>ppt_x</p:attrName>
                                        </p:attrNameLst>
                                      </p:cBhvr>
                                      <p:tavLst>
                                        <p:tav tm="0">
                                          <p:val>
                                            <p:strVal val="#ppt_x"/>
                                          </p:val>
                                        </p:tav>
                                        <p:tav tm="100000">
                                          <p:val>
                                            <p:strVal val="#ppt_x"/>
                                          </p:val>
                                        </p:tav>
                                      </p:tavLst>
                                    </p:anim>
                                    <p:anim calcmode="lin" valueType="num">
                                      <p:cBhvr additive="base">
                                        <p:cTn id="72" dur="500" fill="hold"/>
                                        <p:tgtEl>
                                          <p:spTgt spid="21"/>
                                        </p:tgtEl>
                                        <p:attrNameLst>
                                          <p:attrName>ppt_y</p:attrName>
                                        </p:attrNameLst>
                                      </p:cBhvr>
                                      <p:tavLst>
                                        <p:tav tm="0">
                                          <p:val>
                                            <p:strVal val="1+#ppt_h/2"/>
                                          </p:val>
                                        </p:tav>
                                        <p:tav tm="100000">
                                          <p:val>
                                            <p:strVal val="#ppt_y"/>
                                          </p:val>
                                        </p:tav>
                                      </p:tavLst>
                                    </p:anim>
                                  </p:childTnLst>
                                </p:cTn>
                              </p:par>
                            </p:childTnLst>
                          </p:cTn>
                        </p:par>
                        <p:par>
                          <p:cTn id="73" fill="hold">
                            <p:stCondLst>
                              <p:cond delay="7400"/>
                            </p:stCondLst>
                            <p:childTnLst>
                              <p:par>
                                <p:cTn id="74" presetID="53" presetClass="entr" presetSubtype="16" fill="hold" nodeType="after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fltVal val="0"/>
                                          </p:val>
                                        </p:tav>
                                        <p:tav tm="100000">
                                          <p:val>
                                            <p:strVal val="#ppt_w"/>
                                          </p:val>
                                        </p:tav>
                                      </p:tavLst>
                                    </p:anim>
                                    <p:anim calcmode="lin" valueType="num">
                                      <p:cBhvr>
                                        <p:cTn id="77" dur="500" fill="hold"/>
                                        <p:tgtEl>
                                          <p:spTgt spid="24"/>
                                        </p:tgtEl>
                                        <p:attrNameLst>
                                          <p:attrName>ppt_h</p:attrName>
                                        </p:attrNameLst>
                                      </p:cBhvr>
                                      <p:tavLst>
                                        <p:tav tm="0">
                                          <p:val>
                                            <p:fltVal val="0"/>
                                          </p:val>
                                        </p:tav>
                                        <p:tav tm="100000">
                                          <p:val>
                                            <p:strVal val="#ppt_h"/>
                                          </p:val>
                                        </p:tav>
                                      </p:tavLst>
                                    </p:anim>
                                    <p:animEffect transition="in" filter="fade">
                                      <p:cBhvr>
                                        <p:cTn id="78" dur="500"/>
                                        <p:tgtEl>
                                          <p:spTgt spid="24"/>
                                        </p:tgtEl>
                                      </p:cBhvr>
                                    </p:animEffect>
                                  </p:childTnLst>
                                </p:cTn>
                              </p:par>
                            </p:childTnLst>
                          </p:cTn>
                        </p:par>
                        <p:par>
                          <p:cTn id="79" fill="hold">
                            <p:stCondLst>
                              <p:cond delay="7900"/>
                            </p:stCondLst>
                            <p:childTnLst>
                              <p:par>
                                <p:cTn id="80" presetID="31" presetClass="entr" presetSubtype="0" fill="hold" grpId="0" nodeType="after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p:cTn id="82" dur="1000" fill="hold"/>
                                        <p:tgtEl>
                                          <p:spTgt spid="31"/>
                                        </p:tgtEl>
                                        <p:attrNameLst>
                                          <p:attrName>ppt_w</p:attrName>
                                        </p:attrNameLst>
                                      </p:cBhvr>
                                      <p:tavLst>
                                        <p:tav tm="0">
                                          <p:val>
                                            <p:fltVal val="0"/>
                                          </p:val>
                                        </p:tav>
                                        <p:tav tm="100000">
                                          <p:val>
                                            <p:strVal val="#ppt_w"/>
                                          </p:val>
                                        </p:tav>
                                      </p:tavLst>
                                    </p:anim>
                                    <p:anim calcmode="lin" valueType="num">
                                      <p:cBhvr>
                                        <p:cTn id="83" dur="1000" fill="hold"/>
                                        <p:tgtEl>
                                          <p:spTgt spid="31"/>
                                        </p:tgtEl>
                                        <p:attrNameLst>
                                          <p:attrName>ppt_h</p:attrName>
                                        </p:attrNameLst>
                                      </p:cBhvr>
                                      <p:tavLst>
                                        <p:tav tm="0">
                                          <p:val>
                                            <p:fltVal val="0"/>
                                          </p:val>
                                        </p:tav>
                                        <p:tav tm="100000">
                                          <p:val>
                                            <p:strVal val="#ppt_h"/>
                                          </p:val>
                                        </p:tav>
                                      </p:tavLst>
                                    </p:anim>
                                    <p:anim calcmode="lin" valueType="num">
                                      <p:cBhvr>
                                        <p:cTn id="84" dur="1000" fill="hold"/>
                                        <p:tgtEl>
                                          <p:spTgt spid="31"/>
                                        </p:tgtEl>
                                        <p:attrNameLst>
                                          <p:attrName>style.rotation</p:attrName>
                                        </p:attrNameLst>
                                      </p:cBhvr>
                                      <p:tavLst>
                                        <p:tav tm="0">
                                          <p:val>
                                            <p:fltVal val="90"/>
                                          </p:val>
                                        </p:tav>
                                        <p:tav tm="100000">
                                          <p:val>
                                            <p:fltVal val="0"/>
                                          </p:val>
                                        </p:tav>
                                      </p:tavLst>
                                    </p:anim>
                                    <p:animEffect transition="in" filter="fade">
                                      <p:cBhvr>
                                        <p:cTn id="85" dur="1000"/>
                                        <p:tgtEl>
                                          <p:spTgt spid="31"/>
                                        </p:tgtEl>
                                      </p:cBhvr>
                                    </p:animEffect>
                                  </p:childTnLst>
                                </p:cTn>
                              </p:par>
                            </p:childTnLst>
                          </p:cTn>
                        </p:par>
                        <p:par>
                          <p:cTn id="86" fill="hold">
                            <p:stCondLst>
                              <p:cond delay="8900"/>
                            </p:stCondLst>
                            <p:childTnLst>
                              <p:par>
                                <p:cTn id="87" presetID="2" presetClass="entr" presetSubtype="4" fill="hold" nodeType="afterEffect">
                                  <p:stCondLst>
                                    <p:cond delay="0"/>
                                  </p:stCondLst>
                                  <p:childTnLst>
                                    <p:set>
                                      <p:cBhvr>
                                        <p:cTn id="88" dur="1" fill="hold">
                                          <p:stCondLst>
                                            <p:cond delay="0"/>
                                          </p:stCondLst>
                                        </p:cTn>
                                        <p:tgtEl>
                                          <p:spTgt spid="32"/>
                                        </p:tgtEl>
                                        <p:attrNameLst>
                                          <p:attrName>style.visibility</p:attrName>
                                        </p:attrNameLst>
                                      </p:cBhvr>
                                      <p:to>
                                        <p:strVal val="visible"/>
                                      </p:to>
                                    </p:set>
                                    <p:anim calcmode="lin" valueType="num">
                                      <p:cBhvr additive="base">
                                        <p:cTn id="89" dur="500" fill="hold"/>
                                        <p:tgtEl>
                                          <p:spTgt spid="32"/>
                                        </p:tgtEl>
                                        <p:attrNameLst>
                                          <p:attrName>ppt_x</p:attrName>
                                        </p:attrNameLst>
                                      </p:cBhvr>
                                      <p:tavLst>
                                        <p:tav tm="0">
                                          <p:val>
                                            <p:strVal val="#ppt_x"/>
                                          </p:val>
                                        </p:tav>
                                        <p:tav tm="100000">
                                          <p:val>
                                            <p:strVal val="#ppt_x"/>
                                          </p:val>
                                        </p:tav>
                                      </p:tavLst>
                                    </p:anim>
                                    <p:anim calcmode="lin" valueType="num">
                                      <p:cBhvr additive="base">
                                        <p:cTn id="90" dur="500" fill="hold"/>
                                        <p:tgtEl>
                                          <p:spTgt spid="32"/>
                                        </p:tgtEl>
                                        <p:attrNameLst>
                                          <p:attrName>ppt_y</p:attrName>
                                        </p:attrNameLst>
                                      </p:cBhvr>
                                      <p:tavLst>
                                        <p:tav tm="0">
                                          <p:val>
                                            <p:strVal val="1+#ppt_h/2"/>
                                          </p:val>
                                        </p:tav>
                                        <p:tav tm="100000">
                                          <p:val>
                                            <p:strVal val="#ppt_y"/>
                                          </p:val>
                                        </p:tav>
                                      </p:tavLst>
                                    </p:anim>
                                  </p:childTnLst>
                                </p:cTn>
                              </p:par>
                            </p:childTnLst>
                          </p:cTn>
                        </p:par>
                        <p:par>
                          <p:cTn id="91" fill="hold">
                            <p:stCondLst>
                              <p:cond delay="9400"/>
                            </p:stCondLst>
                            <p:childTnLst>
                              <p:par>
                                <p:cTn id="92" presetID="53" presetClass="entr" presetSubtype="16" fill="hold" nodeType="afterEffect">
                                  <p:stCondLst>
                                    <p:cond delay="0"/>
                                  </p:stCondLst>
                                  <p:childTnLst>
                                    <p:set>
                                      <p:cBhvr>
                                        <p:cTn id="93" dur="1" fill="hold">
                                          <p:stCondLst>
                                            <p:cond delay="0"/>
                                          </p:stCondLst>
                                        </p:cTn>
                                        <p:tgtEl>
                                          <p:spTgt spid="35"/>
                                        </p:tgtEl>
                                        <p:attrNameLst>
                                          <p:attrName>style.visibility</p:attrName>
                                        </p:attrNameLst>
                                      </p:cBhvr>
                                      <p:to>
                                        <p:strVal val="visible"/>
                                      </p:to>
                                    </p:set>
                                    <p:anim calcmode="lin" valueType="num">
                                      <p:cBhvr>
                                        <p:cTn id="94" dur="500" fill="hold"/>
                                        <p:tgtEl>
                                          <p:spTgt spid="35"/>
                                        </p:tgtEl>
                                        <p:attrNameLst>
                                          <p:attrName>ppt_w</p:attrName>
                                        </p:attrNameLst>
                                      </p:cBhvr>
                                      <p:tavLst>
                                        <p:tav tm="0">
                                          <p:val>
                                            <p:fltVal val="0"/>
                                          </p:val>
                                        </p:tav>
                                        <p:tav tm="100000">
                                          <p:val>
                                            <p:strVal val="#ppt_w"/>
                                          </p:val>
                                        </p:tav>
                                      </p:tavLst>
                                    </p:anim>
                                    <p:anim calcmode="lin" valueType="num">
                                      <p:cBhvr>
                                        <p:cTn id="95" dur="500" fill="hold"/>
                                        <p:tgtEl>
                                          <p:spTgt spid="35"/>
                                        </p:tgtEl>
                                        <p:attrNameLst>
                                          <p:attrName>ppt_h</p:attrName>
                                        </p:attrNameLst>
                                      </p:cBhvr>
                                      <p:tavLst>
                                        <p:tav tm="0">
                                          <p:val>
                                            <p:fltVal val="0"/>
                                          </p:val>
                                        </p:tav>
                                        <p:tav tm="100000">
                                          <p:val>
                                            <p:strVal val="#ppt_h"/>
                                          </p:val>
                                        </p:tav>
                                      </p:tavLst>
                                    </p:anim>
                                    <p:animEffect transition="in" filter="fade">
                                      <p:cBhvr>
                                        <p:cTn id="96" dur="500"/>
                                        <p:tgtEl>
                                          <p:spTgt spid="35"/>
                                        </p:tgtEl>
                                      </p:cBhvr>
                                    </p:animEffect>
                                  </p:childTnLst>
                                </p:cTn>
                              </p:par>
                            </p:childTnLst>
                          </p:cTn>
                        </p:par>
                        <p:par>
                          <p:cTn id="97" fill="hold">
                            <p:stCondLst>
                              <p:cond delay="9900"/>
                            </p:stCondLst>
                            <p:childTnLst>
                              <p:par>
                                <p:cTn id="98" presetID="31" presetClass="entr" presetSubtype="0" fill="hold" grpId="0" nodeType="afterEffect">
                                  <p:stCondLst>
                                    <p:cond delay="0"/>
                                  </p:stCondLst>
                                  <p:childTnLst>
                                    <p:set>
                                      <p:cBhvr>
                                        <p:cTn id="99" dur="1" fill="hold">
                                          <p:stCondLst>
                                            <p:cond delay="0"/>
                                          </p:stCondLst>
                                        </p:cTn>
                                        <p:tgtEl>
                                          <p:spTgt spid="42"/>
                                        </p:tgtEl>
                                        <p:attrNameLst>
                                          <p:attrName>style.visibility</p:attrName>
                                        </p:attrNameLst>
                                      </p:cBhvr>
                                      <p:to>
                                        <p:strVal val="visible"/>
                                      </p:to>
                                    </p:set>
                                    <p:anim calcmode="lin" valueType="num">
                                      <p:cBhvr>
                                        <p:cTn id="100" dur="1000" fill="hold"/>
                                        <p:tgtEl>
                                          <p:spTgt spid="42"/>
                                        </p:tgtEl>
                                        <p:attrNameLst>
                                          <p:attrName>ppt_w</p:attrName>
                                        </p:attrNameLst>
                                      </p:cBhvr>
                                      <p:tavLst>
                                        <p:tav tm="0">
                                          <p:val>
                                            <p:fltVal val="0"/>
                                          </p:val>
                                        </p:tav>
                                        <p:tav tm="100000">
                                          <p:val>
                                            <p:strVal val="#ppt_w"/>
                                          </p:val>
                                        </p:tav>
                                      </p:tavLst>
                                    </p:anim>
                                    <p:anim calcmode="lin" valueType="num">
                                      <p:cBhvr>
                                        <p:cTn id="101" dur="1000" fill="hold"/>
                                        <p:tgtEl>
                                          <p:spTgt spid="42"/>
                                        </p:tgtEl>
                                        <p:attrNameLst>
                                          <p:attrName>ppt_h</p:attrName>
                                        </p:attrNameLst>
                                      </p:cBhvr>
                                      <p:tavLst>
                                        <p:tav tm="0">
                                          <p:val>
                                            <p:fltVal val="0"/>
                                          </p:val>
                                        </p:tav>
                                        <p:tav tm="100000">
                                          <p:val>
                                            <p:strVal val="#ppt_h"/>
                                          </p:val>
                                        </p:tav>
                                      </p:tavLst>
                                    </p:anim>
                                    <p:anim calcmode="lin" valueType="num">
                                      <p:cBhvr>
                                        <p:cTn id="102" dur="1000" fill="hold"/>
                                        <p:tgtEl>
                                          <p:spTgt spid="42"/>
                                        </p:tgtEl>
                                        <p:attrNameLst>
                                          <p:attrName>style.rotation</p:attrName>
                                        </p:attrNameLst>
                                      </p:cBhvr>
                                      <p:tavLst>
                                        <p:tav tm="0">
                                          <p:val>
                                            <p:fltVal val="90"/>
                                          </p:val>
                                        </p:tav>
                                        <p:tav tm="100000">
                                          <p:val>
                                            <p:fltVal val="0"/>
                                          </p:val>
                                        </p:tav>
                                      </p:tavLst>
                                    </p:anim>
                                    <p:animEffect transition="in" filter="fade">
                                      <p:cBhvr>
                                        <p:cTn id="103" dur="1000"/>
                                        <p:tgtEl>
                                          <p:spTgt spid="42"/>
                                        </p:tgtEl>
                                      </p:cBhvr>
                                    </p:animEffect>
                                  </p:childTnLst>
                                </p:cTn>
                              </p:par>
                            </p:childTnLst>
                          </p:cTn>
                        </p:par>
                        <p:par>
                          <p:cTn id="104" fill="hold">
                            <p:stCondLst>
                              <p:cond delay="10900"/>
                            </p:stCondLst>
                            <p:childTnLst>
                              <p:par>
                                <p:cTn id="105" presetID="2" presetClass="entr" presetSubtype="4" fill="hold" nodeType="afterEffect">
                                  <p:stCondLst>
                                    <p:cond delay="0"/>
                                  </p:stCondLst>
                                  <p:childTnLst>
                                    <p:set>
                                      <p:cBhvr>
                                        <p:cTn id="106" dur="1" fill="hold">
                                          <p:stCondLst>
                                            <p:cond delay="0"/>
                                          </p:stCondLst>
                                        </p:cTn>
                                        <p:tgtEl>
                                          <p:spTgt spid="43"/>
                                        </p:tgtEl>
                                        <p:attrNameLst>
                                          <p:attrName>style.visibility</p:attrName>
                                        </p:attrNameLst>
                                      </p:cBhvr>
                                      <p:to>
                                        <p:strVal val="visible"/>
                                      </p:to>
                                    </p:set>
                                    <p:anim calcmode="lin" valueType="num">
                                      <p:cBhvr additive="base">
                                        <p:cTn id="107" dur="500" fill="hold"/>
                                        <p:tgtEl>
                                          <p:spTgt spid="43"/>
                                        </p:tgtEl>
                                        <p:attrNameLst>
                                          <p:attrName>ppt_x</p:attrName>
                                        </p:attrNameLst>
                                      </p:cBhvr>
                                      <p:tavLst>
                                        <p:tav tm="0">
                                          <p:val>
                                            <p:strVal val="#ppt_x"/>
                                          </p:val>
                                        </p:tav>
                                        <p:tav tm="100000">
                                          <p:val>
                                            <p:strVal val="#ppt_x"/>
                                          </p:val>
                                        </p:tav>
                                      </p:tavLst>
                                    </p:anim>
                                    <p:anim calcmode="lin" valueType="num">
                                      <p:cBhvr additive="base">
                                        <p:cTn id="108" dur="500" fill="hold"/>
                                        <p:tgtEl>
                                          <p:spTgt spid="43"/>
                                        </p:tgtEl>
                                        <p:attrNameLst>
                                          <p:attrName>ppt_y</p:attrName>
                                        </p:attrNameLst>
                                      </p:cBhvr>
                                      <p:tavLst>
                                        <p:tav tm="0">
                                          <p:val>
                                            <p:strVal val="1+#ppt_h/2"/>
                                          </p:val>
                                        </p:tav>
                                        <p:tav tm="100000">
                                          <p:val>
                                            <p:strVal val="#ppt_y"/>
                                          </p:val>
                                        </p:tav>
                                      </p:tavLst>
                                    </p:anim>
                                  </p:childTnLst>
                                </p:cTn>
                              </p:par>
                            </p:childTnLst>
                          </p:cTn>
                        </p:par>
                        <p:par>
                          <p:cTn id="109" fill="hold">
                            <p:stCondLst>
                              <p:cond delay="11400"/>
                            </p:stCondLst>
                            <p:childTnLst>
                              <p:par>
                                <p:cTn id="110" presetID="2" presetClass="entr" presetSubtype="2" fill="hold" grpId="0" nodeType="afterEffect">
                                  <p:stCondLst>
                                    <p:cond delay="0"/>
                                  </p:stCondLst>
                                  <p:childTnLst>
                                    <p:set>
                                      <p:cBhvr>
                                        <p:cTn id="111" dur="1" fill="hold">
                                          <p:stCondLst>
                                            <p:cond delay="0"/>
                                          </p:stCondLst>
                                        </p:cTn>
                                        <p:tgtEl>
                                          <p:spTgt spid="47"/>
                                        </p:tgtEl>
                                        <p:attrNameLst>
                                          <p:attrName>style.visibility</p:attrName>
                                        </p:attrNameLst>
                                      </p:cBhvr>
                                      <p:to>
                                        <p:strVal val="visible"/>
                                      </p:to>
                                    </p:set>
                                    <p:anim calcmode="lin" valueType="num">
                                      <p:cBhvr additive="base">
                                        <p:cTn id="112" dur="300" fill="hold"/>
                                        <p:tgtEl>
                                          <p:spTgt spid="47"/>
                                        </p:tgtEl>
                                        <p:attrNameLst>
                                          <p:attrName>ppt_x</p:attrName>
                                        </p:attrNameLst>
                                      </p:cBhvr>
                                      <p:tavLst>
                                        <p:tav tm="0">
                                          <p:val>
                                            <p:strVal val="1+#ppt_w/2"/>
                                          </p:val>
                                        </p:tav>
                                        <p:tav tm="100000">
                                          <p:val>
                                            <p:strVal val="#ppt_x"/>
                                          </p:val>
                                        </p:tav>
                                      </p:tavLst>
                                    </p:anim>
                                    <p:anim calcmode="lin" valueType="num">
                                      <p:cBhvr additive="base">
                                        <p:cTn id="113" dur="300" fill="hold"/>
                                        <p:tgtEl>
                                          <p:spTgt spid="47"/>
                                        </p:tgtEl>
                                        <p:attrNameLst>
                                          <p:attrName>ppt_y</p:attrName>
                                        </p:attrNameLst>
                                      </p:cBhvr>
                                      <p:tavLst>
                                        <p:tav tm="0">
                                          <p:val>
                                            <p:strVal val="#ppt_y"/>
                                          </p:val>
                                        </p:tav>
                                        <p:tav tm="100000">
                                          <p:val>
                                            <p:strVal val="#ppt_y"/>
                                          </p:val>
                                        </p:tav>
                                      </p:tavLst>
                                    </p:anim>
                                  </p:childTnLst>
                                </p:cTn>
                              </p:par>
                            </p:childTnLst>
                          </p:cTn>
                        </p:par>
                        <p:par>
                          <p:cTn id="114" fill="hold">
                            <p:stCondLst>
                              <p:cond delay="11700"/>
                            </p:stCondLst>
                            <p:childTnLst>
                              <p:par>
                                <p:cTn id="115" presetID="2" presetClass="entr" presetSubtype="2" fill="hold" grpId="0" nodeType="afterEffect">
                                  <p:stCondLst>
                                    <p:cond delay="0"/>
                                  </p:stCondLst>
                                  <p:childTnLst>
                                    <p:set>
                                      <p:cBhvr>
                                        <p:cTn id="116" dur="1" fill="hold">
                                          <p:stCondLst>
                                            <p:cond delay="0"/>
                                          </p:stCondLst>
                                        </p:cTn>
                                        <p:tgtEl>
                                          <p:spTgt spid="46"/>
                                        </p:tgtEl>
                                        <p:attrNameLst>
                                          <p:attrName>style.visibility</p:attrName>
                                        </p:attrNameLst>
                                      </p:cBhvr>
                                      <p:to>
                                        <p:strVal val="visible"/>
                                      </p:to>
                                    </p:set>
                                    <p:anim calcmode="lin" valueType="num">
                                      <p:cBhvr additive="base">
                                        <p:cTn id="117" dur="300" fill="hold"/>
                                        <p:tgtEl>
                                          <p:spTgt spid="46"/>
                                        </p:tgtEl>
                                        <p:attrNameLst>
                                          <p:attrName>ppt_x</p:attrName>
                                        </p:attrNameLst>
                                      </p:cBhvr>
                                      <p:tavLst>
                                        <p:tav tm="0">
                                          <p:val>
                                            <p:strVal val="1+#ppt_w/2"/>
                                          </p:val>
                                        </p:tav>
                                        <p:tav tm="100000">
                                          <p:val>
                                            <p:strVal val="#ppt_x"/>
                                          </p:val>
                                        </p:tav>
                                      </p:tavLst>
                                    </p:anim>
                                    <p:anim calcmode="lin" valueType="num">
                                      <p:cBhvr additive="base">
                                        <p:cTn id="118" dur="3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p:bldP spid="9" grpId="0"/>
      <p:bldP spid="11" grpId="0"/>
      <p:bldP spid="12" grpId="0"/>
      <p:bldP spid="20" grpId="0"/>
      <p:bldP spid="31" grpId="0"/>
      <p:bldP spid="42" grpId="0"/>
      <p:bldP spid="46"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2" y="88121"/>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5" name="KSO_Shape"/>
          <p:cNvSpPr>
            <a:spLocks/>
          </p:cNvSpPr>
          <p:nvPr/>
        </p:nvSpPr>
        <p:spPr bwMode="auto">
          <a:xfrm>
            <a:off x="306092" y="308934"/>
            <a:ext cx="379032" cy="26026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ysClr val="windowText" lastClr="000000"/>
              </a:solidFill>
              <a:ea typeface="宋体" panose="02010600030101010101" pitchFamily="2" charset="-122"/>
            </a:endParaRPr>
          </a:p>
        </p:txBody>
      </p:sp>
      <p:sp>
        <p:nvSpPr>
          <p:cNvPr id="6" name="TextBox 14"/>
          <p:cNvSpPr txBox="1"/>
          <p:nvPr/>
        </p:nvSpPr>
        <p:spPr>
          <a:xfrm>
            <a:off x="846556"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12"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7" name="组合 6"/>
          <p:cNvGrpSpPr/>
          <p:nvPr/>
        </p:nvGrpSpPr>
        <p:grpSpPr>
          <a:xfrm>
            <a:off x="587677" y="1716550"/>
            <a:ext cx="6725790" cy="2426266"/>
            <a:chOff x="1275068" y="2211288"/>
            <a:chExt cx="9897218" cy="3570332"/>
          </a:xfrm>
        </p:grpSpPr>
        <p:sp>
          <p:nvSpPr>
            <p:cNvPr id="8" name="椭圆 7"/>
            <p:cNvSpPr/>
            <p:nvPr/>
          </p:nvSpPr>
          <p:spPr>
            <a:xfrm>
              <a:off x="1275068" y="5122168"/>
              <a:ext cx="8865709" cy="659452"/>
            </a:xfrm>
            <a:prstGeom prst="ellipse">
              <a:avLst/>
            </a:prstGeom>
            <a:gradFill flip="none" rotWithShape="1">
              <a:gsLst>
                <a:gs pos="100000">
                  <a:schemeClr val="bg1">
                    <a:lumMod val="75000"/>
                    <a:alpha val="0"/>
                  </a:schemeClr>
                </a:gs>
                <a:gs pos="29000">
                  <a:schemeClr val="tx1">
                    <a:alpha val="18000"/>
                  </a:schemeClr>
                </a:gs>
                <a:gs pos="0">
                  <a:schemeClr val="tx1">
                    <a:alpha val="30000"/>
                  </a:schemeClr>
                </a:gs>
              </a:gsLst>
              <a:path path="shape">
                <a:fillToRect l="50000" t="50000" r="50000" b="50000"/>
              </a:path>
              <a:tileRect/>
            </a:gra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sp>
          <p:nvSpPr>
            <p:cNvPr id="9" name="任意多边形 8"/>
            <p:cNvSpPr/>
            <p:nvPr/>
          </p:nvSpPr>
          <p:spPr>
            <a:xfrm rot="19669228">
              <a:off x="3037936" y="2211288"/>
              <a:ext cx="8134350" cy="3473724"/>
            </a:xfrm>
            <a:custGeom>
              <a:avLst/>
              <a:gdLst>
                <a:gd name="connsiteX0" fmla="*/ 371475 w 8134350"/>
                <a:gd name="connsiteY0" fmla="*/ 0 h 3473725"/>
                <a:gd name="connsiteX1" fmla="*/ 3680363 w 8134350"/>
                <a:gd name="connsiteY1" fmla="*/ 0 h 3473725"/>
                <a:gd name="connsiteX2" fmla="*/ 4051838 w 8134350"/>
                <a:gd name="connsiteY2" fmla="*/ 371475 h 3473725"/>
                <a:gd name="connsiteX3" fmla="*/ 4051838 w 8134350"/>
                <a:gd name="connsiteY3" fmla="*/ 371477 h 3473725"/>
                <a:gd name="connsiteX4" fmla="*/ 4051838 w 8134350"/>
                <a:gd name="connsiteY4" fmla="*/ 2267624 h 3473725"/>
                <a:gd name="connsiteX5" fmla="*/ 6989250 w 8134350"/>
                <a:gd name="connsiteY5" fmla="*/ 2267624 h 3473725"/>
                <a:gd name="connsiteX6" fmla="*/ 7009698 w 8134350"/>
                <a:gd name="connsiteY6" fmla="*/ 2269686 h 3473725"/>
                <a:gd name="connsiteX7" fmla="*/ 7009698 w 8134350"/>
                <a:gd name="connsiteY7" fmla="*/ 1961252 h 3473725"/>
                <a:gd name="connsiteX8" fmla="*/ 7012047 w 8134350"/>
                <a:gd name="connsiteY8" fmla="*/ 1930538 h 3473725"/>
                <a:gd name="connsiteX9" fmla="*/ 7015807 w 8134350"/>
                <a:gd name="connsiteY9" fmla="*/ 1914575 h 3473725"/>
                <a:gd name="connsiteX10" fmla="*/ 7016792 w 8134350"/>
                <a:gd name="connsiteY10" fmla="*/ 1908843 h 3473725"/>
                <a:gd name="connsiteX11" fmla="*/ 7017969 w 8134350"/>
                <a:gd name="connsiteY11" fmla="*/ 1905400 h 3473725"/>
                <a:gd name="connsiteX12" fmla="*/ 7018786 w 8134350"/>
                <a:gd name="connsiteY12" fmla="*/ 1901931 h 3473725"/>
                <a:gd name="connsiteX13" fmla="*/ 7020948 w 8134350"/>
                <a:gd name="connsiteY13" fmla="*/ 1896681 h 3473725"/>
                <a:gd name="connsiteX14" fmla="*/ 7026411 w 8134350"/>
                <a:gd name="connsiteY14" fmla="*/ 1880696 h 3473725"/>
                <a:gd name="connsiteX15" fmla="*/ 7140860 w 8134350"/>
                <a:gd name="connsiteY15" fmla="*/ 1805626 h 3473725"/>
                <a:gd name="connsiteX16" fmla="*/ 7184389 w 8134350"/>
                <a:gd name="connsiteY16" fmla="*/ 1824914 h 3473725"/>
                <a:gd name="connsiteX17" fmla="*/ 8076507 w 8134350"/>
                <a:gd name="connsiteY17" fmla="*/ 2503656 h 3473725"/>
                <a:gd name="connsiteX18" fmla="*/ 8134063 w 8134350"/>
                <a:gd name="connsiteY18" fmla="*/ 2625031 h 3473725"/>
                <a:gd name="connsiteX19" fmla="*/ 8134030 w 8134350"/>
                <a:gd name="connsiteY19" fmla="*/ 2647103 h 3473725"/>
                <a:gd name="connsiteX20" fmla="*/ 8133955 w 8134350"/>
                <a:gd name="connsiteY20" fmla="*/ 2647768 h 3473725"/>
                <a:gd name="connsiteX21" fmla="*/ 8134063 w 8134350"/>
                <a:gd name="connsiteY21" fmla="*/ 2653167 h 3473725"/>
                <a:gd name="connsiteX22" fmla="*/ 8076507 w 8134350"/>
                <a:gd name="connsiteY22" fmla="*/ 2774542 h 3473725"/>
                <a:gd name="connsiteX23" fmla="*/ 7184389 w 8134350"/>
                <a:gd name="connsiteY23" fmla="*/ 3453283 h 3473725"/>
                <a:gd name="connsiteX24" fmla="*/ 7040099 w 8134350"/>
                <a:gd name="connsiteY24" fmla="*/ 3422552 h 3473725"/>
                <a:gd name="connsiteX25" fmla="*/ 7033235 w 8134350"/>
                <a:gd name="connsiteY25" fmla="*/ 3409989 h 3473725"/>
                <a:gd name="connsiteX26" fmla="*/ 7029448 w 8134350"/>
                <a:gd name="connsiteY26" fmla="*/ 3403942 h 3473725"/>
                <a:gd name="connsiteX27" fmla="*/ 7027973 w 8134350"/>
                <a:gd name="connsiteY27" fmla="*/ 3400360 h 3473725"/>
                <a:gd name="connsiteX28" fmla="*/ 7026411 w 8134350"/>
                <a:gd name="connsiteY28" fmla="*/ 3397501 h 3473725"/>
                <a:gd name="connsiteX29" fmla="*/ 7024537 w 8134350"/>
                <a:gd name="connsiteY29" fmla="*/ 3392018 h 3473725"/>
                <a:gd name="connsiteX30" fmla="*/ 7018786 w 8134350"/>
                <a:gd name="connsiteY30" fmla="*/ 3378055 h 3473725"/>
                <a:gd name="connsiteX31" fmla="*/ 7009698 w 8134350"/>
                <a:gd name="connsiteY31" fmla="*/ 3318734 h 3473725"/>
                <a:gd name="connsiteX32" fmla="*/ 7009698 w 8134350"/>
                <a:gd name="connsiteY32" fmla="*/ 3008513 h 3473725"/>
                <a:gd name="connsiteX33" fmla="*/ 6989250 w 8134350"/>
                <a:gd name="connsiteY33" fmla="*/ 3010574 h 3473725"/>
                <a:gd name="connsiteX34" fmla="*/ 3680362 w 8134350"/>
                <a:gd name="connsiteY34" fmla="*/ 3010574 h 3473725"/>
                <a:gd name="connsiteX35" fmla="*/ 3308887 w 8134350"/>
                <a:gd name="connsiteY35" fmla="*/ 2639099 h 3473725"/>
                <a:gd name="connsiteX36" fmla="*/ 3308888 w 8134350"/>
                <a:gd name="connsiteY36" fmla="*/ 2639094 h 3473725"/>
                <a:gd name="connsiteX37" fmla="*/ 3308888 w 8134350"/>
                <a:gd name="connsiteY37" fmla="*/ 742950 h 3473725"/>
                <a:gd name="connsiteX38" fmla="*/ 371475 w 8134350"/>
                <a:gd name="connsiteY38" fmla="*/ 742950 h 3473725"/>
                <a:gd name="connsiteX39" fmla="*/ 0 w 8134350"/>
                <a:gd name="connsiteY39" fmla="*/ 371475 h 3473725"/>
                <a:gd name="connsiteX40" fmla="*/ 371475 w 8134350"/>
                <a:gd name="connsiteY40" fmla="*/ 0 h 347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134350" h="3473725">
                  <a:moveTo>
                    <a:pt x="371475" y="0"/>
                  </a:moveTo>
                  <a:lnTo>
                    <a:pt x="3680363" y="0"/>
                  </a:lnTo>
                  <a:cubicBezTo>
                    <a:pt x="3885523" y="0"/>
                    <a:pt x="4051838" y="166315"/>
                    <a:pt x="4051838" y="371475"/>
                  </a:cubicBezTo>
                  <a:lnTo>
                    <a:pt x="4051838" y="371477"/>
                  </a:lnTo>
                  <a:lnTo>
                    <a:pt x="4051838" y="2267624"/>
                  </a:lnTo>
                  <a:lnTo>
                    <a:pt x="6989250" y="2267624"/>
                  </a:lnTo>
                  <a:lnTo>
                    <a:pt x="7009698" y="2269686"/>
                  </a:lnTo>
                  <a:lnTo>
                    <a:pt x="7009698" y="1961252"/>
                  </a:lnTo>
                  <a:cubicBezTo>
                    <a:pt x="7009698" y="1950731"/>
                    <a:pt x="7010507" y="1940459"/>
                    <a:pt x="7012047" y="1930538"/>
                  </a:cubicBezTo>
                  <a:lnTo>
                    <a:pt x="7015807" y="1914575"/>
                  </a:lnTo>
                  <a:lnTo>
                    <a:pt x="7016792" y="1908843"/>
                  </a:lnTo>
                  <a:lnTo>
                    <a:pt x="7017969" y="1905400"/>
                  </a:lnTo>
                  <a:lnTo>
                    <a:pt x="7018786" y="1901931"/>
                  </a:lnTo>
                  <a:lnTo>
                    <a:pt x="7020948" y="1896681"/>
                  </a:lnTo>
                  <a:lnTo>
                    <a:pt x="7026411" y="1880696"/>
                  </a:lnTo>
                  <a:cubicBezTo>
                    <a:pt x="7050362" y="1826027"/>
                    <a:pt x="7096135" y="1798312"/>
                    <a:pt x="7140860" y="1805626"/>
                  </a:cubicBezTo>
                  <a:cubicBezTo>
                    <a:pt x="7155769" y="1808064"/>
                    <a:pt x="7170560" y="1814393"/>
                    <a:pt x="7184389" y="1824914"/>
                  </a:cubicBezTo>
                  <a:lnTo>
                    <a:pt x="8076507" y="2503656"/>
                  </a:lnTo>
                  <a:cubicBezTo>
                    <a:pt x="8111078" y="2529958"/>
                    <a:pt x="8131446" y="2576230"/>
                    <a:pt x="8134063" y="2625031"/>
                  </a:cubicBezTo>
                  <a:cubicBezTo>
                    <a:pt x="8134455" y="2632351"/>
                    <a:pt x="8134449" y="2639728"/>
                    <a:pt x="8134030" y="2647103"/>
                  </a:cubicBezTo>
                  <a:lnTo>
                    <a:pt x="8133955" y="2647768"/>
                  </a:lnTo>
                  <a:lnTo>
                    <a:pt x="8134063" y="2653167"/>
                  </a:lnTo>
                  <a:cubicBezTo>
                    <a:pt x="8131446" y="2701968"/>
                    <a:pt x="8111078" y="2748240"/>
                    <a:pt x="8076507" y="2774542"/>
                  </a:cubicBezTo>
                  <a:lnTo>
                    <a:pt x="7184389" y="3453283"/>
                  </a:lnTo>
                  <a:cubicBezTo>
                    <a:pt x="7135990" y="3490106"/>
                    <a:pt x="7075788" y="3475588"/>
                    <a:pt x="7040099" y="3422552"/>
                  </a:cubicBezTo>
                  <a:lnTo>
                    <a:pt x="7033235" y="3409989"/>
                  </a:lnTo>
                  <a:lnTo>
                    <a:pt x="7029448" y="3403942"/>
                  </a:lnTo>
                  <a:lnTo>
                    <a:pt x="7027973" y="3400360"/>
                  </a:lnTo>
                  <a:lnTo>
                    <a:pt x="7026411" y="3397501"/>
                  </a:lnTo>
                  <a:lnTo>
                    <a:pt x="7024537" y="3392018"/>
                  </a:lnTo>
                  <a:lnTo>
                    <a:pt x="7018786" y="3378055"/>
                  </a:lnTo>
                  <a:cubicBezTo>
                    <a:pt x="7012934" y="3359822"/>
                    <a:pt x="7009698" y="3339776"/>
                    <a:pt x="7009698" y="3318734"/>
                  </a:cubicBezTo>
                  <a:lnTo>
                    <a:pt x="7009698" y="3008513"/>
                  </a:lnTo>
                  <a:lnTo>
                    <a:pt x="6989250" y="3010574"/>
                  </a:lnTo>
                  <a:lnTo>
                    <a:pt x="3680362" y="3010574"/>
                  </a:lnTo>
                  <a:cubicBezTo>
                    <a:pt x="3475202" y="3010574"/>
                    <a:pt x="3308887" y="2844259"/>
                    <a:pt x="3308887" y="2639099"/>
                  </a:cubicBezTo>
                  <a:lnTo>
                    <a:pt x="3308888" y="2639094"/>
                  </a:lnTo>
                  <a:lnTo>
                    <a:pt x="3308888" y="742950"/>
                  </a:lnTo>
                  <a:lnTo>
                    <a:pt x="371475" y="742950"/>
                  </a:lnTo>
                  <a:cubicBezTo>
                    <a:pt x="166315" y="742950"/>
                    <a:pt x="0" y="576635"/>
                    <a:pt x="0" y="371475"/>
                  </a:cubicBezTo>
                  <a:cubicBezTo>
                    <a:pt x="0" y="166315"/>
                    <a:pt x="166315" y="0"/>
                    <a:pt x="371475" y="0"/>
                  </a:cubicBezTo>
                  <a:close/>
                </a:path>
              </a:pathLst>
            </a:custGeom>
            <a:gradFill>
              <a:gsLst>
                <a:gs pos="85500">
                  <a:schemeClr val="bg1">
                    <a:lumMod val="75000"/>
                  </a:schemeClr>
                </a:gs>
                <a:gs pos="71000">
                  <a:schemeClr val="bg1">
                    <a:lumMod val="95000"/>
                  </a:schemeClr>
                </a:gs>
                <a:gs pos="54000">
                  <a:schemeClr val="bg1">
                    <a:lumMod val="75000"/>
                  </a:schemeClr>
                </a:gs>
                <a:gs pos="37000">
                  <a:schemeClr val="bg1">
                    <a:lumMod val="95000"/>
                  </a:schemeClr>
                </a:gs>
                <a:gs pos="19000">
                  <a:schemeClr val="bg1">
                    <a:lumMod val="75000"/>
                  </a:schemeClr>
                </a:gs>
                <a:gs pos="100000">
                  <a:schemeClr val="bg1">
                    <a:lumMod val="95000"/>
                  </a:schemeClr>
                </a:gs>
                <a:gs pos="0">
                  <a:schemeClr val="bg1">
                    <a:lumMod val="95000"/>
                  </a:schemeClr>
                </a:gs>
              </a:gsLst>
              <a:lin ang="6000000" scaled="0"/>
            </a:gradFill>
            <a:ln w="31750">
              <a:noFill/>
            </a:ln>
            <a:effectLst>
              <a:outerShdw blurRad="50800" dist="38100" dir="2700000" algn="tl" rotWithShape="0">
                <a:prstClr val="black">
                  <a:alpha val="40000"/>
                </a:prstClr>
              </a:outerShdw>
            </a:effectLst>
            <a:scene3d>
              <a:camera prst="perspectiveRelaxedModerately"/>
              <a:lightRig rig="threePt" dir="t">
                <a:rot lat="0" lon="0" rev="0"/>
              </a:lightRig>
            </a:scene3d>
            <a:sp3d extrusionH="368300" prstMaterial="matte">
              <a:extrusionClr>
                <a:schemeClr val="bg1">
                  <a:lumMod val="65000"/>
                </a:schemeClr>
              </a:extrusionClr>
              <a:contourClr>
                <a:schemeClr val="bg1">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grpSp>
        <p:nvGrpSpPr>
          <p:cNvPr id="10" name="组合 9"/>
          <p:cNvGrpSpPr/>
          <p:nvPr/>
        </p:nvGrpSpPr>
        <p:grpSpPr>
          <a:xfrm>
            <a:off x="2291300" y="1107644"/>
            <a:ext cx="1293452" cy="745130"/>
            <a:chOff x="3451161" y="3849925"/>
            <a:chExt cx="1725052" cy="993765"/>
          </a:xfrm>
        </p:grpSpPr>
        <p:sp>
          <p:nvSpPr>
            <p:cNvPr id="11" name="文本框 39"/>
            <p:cNvSpPr txBox="1"/>
            <p:nvPr/>
          </p:nvSpPr>
          <p:spPr>
            <a:xfrm>
              <a:off x="3451161" y="3849925"/>
              <a:ext cx="1725052" cy="330861"/>
            </a:xfrm>
            <a:prstGeom prst="rect">
              <a:avLst/>
            </a:prstGeom>
            <a:noFill/>
          </p:spPr>
          <p:txBody>
            <a:bodyPr wrap="square" rtlCol="0">
              <a:spAutoFit/>
            </a:bodyPr>
            <a:lstStyle/>
            <a:p>
              <a:r>
                <a:rPr lang="zh-CN" altLang="en-US" sz="1012" b="1" dirty="0">
                  <a:solidFill>
                    <a:schemeClr val="tx1">
                      <a:lumMod val="50000"/>
                      <a:lumOff val="50000"/>
                    </a:schemeClr>
                  </a:solidFill>
                  <a:latin typeface="微软雅黑" panose="020B0503020204020204" pitchFamily="34" charset="-122"/>
                  <a:ea typeface="微软雅黑" panose="020B0503020204020204" pitchFamily="34" charset="-122"/>
                </a:rPr>
                <a:t>在此添加标题</a:t>
              </a:r>
            </a:p>
          </p:txBody>
        </p:sp>
        <p:sp>
          <p:nvSpPr>
            <p:cNvPr id="12" name="文本框 40"/>
            <p:cNvSpPr txBox="1"/>
            <p:nvPr/>
          </p:nvSpPr>
          <p:spPr>
            <a:xfrm>
              <a:off x="3457511" y="4166406"/>
              <a:ext cx="1718702" cy="677284"/>
            </a:xfrm>
            <a:prstGeom prst="rect">
              <a:avLst/>
            </a:prstGeom>
            <a:noFill/>
          </p:spPr>
          <p:txBody>
            <a:bodyPr wrap="square" rtlCol="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a:t>
              </a:r>
            </a:p>
          </p:txBody>
        </p:sp>
      </p:grpSp>
      <p:grpSp>
        <p:nvGrpSpPr>
          <p:cNvPr id="13" name="组合 12"/>
          <p:cNvGrpSpPr/>
          <p:nvPr/>
        </p:nvGrpSpPr>
        <p:grpSpPr>
          <a:xfrm>
            <a:off x="1723826" y="2788548"/>
            <a:ext cx="801435" cy="1397799"/>
            <a:chOff x="2299033" y="3718139"/>
            <a:chExt cx="1068858" cy="1864217"/>
          </a:xfrm>
        </p:grpSpPr>
        <p:sp>
          <p:nvSpPr>
            <p:cNvPr id="14" name="椭圆 13"/>
            <p:cNvSpPr/>
            <p:nvPr/>
          </p:nvSpPr>
          <p:spPr>
            <a:xfrm>
              <a:off x="2392531" y="3861166"/>
              <a:ext cx="882164" cy="882164"/>
            </a:xfrm>
            <a:prstGeom prst="ellipse">
              <a:avLst/>
            </a:prstGeom>
            <a:gradFill>
              <a:gsLst>
                <a:gs pos="100000">
                  <a:schemeClr val="bg1"/>
                </a:gs>
                <a:gs pos="0">
                  <a:schemeClr val="bg1">
                    <a:lumMod val="75000"/>
                  </a:schemeClr>
                </a:gs>
              </a:gsLst>
              <a:lin ang="2700000" scaled="1"/>
            </a:grad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0070C0"/>
                </a:solidFill>
              </a:endParaRPr>
            </a:p>
          </p:txBody>
        </p:sp>
        <p:sp>
          <p:nvSpPr>
            <p:cNvPr id="15" name="文本框 17"/>
            <p:cNvSpPr txBox="1"/>
            <p:nvPr/>
          </p:nvSpPr>
          <p:spPr>
            <a:xfrm>
              <a:off x="2420650" y="4119463"/>
              <a:ext cx="868625" cy="861999"/>
            </a:xfrm>
            <a:prstGeom prst="rect">
              <a:avLst/>
            </a:prstGeom>
            <a:noFill/>
          </p:spPr>
          <p:txBody>
            <a:bodyPr wrap="square" rtlCol="0">
              <a:spAutoFit/>
            </a:bodyPr>
            <a:lstStyle/>
            <a:p>
              <a:pPr algn="ctr"/>
              <a:r>
                <a:rPr lang="en-US" altLang="zh-CN" sz="1800" dirty="0">
                  <a:solidFill>
                    <a:srgbClr val="0070C0"/>
                  </a:solidFill>
                  <a:latin typeface="Impact MT Std" pitchFamily="34" charset="0"/>
                </a:rPr>
                <a:t>2012</a:t>
              </a:r>
              <a:endParaRPr lang="zh-CN" altLang="en-US" sz="1800" dirty="0">
                <a:solidFill>
                  <a:srgbClr val="0070C0"/>
                </a:solidFill>
                <a:latin typeface="Impact MT Std" pitchFamily="34" charset="0"/>
              </a:endParaRPr>
            </a:p>
          </p:txBody>
        </p:sp>
        <p:grpSp>
          <p:nvGrpSpPr>
            <p:cNvPr id="16" name="组合 15"/>
            <p:cNvGrpSpPr/>
            <p:nvPr/>
          </p:nvGrpSpPr>
          <p:grpSpPr>
            <a:xfrm>
              <a:off x="2299033" y="3718139"/>
              <a:ext cx="1068858" cy="1864217"/>
              <a:chOff x="2499058" y="3318525"/>
              <a:chExt cx="1068858" cy="1864217"/>
            </a:xfrm>
          </p:grpSpPr>
          <p:sp>
            <p:nvSpPr>
              <p:cNvPr id="17" name="弧形 16"/>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2">
                  <a:solidFill>
                    <a:srgbClr val="0070C0"/>
                  </a:solidFill>
                </a:endParaRPr>
              </a:p>
            </p:txBody>
          </p:sp>
          <p:sp>
            <p:nvSpPr>
              <p:cNvPr id="18" name="椭圆 17"/>
              <p:cNvSpPr/>
              <p:nvPr/>
            </p:nvSpPr>
            <p:spPr>
              <a:xfrm>
                <a:off x="3009485" y="3318525"/>
                <a:ext cx="93725" cy="93725"/>
              </a:xfrm>
              <a:prstGeom prst="ellipse">
                <a:avLst/>
              </a:prstGeom>
              <a:solidFill>
                <a:srgbClr val="1B29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0070C0"/>
                  </a:solidFill>
                </a:endParaRPr>
              </a:p>
            </p:txBody>
          </p:sp>
          <p:sp>
            <p:nvSpPr>
              <p:cNvPr id="19" name="任意多边形 18"/>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0070C0"/>
                  </a:solidFill>
                </a:endParaRPr>
              </a:p>
            </p:txBody>
          </p:sp>
          <p:sp>
            <p:nvSpPr>
              <p:cNvPr id="20" name="椭圆 19"/>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0070C0"/>
                  </a:solidFill>
                </a:endParaRPr>
              </a:p>
            </p:txBody>
          </p:sp>
        </p:grpSp>
      </p:grpSp>
      <p:grpSp>
        <p:nvGrpSpPr>
          <p:cNvPr id="21" name="组合 20"/>
          <p:cNvGrpSpPr/>
          <p:nvPr/>
        </p:nvGrpSpPr>
        <p:grpSpPr>
          <a:xfrm>
            <a:off x="4210120" y="2788548"/>
            <a:ext cx="801435" cy="1397799"/>
            <a:chOff x="5614955" y="3718139"/>
            <a:chExt cx="1068858" cy="1864217"/>
          </a:xfrm>
        </p:grpSpPr>
        <p:sp>
          <p:nvSpPr>
            <p:cNvPr id="22" name="椭圆 21"/>
            <p:cNvSpPr/>
            <p:nvPr/>
          </p:nvSpPr>
          <p:spPr>
            <a:xfrm>
              <a:off x="5714805" y="3861166"/>
              <a:ext cx="882164" cy="882164"/>
            </a:xfrm>
            <a:prstGeom prst="ellipse">
              <a:avLst/>
            </a:prstGeom>
            <a:gradFill>
              <a:gsLst>
                <a:gs pos="100000">
                  <a:schemeClr val="bg1"/>
                </a:gs>
                <a:gs pos="0">
                  <a:schemeClr val="bg1">
                    <a:lumMod val="75000"/>
                  </a:schemeClr>
                </a:gs>
              </a:gsLst>
              <a:lin ang="2700000" scaled="1"/>
            </a:grad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0070C0"/>
                </a:solidFill>
              </a:endParaRPr>
            </a:p>
          </p:txBody>
        </p:sp>
        <p:sp>
          <p:nvSpPr>
            <p:cNvPr id="23" name="文本框 24"/>
            <p:cNvSpPr txBox="1"/>
            <p:nvPr/>
          </p:nvSpPr>
          <p:spPr>
            <a:xfrm>
              <a:off x="5737547" y="4077072"/>
              <a:ext cx="794993" cy="861999"/>
            </a:xfrm>
            <a:prstGeom prst="rect">
              <a:avLst/>
            </a:prstGeom>
            <a:noFill/>
          </p:spPr>
          <p:txBody>
            <a:bodyPr wrap="square" rtlCol="0">
              <a:spAutoFit/>
            </a:bodyPr>
            <a:lstStyle/>
            <a:p>
              <a:pPr algn="ctr"/>
              <a:r>
                <a:rPr lang="en-US" altLang="zh-CN" sz="1800" dirty="0" smtClean="0">
                  <a:solidFill>
                    <a:srgbClr val="0070C0"/>
                  </a:solidFill>
                  <a:latin typeface="Impact MT Std" pitchFamily="34" charset="0"/>
                </a:rPr>
                <a:t>20XX</a:t>
              </a:r>
              <a:endParaRPr lang="zh-CN" altLang="en-US" sz="1800" dirty="0">
                <a:solidFill>
                  <a:srgbClr val="0070C0"/>
                </a:solidFill>
                <a:latin typeface="Impact MT Std" pitchFamily="34" charset="0"/>
              </a:endParaRPr>
            </a:p>
          </p:txBody>
        </p:sp>
        <p:grpSp>
          <p:nvGrpSpPr>
            <p:cNvPr id="24" name="组合 23"/>
            <p:cNvGrpSpPr/>
            <p:nvPr/>
          </p:nvGrpSpPr>
          <p:grpSpPr>
            <a:xfrm>
              <a:off x="5614955" y="3718139"/>
              <a:ext cx="1068858" cy="1864217"/>
              <a:chOff x="2499058" y="3318525"/>
              <a:chExt cx="1068858" cy="1864217"/>
            </a:xfrm>
          </p:grpSpPr>
          <p:sp>
            <p:nvSpPr>
              <p:cNvPr id="25" name="弧形 24"/>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2">
                  <a:solidFill>
                    <a:srgbClr val="0070C0"/>
                  </a:solidFill>
                </a:endParaRPr>
              </a:p>
            </p:txBody>
          </p:sp>
          <p:sp>
            <p:nvSpPr>
              <p:cNvPr id="26" name="椭圆 25"/>
              <p:cNvSpPr/>
              <p:nvPr/>
            </p:nvSpPr>
            <p:spPr>
              <a:xfrm>
                <a:off x="3009485" y="3318525"/>
                <a:ext cx="93725" cy="93725"/>
              </a:xfrm>
              <a:prstGeom prst="ellipse">
                <a:avLst/>
              </a:prstGeom>
              <a:solidFill>
                <a:srgbClr val="1B29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0070C0"/>
                  </a:solidFill>
                </a:endParaRPr>
              </a:p>
            </p:txBody>
          </p:sp>
          <p:sp>
            <p:nvSpPr>
              <p:cNvPr id="27" name="任意多边形 26"/>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0070C0"/>
                  </a:solidFill>
                </a:endParaRPr>
              </a:p>
            </p:txBody>
          </p:sp>
          <p:sp>
            <p:nvSpPr>
              <p:cNvPr id="28" name="椭圆 27"/>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0070C0"/>
                  </a:solidFill>
                </a:endParaRPr>
              </a:p>
            </p:txBody>
          </p:sp>
        </p:grpSp>
      </p:grpSp>
      <p:grpSp>
        <p:nvGrpSpPr>
          <p:cNvPr id="29" name="组合 28"/>
          <p:cNvGrpSpPr/>
          <p:nvPr/>
        </p:nvGrpSpPr>
        <p:grpSpPr>
          <a:xfrm>
            <a:off x="3496700" y="1228432"/>
            <a:ext cx="801435" cy="1427523"/>
            <a:chOff x="4663481" y="1637442"/>
            <a:chExt cx="1068858" cy="1903859"/>
          </a:xfrm>
        </p:grpSpPr>
        <p:sp>
          <p:nvSpPr>
            <p:cNvPr id="30" name="椭圆 29"/>
            <p:cNvSpPr/>
            <p:nvPr/>
          </p:nvSpPr>
          <p:spPr>
            <a:xfrm>
              <a:off x="4724252" y="2458217"/>
              <a:ext cx="882164" cy="882164"/>
            </a:xfrm>
            <a:prstGeom prst="ellipse">
              <a:avLst/>
            </a:prstGeom>
            <a:gradFill>
              <a:gsLst>
                <a:gs pos="100000">
                  <a:schemeClr val="bg1"/>
                </a:gs>
                <a:gs pos="0">
                  <a:schemeClr val="bg1">
                    <a:lumMod val="75000"/>
                  </a:schemeClr>
                </a:gs>
              </a:gsLst>
              <a:lin ang="2700000" scaled="1"/>
            </a:grad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0070C0"/>
                </a:solidFill>
              </a:endParaRPr>
            </a:p>
          </p:txBody>
        </p:sp>
        <p:sp>
          <p:nvSpPr>
            <p:cNvPr id="31" name="文本框 21"/>
            <p:cNvSpPr txBox="1"/>
            <p:nvPr/>
          </p:nvSpPr>
          <p:spPr>
            <a:xfrm>
              <a:off x="4801444" y="2679302"/>
              <a:ext cx="839280" cy="861999"/>
            </a:xfrm>
            <a:prstGeom prst="rect">
              <a:avLst/>
            </a:prstGeom>
            <a:noFill/>
          </p:spPr>
          <p:txBody>
            <a:bodyPr wrap="square" rtlCol="0">
              <a:spAutoFit/>
            </a:bodyPr>
            <a:lstStyle/>
            <a:p>
              <a:pPr algn="ctr"/>
              <a:r>
                <a:rPr lang="en-US" altLang="zh-CN" sz="1800" dirty="0">
                  <a:solidFill>
                    <a:srgbClr val="0070C0"/>
                  </a:solidFill>
                  <a:latin typeface="Impact MT Std" pitchFamily="34" charset="0"/>
                </a:rPr>
                <a:t>2013</a:t>
              </a:r>
              <a:endParaRPr lang="zh-CN" altLang="en-US" sz="1800" dirty="0">
                <a:solidFill>
                  <a:srgbClr val="0070C0"/>
                </a:solidFill>
                <a:latin typeface="Impact MT Std" pitchFamily="34" charset="0"/>
              </a:endParaRPr>
            </a:p>
          </p:txBody>
        </p:sp>
        <p:grpSp>
          <p:nvGrpSpPr>
            <p:cNvPr id="32" name="组合 31"/>
            <p:cNvGrpSpPr/>
            <p:nvPr/>
          </p:nvGrpSpPr>
          <p:grpSpPr>
            <a:xfrm flipH="1" flipV="1">
              <a:off x="4663481" y="1637442"/>
              <a:ext cx="1068858" cy="1864217"/>
              <a:chOff x="2499058" y="3318525"/>
              <a:chExt cx="1068858" cy="1864217"/>
            </a:xfrm>
          </p:grpSpPr>
          <p:sp>
            <p:nvSpPr>
              <p:cNvPr id="33" name="弧形 32"/>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2">
                  <a:solidFill>
                    <a:srgbClr val="0070C0"/>
                  </a:solidFill>
                </a:endParaRPr>
              </a:p>
            </p:txBody>
          </p:sp>
          <p:sp>
            <p:nvSpPr>
              <p:cNvPr id="34" name="椭圆 33"/>
              <p:cNvSpPr/>
              <p:nvPr/>
            </p:nvSpPr>
            <p:spPr>
              <a:xfrm>
                <a:off x="3009485" y="3318525"/>
                <a:ext cx="93725" cy="93725"/>
              </a:xfrm>
              <a:prstGeom prst="ellipse">
                <a:avLst/>
              </a:prstGeom>
              <a:solidFill>
                <a:srgbClr val="1B29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0070C0"/>
                  </a:solidFill>
                </a:endParaRPr>
              </a:p>
            </p:txBody>
          </p:sp>
          <p:sp>
            <p:nvSpPr>
              <p:cNvPr id="35" name="任意多边形 34"/>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0070C0"/>
                  </a:solidFill>
                </a:endParaRPr>
              </a:p>
            </p:txBody>
          </p:sp>
          <p:sp>
            <p:nvSpPr>
              <p:cNvPr id="36" name="椭圆 35"/>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0070C0"/>
                  </a:solidFill>
                </a:endParaRPr>
              </a:p>
            </p:txBody>
          </p:sp>
        </p:grpSp>
      </p:grpSp>
      <p:grpSp>
        <p:nvGrpSpPr>
          <p:cNvPr id="37" name="组合 36"/>
          <p:cNvGrpSpPr/>
          <p:nvPr/>
        </p:nvGrpSpPr>
        <p:grpSpPr>
          <a:xfrm>
            <a:off x="6085375" y="1076549"/>
            <a:ext cx="801435" cy="1439637"/>
            <a:chOff x="8115946" y="1434879"/>
            <a:chExt cx="1068858" cy="1920016"/>
          </a:xfrm>
        </p:grpSpPr>
        <p:sp>
          <p:nvSpPr>
            <p:cNvPr id="38" name="椭圆 37"/>
            <p:cNvSpPr/>
            <p:nvPr/>
          </p:nvSpPr>
          <p:spPr>
            <a:xfrm>
              <a:off x="8203726" y="2267612"/>
              <a:ext cx="882164" cy="882164"/>
            </a:xfrm>
            <a:prstGeom prst="ellipse">
              <a:avLst/>
            </a:prstGeom>
            <a:gradFill>
              <a:gsLst>
                <a:gs pos="100000">
                  <a:schemeClr val="bg1"/>
                </a:gs>
                <a:gs pos="0">
                  <a:schemeClr val="bg1">
                    <a:lumMod val="75000"/>
                  </a:schemeClr>
                </a:gs>
              </a:gsLst>
              <a:lin ang="2700000" scaled="1"/>
            </a:gradFill>
            <a:ln w="1905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0070C0"/>
                </a:solidFill>
              </a:endParaRPr>
            </a:p>
          </p:txBody>
        </p:sp>
        <p:sp>
          <p:nvSpPr>
            <p:cNvPr id="39" name="文本框 27"/>
            <p:cNvSpPr txBox="1"/>
            <p:nvPr/>
          </p:nvSpPr>
          <p:spPr>
            <a:xfrm>
              <a:off x="8222576" y="2492896"/>
              <a:ext cx="899347" cy="861999"/>
            </a:xfrm>
            <a:prstGeom prst="rect">
              <a:avLst/>
            </a:prstGeom>
            <a:noFill/>
          </p:spPr>
          <p:txBody>
            <a:bodyPr wrap="square" rtlCol="0">
              <a:spAutoFit/>
            </a:bodyPr>
            <a:lstStyle/>
            <a:p>
              <a:pPr algn="ctr"/>
              <a:r>
                <a:rPr lang="en-US" altLang="zh-CN" sz="1800" dirty="0" smtClean="0">
                  <a:solidFill>
                    <a:srgbClr val="0070C0"/>
                  </a:solidFill>
                  <a:latin typeface="Impact MT Std" pitchFamily="34" charset="0"/>
                </a:rPr>
                <a:t>20XX</a:t>
              </a:r>
              <a:endParaRPr lang="zh-CN" altLang="en-US" sz="1800" dirty="0">
                <a:solidFill>
                  <a:srgbClr val="0070C0"/>
                </a:solidFill>
                <a:latin typeface="Impact MT Std" pitchFamily="34" charset="0"/>
              </a:endParaRPr>
            </a:p>
          </p:txBody>
        </p:sp>
        <p:grpSp>
          <p:nvGrpSpPr>
            <p:cNvPr id="40" name="组合 39"/>
            <p:cNvGrpSpPr/>
            <p:nvPr/>
          </p:nvGrpSpPr>
          <p:grpSpPr>
            <a:xfrm flipH="1" flipV="1">
              <a:off x="8115946" y="1434879"/>
              <a:ext cx="1068858" cy="1864217"/>
              <a:chOff x="2499058" y="3318525"/>
              <a:chExt cx="1068858" cy="1864217"/>
            </a:xfrm>
          </p:grpSpPr>
          <p:sp>
            <p:nvSpPr>
              <p:cNvPr id="41" name="弧形 40"/>
              <p:cNvSpPr/>
              <p:nvPr/>
            </p:nvSpPr>
            <p:spPr>
              <a:xfrm flipH="1">
                <a:off x="2499058" y="3368205"/>
                <a:ext cx="1068858" cy="1068858"/>
              </a:xfrm>
              <a:prstGeom prst="arc">
                <a:avLst>
                  <a:gd name="adj1" fmla="val 16200000"/>
                  <a:gd name="adj2" fmla="val 5620576"/>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2">
                  <a:solidFill>
                    <a:srgbClr val="0070C0"/>
                  </a:solidFill>
                </a:endParaRPr>
              </a:p>
            </p:txBody>
          </p:sp>
          <p:sp>
            <p:nvSpPr>
              <p:cNvPr id="42" name="椭圆 41"/>
              <p:cNvSpPr/>
              <p:nvPr/>
            </p:nvSpPr>
            <p:spPr>
              <a:xfrm>
                <a:off x="3009485" y="3318525"/>
                <a:ext cx="93725" cy="93725"/>
              </a:xfrm>
              <a:prstGeom prst="ellipse">
                <a:avLst/>
              </a:prstGeom>
              <a:solidFill>
                <a:srgbClr val="1B29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0070C0"/>
                  </a:solidFill>
                </a:endParaRPr>
              </a:p>
            </p:txBody>
          </p:sp>
          <p:sp>
            <p:nvSpPr>
              <p:cNvPr id="43" name="任意多边形 42"/>
              <p:cNvSpPr/>
              <p:nvPr/>
            </p:nvSpPr>
            <p:spPr>
              <a:xfrm>
                <a:off x="3055620" y="4434840"/>
                <a:ext cx="388620" cy="701040"/>
              </a:xfrm>
              <a:custGeom>
                <a:avLst/>
                <a:gdLst>
                  <a:gd name="connsiteX0" fmla="*/ 0 w 388620"/>
                  <a:gd name="connsiteY0" fmla="*/ 0 h 701040"/>
                  <a:gd name="connsiteX1" fmla="*/ 0 w 388620"/>
                  <a:gd name="connsiteY1" fmla="*/ 701040 h 701040"/>
                  <a:gd name="connsiteX2" fmla="*/ 388620 w 388620"/>
                  <a:gd name="connsiteY2" fmla="*/ 701040 h 701040"/>
                </a:gdLst>
                <a:ahLst/>
                <a:cxnLst>
                  <a:cxn ang="0">
                    <a:pos x="connsiteX0" y="connsiteY0"/>
                  </a:cxn>
                  <a:cxn ang="0">
                    <a:pos x="connsiteX1" y="connsiteY1"/>
                  </a:cxn>
                  <a:cxn ang="0">
                    <a:pos x="connsiteX2" y="connsiteY2"/>
                  </a:cxn>
                </a:cxnLst>
                <a:rect l="l" t="t" r="r" b="b"/>
                <a:pathLst>
                  <a:path w="388620" h="701040">
                    <a:moveTo>
                      <a:pt x="0" y="0"/>
                    </a:moveTo>
                    <a:lnTo>
                      <a:pt x="0" y="701040"/>
                    </a:lnTo>
                    <a:lnTo>
                      <a:pt x="388620" y="70104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0070C0"/>
                  </a:solidFill>
                </a:endParaRPr>
              </a:p>
            </p:txBody>
          </p:sp>
          <p:sp>
            <p:nvSpPr>
              <p:cNvPr id="44" name="椭圆 43"/>
              <p:cNvSpPr/>
              <p:nvPr/>
            </p:nvSpPr>
            <p:spPr>
              <a:xfrm>
                <a:off x="3403594" y="5089017"/>
                <a:ext cx="93725" cy="9372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0070C0"/>
                  </a:solidFill>
                </a:endParaRPr>
              </a:p>
            </p:txBody>
          </p:sp>
        </p:grpSp>
      </p:grpSp>
      <p:grpSp>
        <p:nvGrpSpPr>
          <p:cNvPr id="45" name="组合 44"/>
          <p:cNvGrpSpPr/>
          <p:nvPr/>
        </p:nvGrpSpPr>
        <p:grpSpPr>
          <a:xfrm>
            <a:off x="4894166" y="1005985"/>
            <a:ext cx="1293452" cy="745130"/>
            <a:chOff x="3451161" y="3849925"/>
            <a:chExt cx="1725052" cy="993765"/>
          </a:xfrm>
        </p:grpSpPr>
        <p:sp>
          <p:nvSpPr>
            <p:cNvPr id="46" name="文本框 39"/>
            <p:cNvSpPr txBox="1"/>
            <p:nvPr/>
          </p:nvSpPr>
          <p:spPr>
            <a:xfrm>
              <a:off x="3451161" y="3849925"/>
              <a:ext cx="1725052" cy="330861"/>
            </a:xfrm>
            <a:prstGeom prst="rect">
              <a:avLst/>
            </a:prstGeom>
            <a:noFill/>
          </p:spPr>
          <p:txBody>
            <a:bodyPr wrap="square" rtlCol="0">
              <a:spAutoFit/>
            </a:bodyPr>
            <a:lstStyle/>
            <a:p>
              <a:r>
                <a:rPr lang="zh-CN" altLang="en-US" sz="1012" b="1" dirty="0">
                  <a:solidFill>
                    <a:schemeClr val="tx1">
                      <a:lumMod val="50000"/>
                      <a:lumOff val="50000"/>
                    </a:schemeClr>
                  </a:solidFill>
                  <a:latin typeface="微软雅黑" panose="020B0503020204020204" pitchFamily="34" charset="-122"/>
                  <a:ea typeface="微软雅黑" panose="020B0503020204020204" pitchFamily="34" charset="-122"/>
                </a:rPr>
                <a:t>在此添加标题</a:t>
              </a:r>
            </a:p>
          </p:txBody>
        </p:sp>
        <p:sp>
          <p:nvSpPr>
            <p:cNvPr id="47" name="文本框 40"/>
            <p:cNvSpPr txBox="1"/>
            <p:nvPr/>
          </p:nvSpPr>
          <p:spPr>
            <a:xfrm>
              <a:off x="3457511" y="4166406"/>
              <a:ext cx="1718702" cy="677284"/>
            </a:xfrm>
            <a:prstGeom prst="rect">
              <a:avLst/>
            </a:prstGeom>
            <a:noFill/>
          </p:spPr>
          <p:txBody>
            <a:bodyPr wrap="square" rtlCol="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a:t>
              </a:r>
            </a:p>
          </p:txBody>
        </p:sp>
      </p:grpSp>
      <p:grpSp>
        <p:nvGrpSpPr>
          <p:cNvPr id="48" name="组合 47"/>
          <p:cNvGrpSpPr/>
          <p:nvPr/>
        </p:nvGrpSpPr>
        <p:grpSpPr>
          <a:xfrm>
            <a:off x="2563614" y="3955516"/>
            <a:ext cx="1293452" cy="745130"/>
            <a:chOff x="3451161" y="3849925"/>
            <a:chExt cx="1725052" cy="993765"/>
          </a:xfrm>
        </p:grpSpPr>
        <p:sp>
          <p:nvSpPr>
            <p:cNvPr id="49" name="文本框 39"/>
            <p:cNvSpPr txBox="1"/>
            <p:nvPr/>
          </p:nvSpPr>
          <p:spPr>
            <a:xfrm>
              <a:off x="3451161" y="3849925"/>
              <a:ext cx="1725052" cy="330861"/>
            </a:xfrm>
            <a:prstGeom prst="rect">
              <a:avLst/>
            </a:prstGeom>
            <a:noFill/>
          </p:spPr>
          <p:txBody>
            <a:bodyPr wrap="square" rtlCol="0">
              <a:spAutoFit/>
            </a:bodyPr>
            <a:lstStyle/>
            <a:p>
              <a:r>
                <a:rPr lang="zh-CN" altLang="en-US" sz="1012" b="1" dirty="0">
                  <a:solidFill>
                    <a:schemeClr val="tx1">
                      <a:lumMod val="50000"/>
                      <a:lumOff val="50000"/>
                    </a:schemeClr>
                  </a:solidFill>
                  <a:latin typeface="微软雅黑" panose="020B0503020204020204" pitchFamily="34" charset="-122"/>
                  <a:ea typeface="微软雅黑" panose="020B0503020204020204" pitchFamily="34" charset="-122"/>
                </a:rPr>
                <a:t>在此添加标题</a:t>
              </a:r>
            </a:p>
          </p:txBody>
        </p:sp>
        <p:sp>
          <p:nvSpPr>
            <p:cNvPr id="50" name="文本框 40"/>
            <p:cNvSpPr txBox="1"/>
            <p:nvPr/>
          </p:nvSpPr>
          <p:spPr>
            <a:xfrm>
              <a:off x="3457511" y="4166406"/>
              <a:ext cx="1718702" cy="677284"/>
            </a:xfrm>
            <a:prstGeom prst="rect">
              <a:avLst/>
            </a:prstGeom>
            <a:noFill/>
          </p:spPr>
          <p:txBody>
            <a:bodyPr wrap="square" rtlCol="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a:t>
              </a:r>
            </a:p>
          </p:txBody>
        </p:sp>
      </p:grpSp>
      <p:grpSp>
        <p:nvGrpSpPr>
          <p:cNvPr id="51" name="组合 50"/>
          <p:cNvGrpSpPr/>
          <p:nvPr/>
        </p:nvGrpSpPr>
        <p:grpSpPr>
          <a:xfrm>
            <a:off x="5166481" y="3853856"/>
            <a:ext cx="1293452" cy="745130"/>
            <a:chOff x="3451161" y="3849925"/>
            <a:chExt cx="1725052" cy="993765"/>
          </a:xfrm>
        </p:grpSpPr>
        <p:sp>
          <p:nvSpPr>
            <p:cNvPr id="52" name="文本框 39"/>
            <p:cNvSpPr txBox="1"/>
            <p:nvPr/>
          </p:nvSpPr>
          <p:spPr>
            <a:xfrm>
              <a:off x="3451161" y="3849925"/>
              <a:ext cx="1725052" cy="330861"/>
            </a:xfrm>
            <a:prstGeom prst="rect">
              <a:avLst/>
            </a:prstGeom>
            <a:noFill/>
          </p:spPr>
          <p:txBody>
            <a:bodyPr wrap="square" rtlCol="0">
              <a:spAutoFit/>
            </a:bodyPr>
            <a:lstStyle/>
            <a:p>
              <a:r>
                <a:rPr lang="zh-CN" altLang="en-US" sz="1012" b="1" dirty="0">
                  <a:solidFill>
                    <a:schemeClr val="tx1">
                      <a:lumMod val="50000"/>
                      <a:lumOff val="50000"/>
                    </a:schemeClr>
                  </a:solidFill>
                  <a:latin typeface="微软雅黑" panose="020B0503020204020204" pitchFamily="34" charset="-122"/>
                  <a:ea typeface="微软雅黑" panose="020B0503020204020204" pitchFamily="34" charset="-122"/>
                </a:rPr>
                <a:t>在此添加标题</a:t>
              </a:r>
            </a:p>
          </p:txBody>
        </p:sp>
        <p:sp>
          <p:nvSpPr>
            <p:cNvPr id="53" name="文本框 40"/>
            <p:cNvSpPr txBox="1"/>
            <p:nvPr/>
          </p:nvSpPr>
          <p:spPr>
            <a:xfrm>
              <a:off x="3457511" y="4166406"/>
              <a:ext cx="1718702" cy="677284"/>
            </a:xfrm>
            <a:prstGeom prst="rect">
              <a:avLst/>
            </a:prstGeom>
            <a:noFill/>
          </p:spPr>
          <p:txBody>
            <a:bodyPr wrap="square" rtlCol="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a:t>
              </a:r>
            </a:p>
          </p:txBody>
        </p:sp>
      </p:grpSp>
    </p:spTree>
    <p:extLst>
      <p:ext uri="{BB962C8B-B14F-4D97-AF65-F5344CB8AC3E}">
        <p14:creationId xmlns:p14="http://schemas.microsoft.com/office/powerpoint/2010/main" val="3826861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250"/>
                                        <p:tgtEl>
                                          <p:spTgt spid="5"/>
                                        </p:tgtEl>
                                        <p:attrNameLst>
                                          <p:attrName>ppt_y</p:attrName>
                                        </p:attrNameLst>
                                      </p:cBhvr>
                                      <p:tavLst>
                                        <p:tav tm="0">
                                          <p:val>
                                            <p:strVal val="#ppt_y+#ppt_h*1.125000"/>
                                          </p:val>
                                        </p:tav>
                                        <p:tav tm="100000">
                                          <p:val>
                                            <p:strVal val="#ppt_y"/>
                                          </p:val>
                                        </p:tav>
                                      </p:tavLst>
                                    </p:anim>
                                    <p:animEffect transition="in" filter="wipe(up)">
                                      <p:cBhvr>
                                        <p:cTn id="14" dur="250"/>
                                        <p:tgtEl>
                                          <p:spTgt spid="5"/>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1750"/>
                                        <p:tgtEl>
                                          <p:spTgt spid="7"/>
                                        </p:tgtEl>
                                      </p:cBhvr>
                                    </p:animEffect>
                                  </p:childTnLst>
                                </p:cTn>
                              </p:par>
                            </p:childTnLst>
                          </p:cTn>
                        </p:par>
                        <p:par>
                          <p:cTn id="23" fill="hold">
                            <p:stCondLst>
                              <p:cond delay="2750"/>
                            </p:stCondLst>
                            <p:childTnLst>
                              <p:par>
                                <p:cTn id="24" presetID="42"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par>
                          <p:cTn id="29" fill="hold">
                            <p:stCondLst>
                              <p:cond delay="3750"/>
                            </p:stCondLst>
                            <p:childTnLst>
                              <p:par>
                                <p:cTn id="30" presetID="42" presetClass="entr" presetSubtype="0"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1000"/>
                                        <p:tgtEl>
                                          <p:spTgt spid="48"/>
                                        </p:tgtEl>
                                      </p:cBhvr>
                                    </p:animEffect>
                                    <p:anim calcmode="lin" valueType="num">
                                      <p:cBhvr>
                                        <p:cTn id="33" dur="1000" fill="hold"/>
                                        <p:tgtEl>
                                          <p:spTgt spid="48"/>
                                        </p:tgtEl>
                                        <p:attrNameLst>
                                          <p:attrName>ppt_x</p:attrName>
                                        </p:attrNameLst>
                                      </p:cBhvr>
                                      <p:tavLst>
                                        <p:tav tm="0">
                                          <p:val>
                                            <p:strVal val="#ppt_x"/>
                                          </p:val>
                                        </p:tav>
                                        <p:tav tm="100000">
                                          <p:val>
                                            <p:strVal val="#ppt_x"/>
                                          </p:val>
                                        </p:tav>
                                      </p:tavLst>
                                    </p:anim>
                                    <p:anim calcmode="lin" valueType="num">
                                      <p:cBhvr>
                                        <p:cTn id="34" dur="1000" fill="hold"/>
                                        <p:tgtEl>
                                          <p:spTgt spid="48"/>
                                        </p:tgtEl>
                                        <p:attrNameLst>
                                          <p:attrName>ppt_y</p:attrName>
                                        </p:attrNameLst>
                                      </p:cBhvr>
                                      <p:tavLst>
                                        <p:tav tm="0">
                                          <p:val>
                                            <p:strVal val="#ppt_y+.1"/>
                                          </p:val>
                                        </p:tav>
                                        <p:tav tm="100000">
                                          <p:val>
                                            <p:strVal val="#ppt_y"/>
                                          </p:val>
                                        </p:tav>
                                      </p:tavLst>
                                    </p:anim>
                                  </p:childTnLst>
                                </p:cTn>
                              </p:par>
                            </p:childTnLst>
                          </p:cTn>
                        </p:par>
                        <p:par>
                          <p:cTn id="35" fill="hold">
                            <p:stCondLst>
                              <p:cond delay="4750"/>
                            </p:stCondLst>
                            <p:childTnLst>
                              <p:par>
                                <p:cTn id="36" presetID="42" presetClass="entr" presetSubtype="0"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childTnLst>
                          </p:cTn>
                        </p:par>
                        <p:par>
                          <p:cTn id="41" fill="hold">
                            <p:stCondLst>
                              <p:cond delay="5750"/>
                            </p:stCondLst>
                            <p:childTnLst>
                              <p:par>
                                <p:cTn id="42" presetID="42" presetClass="entr" presetSubtype="0"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1000"/>
                                        <p:tgtEl>
                                          <p:spTgt spid="10"/>
                                        </p:tgtEl>
                                      </p:cBhvr>
                                    </p:animEffect>
                                    <p:anim calcmode="lin" valueType="num">
                                      <p:cBhvr>
                                        <p:cTn id="45" dur="1000" fill="hold"/>
                                        <p:tgtEl>
                                          <p:spTgt spid="10"/>
                                        </p:tgtEl>
                                        <p:attrNameLst>
                                          <p:attrName>ppt_x</p:attrName>
                                        </p:attrNameLst>
                                      </p:cBhvr>
                                      <p:tavLst>
                                        <p:tav tm="0">
                                          <p:val>
                                            <p:strVal val="#ppt_x"/>
                                          </p:val>
                                        </p:tav>
                                        <p:tav tm="100000">
                                          <p:val>
                                            <p:strVal val="#ppt_x"/>
                                          </p:val>
                                        </p:tav>
                                      </p:tavLst>
                                    </p:anim>
                                    <p:anim calcmode="lin" valueType="num">
                                      <p:cBhvr>
                                        <p:cTn id="46" dur="1000" fill="hold"/>
                                        <p:tgtEl>
                                          <p:spTgt spid="10"/>
                                        </p:tgtEl>
                                        <p:attrNameLst>
                                          <p:attrName>ppt_y</p:attrName>
                                        </p:attrNameLst>
                                      </p:cBhvr>
                                      <p:tavLst>
                                        <p:tav tm="0">
                                          <p:val>
                                            <p:strVal val="#ppt_y+.1"/>
                                          </p:val>
                                        </p:tav>
                                        <p:tav tm="100000">
                                          <p:val>
                                            <p:strVal val="#ppt_y"/>
                                          </p:val>
                                        </p:tav>
                                      </p:tavLst>
                                    </p:anim>
                                  </p:childTnLst>
                                </p:cTn>
                              </p:par>
                            </p:childTnLst>
                          </p:cTn>
                        </p:par>
                        <p:par>
                          <p:cTn id="47" fill="hold">
                            <p:stCondLst>
                              <p:cond delay="6750"/>
                            </p:stCondLst>
                            <p:childTnLst>
                              <p:par>
                                <p:cTn id="48" presetID="42" presetClass="entr" presetSubtype="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anim calcmode="lin" valueType="num">
                                      <p:cBhvr>
                                        <p:cTn id="51" dur="1000" fill="hold"/>
                                        <p:tgtEl>
                                          <p:spTgt spid="21"/>
                                        </p:tgtEl>
                                        <p:attrNameLst>
                                          <p:attrName>ppt_x</p:attrName>
                                        </p:attrNameLst>
                                      </p:cBhvr>
                                      <p:tavLst>
                                        <p:tav tm="0">
                                          <p:val>
                                            <p:strVal val="#ppt_x"/>
                                          </p:val>
                                        </p:tav>
                                        <p:tav tm="100000">
                                          <p:val>
                                            <p:strVal val="#ppt_x"/>
                                          </p:val>
                                        </p:tav>
                                      </p:tavLst>
                                    </p:anim>
                                    <p:anim calcmode="lin" valueType="num">
                                      <p:cBhvr>
                                        <p:cTn id="52" dur="1000" fill="hold"/>
                                        <p:tgtEl>
                                          <p:spTgt spid="21"/>
                                        </p:tgtEl>
                                        <p:attrNameLst>
                                          <p:attrName>ppt_y</p:attrName>
                                        </p:attrNameLst>
                                      </p:cBhvr>
                                      <p:tavLst>
                                        <p:tav tm="0">
                                          <p:val>
                                            <p:strVal val="#ppt_y+.1"/>
                                          </p:val>
                                        </p:tav>
                                        <p:tav tm="100000">
                                          <p:val>
                                            <p:strVal val="#ppt_y"/>
                                          </p:val>
                                        </p:tav>
                                      </p:tavLst>
                                    </p:anim>
                                  </p:childTnLst>
                                </p:cTn>
                              </p:par>
                            </p:childTnLst>
                          </p:cTn>
                        </p:par>
                        <p:par>
                          <p:cTn id="53" fill="hold">
                            <p:stCondLst>
                              <p:cond delay="7750"/>
                            </p:stCondLst>
                            <p:childTnLst>
                              <p:par>
                                <p:cTn id="54" presetID="42" presetClass="entr" presetSubtype="0" fill="hold"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1000"/>
                                        <p:tgtEl>
                                          <p:spTgt spid="51"/>
                                        </p:tgtEl>
                                      </p:cBhvr>
                                    </p:animEffect>
                                    <p:anim calcmode="lin" valueType="num">
                                      <p:cBhvr>
                                        <p:cTn id="57" dur="1000" fill="hold"/>
                                        <p:tgtEl>
                                          <p:spTgt spid="51"/>
                                        </p:tgtEl>
                                        <p:attrNameLst>
                                          <p:attrName>ppt_x</p:attrName>
                                        </p:attrNameLst>
                                      </p:cBhvr>
                                      <p:tavLst>
                                        <p:tav tm="0">
                                          <p:val>
                                            <p:strVal val="#ppt_x"/>
                                          </p:val>
                                        </p:tav>
                                        <p:tav tm="100000">
                                          <p:val>
                                            <p:strVal val="#ppt_x"/>
                                          </p:val>
                                        </p:tav>
                                      </p:tavLst>
                                    </p:anim>
                                    <p:anim calcmode="lin" valueType="num">
                                      <p:cBhvr>
                                        <p:cTn id="58" dur="1000" fill="hold"/>
                                        <p:tgtEl>
                                          <p:spTgt spid="51"/>
                                        </p:tgtEl>
                                        <p:attrNameLst>
                                          <p:attrName>ppt_y</p:attrName>
                                        </p:attrNameLst>
                                      </p:cBhvr>
                                      <p:tavLst>
                                        <p:tav tm="0">
                                          <p:val>
                                            <p:strVal val="#ppt_y+.1"/>
                                          </p:val>
                                        </p:tav>
                                        <p:tav tm="100000">
                                          <p:val>
                                            <p:strVal val="#ppt_y"/>
                                          </p:val>
                                        </p:tav>
                                      </p:tavLst>
                                    </p:anim>
                                  </p:childTnLst>
                                </p:cTn>
                              </p:par>
                            </p:childTnLst>
                          </p:cTn>
                        </p:par>
                        <p:par>
                          <p:cTn id="59" fill="hold">
                            <p:stCondLst>
                              <p:cond delay="8750"/>
                            </p:stCondLst>
                            <p:childTnLst>
                              <p:par>
                                <p:cTn id="60" presetID="42" presetClass="entr" presetSubtype="0"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1000" fill="hold"/>
                                        <p:tgtEl>
                                          <p:spTgt spid="37"/>
                                        </p:tgtEl>
                                        <p:attrNameLst>
                                          <p:attrName>ppt_y</p:attrName>
                                        </p:attrNameLst>
                                      </p:cBhvr>
                                      <p:tavLst>
                                        <p:tav tm="0">
                                          <p:val>
                                            <p:strVal val="#ppt_y+.1"/>
                                          </p:val>
                                        </p:tav>
                                        <p:tav tm="100000">
                                          <p:val>
                                            <p:strVal val="#ppt_y"/>
                                          </p:val>
                                        </p:tav>
                                      </p:tavLst>
                                    </p:anim>
                                  </p:childTnLst>
                                </p:cTn>
                              </p:par>
                            </p:childTnLst>
                          </p:cTn>
                        </p:par>
                        <p:par>
                          <p:cTn id="65" fill="hold">
                            <p:stCondLst>
                              <p:cond delay="9750"/>
                            </p:stCondLst>
                            <p:childTnLst>
                              <p:par>
                                <p:cTn id="66" presetID="42" presetClass="entr" presetSubtype="0" fill="hold"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1000"/>
                                        <p:tgtEl>
                                          <p:spTgt spid="45"/>
                                        </p:tgtEl>
                                      </p:cBhvr>
                                    </p:animEffect>
                                    <p:anim calcmode="lin" valueType="num">
                                      <p:cBhvr>
                                        <p:cTn id="69" dur="1000" fill="hold"/>
                                        <p:tgtEl>
                                          <p:spTgt spid="45"/>
                                        </p:tgtEl>
                                        <p:attrNameLst>
                                          <p:attrName>ppt_x</p:attrName>
                                        </p:attrNameLst>
                                      </p:cBhvr>
                                      <p:tavLst>
                                        <p:tav tm="0">
                                          <p:val>
                                            <p:strVal val="#ppt_x"/>
                                          </p:val>
                                        </p:tav>
                                        <p:tav tm="100000">
                                          <p:val>
                                            <p:strVal val="#ppt_x"/>
                                          </p:val>
                                        </p:tav>
                                      </p:tavLst>
                                    </p:anim>
                                    <p:anim calcmode="lin" valueType="num">
                                      <p:cBhvr>
                                        <p:cTn id="70"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2" y="88121"/>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5" name="KSO_Shape"/>
          <p:cNvSpPr>
            <a:spLocks/>
          </p:cNvSpPr>
          <p:nvPr/>
        </p:nvSpPr>
        <p:spPr bwMode="auto">
          <a:xfrm>
            <a:off x="306092" y="308934"/>
            <a:ext cx="379032" cy="26026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ysClr val="windowText" lastClr="000000"/>
              </a:solidFill>
              <a:ea typeface="宋体" panose="02010600030101010101" pitchFamily="2" charset="-122"/>
            </a:endParaRPr>
          </a:p>
        </p:txBody>
      </p:sp>
      <p:sp>
        <p:nvSpPr>
          <p:cNvPr id="6" name="TextBox 14"/>
          <p:cNvSpPr txBox="1"/>
          <p:nvPr/>
        </p:nvSpPr>
        <p:spPr>
          <a:xfrm>
            <a:off x="846556"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12"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cxnSp>
        <p:nvCxnSpPr>
          <p:cNvPr id="7" name="直接连接符 6"/>
          <p:cNvCxnSpPr/>
          <p:nvPr/>
        </p:nvCxnSpPr>
        <p:spPr>
          <a:xfrm>
            <a:off x="1634404" y="2409774"/>
            <a:ext cx="0" cy="107983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207343" y="1221952"/>
            <a:ext cx="882024" cy="1247450"/>
            <a:chOff x="1279553" y="1866265"/>
            <a:chExt cx="1176338" cy="1663700"/>
          </a:xfrm>
        </p:grpSpPr>
        <p:sp>
          <p:nvSpPr>
            <p:cNvPr id="9" name="Freeform 5"/>
            <p:cNvSpPr>
              <a:spLocks/>
            </p:cNvSpPr>
            <p:nvPr/>
          </p:nvSpPr>
          <p:spPr bwMode="auto">
            <a:xfrm>
              <a:off x="1279553" y="1866265"/>
              <a:ext cx="1176338" cy="1663700"/>
            </a:xfrm>
            <a:custGeom>
              <a:avLst/>
              <a:gdLst>
                <a:gd name="T0" fmla="*/ 310 w 310"/>
                <a:gd name="T1" fmla="*/ 168 h 441"/>
                <a:gd name="T2" fmla="*/ 155 w 310"/>
                <a:gd name="T3" fmla="*/ 441 h 441"/>
                <a:gd name="T4" fmla="*/ 0 w 310"/>
                <a:gd name="T5" fmla="*/ 168 h 441"/>
                <a:gd name="T6" fmla="*/ 155 w 310"/>
                <a:gd name="T7" fmla="*/ 0 h 441"/>
                <a:gd name="T8" fmla="*/ 310 w 310"/>
                <a:gd name="T9" fmla="*/ 168 h 441"/>
              </a:gdLst>
              <a:ahLst/>
              <a:cxnLst>
                <a:cxn ang="0">
                  <a:pos x="T0" y="T1"/>
                </a:cxn>
                <a:cxn ang="0">
                  <a:pos x="T2" y="T3"/>
                </a:cxn>
                <a:cxn ang="0">
                  <a:pos x="T4" y="T5"/>
                </a:cxn>
                <a:cxn ang="0">
                  <a:pos x="T6" y="T7"/>
                </a:cxn>
                <a:cxn ang="0">
                  <a:pos x="T8" y="T9"/>
                </a:cxn>
              </a:cxnLst>
              <a:rect l="0" t="0" r="r" b="b"/>
              <a:pathLst>
                <a:path w="310" h="441">
                  <a:moveTo>
                    <a:pt x="310" y="168"/>
                  </a:moveTo>
                  <a:cubicBezTo>
                    <a:pt x="310" y="278"/>
                    <a:pt x="155" y="441"/>
                    <a:pt x="155" y="441"/>
                  </a:cubicBezTo>
                  <a:cubicBezTo>
                    <a:pt x="155" y="441"/>
                    <a:pt x="0" y="278"/>
                    <a:pt x="0" y="168"/>
                  </a:cubicBezTo>
                  <a:cubicBezTo>
                    <a:pt x="0" y="57"/>
                    <a:pt x="69" y="0"/>
                    <a:pt x="155" y="0"/>
                  </a:cubicBezTo>
                  <a:cubicBezTo>
                    <a:pt x="241" y="0"/>
                    <a:pt x="310" y="57"/>
                    <a:pt x="310" y="168"/>
                  </a:cubicBezTo>
                  <a:close/>
                </a:path>
              </a:pathLst>
            </a:custGeom>
            <a:solidFill>
              <a:srgbClr val="0070C0"/>
            </a:solidFill>
            <a:ln>
              <a:noFill/>
            </a:ln>
            <a:effectLst>
              <a:outerShdw blurRad="241300" dist="63500" dir="5400000" algn="t" rotWithShape="0">
                <a:prstClr val="black">
                  <a:alpha val="28000"/>
                </a:prstClr>
              </a:outerShdw>
            </a:effectLst>
          </p:spPr>
          <p:txBody>
            <a:bodyPr vert="horz" wrap="square" lIns="68562" tIns="34281" rIns="68562" bIns="34281" numCol="1" anchor="t" anchorCtr="0" compatLnSpc="1">
              <a:prstTxWarp prst="textNoShape">
                <a:avLst/>
              </a:prstTxWarp>
            </a:bodyPr>
            <a:lstStyle/>
            <a:p>
              <a:endParaRPr lang="zh-CN" altLang="en-US" sz="1012">
                <a:solidFill>
                  <a:prstClr val="black"/>
                </a:solidFill>
              </a:endParaRPr>
            </a:p>
          </p:txBody>
        </p:sp>
        <p:sp>
          <p:nvSpPr>
            <p:cNvPr id="10" name="椭圆 9"/>
            <p:cNvSpPr/>
            <p:nvPr/>
          </p:nvSpPr>
          <p:spPr>
            <a:xfrm>
              <a:off x="1405719" y="2007622"/>
              <a:ext cx="914400" cy="91440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sp>
        <p:nvSpPr>
          <p:cNvPr id="11" name="文本框 4"/>
          <p:cNvSpPr txBox="1"/>
          <p:nvPr/>
        </p:nvSpPr>
        <p:spPr>
          <a:xfrm>
            <a:off x="1361528" y="1515859"/>
            <a:ext cx="603627" cy="323165"/>
          </a:xfrm>
          <a:prstGeom prst="rect">
            <a:avLst/>
          </a:prstGeom>
          <a:noFill/>
        </p:spPr>
        <p:txBody>
          <a:bodyPr wrap="none" rtlCol="0">
            <a:spAutoFit/>
          </a:bodyPr>
          <a:lstStyle/>
          <a:p>
            <a:pPr algn="ctr"/>
            <a:r>
              <a:rPr lang="en-US" altLang="zh-CN" sz="1500" b="1" dirty="0">
                <a:solidFill>
                  <a:srgbClr val="0070C0"/>
                </a:solidFill>
                <a:latin typeface="Impact MT Std" pitchFamily="34" charset="0"/>
                <a:ea typeface="微软雅黑" panose="020B0503020204020204" pitchFamily="34" charset="-122"/>
              </a:rPr>
              <a:t>2011</a:t>
            </a:r>
            <a:endParaRPr lang="zh-CN" altLang="en-US" sz="1500" b="1" dirty="0">
              <a:solidFill>
                <a:srgbClr val="0070C0"/>
              </a:solidFill>
              <a:latin typeface="Impact MT Std" pitchFamily="34" charset="0"/>
              <a:ea typeface="微软雅黑" panose="020B0503020204020204" pitchFamily="34" charset="-122"/>
            </a:endParaRPr>
          </a:p>
        </p:txBody>
      </p:sp>
      <p:sp>
        <p:nvSpPr>
          <p:cNvPr id="12" name="椭圆 11"/>
          <p:cNvSpPr/>
          <p:nvPr/>
        </p:nvSpPr>
        <p:spPr>
          <a:xfrm>
            <a:off x="1531415" y="3353701"/>
            <a:ext cx="179804" cy="179804"/>
          </a:xfrm>
          <a:prstGeom prst="ellipse">
            <a:avLst/>
          </a:prstGeom>
          <a:solidFill>
            <a:srgbClr val="F8F8F8"/>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13" name="组合 12"/>
          <p:cNvGrpSpPr/>
          <p:nvPr/>
        </p:nvGrpSpPr>
        <p:grpSpPr>
          <a:xfrm>
            <a:off x="932509" y="3637668"/>
            <a:ext cx="1371830" cy="844196"/>
            <a:chOff x="8779234" y="2030754"/>
            <a:chExt cx="1829583" cy="1125887"/>
          </a:xfrm>
        </p:grpSpPr>
        <p:sp>
          <p:nvSpPr>
            <p:cNvPr id="14" name="矩形 13"/>
            <p:cNvSpPr/>
            <p:nvPr/>
          </p:nvSpPr>
          <p:spPr>
            <a:xfrm>
              <a:off x="9051373" y="2030754"/>
              <a:ext cx="1285303" cy="330861"/>
            </a:xfrm>
            <a:prstGeom prst="rect">
              <a:avLst/>
            </a:prstGeom>
          </p:spPr>
          <p:txBody>
            <a:bodyPr wrap="none">
              <a:spAutoFit/>
            </a:bodyPr>
            <a:lstStyle/>
            <a:p>
              <a:pPr algn="ctr">
                <a:spcBef>
                  <a:spcPct val="0"/>
                </a:spcBef>
                <a:buFont typeface="Arial" charset="0"/>
                <a:buNone/>
              </a:pPr>
              <a:r>
                <a:rPr lang="zh-CN" altLang="en-US" sz="1012"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添加标题内容</a:t>
              </a:r>
            </a:p>
          </p:txBody>
        </p:sp>
        <p:sp>
          <p:nvSpPr>
            <p:cNvPr id="15" name="矩形 14"/>
            <p:cNvSpPr/>
            <p:nvPr/>
          </p:nvSpPr>
          <p:spPr>
            <a:xfrm>
              <a:off x="8779234" y="2313114"/>
              <a:ext cx="1829583" cy="843527"/>
            </a:xfrm>
            <a:prstGeom prst="rect">
              <a:avLst/>
            </a:prstGeom>
          </p:spPr>
          <p:txBody>
            <a:bodyPr wrap="square" anchor="ctr">
              <a:spAutoFit/>
            </a:bodyPr>
            <a:lstStyle/>
            <a:p>
              <a:pPr algn="ct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grpSp>
      <p:cxnSp>
        <p:nvCxnSpPr>
          <p:cNvPr id="16" name="直接连接符 15"/>
          <p:cNvCxnSpPr/>
          <p:nvPr/>
        </p:nvCxnSpPr>
        <p:spPr>
          <a:xfrm>
            <a:off x="3114218" y="2409774"/>
            <a:ext cx="0" cy="107983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2687157" y="1221952"/>
            <a:ext cx="882024" cy="1247450"/>
            <a:chOff x="1279553" y="1866265"/>
            <a:chExt cx="1176338" cy="1663700"/>
          </a:xfrm>
        </p:grpSpPr>
        <p:sp>
          <p:nvSpPr>
            <p:cNvPr id="18" name="Freeform 5"/>
            <p:cNvSpPr>
              <a:spLocks/>
            </p:cNvSpPr>
            <p:nvPr/>
          </p:nvSpPr>
          <p:spPr bwMode="auto">
            <a:xfrm>
              <a:off x="1279553" y="1866265"/>
              <a:ext cx="1176338" cy="1663700"/>
            </a:xfrm>
            <a:custGeom>
              <a:avLst/>
              <a:gdLst>
                <a:gd name="T0" fmla="*/ 310 w 310"/>
                <a:gd name="T1" fmla="*/ 168 h 441"/>
                <a:gd name="T2" fmla="*/ 155 w 310"/>
                <a:gd name="T3" fmla="*/ 441 h 441"/>
                <a:gd name="T4" fmla="*/ 0 w 310"/>
                <a:gd name="T5" fmla="*/ 168 h 441"/>
                <a:gd name="T6" fmla="*/ 155 w 310"/>
                <a:gd name="T7" fmla="*/ 0 h 441"/>
                <a:gd name="T8" fmla="*/ 310 w 310"/>
                <a:gd name="T9" fmla="*/ 168 h 441"/>
              </a:gdLst>
              <a:ahLst/>
              <a:cxnLst>
                <a:cxn ang="0">
                  <a:pos x="T0" y="T1"/>
                </a:cxn>
                <a:cxn ang="0">
                  <a:pos x="T2" y="T3"/>
                </a:cxn>
                <a:cxn ang="0">
                  <a:pos x="T4" y="T5"/>
                </a:cxn>
                <a:cxn ang="0">
                  <a:pos x="T6" y="T7"/>
                </a:cxn>
                <a:cxn ang="0">
                  <a:pos x="T8" y="T9"/>
                </a:cxn>
              </a:cxnLst>
              <a:rect l="0" t="0" r="r" b="b"/>
              <a:pathLst>
                <a:path w="310" h="441">
                  <a:moveTo>
                    <a:pt x="310" y="168"/>
                  </a:moveTo>
                  <a:cubicBezTo>
                    <a:pt x="310" y="278"/>
                    <a:pt x="155" y="441"/>
                    <a:pt x="155" y="441"/>
                  </a:cubicBezTo>
                  <a:cubicBezTo>
                    <a:pt x="155" y="441"/>
                    <a:pt x="0" y="278"/>
                    <a:pt x="0" y="168"/>
                  </a:cubicBezTo>
                  <a:cubicBezTo>
                    <a:pt x="0" y="57"/>
                    <a:pt x="69" y="0"/>
                    <a:pt x="155" y="0"/>
                  </a:cubicBezTo>
                  <a:cubicBezTo>
                    <a:pt x="241" y="0"/>
                    <a:pt x="310" y="57"/>
                    <a:pt x="310" y="168"/>
                  </a:cubicBezTo>
                  <a:close/>
                </a:path>
              </a:pathLst>
            </a:custGeom>
            <a:solidFill>
              <a:srgbClr val="0070C0"/>
            </a:solidFill>
            <a:ln>
              <a:noFill/>
            </a:ln>
            <a:effectLst>
              <a:outerShdw blurRad="241300" dist="63500" dir="5400000" algn="t" rotWithShape="0">
                <a:prstClr val="black">
                  <a:alpha val="28000"/>
                </a:prstClr>
              </a:outerShdw>
            </a:effectLst>
          </p:spPr>
          <p:txBody>
            <a:bodyPr vert="horz" wrap="square" lIns="68562" tIns="34281" rIns="68562" bIns="34281" numCol="1" anchor="t" anchorCtr="0" compatLnSpc="1">
              <a:prstTxWarp prst="textNoShape">
                <a:avLst/>
              </a:prstTxWarp>
            </a:bodyPr>
            <a:lstStyle/>
            <a:p>
              <a:endParaRPr lang="zh-CN" altLang="en-US" sz="1012">
                <a:solidFill>
                  <a:prstClr val="black"/>
                </a:solidFill>
              </a:endParaRPr>
            </a:p>
          </p:txBody>
        </p:sp>
        <p:sp>
          <p:nvSpPr>
            <p:cNvPr id="19" name="椭圆 18"/>
            <p:cNvSpPr/>
            <p:nvPr/>
          </p:nvSpPr>
          <p:spPr>
            <a:xfrm>
              <a:off x="1405719" y="2007622"/>
              <a:ext cx="914400" cy="91440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sp>
        <p:nvSpPr>
          <p:cNvPr id="20" name="文本框 4"/>
          <p:cNvSpPr txBox="1"/>
          <p:nvPr/>
        </p:nvSpPr>
        <p:spPr>
          <a:xfrm>
            <a:off x="2836019" y="1515859"/>
            <a:ext cx="614272" cy="323165"/>
          </a:xfrm>
          <a:prstGeom prst="rect">
            <a:avLst/>
          </a:prstGeom>
          <a:noFill/>
        </p:spPr>
        <p:txBody>
          <a:bodyPr wrap="none" rtlCol="0">
            <a:spAutoFit/>
          </a:bodyPr>
          <a:lstStyle/>
          <a:p>
            <a:pPr algn="ctr"/>
            <a:r>
              <a:rPr lang="en-US" altLang="zh-CN" sz="1500" b="1" dirty="0">
                <a:solidFill>
                  <a:srgbClr val="0070C0"/>
                </a:solidFill>
                <a:latin typeface="Impact MT Std" pitchFamily="34" charset="0"/>
                <a:ea typeface="微软雅黑" panose="020B0503020204020204" pitchFamily="34" charset="-122"/>
              </a:rPr>
              <a:t>2012</a:t>
            </a:r>
            <a:endParaRPr lang="zh-CN" altLang="en-US" sz="1500" b="1" dirty="0">
              <a:solidFill>
                <a:srgbClr val="0070C0"/>
              </a:solidFill>
              <a:latin typeface="Impact MT Std" pitchFamily="34" charset="0"/>
              <a:ea typeface="微软雅黑" panose="020B0503020204020204" pitchFamily="34" charset="-122"/>
            </a:endParaRPr>
          </a:p>
        </p:txBody>
      </p:sp>
      <p:sp>
        <p:nvSpPr>
          <p:cNvPr id="21" name="椭圆 20"/>
          <p:cNvSpPr/>
          <p:nvPr/>
        </p:nvSpPr>
        <p:spPr>
          <a:xfrm>
            <a:off x="3011229" y="3353701"/>
            <a:ext cx="179804" cy="179804"/>
          </a:xfrm>
          <a:prstGeom prst="ellipse">
            <a:avLst/>
          </a:prstGeom>
          <a:solidFill>
            <a:srgbClr val="F8F8F8"/>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22" name="组合 21"/>
          <p:cNvGrpSpPr/>
          <p:nvPr/>
        </p:nvGrpSpPr>
        <p:grpSpPr>
          <a:xfrm>
            <a:off x="2412323" y="3637668"/>
            <a:ext cx="1371830" cy="844196"/>
            <a:chOff x="8779234" y="2030754"/>
            <a:chExt cx="1829583" cy="1125887"/>
          </a:xfrm>
        </p:grpSpPr>
        <p:sp>
          <p:nvSpPr>
            <p:cNvPr id="23" name="矩形 22"/>
            <p:cNvSpPr/>
            <p:nvPr/>
          </p:nvSpPr>
          <p:spPr>
            <a:xfrm>
              <a:off x="9051373" y="2030754"/>
              <a:ext cx="1285303" cy="330861"/>
            </a:xfrm>
            <a:prstGeom prst="rect">
              <a:avLst/>
            </a:prstGeom>
          </p:spPr>
          <p:txBody>
            <a:bodyPr wrap="none">
              <a:spAutoFit/>
            </a:bodyPr>
            <a:lstStyle/>
            <a:p>
              <a:pPr algn="ctr">
                <a:spcBef>
                  <a:spcPct val="0"/>
                </a:spcBef>
                <a:buFont typeface="Arial" charset="0"/>
                <a:buNone/>
              </a:pPr>
              <a:r>
                <a:rPr lang="zh-CN" altLang="en-US" sz="1012"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添加标题内容</a:t>
              </a:r>
            </a:p>
          </p:txBody>
        </p:sp>
        <p:sp>
          <p:nvSpPr>
            <p:cNvPr id="24" name="矩形 23"/>
            <p:cNvSpPr/>
            <p:nvPr/>
          </p:nvSpPr>
          <p:spPr>
            <a:xfrm>
              <a:off x="8779234" y="2313114"/>
              <a:ext cx="1829583" cy="843527"/>
            </a:xfrm>
            <a:prstGeom prst="rect">
              <a:avLst/>
            </a:prstGeom>
          </p:spPr>
          <p:txBody>
            <a:bodyPr wrap="square" anchor="ctr">
              <a:spAutoFit/>
            </a:bodyPr>
            <a:lstStyle/>
            <a:p>
              <a:pPr algn="ct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grpSp>
      <p:cxnSp>
        <p:nvCxnSpPr>
          <p:cNvPr id="25" name="直接连接符 24"/>
          <p:cNvCxnSpPr/>
          <p:nvPr/>
        </p:nvCxnSpPr>
        <p:spPr>
          <a:xfrm>
            <a:off x="4572000" y="2409774"/>
            <a:ext cx="0" cy="107983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4144940" y="1221952"/>
            <a:ext cx="882024" cy="1247450"/>
            <a:chOff x="1279553" y="1866265"/>
            <a:chExt cx="1176338" cy="1663700"/>
          </a:xfrm>
        </p:grpSpPr>
        <p:sp>
          <p:nvSpPr>
            <p:cNvPr id="27" name="Freeform 5"/>
            <p:cNvSpPr>
              <a:spLocks/>
            </p:cNvSpPr>
            <p:nvPr/>
          </p:nvSpPr>
          <p:spPr bwMode="auto">
            <a:xfrm>
              <a:off x="1279553" y="1866265"/>
              <a:ext cx="1176338" cy="1663700"/>
            </a:xfrm>
            <a:custGeom>
              <a:avLst/>
              <a:gdLst>
                <a:gd name="T0" fmla="*/ 310 w 310"/>
                <a:gd name="T1" fmla="*/ 168 h 441"/>
                <a:gd name="T2" fmla="*/ 155 w 310"/>
                <a:gd name="T3" fmla="*/ 441 h 441"/>
                <a:gd name="T4" fmla="*/ 0 w 310"/>
                <a:gd name="T5" fmla="*/ 168 h 441"/>
                <a:gd name="T6" fmla="*/ 155 w 310"/>
                <a:gd name="T7" fmla="*/ 0 h 441"/>
                <a:gd name="T8" fmla="*/ 310 w 310"/>
                <a:gd name="T9" fmla="*/ 168 h 441"/>
              </a:gdLst>
              <a:ahLst/>
              <a:cxnLst>
                <a:cxn ang="0">
                  <a:pos x="T0" y="T1"/>
                </a:cxn>
                <a:cxn ang="0">
                  <a:pos x="T2" y="T3"/>
                </a:cxn>
                <a:cxn ang="0">
                  <a:pos x="T4" y="T5"/>
                </a:cxn>
                <a:cxn ang="0">
                  <a:pos x="T6" y="T7"/>
                </a:cxn>
                <a:cxn ang="0">
                  <a:pos x="T8" y="T9"/>
                </a:cxn>
              </a:cxnLst>
              <a:rect l="0" t="0" r="r" b="b"/>
              <a:pathLst>
                <a:path w="310" h="441">
                  <a:moveTo>
                    <a:pt x="310" y="168"/>
                  </a:moveTo>
                  <a:cubicBezTo>
                    <a:pt x="310" y="278"/>
                    <a:pt x="155" y="441"/>
                    <a:pt x="155" y="441"/>
                  </a:cubicBezTo>
                  <a:cubicBezTo>
                    <a:pt x="155" y="441"/>
                    <a:pt x="0" y="278"/>
                    <a:pt x="0" y="168"/>
                  </a:cubicBezTo>
                  <a:cubicBezTo>
                    <a:pt x="0" y="57"/>
                    <a:pt x="69" y="0"/>
                    <a:pt x="155" y="0"/>
                  </a:cubicBezTo>
                  <a:cubicBezTo>
                    <a:pt x="241" y="0"/>
                    <a:pt x="310" y="57"/>
                    <a:pt x="310" y="168"/>
                  </a:cubicBezTo>
                  <a:close/>
                </a:path>
              </a:pathLst>
            </a:custGeom>
            <a:solidFill>
              <a:srgbClr val="0070C0"/>
            </a:solidFill>
            <a:ln>
              <a:noFill/>
            </a:ln>
            <a:effectLst>
              <a:outerShdw blurRad="241300" dist="63500" dir="5400000" algn="t" rotWithShape="0">
                <a:prstClr val="black">
                  <a:alpha val="28000"/>
                </a:prstClr>
              </a:outerShdw>
            </a:effectLst>
          </p:spPr>
          <p:txBody>
            <a:bodyPr vert="horz" wrap="square" lIns="68562" tIns="34281" rIns="68562" bIns="34281" numCol="1" anchor="t" anchorCtr="0" compatLnSpc="1">
              <a:prstTxWarp prst="textNoShape">
                <a:avLst/>
              </a:prstTxWarp>
            </a:bodyPr>
            <a:lstStyle/>
            <a:p>
              <a:endParaRPr lang="zh-CN" altLang="en-US" sz="1012">
                <a:solidFill>
                  <a:prstClr val="black"/>
                </a:solidFill>
              </a:endParaRPr>
            </a:p>
          </p:txBody>
        </p:sp>
        <p:sp>
          <p:nvSpPr>
            <p:cNvPr id="28" name="椭圆 27"/>
            <p:cNvSpPr/>
            <p:nvPr/>
          </p:nvSpPr>
          <p:spPr>
            <a:xfrm>
              <a:off x="1405719" y="2007622"/>
              <a:ext cx="914400" cy="91440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sp>
        <p:nvSpPr>
          <p:cNvPr id="29" name="文本框 4"/>
          <p:cNvSpPr txBox="1"/>
          <p:nvPr/>
        </p:nvSpPr>
        <p:spPr>
          <a:xfrm>
            <a:off x="4293802" y="1515859"/>
            <a:ext cx="614272" cy="323165"/>
          </a:xfrm>
          <a:prstGeom prst="rect">
            <a:avLst/>
          </a:prstGeom>
          <a:noFill/>
        </p:spPr>
        <p:txBody>
          <a:bodyPr wrap="none" rtlCol="0">
            <a:spAutoFit/>
          </a:bodyPr>
          <a:lstStyle/>
          <a:p>
            <a:pPr algn="ctr"/>
            <a:r>
              <a:rPr lang="en-US" altLang="zh-CN" sz="1500" b="1" dirty="0">
                <a:solidFill>
                  <a:srgbClr val="0070C0"/>
                </a:solidFill>
                <a:latin typeface="Impact MT Std" pitchFamily="34" charset="0"/>
                <a:ea typeface="微软雅黑" panose="020B0503020204020204" pitchFamily="34" charset="-122"/>
              </a:rPr>
              <a:t>2013</a:t>
            </a:r>
            <a:endParaRPr lang="zh-CN" altLang="en-US" sz="1500" b="1" dirty="0">
              <a:solidFill>
                <a:srgbClr val="0070C0"/>
              </a:solidFill>
              <a:latin typeface="Impact MT Std" pitchFamily="34" charset="0"/>
              <a:ea typeface="微软雅黑" panose="020B0503020204020204" pitchFamily="34" charset="-122"/>
            </a:endParaRPr>
          </a:p>
        </p:txBody>
      </p:sp>
      <p:sp>
        <p:nvSpPr>
          <p:cNvPr id="30" name="椭圆 29"/>
          <p:cNvSpPr/>
          <p:nvPr/>
        </p:nvSpPr>
        <p:spPr>
          <a:xfrm>
            <a:off x="4469012" y="3353701"/>
            <a:ext cx="179804" cy="179804"/>
          </a:xfrm>
          <a:prstGeom prst="ellipse">
            <a:avLst/>
          </a:prstGeom>
          <a:solidFill>
            <a:srgbClr val="F8F8F8"/>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31" name="组合 30"/>
          <p:cNvGrpSpPr/>
          <p:nvPr/>
        </p:nvGrpSpPr>
        <p:grpSpPr>
          <a:xfrm>
            <a:off x="3870105" y="3637668"/>
            <a:ext cx="1371830" cy="844196"/>
            <a:chOff x="8779234" y="2030754"/>
            <a:chExt cx="1829583" cy="1125887"/>
          </a:xfrm>
        </p:grpSpPr>
        <p:sp>
          <p:nvSpPr>
            <p:cNvPr id="32" name="矩形 31"/>
            <p:cNvSpPr/>
            <p:nvPr/>
          </p:nvSpPr>
          <p:spPr>
            <a:xfrm>
              <a:off x="9051373" y="2030754"/>
              <a:ext cx="1285303" cy="330861"/>
            </a:xfrm>
            <a:prstGeom prst="rect">
              <a:avLst/>
            </a:prstGeom>
          </p:spPr>
          <p:txBody>
            <a:bodyPr wrap="none">
              <a:spAutoFit/>
            </a:bodyPr>
            <a:lstStyle/>
            <a:p>
              <a:pPr algn="ctr">
                <a:spcBef>
                  <a:spcPct val="0"/>
                </a:spcBef>
                <a:buFont typeface="Arial" charset="0"/>
                <a:buNone/>
              </a:pPr>
              <a:r>
                <a:rPr lang="zh-CN" altLang="en-US" sz="1012"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添加标题内容</a:t>
              </a:r>
            </a:p>
          </p:txBody>
        </p:sp>
        <p:sp>
          <p:nvSpPr>
            <p:cNvPr id="33" name="矩形 32"/>
            <p:cNvSpPr/>
            <p:nvPr/>
          </p:nvSpPr>
          <p:spPr>
            <a:xfrm>
              <a:off x="8779234" y="2313114"/>
              <a:ext cx="1829583" cy="843527"/>
            </a:xfrm>
            <a:prstGeom prst="rect">
              <a:avLst/>
            </a:prstGeom>
          </p:spPr>
          <p:txBody>
            <a:bodyPr wrap="square" anchor="ctr">
              <a:spAutoFit/>
            </a:bodyPr>
            <a:lstStyle/>
            <a:p>
              <a:pPr algn="ct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grpSp>
      <p:cxnSp>
        <p:nvCxnSpPr>
          <p:cNvPr id="34" name="直接连接符 33"/>
          <p:cNvCxnSpPr/>
          <p:nvPr/>
        </p:nvCxnSpPr>
        <p:spPr>
          <a:xfrm>
            <a:off x="6061743" y="2409774"/>
            <a:ext cx="0" cy="107983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5634682" y="1221952"/>
            <a:ext cx="882024" cy="1247450"/>
            <a:chOff x="1279553" y="1866265"/>
            <a:chExt cx="1176338" cy="1663700"/>
          </a:xfrm>
        </p:grpSpPr>
        <p:sp>
          <p:nvSpPr>
            <p:cNvPr id="36" name="Freeform 5"/>
            <p:cNvSpPr>
              <a:spLocks/>
            </p:cNvSpPr>
            <p:nvPr/>
          </p:nvSpPr>
          <p:spPr bwMode="auto">
            <a:xfrm>
              <a:off x="1279553" y="1866265"/>
              <a:ext cx="1176338" cy="1663700"/>
            </a:xfrm>
            <a:custGeom>
              <a:avLst/>
              <a:gdLst>
                <a:gd name="T0" fmla="*/ 310 w 310"/>
                <a:gd name="T1" fmla="*/ 168 h 441"/>
                <a:gd name="T2" fmla="*/ 155 w 310"/>
                <a:gd name="T3" fmla="*/ 441 h 441"/>
                <a:gd name="T4" fmla="*/ 0 w 310"/>
                <a:gd name="T5" fmla="*/ 168 h 441"/>
                <a:gd name="T6" fmla="*/ 155 w 310"/>
                <a:gd name="T7" fmla="*/ 0 h 441"/>
                <a:gd name="T8" fmla="*/ 310 w 310"/>
                <a:gd name="T9" fmla="*/ 168 h 441"/>
              </a:gdLst>
              <a:ahLst/>
              <a:cxnLst>
                <a:cxn ang="0">
                  <a:pos x="T0" y="T1"/>
                </a:cxn>
                <a:cxn ang="0">
                  <a:pos x="T2" y="T3"/>
                </a:cxn>
                <a:cxn ang="0">
                  <a:pos x="T4" y="T5"/>
                </a:cxn>
                <a:cxn ang="0">
                  <a:pos x="T6" y="T7"/>
                </a:cxn>
                <a:cxn ang="0">
                  <a:pos x="T8" y="T9"/>
                </a:cxn>
              </a:cxnLst>
              <a:rect l="0" t="0" r="r" b="b"/>
              <a:pathLst>
                <a:path w="310" h="441">
                  <a:moveTo>
                    <a:pt x="310" y="168"/>
                  </a:moveTo>
                  <a:cubicBezTo>
                    <a:pt x="310" y="278"/>
                    <a:pt x="155" y="441"/>
                    <a:pt x="155" y="441"/>
                  </a:cubicBezTo>
                  <a:cubicBezTo>
                    <a:pt x="155" y="441"/>
                    <a:pt x="0" y="278"/>
                    <a:pt x="0" y="168"/>
                  </a:cubicBezTo>
                  <a:cubicBezTo>
                    <a:pt x="0" y="57"/>
                    <a:pt x="69" y="0"/>
                    <a:pt x="155" y="0"/>
                  </a:cubicBezTo>
                  <a:cubicBezTo>
                    <a:pt x="241" y="0"/>
                    <a:pt x="310" y="57"/>
                    <a:pt x="310" y="168"/>
                  </a:cubicBezTo>
                  <a:close/>
                </a:path>
              </a:pathLst>
            </a:custGeom>
            <a:solidFill>
              <a:srgbClr val="0070C0"/>
            </a:solidFill>
            <a:ln>
              <a:noFill/>
            </a:ln>
            <a:effectLst>
              <a:outerShdw blurRad="241300" dist="63500" dir="5400000" algn="t" rotWithShape="0">
                <a:prstClr val="black">
                  <a:alpha val="28000"/>
                </a:prstClr>
              </a:outerShdw>
            </a:effectLst>
          </p:spPr>
          <p:txBody>
            <a:bodyPr vert="horz" wrap="square" lIns="68562" tIns="34281" rIns="68562" bIns="34281" numCol="1" anchor="t" anchorCtr="0" compatLnSpc="1">
              <a:prstTxWarp prst="textNoShape">
                <a:avLst/>
              </a:prstTxWarp>
            </a:bodyPr>
            <a:lstStyle/>
            <a:p>
              <a:endParaRPr lang="zh-CN" altLang="en-US" sz="1012">
                <a:solidFill>
                  <a:prstClr val="black"/>
                </a:solidFill>
              </a:endParaRPr>
            </a:p>
          </p:txBody>
        </p:sp>
        <p:sp>
          <p:nvSpPr>
            <p:cNvPr id="37" name="椭圆 36"/>
            <p:cNvSpPr/>
            <p:nvPr/>
          </p:nvSpPr>
          <p:spPr>
            <a:xfrm>
              <a:off x="1405719" y="2007622"/>
              <a:ext cx="914400" cy="91440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sp>
        <p:nvSpPr>
          <p:cNvPr id="38" name="文本框 4"/>
          <p:cNvSpPr txBox="1"/>
          <p:nvPr/>
        </p:nvSpPr>
        <p:spPr>
          <a:xfrm>
            <a:off x="5762706" y="1515859"/>
            <a:ext cx="655950" cy="323165"/>
          </a:xfrm>
          <a:prstGeom prst="rect">
            <a:avLst/>
          </a:prstGeom>
          <a:noFill/>
        </p:spPr>
        <p:txBody>
          <a:bodyPr wrap="none" rtlCol="0">
            <a:spAutoFit/>
          </a:bodyPr>
          <a:lstStyle/>
          <a:p>
            <a:pPr algn="ctr"/>
            <a:r>
              <a:rPr lang="en-US" altLang="zh-CN" sz="1500" b="1" dirty="0" smtClean="0">
                <a:solidFill>
                  <a:srgbClr val="0070C0"/>
                </a:solidFill>
                <a:latin typeface="Impact MT Std" pitchFamily="34" charset="0"/>
                <a:ea typeface="微软雅黑" panose="020B0503020204020204" pitchFamily="34" charset="-122"/>
              </a:rPr>
              <a:t>20XX</a:t>
            </a:r>
            <a:endParaRPr lang="zh-CN" altLang="en-US" sz="1500" b="1" dirty="0">
              <a:solidFill>
                <a:srgbClr val="0070C0"/>
              </a:solidFill>
              <a:latin typeface="Impact MT Std" pitchFamily="34" charset="0"/>
              <a:ea typeface="微软雅黑" panose="020B0503020204020204" pitchFamily="34" charset="-122"/>
            </a:endParaRPr>
          </a:p>
        </p:txBody>
      </p:sp>
      <p:sp>
        <p:nvSpPr>
          <p:cNvPr id="39" name="椭圆 38"/>
          <p:cNvSpPr/>
          <p:nvPr/>
        </p:nvSpPr>
        <p:spPr>
          <a:xfrm>
            <a:off x="5958754" y="3353701"/>
            <a:ext cx="179804" cy="179804"/>
          </a:xfrm>
          <a:prstGeom prst="ellipse">
            <a:avLst/>
          </a:prstGeom>
          <a:solidFill>
            <a:srgbClr val="F8F8F8"/>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40" name="组合 39"/>
          <p:cNvGrpSpPr/>
          <p:nvPr/>
        </p:nvGrpSpPr>
        <p:grpSpPr>
          <a:xfrm>
            <a:off x="5359848" y="3637668"/>
            <a:ext cx="1371830" cy="844196"/>
            <a:chOff x="8779234" y="2030754"/>
            <a:chExt cx="1829583" cy="1125887"/>
          </a:xfrm>
        </p:grpSpPr>
        <p:sp>
          <p:nvSpPr>
            <p:cNvPr id="41" name="矩形 40"/>
            <p:cNvSpPr/>
            <p:nvPr/>
          </p:nvSpPr>
          <p:spPr>
            <a:xfrm>
              <a:off x="9051373" y="2030754"/>
              <a:ext cx="1285303" cy="330861"/>
            </a:xfrm>
            <a:prstGeom prst="rect">
              <a:avLst/>
            </a:prstGeom>
          </p:spPr>
          <p:txBody>
            <a:bodyPr wrap="none">
              <a:spAutoFit/>
            </a:bodyPr>
            <a:lstStyle/>
            <a:p>
              <a:pPr algn="ctr">
                <a:spcBef>
                  <a:spcPct val="0"/>
                </a:spcBef>
                <a:buFont typeface="Arial" charset="0"/>
                <a:buNone/>
              </a:pPr>
              <a:r>
                <a:rPr lang="zh-CN" altLang="en-US" sz="1012"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添加标题内容</a:t>
              </a:r>
            </a:p>
          </p:txBody>
        </p:sp>
        <p:sp>
          <p:nvSpPr>
            <p:cNvPr id="42" name="矩形 41"/>
            <p:cNvSpPr/>
            <p:nvPr/>
          </p:nvSpPr>
          <p:spPr>
            <a:xfrm>
              <a:off x="8779234" y="2313114"/>
              <a:ext cx="1829583" cy="843527"/>
            </a:xfrm>
            <a:prstGeom prst="rect">
              <a:avLst/>
            </a:prstGeom>
          </p:spPr>
          <p:txBody>
            <a:bodyPr wrap="square" anchor="ctr">
              <a:spAutoFit/>
            </a:bodyPr>
            <a:lstStyle/>
            <a:p>
              <a:pPr algn="ct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grpSp>
      <p:cxnSp>
        <p:nvCxnSpPr>
          <p:cNvPr id="43" name="直接连接符 42"/>
          <p:cNvCxnSpPr/>
          <p:nvPr/>
        </p:nvCxnSpPr>
        <p:spPr>
          <a:xfrm>
            <a:off x="7587469" y="2409774"/>
            <a:ext cx="0" cy="107983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7146457" y="1221952"/>
            <a:ext cx="882024" cy="1247450"/>
            <a:chOff x="1279553" y="1866265"/>
            <a:chExt cx="1176338" cy="1663700"/>
          </a:xfrm>
        </p:grpSpPr>
        <p:sp>
          <p:nvSpPr>
            <p:cNvPr id="45" name="Freeform 5"/>
            <p:cNvSpPr>
              <a:spLocks/>
            </p:cNvSpPr>
            <p:nvPr/>
          </p:nvSpPr>
          <p:spPr bwMode="auto">
            <a:xfrm>
              <a:off x="1279553" y="1866265"/>
              <a:ext cx="1176338" cy="1663700"/>
            </a:xfrm>
            <a:custGeom>
              <a:avLst/>
              <a:gdLst>
                <a:gd name="T0" fmla="*/ 310 w 310"/>
                <a:gd name="T1" fmla="*/ 168 h 441"/>
                <a:gd name="T2" fmla="*/ 155 w 310"/>
                <a:gd name="T3" fmla="*/ 441 h 441"/>
                <a:gd name="T4" fmla="*/ 0 w 310"/>
                <a:gd name="T5" fmla="*/ 168 h 441"/>
                <a:gd name="T6" fmla="*/ 155 w 310"/>
                <a:gd name="T7" fmla="*/ 0 h 441"/>
                <a:gd name="T8" fmla="*/ 310 w 310"/>
                <a:gd name="T9" fmla="*/ 168 h 441"/>
              </a:gdLst>
              <a:ahLst/>
              <a:cxnLst>
                <a:cxn ang="0">
                  <a:pos x="T0" y="T1"/>
                </a:cxn>
                <a:cxn ang="0">
                  <a:pos x="T2" y="T3"/>
                </a:cxn>
                <a:cxn ang="0">
                  <a:pos x="T4" y="T5"/>
                </a:cxn>
                <a:cxn ang="0">
                  <a:pos x="T6" y="T7"/>
                </a:cxn>
                <a:cxn ang="0">
                  <a:pos x="T8" y="T9"/>
                </a:cxn>
              </a:cxnLst>
              <a:rect l="0" t="0" r="r" b="b"/>
              <a:pathLst>
                <a:path w="310" h="441">
                  <a:moveTo>
                    <a:pt x="310" y="168"/>
                  </a:moveTo>
                  <a:cubicBezTo>
                    <a:pt x="310" y="278"/>
                    <a:pt x="155" y="441"/>
                    <a:pt x="155" y="441"/>
                  </a:cubicBezTo>
                  <a:cubicBezTo>
                    <a:pt x="155" y="441"/>
                    <a:pt x="0" y="278"/>
                    <a:pt x="0" y="168"/>
                  </a:cubicBezTo>
                  <a:cubicBezTo>
                    <a:pt x="0" y="57"/>
                    <a:pt x="69" y="0"/>
                    <a:pt x="155" y="0"/>
                  </a:cubicBezTo>
                  <a:cubicBezTo>
                    <a:pt x="241" y="0"/>
                    <a:pt x="310" y="57"/>
                    <a:pt x="310" y="168"/>
                  </a:cubicBezTo>
                  <a:close/>
                </a:path>
              </a:pathLst>
            </a:custGeom>
            <a:solidFill>
              <a:srgbClr val="0070C0"/>
            </a:solidFill>
            <a:ln>
              <a:noFill/>
            </a:ln>
            <a:effectLst>
              <a:outerShdw blurRad="241300" dist="63500" dir="5400000" algn="t" rotWithShape="0">
                <a:prstClr val="black">
                  <a:alpha val="28000"/>
                </a:prstClr>
              </a:outerShdw>
            </a:effectLst>
          </p:spPr>
          <p:txBody>
            <a:bodyPr vert="horz" wrap="square" lIns="68562" tIns="34281" rIns="68562" bIns="34281" numCol="1" anchor="t" anchorCtr="0" compatLnSpc="1">
              <a:prstTxWarp prst="textNoShape">
                <a:avLst/>
              </a:prstTxWarp>
            </a:bodyPr>
            <a:lstStyle/>
            <a:p>
              <a:endParaRPr lang="zh-CN" altLang="en-US" sz="1012">
                <a:solidFill>
                  <a:prstClr val="black"/>
                </a:solidFill>
              </a:endParaRPr>
            </a:p>
          </p:txBody>
        </p:sp>
        <p:sp>
          <p:nvSpPr>
            <p:cNvPr id="46" name="椭圆 45"/>
            <p:cNvSpPr/>
            <p:nvPr/>
          </p:nvSpPr>
          <p:spPr>
            <a:xfrm>
              <a:off x="1405719" y="2007622"/>
              <a:ext cx="914400" cy="914400"/>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prstClr val="white"/>
                </a:solidFill>
              </a:endParaRPr>
            </a:p>
          </p:txBody>
        </p:sp>
      </p:grpSp>
      <p:sp>
        <p:nvSpPr>
          <p:cNvPr id="47" name="文本框 4"/>
          <p:cNvSpPr txBox="1"/>
          <p:nvPr/>
        </p:nvSpPr>
        <p:spPr>
          <a:xfrm>
            <a:off x="7259495" y="1515859"/>
            <a:ext cx="655950" cy="323165"/>
          </a:xfrm>
          <a:prstGeom prst="rect">
            <a:avLst/>
          </a:prstGeom>
          <a:noFill/>
        </p:spPr>
        <p:txBody>
          <a:bodyPr wrap="none" rtlCol="0">
            <a:spAutoFit/>
          </a:bodyPr>
          <a:lstStyle/>
          <a:p>
            <a:pPr algn="ctr"/>
            <a:r>
              <a:rPr lang="en-US" altLang="zh-CN" sz="1500" b="1" dirty="0" smtClean="0">
                <a:solidFill>
                  <a:srgbClr val="0070C0"/>
                </a:solidFill>
                <a:latin typeface="Impact MT Std" pitchFamily="34" charset="0"/>
                <a:ea typeface="微软雅黑" panose="020B0503020204020204" pitchFamily="34" charset="-122"/>
              </a:rPr>
              <a:t>20XX</a:t>
            </a:r>
            <a:endParaRPr lang="zh-CN" altLang="en-US" sz="1500" b="1" dirty="0">
              <a:solidFill>
                <a:srgbClr val="0070C0"/>
              </a:solidFill>
              <a:latin typeface="Impact MT Std" pitchFamily="34" charset="0"/>
              <a:ea typeface="微软雅黑" panose="020B0503020204020204" pitchFamily="34" charset="-122"/>
            </a:endParaRPr>
          </a:p>
        </p:txBody>
      </p:sp>
      <p:sp>
        <p:nvSpPr>
          <p:cNvPr id="48" name="椭圆 47"/>
          <p:cNvSpPr/>
          <p:nvPr/>
        </p:nvSpPr>
        <p:spPr>
          <a:xfrm>
            <a:off x="7497567" y="3353701"/>
            <a:ext cx="179804" cy="179804"/>
          </a:xfrm>
          <a:prstGeom prst="ellipse">
            <a:avLst/>
          </a:prstGeom>
          <a:solidFill>
            <a:srgbClr val="F8F8F8"/>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49" name="组合 48"/>
          <p:cNvGrpSpPr/>
          <p:nvPr/>
        </p:nvGrpSpPr>
        <p:grpSpPr>
          <a:xfrm>
            <a:off x="6923829" y="3637668"/>
            <a:ext cx="1371830" cy="844196"/>
            <a:chOff x="8779234" y="2030754"/>
            <a:chExt cx="1829583" cy="1125887"/>
          </a:xfrm>
        </p:grpSpPr>
        <p:sp>
          <p:nvSpPr>
            <p:cNvPr id="50" name="矩形 49"/>
            <p:cNvSpPr/>
            <p:nvPr/>
          </p:nvSpPr>
          <p:spPr>
            <a:xfrm>
              <a:off x="9051373" y="2030754"/>
              <a:ext cx="1285303" cy="330861"/>
            </a:xfrm>
            <a:prstGeom prst="rect">
              <a:avLst/>
            </a:prstGeom>
          </p:spPr>
          <p:txBody>
            <a:bodyPr wrap="none">
              <a:spAutoFit/>
            </a:bodyPr>
            <a:lstStyle/>
            <a:p>
              <a:pPr algn="ctr">
                <a:spcBef>
                  <a:spcPct val="0"/>
                </a:spcBef>
                <a:buFont typeface="Arial" charset="0"/>
                <a:buNone/>
              </a:pPr>
              <a:r>
                <a:rPr lang="zh-CN" altLang="en-US" sz="1012"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添加标题内容</a:t>
              </a:r>
            </a:p>
          </p:txBody>
        </p:sp>
        <p:sp>
          <p:nvSpPr>
            <p:cNvPr id="51" name="矩形 50"/>
            <p:cNvSpPr/>
            <p:nvPr/>
          </p:nvSpPr>
          <p:spPr>
            <a:xfrm>
              <a:off x="8779234" y="2313114"/>
              <a:ext cx="1829583" cy="843527"/>
            </a:xfrm>
            <a:prstGeom prst="rect">
              <a:avLst/>
            </a:prstGeom>
          </p:spPr>
          <p:txBody>
            <a:bodyPr wrap="square" anchor="ctr">
              <a:spAutoFit/>
            </a:bodyPr>
            <a:lstStyle/>
            <a:p>
              <a:pPr algn="ct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请在此输入详细的文字介绍信息，表达图表的含义。</a:t>
              </a:r>
            </a:p>
          </p:txBody>
        </p:sp>
      </p:grpSp>
    </p:spTree>
    <p:extLst>
      <p:ext uri="{BB962C8B-B14F-4D97-AF65-F5344CB8AC3E}">
        <p14:creationId xmlns:p14="http://schemas.microsoft.com/office/powerpoint/2010/main" val="178239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250"/>
                                        <p:tgtEl>
                                          <p:spTgt spid="5"/>
                                        </p:tgtEl>
                                        <p:attrNameLst>
                                          <p:attrName>ppt_y</p:attrName>
                                        </p:attrNameLst>
                                      </p:cBhvr>
                                      <p:tavLst>
                                        <p:tav tm="0">
                                          <p:val>
                                            <p:strVal val="#ppt_y+#ppt_h*1.125000"/>
                                          </p:val>
                                        </p:tav>
                                        <p:tav tm="100000">
                                          <p:val>
                                            <p:strVal val="#ppt_y"/>
                                          </p:val>
                                        </p:tav>
                                      </p:tavLst>
                                    </p:anim>
                                    <p:animEffect transition="in" filter="wipe(up)">
                                      <p:cBhvr>
                                        <p:cTn id="14" dur="250"/>
                                        <p:tgtEl>
                                          <p:spTgt spid="5"/>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500"/>
                                        <p:tgtEl>
                                          <p:spTgt spid="7"/>
                                        </p:tgtEl>
                                      </p:cBhvr>
                                    </p:animEffect>
                                  </p:childTnLst>
                                </p:cTn>
                              </p:par>
                              <p:par>
                                <p:cTn id="33" presetID="53" presetClass="entr" presetSubtype="16" fill="hold" grpId="0" nodeType="withEffect">
                                  <p:stCondLst>
                                    <p:cond delay="5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par>
                          <p:cTn id="42" fill="hold">
                            <p:stCondLst>
                              <p:cond delay="4000"/>
                            </p:stCondLst>
                            <p:childTnLst>
                              <p:par>
                                <p:cTn id="43" presetID="42"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par>
                          <p:cTn id="52" fill="hold">
                            <p:stCondLst>
                              <p:cond delay="5500"/>
                            </p:stCondLst>
                            <p:childTnLst>
                              <p:par>
                                <p:cTn id="53" presetID="22" presetClass="entr" presetSubtype="1"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par>
                                <p:cTn id="56" presetID="53" presetClass="entr" presetSubtype="16" fill="hold" grpId="0" nodeType="withEffect">
                                  <p:stCondLst>
                                    <p:cond delay="50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par>
                          <p:cTn id="65" fill="hold">
                            <p:stCondLst>
                              <p:cond delay="7000"/>
                            </p:stCondLst>
                            <p:childTnLst>
                              <p:par>
                                <p:cTn id="66" presetID="42" presetClass="entr" presetSubtype="0" fill="hold"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1000"/>
                                        <p:tgtEl>
                                          <p:spTgt spid="26"/>
                                        </p:tgtEl>
                                      </p:cBhvr>
                                    </p:animEffect>
                                    <p:anim calcmode="lin" valueType="num">
                                      <p:cBhvr>
                                        <p:cTn id="69" dur="1000" fill="hold"/>
                                        <p:tgtEl>
                                          <p:spTgt spid="26"/>
                                        </p:tgtEl>
                                        <p:attrNameLst>
                                          <p:attrName>ppt_x</p:attrName>
                                        </p:attrNameLst>
                                      </p:cBhvr>
                                      <p:tavLst>
                                        <p:tav tm="0">
                                          <p:val>
                                            <p:strVal val="#ppt_x"/>
                                          </p:val>
                                        </p:tav>
                                        <p:tav tm="100000">
                                          <p:val>
                                            <p:strVal val="#ppt_x"/>
                                          </p:val>
                                        </p:tav>
                                      </p:tavLst>
                                    </p:anim>
                                    <p:anim calcmode="lin" valueType="num">
                                      <p:cBhvr>
                                        <p:cTn id="70" dur="1000" fill="hold"/>
                                        <p:tgtEl>
                                          <p:spTgt spid="26"/>
                                        </p:tgtEl>
                                        <p:attrNameLst>
                                          <p:attrName>ppt_y</p:attrName>
                                        </p:attrNameLst>
                                      </p:cBhvr>
                                      <p:tavLst>
                                        <p:tav tm="0">
                                          <p:val>
                                            <p:strVal val="#ppt_y+.1"/>
                                          </p:val>
                                        </p:tav>
                                        <p:tav tm="100000">
                                          <p:val>
                                            <p:strVal val="#ppt_y"/>
                                          </p:val>
                                        </p:tav>
                                      </p:tavLst>
                                    </p:anim>
                                  </p:childTnLst>
                                </p:cTn>
                              </p:par>
                            </p:childTnLst>
                          </p:cTn>
                        </p:par>
                        <p:par>
                          <p:cTn id="71" fill="hold">
                            <p:stCondLst>
                              <p:cond delay="8000"/>
                            </p:stCondLst>
                            <p:childTnLst>
                              <p:par>
                                <p:cTn id="72" presetID="10" presetClass="entr" presetSubtype="0"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500"/>
                                        <p:tgtEl>
                                          <p:spTgt spid="29"/>
                                        </p:tgtEl>
                                      </p:cBhvr>
                                    </p:animEffect>
                                  </p:childTnLst>
                                </p:cTn>
                              </p:par>
                            </p:childTnLst>
                          </p:cTn>
                        </p:par>
                        <p:par>
                          <p:cTn id="75" fill="hold">
                            <p:stCondLst>
                              <p:cond delay="8500"/>
                            </p:stCondLst>
                            <p:childTnLst>
                              <p:par>
                                <p:cTn id="76" presetID="22" presetClass="entr" presetSubtype="1"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up)">
                                      <p:cBhvr>
                                        <p:cTn id="78" dur="500"/>
                                        <p:tgtEl>
                                          <p:spTgt spid="25"/>
                                        </p:tgtEl>
                                      </p:cBhvr>
                                    </p:animEffect>
                                  </p:childTnLst>
                                </p:cTn>
                              </p:par>
                              <p:par>
                                <p:cTn id="79" presetID="53" presetClass="entr" presetSubtype="16" fill="hold" grpId="0" nodeType="withEffect">
                                  <p:stCondLst>
                                    <p:cond delay="500"/>
                                  </p:stCondLst>
                                  <p:childTnLst>
                                    <p:set>
                                      <p:cBhvr>
                                        <p:cTn id="80" dur="1" fill="hold">
                                          <p:stCondLst>
                                            <p:cond delay="0"/>
                                          </p:stCondLst>
                                        </p:cTn>
                                        <p:tgtEl>
                                          <p:spTgt spid="30"/>
                                        </p:tgtEl>
                                        <p:attrNameLst>
                                          <p:attrName>style.visibility</p:attrName>
                                        </p:attrNameLst>
                                      </p:cBhvr>
                                      <p:to>
                                        <p:strVal val="visible"/>
                                      </p:to>
                                    </p:set>
                                    <p:anim calcmode="lin" valueType="num">
                                      <p:cBhvr>
                                        <p:cTn id="81" dur="500" fill="hold"/>
                                        <p:tgtEl>
                                          <p:spTgt spid="30"/>
                                        </p:tgtEl>
                                        <p:attrNameLst>
                                          <p:attrName>ppt_w</p:attrName>
                                        </p:attrNameLst>
                                      </p:cBhvr>
                                      <p:tavLst>
                                        <p:tav tm="0">
                                          <p:val>
                                            <p:fltVal val="0"/>
                                          </p:val>
                                        </p:tav>
                                        <p:tav tm="100000">
                                          <p:val>
                                            <p:strVal val="#ppt_w"/>
                                          </p:val>
                                        </p:tav>
                                      </p:tavLst>
                                    </p:anim>
                                    <p:anim calcmode="lin" valueType="num">
                                      <p:cBhvr>
                                        <p:cTn id="82" dur="500" fill="hold"/>
                                        <p:tgtEl>
                                          <p:spTgt spid="30"/>
                                        </p:tgtEl>
                                        <p:attrNameLst>
                                          <p:attrName>ppt_h</p:attrName>
                                        </p:attrNameLst>
                                      </p:cBhvr>
                                      <p:tavLst>
                                        <p:tav tm="0">
                                          <p:val>
                                            <p:fltVal val="0"/>
                                          </p:val>
                                        </p:tav>
                                        <p:tav tm="100000">
                                          <p:val>
                                            <p:strVal val="#ppt_h"/>
                                          </p:val>
                                        </p:tav>
                                      </p:tavLst>
                                    </p:anim>
                                    <p:animEffect transition="in" filter="fade">
                                      <p:cBhvr>
                                        <p:cTn id="83" dur="500"/>
                                        <p:tgtEl>
                                          <p:spTgt spid="30"/>
                                        </p:tgtEl>
                                      </p:cBhvr>
                                    </p:animEffect>
                                  </p:childTnLst>
                                </p:cTn>
                              </p:par>
                            </p:childTnLst>
                          </p:cTn>
                        </p:par>
                        <p:par>
                          <p:cTn id="84" fill="hold">
                            <p:stCondLst>
                              <p:cond delay="9500"/>
                            </p:stCondLst>
                            <p:childTnLst>
                              <p:par>
                                <p:cTn id="85" presetID="10" presetClass="entr" presetSubtype="0" fill="hold"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childTnLst>
                                </p:cTn>
                              </p:par>
                            </p:childTnLst>
                          </p:cTn>
                        </p:par>
                        <p:par>
                          <p:cTn id="88" fill="hold">
                            <p:stCondLst>
                              <p:cond delay="10000"/>
                            </p:stCondLst>
                            <p:childTnLst>
                              <p:par>
                                <p:cTn id="89" presetID="42" presetClass="entr" presetSubtype="0" fill="hold" nodeType="after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1000"/>
                                        <p:tgtEl>
                                          <p:spTgt spid="35"/>
                                        </p:tgtEl>
                                      </p:cBhvr>
                                    </p:animEffect>
                                    <p:anim calcmode="lin" valueType="num">
                                      <p:cBhvr>
                                        <p:cTn id="92" dur="1000" fill="hold"/>
                                        <p:tgtEl>
                                          <p:spTgt spid="35"/>
                                        </p:tgtEl>
                                        <p:attrNameLst>
                                          <p:attrName>ppt_x</p:attrName>
                                        </p:attrNameLst>
                                      </p:cBhvr>
                                      <p:tavLst>
                                        <p:tav tm="0">
                                          <p:val>
                                            <p:strVal val="#ppt_x"/>
                                          </p:val>
                                        </p:tav>
                                        <p:tav tm="100000">
                                          <p:val>
                                            <p:strVal val="#ppt_x"/>
                                          </p:val>
                                        </p:tav>
                                      </p:tavLst>
                                    </p:anim>
                                    <p:anim calcmode="lin" valueType="num">
                                      <p:cBhvr>
                                        <p:cTn id="93" dur="1000" fill="hold"/>
                                        <p:tgtEl>
                                          <p:spTgt spid="35"/>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10" presetClass="entr" presetSubtype="0" fill="hold" grpId="0" nodeType="afterEffect">
                                  <p:stCondLst>
                                    <p:cond delay="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500"/>
                                        <p:tgtEl>
                                          <p:spTgt spid="38"/>
                                        </p:tgtEl>
                                      </p:cBhvr>
                                    </p:animEffect>
                                  </p:childTnLst>
                                </p:cTn>
                              </p:par>
                            </p:childTnLst>
                          </p:cTn>
                        </p:par>
                        <p:par>
                          <p:cTn id="98" fill="hold">
                            <p:stCondLst>
                              <p:cond delay="11500"/>
                            </p:stCondLst>
                            <p:childTnLst>
                              <p:par>
                                <p:cTn id="99" presetID="22" presetClass="entr" presetSubtype="1" fill="hold" nodeType="afterEffect">
                                  <p:stCondLst>
                                    <p:cond delay="0"/>
                                  </p:stCondLst>
                                  <p:childTnLst>
                                    <p:set>
                                      <p:cBhvr>
                                        <p:cTn id="100" dur="1" fill="hold">
                                          <p:stCondLst>
                                            <p:cond delay="0"/>
                                          </p:stCondLst>
                                        </p:cTn>
                                        <p:tgtEl>
                                          <p:spTgt spid="34"/>
                                        </p:tgtEl>
                                        <p:attrNameLst>
                                          <p:attrName>style.visibility</p:attrName>
                                        </p:attrNameLst>
                                      </p:cBhvr>
                                      <p:to>
                                        <p:strVal val="visible"/>
                                      </p:to>
                                    </p:set>
                                    <p:animEffect transition="in" filter="wipe(up)">
                                      <p:cBhvr>
                                        <p:cTn id="101" dur="500"/>
                                        <p:tgtEl>
                                          <p:spTgt spid="34"/>
                                        </p:tgtEl>
                                      </p:cBhvr>
                                    </p:animEffect>
                                  </p:childTnLst>
                                </p:cTn>
                              </p:par>
                              <p:par>
                                <p:cTn id="102" presetID="53" presetClass="entr" presetSubtype="16" fill="hold" grpId="0" nodeType="withEffect">
                                  <p:stCondLst>
                                    <p:cond delay="500"/>
                                  </p:stCondLst>
                                  <p:childTnLst>
                                    <p:set>
                                      <p:cBhvr>
                                        <p:cTn id="103" dur="1" fill="hold">
                                          <p:stCondLst>
                                            <p:cond delay="0"/>
                                          </p:stCondLst>
                                        </p:cTn>
                                        <p:tgtEl>
                                          <p:spTgt spid="39"/>
                                        </p:tgtEl>
                                        <p:attrNameLst>
                                          <p:attrName>style.visibility</p:attrName>
                                        </p:attrNameLst>
                                      </p:cBhvr>
                                      <p:to>
                                        <p:strVal val="visible"/>
                                      </p:to>
                                    </p:set>
                                    <p:anim calcmode="lin" valueType="num">
                                      <p:cBhvr>
                                        <p:cTn id="104" dur="500" fill="hold"/>
                                        <p:tgtEl>
                                          <p:spTgt spid="39"/>
                                        </p:tgtEl>
                                        <p:attrNameLst>
                                          <p:attrName>ppt_w</p:attrName>
                                        </p:attrNameLst>
                                      </p:cBhvr>
                                      <p:tavLst>
                                        <p:tav tm="0">
                                          <p:val>
                                            <p:fltVal val="0"/>
                                          </p:val>
                                        </p:tav>
                                        <p:tav tm="100000">
                                          <p:val>
                                            <p:strVal val="#ppt_w"/>
                                          </p:val>
                                        </p:tav>
                                      </p:tavLst>
                                    </p:anim>
                                    <p:anim calcmode="lin" valueType="num">
                                      <p:cBhvr>
                                        <p:cTn id="105" dur="500" fill="hold"/>
                                        <p:tgtEl>
                                          <p:spTgt spid="39"/>
                                        </p:tgtEl>
                                        <p:attrNameLst>
                                          <p:attrName>ppt_h</p:attrName>
                                        </p:attrNameLst>
                                      </p:cBhvr>
                                      <p:tavLst>
                                        <p:tav tm="0">
                                          <p:val>
                                            <p:fltVal val="0"/>
                                          </p:val>
                                        </p:tav>
                                        <p:tav tm="100000">
                                          <p:val>
                                            <p:strVal val="#ppt_h"/>
                                          </p:val>
                                        </p:tav>
                                      </p:tavLst>
                                    </p:anim>
                                    <p:animEffect transition="in" filter="fade">
                                      <p:cBhvr>
                                        <p:cTn id="106" dur="500"/>
                                        <p:tgtEl>
                                          <p:spTgt spid="39"/>
                                        </p:tgtEl>
                                      </p:cBhvr>
                                    </p:animEffect>
                                  </p:childTnLst>
                                </p:cTn>
                              </p:par>
                            </p:childTnLst>
                          </p:cTn>
                        </p:par>
                        <p:par>
                          <p:cTn id="107" fill="hold">
                            <p:stCondLst>
                              <p:cond delay="12500"/>
                            </p:stCondLst>
                            <p:childTnLst>
                              <p:par>
                                <p:cTn id="108" presetID="10" presetClass="entr" presetSubtype="0" fill="hold" nodeType="afterEffect">
                                  <p:stCondLst>
                                    <p:cond delay="0"/>
                                  </p:stCondLst>
                                  <p:childTnLst>
                                    <p:set>
                                      <p:cBhvr>
                                        <p:cTn id="109" dur="1" fill="hold">
                                          <p:stCondLst>
                                            <p:cond delay="0"/>
                                          </p:stCondLst>
                                        </p:cTn>
                                        <p:tgtEl>
                                          <p:spTgt spid="40"/>
                                        </p:tgtEl>
                                        <p:attrNameLst>
                                          <p:attrName>style.visibility</p:attrName>
                                        </p:attrNameLst>
                                      </p:cBhvr>
                                      <p:to>
                                        <p:strVal val="visible"/>
                                      </p:to>
                                    </p:set>
                                    <p:animEffect transition="in" filter="fade">
                                      <p:cBhvr>
                                        <p:cTn id="110" dur="500"/>
                                        <p:tgtEl>
                                          <p:spTgt spid="40"/>
                                        </p:tgtEl>
                                      </p:cBhvr>
                                    </p:animEffect>
                                  </p:childTnLst>
                                </p:cTn>
                              </p:par>
                            </p:childTnLst>
                          </p:cTn>
                        </p:par>
                        <p:par>
                          <p:cTn id="111" fill="hold">
                            <p:stCondLst>
                              <p:cond delay="13000"/>
                            </p:stCondLst>
                            <p:childTnLst>
                              <p:par>
                                <p:cTn id="112" presetID="42" presetClass="entr" presetSubtype="0" fill="hold" nodeType="afterEffect">
                                  <p:stCondLst>
                                    <p:cond delay="0"/>
                                  </p:stCondLst>
                                  <p:childTnLst>
                                    <p:set>
                                      <p:cBhvr>
                                        <p:cTn id="113" dur="1" fill="hold">
                                          <p:stCondLst>
                                            <p:cond delay="0"/>
                                          </p:stCondLst>
                                        </p:cTn>
                                        <p:tgtEl>
                                          <p:spTgt spid="44"/>
                                        </p:tgtEl>
                                        <p:attrNameLst>
                                          <p:attrName>style.visibility</p:attrName>
                                        </p:attrNameLst>
                                      </p:cBhvr>
                                      <p:to>
                                        <p:strVal val="visible"/>
                                      </p:to>
                                    </p:set>
                                    <p:animEffect transition="in" filter="fade">
                                      <p:cBhvr>
                                        <p:cTn id="114" dur="1000"/>
                                        <p:tgtEl>
                                          <p:spTgt spid="44"/>
                                        </p:tgtEl>
                                      </p:cBhvr>
                                    </p:animEffect>
                                    <p:anim calcmode="lin" valueType="num">
                                      <p:cBhvr>
                                        <p:cTn id="115" dur="1000" fill="hold"/>
                                        <p:tgtEl>
                                          <p:spTgt spid="44"/>
                                        </p:tgtEl>
                                        <p:attrNameLst>
                                          <p:attrName>ppt_x</p:attrName>
                                        </p:attrNameLst>
                                      </p:cBhvr>
                                      <p:tavLst>
                                        <p:tav tm="0">
                                          <p:val>
                                            <p:strVal val="#ppt_x"/>
                                          </p:val>
                                        </p:tav>
                                        <p:tav tm="100000">
                                          <p:val>
                                            <p:strVal val="#ppt_x"/>
                                          </p:val>
                                        </p:tav>
                                      </p:tavLst>
                                    </p:anim>
                                    <p:anim calcmode="lin" valueType="num">
                                      <p:cBhvr>
                                        <p:cTn id="116" dur="1000" fill="hold"/>
                                        <p:tgtEl>
                                          <p:spTgt spid="44"/>
                                        </p:tgtEl>
                                        <p:attrNameLst>
                                          <p:attrName>ppt_y</p:attrName>
                                        </p:attrNameLst>
                                      </p:cBhvr>
                                      <p:tavLst>
                                        <p:tav tm="0">
                                          <p:val>
                                            <p:strVal val="#ppt_y+.1"/>
                                          </p:val>
                                        </p:tav>
                                        <p:tav tm="100000">
                                          <p:val>
                                            <p:strVal val="#ppt_y"/>
                                          </p:val>
                                        </p:tav>
                                      </p:tavLst>
                                    </p:anim>
                                  </p:childTnLst>
                                </p:cTn>
                              </p:par>
                            </p:childTnLst>
                          </p:cTn>
                        </p:par>
                        <p:par>
                          <p:cTn id="117" fill="hold">
                            <p:stCondLst>
                              <p:cond delay="14000"/>
                            </p:stCondLst>
                            <p:childTnLst>
                              <p:par>
                                <p:cTn id="118" presetID="10" presetClass="entr" presetSubtype="0" fill="hold" grpId="0" nodeType="afterEffect">
                                  <p:stCondLst>
                                    <p:cond delay="0"/>
                                  </p:stCondLst>
                                  <p:childTnLst>
                                    <p:set>
                                      <p:cBhvr>
                                        <p:cTn id="119" dur="1" fill="hold">
                                          <p:stCondLst>
                                            <p:cond delay="0"/>
                                          </p:stCondLst>
                                        </p:cTn>
                                        <p:tgtEl>
                                          <p:spTgt spid="47"/>
                                        </p:tgtEl>
                                        <p:attrNameLst>
                                          <p:attrName>style.visibility</p:attrName>
                                        </p:attrNameLst>
                                      </p:cBhvr>
                                      <p:to>
                                        <p:strVal val="visible"/>
                                      </p:to>
                                    </p:set>
                                    <p:animEffect transition="in" filter="fade">
                                      <p:cBhvr>
                                        <p:cTn id="120" dur="500"/>
                                        <p:tgtEl>
                                          <p:spTgt spid="47"/>
                                        </p:tgtEl>
                                      </p:cBhvr>
                                    </p:animEffect>
                                  </p:childTnLst>
                                </p:cTn>
                              </p:par>
                            </p:childTnLst>
                          </p:cTn>
                        </p:par>
                        <p:par>
                          <p:cTn id="121" fill="hold">
                            <p:stCondLst>
                              <p:cond delay="14500"/>
                            </p:stCondLst>
                            <p:childTnLst>
                              <p:par>
                                <p:cTn id="122" presetID="22" presetClass="entr" presetSubtype="1" fill="hold" nodeType="afterEffect">
                                  <p:stCondLst>
                                    <p:cond delay="0"/>
                                  </p:stCondLst>
                                  <p:childTnLst>
                                    <p:set>
                                      <p:cBhvr>
                                        <p:cTn id="123" dur="1" fill="hold">
                                          <p:stCondLst>
                                            <p:cond delay="0"/>
                                          </p:stCondLst>
                                        </p:cTn>
                                        <p:tgtEl>
                                          <p:spTgt spid="43"/>
                                        </p:tgtEl>
                                        <p:attrNameLst>
                                          <p:attrName>style.visibility</p:attrName>
                                        </p:attrNameLst>
                                      </p:cBhvr>
                                      <p:to>
                                        <p:strVal val="visible"/>
                                      </p:to>
                                    </p:set>
                                    <p:animEffect transition="in" filter="wipe(up)">
                                      <p:cBhvr>
                                        <p:cTn id="124" dur="500"/>
                                        <p:tgtEl>
                                          <p:spTgt spid="43"/>
                                        </p:tgtEl>
                                      </p:cBhvr>
                                    </p:animEffect>
                                  </p:childTnLst>
                                </p:cTn>
                              </p:par>
                              <p:par>
                                <p:cTn id="125" presetID="53" presetClass="entr" presetSubtype="16" fill="hold" grpId="0" nodeType="withEffect">
                                  <p:stCondLst>
                                    <p:cond delay="500"/>
                                  </p:stCondLst>
                                  <p:childTnLst>
                                    <p:set>
                                      <p:cBhvr>
                                        <p:cTn id="126" dur="1" fill="hold">
                                          <p:stCondLst>
                                            <p:cond delay="0"/>
                                          </p:stCondLst>
                                        </p:cTn>
                                        <p:tgtEl>
                                          <p:spTgt spid="48"/>
                                        </p:tgtEl>
                                        <p:attrNameLst>
                                          <p:attrName>style.visibility</p:attrName>
                                        </p:attrNameLst>
                                      </p:cBhvr>
                                      <p:to>
                                        <p:strVal val="visible"/>
                                      </p:to>
                                    </p:set>
                                    <p:anim calcmode="lin" valueType="num">
                                      <p:cBhvr>
                                        <p:cTn id="127" dur="500" fill="hold"/>
                                        <p:tgtEl>
                                          <p:spTgt spid="48"/>
                                        </p:tgtEl>
                                        <p:attrNameLst>
                                          <p:attrName>ppt_w</p:attrName>
                                        </p:attrNameLst>
                                      </p:cBhvr>
                                      <p:tavLst>
                                        <p:tav tm="0">
                                          <p:val>
                                            <p:fltVal val="0"/>
                                          </p:val>
                                        </p:tav>
                                        <p:tav tm="100000">
                                          <p:val>
                                            <p:strVal val="#ppt_w"/>
                                          </p:val>
                                        </p:tav>
                                      </p:tavLst>
                                    </p:anim>
                                    <p:anim calcmode="lin" valueType="num">
                                      <p:cBhvr>
                                        <p:cTn id="128" dur="500" fill="hold"/>
                                        <p:tgtEl>
                                          <p:spTgt spid="48"/>
                                        </p:tgtEl>
                                        <p:attrNameLst>
                                          <p:attrName>ppt_h</p:attrName>
                                        </p:attrNameLst>
                                      </p:cBhvr>
                                      <p:tavLst>
                                        <p:tav tm="0">
                                          <p:val>
                                            <p:fltVal val="0"/>
                                          </p:val>
                                        </p:tav>
                                        <p:tav tm="100000">
                                          <p:val>
                                            <p:strVal val="#ppt_h"/>
                                          </p:val>
                                        </p:tav>
                                      </p:tavLst>
                                    </p:anim>
                                    <p:animEffect transition="in" filter="fade">
                                      <p:cBhvr>
                                        <p:cTn id="129" dur="500"/>
                                        <p:tgtEl>
                                          <p:spTgt spid="48"/>
                                        </p:tgtEl>
                                      </p:cBhvr>
                                    </p:animEffect>
                                  </p:childTnLst>
                                </p:cTn>
                              </p:par>
                            </p:childTnLst>
                          </p:cTn>
                        </p:par>
                        <p:par>
                          <p:cTn id="130" fill="hold">
                            <p:stCondLst>
                              <p:cond delay="15500"/>
                            </p:stCondLst>
                            <p:childTnLst>
                              <p:par>
                                <p:cTn id="131" presetID="10" presetClass="entr" presetSubtype="0" fill="hold" nodeType="afterEffect">
                                  <p:stCondLst>
                                    <p:cond delay="0"/>
                                  </p:stCondLst>
                                  <p:childTnLst>
                                    <p:set>
                                      <p:cBhvr>
                                        <p:cTn id="132" dur="1" fill="hold">
                                          <p:stCondLst>
                                            <p:cond delay="0"/>
                                          </p:stCondLst>
                                        </p:cTn>
                                        <p:tgtEl>
                                          <p:spTgt spid="49"/>
                                        </p:tgtEl>
                                        <p:attrNameLst>
                                          <p:attrName>style.visibility</p:attrName>
                                        </p:attrNameLst>
                                      </p:cBhvr>
                                      <p:to>
                                        <p:strVal val="visible"/>
                                      </p:to>
                                    </p:set>
                                    <p:animEffect transition="in" filter="fade">
                                      <p:cBhvr>
                                        <p:cTn id="13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1" grpId="0"/>
      <p:bldP spid="12" grpId="0" animBg="1"/>
      <p:bldP spid="20" grpId="0"/>
      <p:bldP spid="21" grpId="0" animBg="1"/>
      <p:bldP spid="29" grpId="0"/>
      <p:bldP spid="30" grpId="0" animBg="1"/>
      <p:bldP spid="38" grpId="0"/>
      <p:bldP spid="39" grpId="0" animBg="1"/>
      <p:bldP spid="47" grpId="0"/>
      <p:bldP spid="4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2" y="88121"/>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8" name="KSO_Shape"/>
          <p:cNvSpPr>
            <a:spLocks/>
          </p:cNvSpPr>
          <p:nvPr/>
        </p:nvSpPr>
        <p:spPr bwMode="auto">
          <a:xfrm>
            <a:off x="320134" y="301208"/>
            <a:ext cx="350948" cy="27572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rgbClr val="008AF2"/>
              </a:solidFill>
              <a:ea typeface="宋体" panose="02010600030101010101" pitchFamily="2" charset="-122"/>
            </a:endParaRPr>
          </a:p>
        </p:txBody>
      </p:sp>
      <p:sp>
        <p:nvSpPr>
          <p:cNvPr id="9" name="TextBox 5"/>
          <p:cNvSpPr txBox="1"/>
          <p:nvPr/>
        </p:nvSpPr>
        <p:spPr>
          <a:xfrm>
            <a:off x="846556"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5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10" name="组合 9"/>
          <p:cNvGrpSpPr/>
          <p:nvPr/>
        </p:nvGrpSpPr>
        <p:grpSpPr>
          <a:xfrm>
            <a:off x="5610966" y="1066933"/>
            <a:ext cx="645328" cy="1230222"/>
            <a:chOff x="5537459" y="941354"/>
            <a:chExt cx="946727" cy="1804795"/>
          </a:xfrm>
          <a:solidFill>
            <a:srgbClr val="0070C0"/>
          </a:solidFill>
          <a:scene3d>
            <a:camera prst="orthographicFront">
              <a:rot lat="20967539" lon="19191102" rev="113251"/>
            </a:camera>
            <a:lightRig rig="threePt" dir="t"/>
          </a:scene3d>
        </p:grpSpPr>
        <p:sp>
          <p:nvSpPr>
            <p:cNvPr id="11" name="圆角矩形 10"/>
            <p:cNvSpPr/>
            <p:nvPr/>
          </p:nvSpPr>
          <p:spPr>
            <a:xfrm rot="5400000">
              <a:off x="5108425" y="1370388"/>
              <a:ext cx="1804795" cy="946727"/>
            </a:xfrm>
            <a:prstGeom prst="roundRect">
              <a:avLst>
                <a:gd name="adj" fmla="val 1989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12" name="圆角矩形 11"/>
            <p:cNvSpPr/>
            <p:nvPr/>
          </p:nvSpPr>
          <p:spPr>
            <a:xfrm rot="5400000">
              <a:off x="5222427" y="1446913"/>
              <a:ext cx="1579634" cy="753287"/>
            </a:xfrm>
            <a:prstGeom prst="roundRect">
              <a:avLst>
                <a:gd name="adj" fmla="val 154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a:off x="6844607" y="1052650"/>
            <a:ext cx="645328" cy="1230222"/>
            <a:chOff x="5537459" y="941354"/>
            <a:chExt cx="946727" cy="1804795"/>
          </a:xfrm>
          <a:solidFill>
            <a:srgbClr val="0070C0"/>
          </a:solidFill>
          <a:scene3d>
            <a:camera prst="orthographicFront">
              <a:rot lat="600000" lon="20399993" rev="0"/>
            </a:camera>
            <a:lightRig rig="threePt" dir="t"/>
          </a:scene3d>
        </p:grpSpPr>
        <p:sp>
          <p:nvSpPr>
            <p:cNvPr id="14" name="圆角矩形 13"/>
            <p:cNvSpPr/>
            <p:nvPr/>
          </p:nvSpPr>
          <p:spPr>
            <a:xfrm rot="5400000">
              <a:off x="5108425" y="1370388"/>
              <a:ext cx="1804795" cy="946727"/>
            </a:xfrm>
            <a:prstGeom prst="roundRect">
              <a:avLst>
                <a:gd name="adj" fmla="val 1989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15" name="圆角矩形 14"/>
            <p:cNvSpPr/>
            <p:nvPr/>
          </p:nvSpPr>
          <p:spPr>
            <a:xfrm rot="5400000">
              <a:off x="5222427" y="1446913"/>
              <a:ext cx="1579634" cy="753287"/>
            </a:xfrm>
            <a:prstGeom prst="roundRect">
              <a:avLst>
                <a:gd name="adj" fmla="val 154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4380689" y="1045984"/>
            <a:ext cx="645328" cy="1230222"/>
            <a:chOff x="5537459" y="941354"/>
            <a:chExt cx="946727" cy="1804795"/>
          </a:xfrm>
          <a:solidFill>
            <a:srgbClr val="0070C0"/>
          </a:solidFill>
          <a:scene3d>
            <a:camera prst="orthographicFront">
              <a:rot lat="600000" lon="20399993" rev="0"/>
            </a:camera>
            <a:lightRig rig="threePt" dir="t"/>
          </a:scene3d>
        </p:grpSpPr>
        <p:sp>
          <p:nvSpPr>
            <p:cNvPr id="17" name="圆角矩形 16"/>
            <p:cNvSpPr/>
            <p:nvPr/>
          </p:nvSpPr>
          <p:spPr>
            <a:xfrm rot="5400000">
              <a:off x="5108425" y="1370388"/>
              <a:ext cx="1804795" cy="946727"/>
            </a:xfrm>
            <a:prstGeom prst="roundRect">
              <a:avLst>
                <a:gd name="adj" fmla="val 1989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18" name="圆角矩形 17"/>
            <p:cNvSpPr/>
            <p:nvPr/>
          </p:nvSpPr>
          <p:spPr>
            <a:xfrm rot="5400000">
              <a:off x="5222427" y="1446913"/>
              <a:ext cx="1579634" cy="753287"/>
            </a:xfrm>
            <a:prstGeom prst="roundRect">
              <a:avLst>
                <a:gd name="adj" fmla="val 154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a:off x="1412312" y="1056648"/>
            <a:ext cx="6358828" cy="3728771"/>
            <a:chOff x="1665167" y="1115627"/>
            <a:chExt cx="8480645" cy="4972990"/>
          </a:xfrm>
        </p:grpSpPr>
        <p:sp>
          <p:nvSpPr>
            <p:cNvPr id="20" name="椭圆 19"/>
            <p:cNvSpPr/>
            <p:nvPr/>
          </p:nvSpPr>
          <p:spPr>
            <a:xfrm>
              <a:off x="4910155" y="4908883"/>
              <a:ext cx="3807013" cy="1179734"/>
            </a:xfrm>
            <a:prstGeom prst="ellipse">
              <a:avLst/>
            </a:prstGeom>
            <a:gradFill flip="none" rotWithShape="1">
              <a:gsLst>
                <a:gs pos="47000">
                  <a:srgbClr val="747474">
                    <a:alpha val="15000"/>
                  </a:srgbClr>
                </a:gs>
                <a:gs pos="0">
                  <a:schemeClr val="tx1">
                    <a:alpha val="23000"/>
                  </a:schemeClr>
                </a:gs>
                <a:gs pos="100000">
                  <a:srgbClr val="E8E8E8">
                    <a:alpha val="0"/>
                  </a:srgb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21" name="组合 20"/>
            <p:cNvGrpSpPr/>
            <p:nvPr/>
          </p:nvGrpSpPr>
          <p:grpSpPr>
            <a:xfrm>
              <a:off x="1665167" y="1115627"/>
              <a:ext cx="8480645" cy="4730110"/>
              <a:chOff x="1665167" y="1115627"/>
              <a:chExt cx="8480645" cy="4730110"/>
            </a:xfrm>
          </p:grpSpPr>
          <p:sp>
            <p:nvSpPr>
              <p:cNvPr id="22" name="圆角矩形 21"/>
              <p:cNvSpPr/>
              <p:nvPr/>
            </p:nvSpPr>
            <p:spPr>
              <a:xfrm>
                <a:off x="1665167" y="1190610"/>
                <a:ext cx="3769590" cy="4655127"/>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nvGrpSpPr>
              <p:cNvPr id="23" name="组合 22"/>
              <p:cNvGrpSpPr/>
              <p:nvPr/>
            </p:nvGrpSpPr>
            <p:grpSpPr>
              <a:xfrm>
                <a:off x="1884385" y="1183776"/>
                <a:ext cx="8261427" cy="4506279"/>
                <a:chOff x="1884385" y="1183776"/>
                <a:chExt cx="8261427" cy="4506279"/>
              </a:xfrm>
            </p:grpSpPr>
            <p:sp>
              <p:nvSpPr>
                <p:cNvPr id="86" name="圆角矩形 85"/>
                <p:cNvSpPr/>
                <p:nvPr/>
              </p:nvSpPr>
              <p:spPr>
                <a:xfrm>
                  <a:off x="1884385" y="1360824"/>
                  <a:ext cx="3331153" cy="4156364"/>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nvGrpSpPr>
                <p:cNvPr id="87" name="组合 86"/>
                <p:cNvGrpSpPr/>
                <p:nvPr/>
              </p:nvGrpSpPr>
              <p:grpSpPr>
                <a:xfrm>
                  <a:off x="5206230" y="1183776"/>
                  <a:ext cx="4939582" cy="4506279"/>
                  <a:chOff x="6199676" y="1161244"/>
                  <a:chExt cx="5433540" cy="4551342"/>
                </a:xfrm>
              </p:grpSpPr>
              <p:sp>
                <p:nvSpPr>
                  <p:cNvPr id="88" name="梯形 87"/>
                  <p:cNvSpPr/>
                  <p:nvPr/>
                </p:nvSpPr>
                <p:spPr>
                  <a:xfrm rot="16200000">
                    <a:off x="4829748" y="2531173"/>
                    <a:ext cx="4551341" cy="1811485"/>
                  </a:xfrm>
                  <a:prstGeom prst="trapezoid">
                    <a:avLst>
                      <a:gd name="adj" fmla="val 9948"/>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89" name="梯形 88"/>
                  <p:cNvSpPr/>
                  <p:nvPr/>
                </p:nvSpPr>
                <p:spPr>
                  <a:xfrm rot="5400000" flipH="1">
                    <a:off x="6640318" y="2531172"/>
                    <a:ext cx="4551341" cy="1811485"/>
                  </a:xfrm>
                  <a:prstGeom prst="trapezoid">
                    <a:avLst>
                      <a:gd name="adj" fmla="val 11105"/>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90" name="梯形 89"/>
                  <p:cNvSpPr/>
                  <p:nvPr/>
                </p:nvSpPr>
                <p:spPr>
                  <a:xfrm rot="16200000">
                    <a:off x="8451803" y="2531172"/>
                    <a:ext cx="4551341" cy="1811485"/>
                  </a:xfrm>
                  <a:prstGeom prst="trapezoid">
                    <a:avLst>
                      <a:gd name="adj" fmla="val 11105"/>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grpSp>
          <p:grpSp>
            <p:nvGrpSpPr>
              <p:cNvPr id="24" name="组合 23"/>
              <p:cNvGrpSpPr/>
              <p:nvPr/>
            </p:nvGrpSpPr>
            <p:grpSpPr>
              <a:xfrm>
                <a:off x="1965492" y="1115627"/>
                <a:ext cx="3168938" cy="540697"/>
                <a:chOff x="1965492" y="1115627"/>
                <a:chExt cx="3168938" cy="540697"/>
              </a:xfrm>
            </p:grpSpPr>
            <p:grpSp>
              <p:nvGrpSpPr>
                <p:cNvPr id="25" name="组合 24"/>
                <p:cNvGrpSpPr/>
                <p:nvPr/>
              </p:nvGrpSpPr>
              <p:grpSpPr>
                <a:xfrm>
                  <a:off x="1965492" y="1443022"/>
                  <a:ext cx="3168938" cy="213302"/>
                  <a:chOff x="2149634" y="1165384"/>
                  <a:chExt cx="3485832" cy="234632"/>
                </a:xfrm>
              </p:grpSpPr>
              <p:grpSp>
                <p:nvGrpSpPr>
                  <p:cNvPr id="56" name="组合 55"/>
                  <p:cNvGrpSpPr/>
                  <p:nvPr/>
                </p:nvGrpSpPr>
                <p:grpSpPr>
                  <a:xfrm>
                    <a:off x="2149634" y="1165384"/>
                    <a:ext cx="234632" cy="234632"/>
                    <a:chOff x="2483009" y="1114425"/>
                    <a:chExt cx="209550" cy="209550"/>
                  </a:xfrm>
                </p:grpSpPr>
                <p:sp>
                  <p:nvSpPr>
                    <p:cNvPr id="84" name="椭圆 8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7" name="组合 56"/>
                  <p:cNvGrpSpPr/>
                  <p:nvPr/>
                </p:nvGrpSpPr>
                <p:grpSpPr>
                  <a:xfrm>
                    <a:off x="2510879" y="1165384"/>
                    <a:ext cx="234632" cy="234632"/>
                    <a:chOff x="2483009" y="1114425"/>
                    <a:chExt cx="209550" cy="209550"/>
                  </a:xfrm>
                </p:grpSpPr>
                <p:sp>
                  <p:nvSpPr>
                    <p:cNvPr id="82" name="椭圆 8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83" name="椭圆 8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组合 57"/>
                  <p:cNvGrpSpPr/>
                  <p:nvPr/>
                </p:nvGrpSpPr>
                <p:grpSpPr>
                  <a:xfrm>
                    <a:off x="2872123" y="1165384"/>
                    <a:ext cx="234632" cy="234632"/>
                    <a:chOff x="2483009" y="1114425"/>
                    <a:chExt cx="209550" cy="209550"/>
                  </a:xfrm>
                </p:grpSpPr>
                <p:sp>
                  <p:nvSpPr>
                    <p:cNvPr id="80" name="椭圆 7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81" name="椭圆 8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9" name="组合 58"/>
                  <p:cNvGrpSpPr/>
                  <p:nvPr/>
                </p:nvGrpSpPr>
                <p:grpSpPr>
                  <a:xfrm>
                    <a:off x="3233367" y="1165384"/>
                    <a:ext cx="234632" cy="234632"/>
                    <a:chOff x="2483009" y="1114425"/>
                    <a:chExt cx="209550" cy="209550"/>
                  </a:xfrm>
                </p:grpSpPr>
                <p:sp>
                  <p:nvSpPr>
                    <p:cNvPr id="78" name="椭圆 7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79" name="椭圆 7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0" name="组合 59"/>
                  <p:cNvGrpSpPr/>
                  <p:nvPr/>
                </p:nvGrpSpPr>
                <p:grpSpPr>
                  <a:xfrm>
                    <a:off x="3594612" y="1165384"/>
                    <a:ext cx="234632" cy="234632"/>
                    <a:chOff x="2483009" y="1114425"/>
                    <a:chExt cx="209550" cy="209550"/>
                  </a:xfrm>
                </p:grpSpPr>
                <p:sp>
                  <p:nvSpPr>
                    <p:cNvPr id="76" name="椭圆 7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77" name="椭圆 7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1" name="组合 60"/>
                  <p:cNvGrpSpPr/>
                  <p:nvPr/>
                </p:nvGrpSpPr>
                <p:grpSpPr>
                  <a:xfrm>
                    <a:off x="3955856" y="1165384"/>
                    <a:ext cx="234632" cy="234632"/>
                    <a:chOff x="2483009" y="1114425"/>
                    <a:chExt cx="209550" cy="209550"/>
                  </a:xfrm>
                </p:grpSpPr>
                <p:sp>
                  <p:nvSpPr>
                    <p:cNvPr id="74" name="椭圆 7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75" name="椭圆 7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4317101" y="1165384"/>
                    <a:ext cx="234632" cy="234632"/>
                    <a:chOff x="2483009" y="1114425"/>
                    <a:chExt cx="209550" cy="209550"/>
                  </a:xfrm>
                </p:grpSpPr>
                <p:sp>
                  <p:nvSpPr>
                    <p:cNvPr id="72" name="椭圆 7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73" name="椭圆 7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4678345" y="1165384"/>
                    <a:ext cx="234632" cy="234632"/>
                    <a:chOff x="2483009" y="1114425"/>
                    <a:chExt cx="209550" cy="209550"/>
                  </a:xfrm>
                </p:grpSpPr>
                <p:sp>
                  <p:nvSpPr>
                    <p:cNvPr id="70" name="椭圆 6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71" name="椭圆 7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4" name="组合 63"/>
                  <p:cNvGrpSpPr/>
                  <p:nvPr/>
                </p:nvGrpSpPr>
                <p:grpSpPr>
                  <a:xfrm>
                    <a:off x="5039590" y="1165384"/>
                    <a:ext cx="234632" cy="234632"/>
                    <a:chOff x="2483009" y="1114425"/>
                    <a:chExt cx="209550" cy="209550"/>
                  </a:xfrm>
                </p:grpSpPr>
                <p:sp>
                  <p:nvSpPr>
                    <p:cNvPr id="68" name="椭圆 6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69" name="椭圆 6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5" name="组合 64"/>
                  <p:cNvGrpSpPr/>
                  <p:nvPr/>
                </p:nvGrpSpPr>
                <p:grpSpPr>
                  <a:xfrm>
                    <a:off x="5400834" y="1165384"/>
                    <a:ext cx="234632" cy="234632"/>
                    <a:chOff x="2483009" y="1114425"/>
                    <a:chExt cx="209550" cy="209550"/>
                  </a:xfrm>
                </p:grpSpPr>
                <p:sp>
                  <p:nvSpPr>
                    <p:cNvPr id="66" name="椭圆 6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6" name="组合 25"/>
                <p:cNvGrpSpPr/>
                <p:nvPr/>
              </p:nvGrpSpPr>
              <p:grpSpPr>
                <a:xfrm>
                  <a:off x="2020452" y="1115627"/>
                  <a:ext cx="86065" cy="440911"/>
                  <a:chOff x="2244442" y="772895"/>
                  <a:chExt cx="94671" cy="485002"/>
                </a:xfrm>
              </p:grpSpPr>
              <p:sp>
                <p:nvSpPr>
                  <p:cNvPr id="54" name="圆角矩形 5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55" name="圆角矩形 5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nvGrpSpPr>
              <p:grpSpPr>
                <a:xfrm>
                  <a:off x="2350139" y="1115627"/>
                  <a:ext cx="86065" cy="440911"/>
                  <a:chOff x="2244442" y="772895"/>
                  <a:chExt cx="94671" cy="485002"/>
                </a:xfrm>
              </p:grpSpPr>
              <p:sp>
                <p:nvSpPr>
                  <p:cNvPr id="52" name="圆角矩形 5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53" name="圆角矩形 5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27"/>
                <p:cNvGrpSpPr/>
                <p:nvPr/>
              </p:nvGrpSpPr>
              <p:grpSpPr>
                <a:xfrm>
                  <a:off x="2679826" y="1115627"/>
                  <a:ext cx="86065" cy="440911"/>
                  <a:chOff x="2244442" y="772895"/>
                  <a:chExt cx="94671" cy="485002"/>
                </a:xfrm>
              </p:grpSpPr>
              <p:sp>
                <p:nvSpPr>
                  <p:cNvPr id="50" name="圆角矩形 4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51" name="圆角矩形 5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组合 28"/>
                <p:cNvGrpSpPr/>
                <p:nvPr/>
              </p:nvGrpSpPr>
              <p:grpSpPr>
                <a:xfrm>
                  <a:off x="3009512" y="1115627"/>
                  <a:ext cx="86065" cy="440911"/>
                  <a:chOff x="2244442" y="772895"/>
                  <a:chExt cx="94671" cy="485002"/>
                </a:xfrm>
              </p:grpSpPr>
              <p:sp>
                <p:nvSpPr>
                  <p:cNvPr id="48" name="圆角矩形 4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49" name="圆角矩形 4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组合 29"/>
                <p:cNvGrpSpPr/>
                <p:nvPr/>
              </p:nvGrpSpPr>
              <p:grpSpPr>
                <a:xfrm>
                  <a:off x="3339200" y="1115627"/>
                  <a:ext cx="86065" cy="440911"/>
                  <a:chOff x="2244442" y="772895"/>
                  <a:chExt cx="94671" cy="485002"/>
                </a:xfrm>
              </p:grpSpPr>
              <p:sp>
                <p:nvSpPr>
                  <p:cNvPr id="46" name="圆角矩形 4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47" name="圆角矩形 4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组合 30"/>
                <p:cNvGrpSpPr/>
                <p:nvPr/>
              </p:nvGrpSpPr>
              <p:grpSpPr>
                <a:xfrm>
                  <a:off x="3668886" y="1115627"/>
                  <a:ext cx="86065" cy="440911"/>
                  <a:chOff x="2244442" y="772895"/>
                  <a:chExt cx="94671" cy="485002"/>
                </a:xfrm>
              </p:grpSpPr>
              <p:sp>
                <p:nvSpPr>
                  <p:cNvPr id="44" name="圆角矩形 4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45" name="圆角矩形 4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组合 31"/>
                <p:cNvGrpSpPr/>
                <p:nvPr/>
              </p:nvGrpSpPr>
              <p:grpSpPr>
                <a:xfrm>
                  <a:off x="3998573" y="1115627"/>
                  <a:ext cx="86065" cy="440911"/>
                  <a:chOff x="2244442" y="772895"/>
                  <a:chExt cx="94671" cy="485002"/>
                </a:xfrm>
              </p:grpSpPr>
              <p:sp>
                <p:nvSpPr>
                  <p:cNvPr id="42" name="圆角矩形 4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43" name="圆角矩形 4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32"/>
                <p:cNvGrpSpPr/>
                <p:nvPr/>
              </p:nvGrpSpPr>
              <p:grpSpPr>
                <a:xfrm>
                  <a:off x="4328260" y="1115627"/>
                  <a:ext cx="86065" cy="440911"/>
                  <a:chOff x="2244442" y="772895"/>
                  <a:chExt cx="94671" cy="485002"/>
                </a:xfrm>
              </p:grpSpPr>
              <p:sp>
                <p:nvSpPr>
                  <p:cNvPr id="40" name="圆角矩形 3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41" name="圆角矩形 4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组合 33"/>
                <p:cNvGrpSpPr/>
                <p:nvPr/>
              </p:nvGrpSpPr>
              <p:grpSpPr>
                <a:xfrm>
                  <a:off x="4657947" y="1115627"/>
                  <a:ext cx="86065" cy="440911"/>
                  <a:chOff x="2244442" y="772895"/>
                  <a:chExt cx="94671" cy="485002"/>
                </a:xfrm>
              </p:grpSpPr>
              <p:sp>
                <p:nvSpPr>
                  <p:cNvPr id="38" name="圆角矩形 3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39" name="圆角矩形 3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组合 34"/>
                <p:cNvGrpSpPr/>
                <p:nvPr/>
              </p:nvGrpSpPr>
              <p:grpSpPr>
                <a:xfrm>
                  <a:off x="4987634" y="1115627"/>
                  <a:ext cx="86065" cy="440911"/>
                  <a:chOff x="2244442" y="772895"/>
                  <a:chExt cx="94671" cy="485002"/>
                </a:xfrm>
              </p:grpSpPr>
              <p:sp>
                <p:nvSpPr>
                  <p:cNvPr id="36" name="圆角矩形 3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37" name="圆角矩形 3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grpSp>
      </p:grpSp>
      <p:grpSp>
        <p:nvGrpSpPr>
          <p:cNvPr id="91" name="组合 90"/>
          <p:cNvGrpSpPr/>
          <p:nvPr/>
        </p:nvGrpSpPr>
        <p:grpSpPr>
          <a:xfrm>
            <a:off x="4319622" y="1059976"/>
            <a:ext cx="749892" cy="755886"/>
            <a:chOff x="5542590" y="1120065"/>
            <a:chExt cx="1000117" cy="1008111"/>
          </a:xfrm>
        </p:grpSpPr>
        <p:grpSp>
          <p:nvGrpSpPr>
            <p:cNvPr id="92" name="组合 91"/>
            <p:cNvGrpSpPr/>
            <p:nvPr/>
          </p:nvGrpSpPr>
          <p:grpSpPr>
            <a:xfrm>
              <a:off x="5767219" y="1131221"/>
              <a:ext cx="568651" cy="996955"/>
              <a:chOff x="5695244" y="971056"/>
              <a:chExt cx="625516" cy="1096651"/>
            </a:xfrm>
            <a:solidFill>
              <a:srgbClr val="0070C0"/>
            </a:solidFill>
            <a:scene3d>
              <a:camera prst="orthographicFront">
                <a:rot lat="600000" lon="20399993" rev="0"/>
              </a:camera>
              <a:lightRig rig="threePt" dir="t"/>
            </a:scene3d>
          </p:grpSpPr>
          <p:sp>
            <p:nvSpPr>
              <p:cNvPr id="96" name="任意多边形 95"/>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pFill/>
              <a:ln w="25400">
                <a:solidFill>
                  <a:srgbClr val="0070C0"/>
                </a:solidFill>
              </a:ln>
              <a:effectLst>
                <a:outerShdw blurRad="215900" dist="76200" dir="2700000" algn="tl" rotWithShape="0">
                  <a:prstClr val="black">
                    <a:alpha val="37000"/>
                  </a:prstClr>
                </a:outerShdw>
              </a:effectLst>
            </p:spPr>
            <p:txBody>
              <a:bodyPr vert="horz" wrap="square" lIns="68562" tIns="34281" rIns="68562" bIns="34281" numCol="1" anchor="t" anchorCtr="0" compatLnSpc="1">
                <a:prstTxWarp prst="textNoShape">
                  <a:avLst/>
                </a:prstTxWarp>
                <a:noAutofit/>
              </a:bodyPr>
              <a:lstStyle/>
              <a:p>
                <a:endParaRPr lang="zh-CN" altLang="en-US" sz="1012">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任意多边形 96"/>
              <p:cNvSpPr>
                <a:spLocks/>
              </p:cNvSpPr>
              <p:nvPr/>
            </p:nvSpPr>
            <p:spPr bwMode="auto">
              <a:xfrm rot="5400000">
                <a:off x="5459676" y="1206624"/>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070C0"/>
              </a:solidFill>
              <a:ln w="25400">
                <a:noFill/>
              </a:ln>
              <a:effectLst/>
            </p:spPr>
            <p:txBody>
              <a:bodyPr vert="horz" wrap="square" lIns="68562" tIns="34281" rIns="68562" bIns="34281" numCol="1" anchor="t" anchorCtr="0" compatLnSpc="1">
                <a:prstTxWarp prst="textNoShape">
                  <a:avLst/>
                </a:prstTxWarp>
                <a:noAutofit/>
              </a:bodyPr>
              <a:lstStyle/>
              <a:p>
                <a:endParaRPr lang="zh-CN" altLang="en-US" sz="1012">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3" name="组合 92"/>
            <p:cNvGrpSpPr/>
            <p:nvPr/>
          </p:nvGrpSpPr>
          <p:grpSpPr>
            <a:xfrm>
              <a:off x="5542590" y="1120065"/>
              <a:ext cx="1000117" cy="894021"/>
              <a:chOff x="4123036" y="1129692"/>
              <a:chExt cx="1000117" cy="894021"/>
            </a:xfrm>
            <a:scene3d>
              <a:camera prst="perspectiveFront">
                <a:rot lat="0" lon="1799981" rev="0"/>
              </a:camera>
              <a:lightRig rig="threePt" dir="t"/>
            </a:scene3d>
          </p:grpSpPr>
          <p:sp>
            <p:nvSpPr>
              <p:cNvPr id="94" name="文本框 200"/>
              <p:cNvSpPr txBox="1"/>
              <p:nvPr/>
            </p:nvSpPr>
            <p:spPr>
              <a:xfrm>
                <a:off x="4123036" y="1129692"/>
                <a:ext cx="1000117" cy="677114"/>
              </a:xfrm>
              <a:prstGeom prst="rect">
                <a:avLst/>
              </a:prstGeom>
              <a:noFill/>
            </p:spPr>
            <p:txBody>
              <a:bodyPr wrap="square" rtlCol="0">
                <a:spAutoFit/>
              </a:bodyPr>
              <a:lstStyle/>
              <a:p>
                <a:pPr algn="ctr"/>
                <a:r>
                  <a:rPr lang="en-US" altLang="zh-CN" sz="2699" dirty="0">
                    <a:solidFill>
                      <a:schemeClr val="bg1"/>
                    </a:solidFill>
                    <a:latin typeface="Impact MT Std" pitchFamily="34" charset="0"/>
                  </a:rPr>
                  <a:t>01</a:t>
                </a:r>
                <a:endParaRPr lang="zh-CN" altLang="en-US" sz="2699" dirty="0">
                  <a:solidFill>
                    <a:schemeClr val="bg1"/>
                  </a:solidFill>
                  <a:latin typeface="Impact MT Std" pitchFamily="34" charset="0"/>
                </a:endParaRPr>
              </a:p>
            </p:txBody>
          </p:sp>
          <p:sp>
            <p:nvSpPr>
              <p:cNvPr id="95" name="文本框 201"/>
              <p:cNvSpPr txBox="1"/>
              <p:nvPr/>
            </p:nvSpPr>
            <p:spPr>
              <a:xfrm>
                <a:off x="4188959" y="1731249"/>
                <a:ext cx="895896" cy="292464"/>
              </a:xfrm>
              <a:prstGeom prst="rect">
                <a:avLst/>
              </a:prstGeom>
              <a:noFill/>
            </p:spPr>
            <p:txBody>
              <a:bodyPr wrap="square" rtlCol="0">
                <a:spAutoFit/>
              </a:bodyPr>
              <a:lstStyle/>
              <a:p>
                <a:pPr algn="ctr"/>
                <a:r>
                  <a:rPr lang="en-US" altLang="zh-CN" sz="825" dirty="0">
                    <a:solidFill>
                      <a:schemeClr val="bg1"/>
                    </a:solidFill>
                    <a:latin typeface="Impact MT Std" pitchFamily="34" charset="0"/>
                    <a:ea typeface="LiHei Pro" panose="020B0500000000000000" pitchFamily="34" charset="-122"/>
                  </a:rPr>
                  <a:t>OPTION</a:t>
                </a:r>
                <a:endParaRPr lang="zh-CN" altLang="en-US" sz="825" dirty="0">
                  <a:solidFill>
                    <a:schemeClr val="bg1"/>
                  </a:solidFill>
                  <a:latin typeface="Impact MT Std" pitchFamily="34" charset="0"/>
                  <a:ea typeface="LiHei Pro" panose="020B0500000000000000" pitchFamily="34" charset="-122"/>
                </a:endParaRPr>
              </a:p>
            </p:txBody>
          </p:sp>
        </p:grpSp>
      </p:grpSp>
      <p:grpSp>
        <p:nvGrpSpPr>
          <p:cNvPr id="98" name="组合 97"/>
          <p:cNvGrpSpPr/>
          <p:nvPr/>
        </p:nvGrpSpPr>
        <p:grpSpPr>
          <a:xfrm>
            <a:off x="5534532" y="1059976"/>
            <a:ext cx="749892" cy="801513"/>
            <a:chOff x="7162891" y="1120065"/>
            <a:chExt cx="1000117" cy="1068962"/>
          </a:xfrm>
        </p:grpSpPr>
        <p:grpSp>
          <p:nvGrpSpPr>
            <p:cNvPr id="99" name="组合 98"/>
            <p:cNvGrpSpPr/>
            <p:nvPr/>
          </p:nvGrpSpPr>
          <p:grpSpPr>
            <a:xfrm>
              <a:off x="7319343" y="1192071"/>
              <a:ext cx="750872" cy="996956"/>
              <a:chOff x="5695241" y="959720"/>
              <a:chExt cx="625516" cy="1096653"/>
            </a:xfrm>
            <a:solidFill>
              <a:srgbClr val="0070C0"/>
            </a:solidFill>
            <a:scene3d>
              <a:camera prst="orthographicFront">
                <a:rot lat="20944032" lon="19239453" rev="161931"/>
              </a:camera>
              <a:lightRig rig="threePt" dir="t"/>
            </a:scene3d>
          </p:grpSpPr>
          <p:sp>
            <p:nvSpPr>
              <p:cNvPr id="103" name="任意多边形 102"/>
              <p:cNvSpPr>
                <a:spLocks/>
              </p:cNvSpPr>
              <p:nvPr/>
            </p:nvSpPr>
            <p:spPr bwMode="auto">
              <a:xfrm rot="5400000">
                <a:off x="5533885" y="1302922"/>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pFill/>
              <a:ln w="25400">
                <a:solidFill>
                  <a:srgbClr val="0070C0"/>
                </a:solidFill>
              </a:ln>
              <a:effectLst>
                <a:outerShdw blurRad="215900" dist="76200" dir="2700000" algn="tl" rotWithShape="0">
                  <a:prstClr val="black">
                    <a:alpha val="37000"/>
                  </a:prstClr>
                </a:outerShdw>
              </a:effectLst>
            </p:spPr>
            <p:txBody>
              <a:bodyPr vert="horz" wrap="square" lIns="68562" tIns="34281" rIns="68562" bIns="34281" numCol="1" anchor="t" anchorCtr="0" compatLnSpc="1">
                <a:prstTxWarp prst="textNoShape">
                  <a:avLst/>
                </a:prstTxWarp>
                <a:noAutofit/>
              </a:bodyPr>
              <a:lstStyle/>
              <a:p>
                <a:endParaRPr lang="zh-CN" altLang="en-US" sz="1012">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任意多边形 103"/>
              <p:cNvSpPr>
                <a:spLocks/>
              </p:cNvSpPr>
              <p:nvPr/>
            </p:nvSpPr>
            <p:spPr bwMode="auto">
              <a:xfrm rot="5400000">
                <a:off x="5459672" y="1195289"/>
                <a:ext cx="1096653"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070C0"/>
              </a:solidFill>
              <a:ln w="25400">
                <a:noFill/>
              </a:ln>
              <a:effectLst/>
            </p:spPr>
            <p:txBody>
              <a:bodyPr vert="horz" wrap="square" lIns="68562" tIns="34281" rIns="68562" bIns="34281" numCol="1" anchor="t" anchorCtr="0" compatLnSpc="1">
                <a:prstTxWarp prst="textNoShape">
                  <a:avLst/>
                </a:prstTxWarp>
                <a:noAutofit/>
              </a:bodyPr>
              <a:lstStyle/>
              <a:p>
                <a:endParaRPr lang="zh-CN" altLang="en-US" sz="1012">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0" name="组合 99"/>
            <p:cNvGrpSpPr/>
            <p:nvPr/>
          </p:nvGrpSpPr>
          <p:grpSpPr>
            <a:xfrm>
              <a:off x="7162891" y="1120065"/>
              <a:ext cx="1000117" cy="899628"/>
              <a:chOff x="4123036" y="1129692"/>
              <a:chExt cx="1000117" cy="899628"/>
            </a:xfrm>
            <a:scene3d>
              <a:camera prst="perspectiveFront">
                <a:rot lat="0" lon="19799991" rev="0"/>
              </a:camera>
              <a:lightRig rig="threePt" dir="t"/>
            </a:scene3d>
          </p:grpSpPr>
          <p:sp>
            <p:nvSpPr>
              <p:cNvPr id="101" name="文本框 203"/>
              <p:cNvSpPr txBox="1"/>
              <p:nvPr/>
            </p:nvSpPr>
            <p:spPr>
              <a:xfrm>
                <a:off x="4123036" y="1129692"/>
                <a:ext cx="1000117" cy="677113"/>
              </a:xfrm>
              <a:prstGeom prst="rect">
                <a:avLst/>
              </a:prstGeom>
              <a:noFill/>
            </p:spPr>
            <p:txBody>
              <a:bodyPr wrap="square" rtlCol="0">
                <a:spAutoFit/>
              </a:bodyPr>
              <a:lstStyle/>
              <a:p>
                <a:pPr algn="ctr"/>
                <a:r>
                  <a:rPr lang="en-US" altLang="zh-CN" sz="2699" dirty="0">
                    <a:solidFill>
                      <a:schemeClr val="bg1"/>
                    </a:solidFill>
                    <a:latin typeface="Impact MT Std" pitchFamily="34" charset="0"/>
                  </a:rPr>
                  <a:t>02</a:t>
                </a:r>
                <a:endParaRPr lang="zh-CN" altLang="en-US" sz="2699" dirty="0">
                  <a:solidFill>
                    <a:schemeClr val="bg1"/>
                  </a:solidFill>
                  <a:latin typeface="Impact MT Std" pitchFamily="34" charset="0"/>
                </a:endParaRPr>
              </a:p>
            </p:txBody>
          </p:sp>
          <p:sp>
            <p:nvSpPr>
              <p:cNvPr id="102" name="文本框 204"/>
              <p:cNvSpPr txBox="1"/>
              <p:nvPr/>
            </p:nvSpPr>
            <p:spPr>
              <a:xfrm>
                <a:off x="4188959" y="1736856"/>
                <a:ext cx="895896" cy="292464"/>
              </a:xfrm>
              <a:prstGeom prst="rect">
                <a:avLst/>
              </a:prstGeom>
              <a:noFill/>
            </p:spPr>
            <p:txBody>
              <a:bodyPr wrap="square" rtlCol="0">
                <a:spAutoFit/>
              </a:bodyPr>
              <a:lstStyle/>
              <a:p>
                <a:pPr algn="ctr"/>
                <a:r>
                  <a:rPr lang="en-US" altLang="zh-CN" sz="825" dirty="0">
                    <a:solidFill>
                      <a:schemeClr val="bg1"/>
                    </a:solidFill>
                    <a:latin typeface="Impact MT Std" pitchFamily="34" charset="0"/>
                    <a:ea typeface="LiHei Pro" panose="020B0500000000000000" pitchFamily="34" charset="-122"/>
                  </a:rPr>
                  <a:t>OPTION</a:t>
                </a:r>
                <a:endParaRPr lang="zh-CN" altLang="en-US" sz="825" dirty="0">
                  <a:solidFill>
                    <a:schemeClr val="bg1"/>
                  </a:solidFill>
                  <a:latin typeface="Impact MT Std" pitchFamily="34" charset="0"/>
                  <a:ea typeface="LiHei Pro" panose="020B0500000000000000" pitchFamily="34" charset="-122"/>
                </a:endParaRPr>
              </a:p>
            </p:txBody>
          </p:sp>
        </p:grpSp>
      </p:grpSp>
      <p:grpSp>
        <p:nvGrpSpPr>
          <p:cNvPr id="105" name="组合 104"/>
          <p:cNvGrpSpPr/>
          <p:nvPr/>
        </p:nvGrpSpPr>
        <p:grpSpPr>
          <a:xfrm>
            <a:off x="6797136" y="1059976"/>
            <a:ext cx="749892" cy="763187"/>
            <a:chOff x="8846802" y="1120065"/>
            <a:chExt cx="1000117" cy="1017848"/>
          </a:xfrm>
        </p:grpSpPr>
        <p:grpSp>
          <p:nvGrpSpPr>
            <p:cNvPr id="106" name="组合 105"/>
            <p:cNvGrpSpPr/>
            <p:nvPr/>
          </p:nvGrpSpPr>
          <p:grpSpPr>
            <a:xfrm>
              <a:off x="9053298" y="1140958"/>
              <a:ext cx="568651" cy="996955"/>
              <a:chOff x="5695244" y="971988"/>
              <a:chExt cx="625516" cy="1096651"/>
            </a:xfrm>
            <a:solidFill>
              <a:srgbClr val="0070C0"/>
            </a:solidFill>
            <a:scene3d>
              <a:camera prst="orthographicFront">
                <a:rot lat="600000" lon="20399993" rev="0"/>
              </a:camera>
              <a:lightRig rig="threePt" dir="t"/>
            </a:scene3d>
          </p:grpSpPr>
          <p:sp>
            <p:nvSpPr>
              <p:cNvPr id="110" name="任意多边形 109"/>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pFill/>
              <a:ln w="25400">
                <a:solidFill>
                  <a:srgbClr val="0070C0"/>
                </a:solidFill>
              </a:ln>
              <a:effectLst>
                <a:outerShdw blurRad="215900" dist="76200" dir="2700000" algn="tl" rotWithShape="0">
                  <a:prstClr val="black">
                    <a:alpha val="37000"/>
                  </a:prstClr>
                </a:outerShdw>
              </a:effectLst>
            </p:spPr>
            <p:txBody>
              <a:bodyPr vert="horz" wrap="square" lIns="68562" tIns="34281" rIns="68562" bIns="34281" numCol="1" anchor="t" anchorCtr="0" compatLnSpc="1">
                <a:prstTxWarp prst="textNoShape">
                  <a:avLst/>
                </a:prstTxWarp>
                <a:noAutofit/>
              </a:bodyPr>
              <a:lstStyle/>
              <a:p>
                <a:endParaRPr lang="zh-CN" altLang="en-US" sz="1012">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任意多边形 110"/>
              <p:cNvSpPr>
                <a:spLocks/>
              </p:cNvSpPr>
              <p:nvPr/>
            </p:nvSpPr>
            <p:spPr bwMode="auto">
              <a:xfrm rot="5400000">
                <a:off x="5459676" y="1207556"/>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070C0"/>
              </a:solidFill>
              <a:ln w="25400">
                <a:noFill/>
              </a:ln>
              <a:effectLst/>
            </p:spPr>
            <p:txBody>
              <a:bodyPr vert="horz" wrap="square" lIns="68562" tIns="34281" rIns="68562" bIns="34281" numCol="1" anchor="t" anchorCtr="0" compatLnSpc="1">
                <a:prstTxWarp prst="textNoShape">
                  <a:avLst/>
                </a:prstTxWarp>
                <a:noAutofit/>
              </a:bodyPr>
              <a:lstStyle/>
              <a:p>
                <a:endParaRPr lang="zh-CN" altLang="en-US" sz="1012">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7" name="组合 106"/>
            <p:cNvGrpSpPr/>
            <p:nvPr/>
          </p:nvGrpSpPr>
          <p:grpSpPr>
            <a:xfrm>
              <a:off x="8846802" y="1120065"/>
              <a:ext cx="1000117" cy="894021"/>
              <a:chOff x="4123036" y="1129692"/>
              <a:chExt cx="1000117" cy="894021"/>
            </a:xfrm>
            <a:scene3d>
              <a:camera prst="perspectiveFront">
                <a:rot lat="0" lon="1800000" rev="0"/>
              </a:camera>
              <a:lightRig rig="threePt" dir="t"/>
            </a:scene3d>
          </p:grpSpPr>
          <p:sp>
            <p:nvSpPr>
              <p:cNvPr id="108" name="文本框 206"/>
              <p:cNvSpPr txBox="1"/>
              <p:nvPr/>
            </p:nvSpPr>
            <p:spPr>
              <a:xfrm>
                <a:off x="4123036" y="1129692"/>
                <a:ext cx="1000117" cy="677114"/>
              </a:xfrm>
              <a:prstGeom prst="rect">
                <a:avLst/>
              </a:prstGeom>
              <a:noFill/>
            </p:spPr>
            <p:txBody>
              <a:bodyPr wrap="square" rtlCol="0">
                <a:spAutoFit/>
              </a:bodyPr>
              <a:lstStyle/>
              <a:p>
                <a:pPr algn="ctr"/>
                <a:r>
                  <a:rPr lang="en-US" altLang="zh-CN" sz="2699" dirty="0">
                    <a:solidFill>
                      <a:schemeClr val="bg1"/>
                    </a:solidFill>
                    <a:latin typeface="Impact MT Std" pitchFamily="34" charset="0"/>
                  </a:rPr>
                  <a:t>03</a:t>
                </a:r>
                <a:endParaRPr lang="zh-CN" altLang="en-US" sz="2699" dirty="0">
                  <a:solidFill>
                    <a:schemeClr val="bg1"/>
                  </a:solidFill>
                  <a:latin typeface="Impact MT Std" pitchFamily="34" charset="0"/>
                </a:endParaRPr>
              </a:p>
            </p:txBody>
          </p:sp>
          <p:sp>
            <p:nvSpPr>
              <p:cNvPr id="109" name="文本框 207"/>
              <p:cNvSpPr txBox="1"/>
              <p:nvPr/>
            </p:nvSpPr>
            <p:spPr>
              <a:xfrm>
                <a:off x="4188959" y="1731249"/>
                <a:ext cx="895896" cy="292464"/>
              </a:xfrm>
              <a:prstGeom prst="rect">
                <a:avLst/>
              </a:prstGeom>
              <a:noFill/>
            </p:spPr>
            <p:txBody>
              <a:bodyPr wrap="square" rtlCol="0">
                <a:spAutoFit/>
              </a:bodyPr>
              <a:lstStyle/>
              <a:p>
                <a:pPr algn="ctr"/>
                <a:r>
                  <a:rPr lang="en-US" altLang="zh-CN" sz="825" dirty="0">
                    <a:solidFill>
                      <a:schemeClr val="bg1"/>
                    </a:solidFill>
                    <a:latin typeface="Impact MT Std" pitchFamily="34" charset="0"/>
                    <a:ea typeface="LiHei Pro" panose="020B0500000000000000" pitchFamily="34" charset="-122"/>
                  </a:rPr>
                  <a:t>OPTION</a:t>
                </a:r>
                <a:endParaRPr lang="zh-CN" altLang="en-US" sz="825" dirty="0">
                  <a:solidFill>
                    <a:schemeClr val="bg1"/>
                  </a:solidFill>
                  <a:latin typeface="Impact MT Std" pitchFamily="34" charset="0"/>
                  <a:ea typeface="LiHei Pro" panose="020B0500000000000000" pitchFamily="34" charset="-122"/>
                </a:endParaRPr>
              </a:p>
            </p:txBody>
          </p:sp>
        </p:grpSp>
      </p:grpSp>
      <p:grpSp>
        <p:nvGrpSpPr>
          <p:cNvPr id="112" name="Group 4"/>
          <p:cNvGrpSpPr>
            <a:grpSpLocks noChangeAspect="1"/>
          </p:cNvGrpSpPr>
          <p:nvPr/>
        </p:nvGrpSpPr>
        <p:grpSpPr bwMode="auto">
          <a:xfrm>
            <a:off x="4903920" y="3995002"/>
            <a:ext cx="260626" cy="305424"/>
            <a:chOff x="1776" y="1776"/>
            <a:chExt cx="64" cy="75"/>
          </a:xfrm>
          <a:solidFill>
            <a:schemeClr val="tx1">
              <a:lumMod val="50000"/>
              <a:lumOff val="50000"/>
            </a:schemeClr>
          </a:solidFill>
          <a:scene3d>
            <a:camera prst="perspectiveFront">
              <a:rot lat="0" lon="1799990" rev="0"/>
            </a:camera>
            <a:lightRig rig="threePt" dir="t"/>
          </a:scene3d>
        </p:grpSpPr>
        <p:sp>
          <p:nvSpPr>
            <p:cNvPr id="113"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114"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115"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116"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7" name="Group 13"/>
          <p:cNvGrpSpPr>
            <a:grpSpLocks noChangeAspect="1"/>
          </p:cNvGrpSpPr>
          <p:nvPr/>
        </p:nvGrpSpPr>
        <p:grpSpPr bwMode="auto">
          <a:xfrm>
            <a:off x="6143942" y="3964977"/>
            <a:ext cx="317825" cy="321578"/>
            <a:chOff x="2426" y="2781"/>
            <a:chExt cx="593" cy="600"/>
          </a:xfrm>
          <a:solidFill>
            <a:schemeClr val="tx1">
              <a:lumMod val="50000"/>
              <a:lumOff val="50000"/>
            </a:schemeClr>
          </a:solidFill>
          <a:scene3d>
            <a:camera prst="perspectiveFront">
              <a:rot lat="0" lon="19799991" rev="0"/>
            </a:camera>
            <a:lightRig rig="threePt" dir="t"/>
          </a:scene3d>
        </p:grpSpPr>
        <p:sp>
          <p:nvSpPr>
            <p:cNvPr id="118"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0" name="组合 119"/>
          <p:cNvGrpSpPr/>
          <p:nvPr/>
        </p:nvGrpSpPr>
        <p:grpSpPr>
          <a:xfrm>
            <a:off x="7321472" y="4003253"/>
            <a:ext cx="300435" cy="326942"/>
            <a:chOff x="4873626" y="1965325"/>
            <a:chExt cx="269876" cy="293688"/>
          </a:xfrm>
          <a:solidFill>
            <a:schemeClr val="tx1">
              <a:lumMod val="50000"/>
              <a:lumOff val="50000"/>
            </a:schemeClr>
          </a:solidFill>
          <a:scene3d>
            <a:camera prst="perspectiveFront">
              <a:rot lat="0" lon="1799990" rev="0"/>
            </a:camera>
            <a:lightRig rig="threePt" dir="t"/>
          </a:scene3d>
        </p:grpSpPr>
        <p:sp>
          <p:nvSpPr>
            <p:cNvPr id="121"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122"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123"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sp>
          <p:nvSpPr>
            <p:cNvPr id="124"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Arial" panose="020B0604020202020204" pitchFamily="34" charset="0"/>
                <a:ea typeface="微软雅黑" panose="020B0503020204020204" pitchFamily="34" charset="-122"/>
                <a:sym typeface="Arial" panose="020B0604020202020204" pitchFamily="34" charset="0"/>
              </a:endParaRPr>
            </a:p>
          </p:txBody>
        </p:sp>
      </p:grpSp>
      <p:pic>
        <p:nvPicPr>
          <p:cNvPr id="125"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847842" y="1755766"/>
            <a:ext cx="1981031" cy="1293235"/>
          </a:xfrm>
          <a:prstGeom prst="round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6" name="文本框 76"/>
          <p:cNvSpPr txBox="1"/>
          <p:nvPr/>
        </p:nvSpPr>
        <p:spPr>
          <a:xfrm>
            <a:off x="2090156" y="3223162"/>
            <a:ext cx="1323988" cy="553998"/>
          </a:xfrm>
          <a:prstGeom prst="rect">
            <a:avLst/>
          </a:prstGeom>
          <a:noFill/>
        </p:spPr>
        <p:txBody>
          <a:bodyPr wrap="square" rtlCol="0">
            <a:spAutoFit/>
          </a:bodyPr>
          <a:lstStyle/>
          <a:p>
            <a:r>
              <a:rPr lang="zh-CN" altLang="en-US" sz="1500" b="1" dirty="0">
                <a:solidFill>
                  <a:srgbClr val="0070C0"/>
                </a:solidFill>
                <a:latin typeface="微软雅黑" panose="020B0503020204020204" pitchFamily="34" charset="-122"/>
                <a:ea typeface="微软雅黑" panose="020B0503020204020204" pitchFamily="34" charset="-122"/>
              </a:rPr>
              <a:t>在此添加标题</a:t>
            </a:r>
          </a:p>
        </p:txBody>
      </p:sp>
      <p:sp>
        <p:nvSpPr>
          <p:cNvPr id="127" name="文本框 77"/>
          <p:cNvSpPr txBox="1"/>
          <p:nvPr/>
        </p:nvSpPr>
        <p:spPr>
          <a:xfrm>
            <a:off x="1745448" y="3476935"/>
            <a:ext cx="2124657" cy="932563"/>
          </a:xfrm>
          <a:prstGeom prst="rect">
            <a:avLst/>
          </a:prstGeom>
          <a:noFill/>
        </p:spPr>
        <p:txBody>
          <a:bodyPr wrap="square" rtlCol="0">
            <a:spAutoFit/>
          </a:bodyPr>
          <a:lstStyle/>
          <a:p>
            <a:pPr algn="ctr">
              <a:lnSpc>
                <a:spcPct val="13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此处添加详细文本描述，建议与标题。此处添加详细文本描述建议与标题。</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28" name="组合 127"/>
          <p:cNvGrpSpPr/>
          <p:nvPr/>
        </p:nvGrpSpPr>
        <p:grpSpPr>
          <a:xfrm>
            <a:off x="4141283" y="2385020"/>
            <a:ext cx="1186604" cy="1024215"/>
            <a:chOff x="6870216" y="2879502"/>
            <a:chExt cx="1434288" cy="1365975"/>
          </a:xfrm>
        </p:grpSpPr>
        <p:sp>
          <p:nvSpPr>
            <p:cNvPr id="129" name="文本框 123"/>
            <p:cNvSpPr txBox="1"/>
            <p:nvPr/>
          </p:nvSpPr>
          <p:spPr>
            <a:xfrm>
              <a:off x="6870216" y="2879502"/>
              <a:ext cx="1303586" cy="330861"/>
            </a:xfrm>
            <a:prstGeom prst="rect">
              <a:avLst/>
            </a:prstGeom>
            <a:noFill/>
          </p:spPr>
          <p:txBody>
            <a:bodyPr wrap="square" rtlCol="0">
              <a:spAutoFit/>
            </a:bodyPr>
            <a:lstStyle/>
            <a:p>
              <a:r>
                <a:rPr lang="zh-CN" altLang="en-US" sz="1012" b="1" dirty="0">
                  <a:solidFill>
                    <a:schemeClr val="tx1">
                      <a:lumMod val="65000"/>
                      <a:lumOff val="35000"/>
                    </a:schemeClr>
                  </a:solidFill>
                  <a:latin typeface="微软雅黑" panose="020B0503020204020204" pitchFamily="34" charset="-122"/>
                  <a:ea typeface="微软雅黑" panose="020B0503020204020204" pitchFamily="34" charset="-122"/>
                </a:rPr>
                <a:t>标题文字</a:t>
              </a:r>
            </a:p>
          </p:txBody>
        </p:sp>
        <p:sp>
          <p:nvSpPr>
            <p:cNvPr id="130" name="文本框 124"/>
            <p:cNvSpPr txBox="1"/>
            <p:nvPr/>
          </p:nvSpPr>
          <p:spPr>
            <a:xfrm>
              <a:off x="6872995" y="3235708"/>
              <a:ext cx="1431509" cy="1009769"/>
            </a:xfrm>
            <a:prstGeom prst="rect">
              <a:avLst/>
            </a:prstGeom>
            <a:noFill/>
          </p:spPr>
          <p:txBody>
            <a:bodyPr wrap="square" rtlCol="0">
              <a:spAutoFit/>
            </a:bodyPr>
            <a:lstStyle/>
            <a:p>
              <a:pPr>
                <a:lnSpc>
                  <a:spcPct val="120000"/>
                </a:lnSpc>
                <a:spcBef>
                  <a:spcPct val="0"/>
                </a:spcBef>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grpSp>
      <p:grpSp>
        <p:nvGrpSpPr>
          <p:cNvPr id="131" name="组合 130"/>
          <p:cNvGrpSpPr/>
          <p:nvPr/>
        </p:nvGrpSpPr>
        <p:grpSpPr>
          <a:xfrm>
            <a:off x="5383098" y="2394775"/>
            <a:ext cx="1186604" cy="1024215"/>
            <a:chOff x="6870216" y="2879502"/>
            <a:chExt cx="1434288" cy="1365975"/>
          </a:xfrm>
        </p:grpSpPr>
        <p:sp>
          <p:nvSpPr>
            <p:cNvPr id="132" name="文本框 123"/>
            <p:cNvSpPr txBox="1"/>
            <p:nvPr/>
          </p:nvSpPr>
          <p:spPr>
            <a:xfrm>
              <a:off x="6870216" y="2879502"/>
              <a:ext cx="1303586" cy="330861"/>
            </a:xfrm>
            <a:prstGeom prst="rect">
              <a:avLst/>
            </a:prstGeom>
            <a:noFill/>
          </p:spPr>
          <p:txBody>
            <a:bodyPr wrap="square" rtlCol="0">
              <a:spAutoFit/>
            </a:bodyPr>
            <a:lstStyle/>
            <a:p>
              <a:r>
                <a:rPr lang="zh-CN" altLang="en-US" sz="1012" b="1" dirty="0">
                  <a:solidFill>
                    <a:schemeClr val="tx1">
                      <a:lumMod val="65000"/>
                      <a:lumOff val="35000"/>
                    </a:schemeClr>
                  </a:solidFill>
                  <a:latin typeface="微软雅黑" panose="020B0503020204020204" pitchFamily="34" charset="-122"/>
                  <a:ea typeface="微软雅黑" panose="020B0503020204020204" pitchFamily="34" charset="-122"/>
                </a:rPr>
                <a:t>标题文字</a:t>
              </a:r>
            </a:p>
          </p:txBody>
        </p:sp>
        <p:sp>
          <p:nvSpPr>
            <p:cNvPr id="133" name="文本框 124"/>
            <p:cNvSpPr txBox="1"/>
            <p:nvPr/>
          </p:nvSpPr>
          <p:spPr>
            <a:xfrm>
              <a:off x="6872995" y="3235708"/>
              <a:ext cx="1431509" cy="1009769"/>
            </a:xfrm>
            <a:prstGeom prst="rect">
              <a:avLst/>
            </a:prstGeom>
            <a:noFill/>
          </p:spPr>
          <p:txBody>
            <a:bodyPr wrap="square" rtlCol="0">
              <a:spAutoFit/>
            </a:bodyPr>
            <a:lstStyle/>
            <a:p>
              <a:pPr>
                <a:lnSpc>
                  <a:spcPct val="120000"/>
                </a:lnSpc>
                <a:spcBef>
                  <a:spcPct val="0"/>
                </a:spcBef>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grpSp>
      <p:grpSp>
        <p:nvGrpSpPr>
          <p:cNvPr id="134" name="组合 133"/>
          <p:cNvGrpSpPr/>
          <p:nvPr/>
        </p:nvGrpSpPr>
        <p:grpSpPr>
          <a:xfrm>
            <a:off x="6624913" y="2385020"/>
            <a:ext cx="1186604" cy="1024215"/>
            <a:chOff x="6870216" y="2879502"/>
            <a:chExt cx="1434288" cy="1365975"/>
          </a:xfrm>
        </p:grpSpPr>
        <p:sp>
          <p:nvSpPr>
            <p:cNvPr id="135" name="文本框 123"/>
            <p:cNvSpPr txBox="1"/>
            <p:nvPr/>
          </p:nvSpPr>
          <p:spPr>
            <a:xfrm>
              <a:off x="6870216" y="2879502"/>
              <a:ext cx="1303586" cy="330861"/>
            </a:xfrm>
            <a:prstGeom prst="rect">
              <a:avLst/>
            </a:prstGeom>
            <a:noFill/>
          </p:spPr>
          <p:txBody>
            <a:bodyPr wrap="square" rtlCol="0">
              <a:spAutoFit/>
            </a:bodyPr>
            <a:lstStyle/>
            <a:p>
              <a:r>
                <a:rPr lang="zh-CN" altLang="en-US" sz="1012" b="1" dirty="0">
                  <a:solidFill>
                    <a:schemeClr val="tx1">
                      <a:lumMod val="65000"/>
                      <a:lumOff val="35000"/>
                    </a:schemeClr>
                  </a:solidFill>
                  <a:latin typeface="微软雅黑" panose="020B0503020204020204" pitchFamily="34" charset="-122"/>
                  <a:ea typeface="微软雅黑" panose="020B0503020204020204" pitchFamily="34" charset="-122"/>
                </a:rPr>
                <a:t>标题文字</a:t>
              </a:r>
            </a:p>
          </p:txBody>
        </p:sp>
        <p:sp>
          <p:nvSpPr>
            <p:cNvPr id="136" name="文本框 124"/>
            <p:cNvSpPr txBox="1"/>
            <p:nvPr/>
          </p:nvSpPr>
          <p:spPr>
            <a:xfrm>
              <a:off x="6872995" y="3235708"/>
              <a:ext cx="1431509" cy="1009769"/>
            </a:xfrm>
            <a:prstGeom prst="rect">
              <a:avLst/>
            </a:prstGeom>
            <a:noFill/>
          </p:spPr>
          <p:txBody>
            <a:bodyPr wrap="square" rtlCol="0">
              <a:spAutoFit/>
            </a:bodyPr>
            <a:lstStyle/>
            <a:p>
              <a:pPr>
                <a:lnSpc>
                  <a:spcPct val="120000"/>
                </a:lnSpc>
                <a:spcBef>
                  <a:spcPct val="0"/>
                </a:spcBef>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grpSp>
    </p:spTree>
    <p:extLst>
      <p:ext uri="{BB962C8B-B14F-4D97-AF65-F5344CB8AC3E}">
        <p14:creationId xmlns:p14="http://schemas.microsoft.com/office/powerpoint/2010/main" val="3186966541"/>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anim calcmode="lin" valueType="num">
                                      <p:cBhvr>
                                        <p:cTn id="8" dur="250" fill="hold"/>
                                        <p:tgtEl>
                                          <p:spTgt spid="7"/>
                                        </p:tgtEl>
                                        <p:attrNameLst>
                                          <p:attrName>ppt_x</p:attrName>
                                        </p:attrNameLst>
                                      </p:cBhvr>
                                      <p:tavLst>
                                        <p:tav tm="0">
                                          <p:val>
                                            <p:strVal val="#ppt_x"/>
                                          </p:val>
                                        </p:tav>
                                        <p:tav tm="100000">
                                          <p:val>
                                            <p:strVal val="#ppt_x"/>
                                          </p:val>
                                        </p:tav>
                                      </p:tavLst>
                                    </p:anim>
                                    <p:anim calcmode="lin" valueType="num">
                                      <p:cBhvr>
                                        <p:cTn id="9" dur="2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250"/>
                                        <p:tgtEl>
                                          <p:spTgt spid="8"/>
                                        </p:tgtEl>
                                        <p:attrNameLst>
                                          <p:attrName>ppt_y</p:attrName>
                                        </p:attrNameLst>
                                      </p:cBhvr>
                                      <p:tavLst>
                                        <p:tav tm="0">
                                          <p:val>
                                            <p:strVal val="#ppt_y+#ppt_h*1.125000"/>
                                          </p:val>
                                        </p:tav>
                                        <p:tav tm="100000">
                                          <p:val>
                                            <p:strVal val="#ppt_y"/>
                                          </p:val>
                                        </p:tav>
                                      </p:tavLst>
                                    </p:anim>
                                    <p:animEffect transition="in" filter="wipe(up)">
                                      <p:cBhvr>
                                        <p:cTn id="14" dur="250"/>
                                        <p:tgtEl>
                                          <p:spTgt spid="8"/>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14" presetClass="entr" presetSubtype="10" fill="hold" nodeType="withEffect">
                                  <p:stCondLst>
                                    <p:cond delay="0"/>
                                  </p:stCondLst>
                                  <p:childTnLst>
                                    <p:set>
                                      <p:cBhvr>
                                        <p:cTn id="26" dur="1" fill="hold">
                                          <p:stCondLst>
                                            <p:cond delay="0"/>
                                          </p:stCondLst>
                                        </p:cTn>
                                        <p:tgtEl>
                                          <p:spTgt spid="125"/>
                                        </p:tgtEl>
                                        <p:attrNameLst>
                                          <p:attrName>style.visibility</p:attrName>
                                        </p:attrNameLst>
                                      </p:cBhvr>
                                      <p:to>
                                        <p:strVal val="visible"/>
                                      </p:to>
                                    </p:set>
                                    <p:animEffect transition="in" filter="randombar(horizontal)">
                                      <p:cBhvr>
                                        <p:cTn id="27" dur="500"/>
                                        <p:tgtEl>
                                          <p:spTgt spid="125"/>
                                        </p:tgtEl>
                                      </p:cBhvr>
                                    </p:animEffect>
                                  </p:childTnLst>
                                </p:cTn>
                              </p:par>
                            </p:childTnLst>
                          </p:cTn>
                        </p:par>
                        <p:par>
                          <p:cTn id="28" fill="hold">
                            <p:stCondLst>
                              <p:cond delay="2000"/>
                            </p:stCondLst>
                            <p:childTnLst>
                              <p:par>
                                <p:cTn id="29" presetID="53" presetClass="entr" presetSubtype="16" fill="hold" grpId="0" nodeType="afterEffect">
                                  <p:stCondLst>
                                    <p:cond delay="0"/>
                                  </p:stCondLst>
                                  <p:iterate type="lt">
                                    <p:tmPct val="20000"/>
                                  </p:iterate>
                                  <p:childTnLst>
                                    <p:set>
                                      <p:cBhvr>
                                        <p:cTn id="30" dur="1" fill="hold">
                                          <p:stCondLst>
                                            <p:cond delay="0"/>
                                          </p:stCondLst>
                                        </p:cTn>
                                        <p:tgtEl>
                                          <p:spTgt spid="126"/>
                                        </p:tgtEl>
                                        <p:attrNameLst>
                                          <p:attrName>style.visibility</p:attrName>
                                        </p:attrNameLst>
                                      </p:cBhvr>
                                      <p:to>
                                        <p:strVal val="visible"/>
                                      </p:to>
                                    </p:set>
                                    <p:anim calcmode="lin" valueType="num">
                                      <p:cBhvr>
                                        <p:cTn id="31" dur="250" fill="hold"/>
                                        <p:tgtEl>
                                          <p:spTgt spid="126"/>
                                        </p:tgtEl>
                                        <p:attrNameLst>
                                          <p:attrName>ppt_w</p:attrName>
                                        </p:attrNameLst>
                                      </p:cBhvr>
                                      <p:tavLst>
                                        <p:tav tm="0">
                                          <p:val>
                                            <p:fltVal val="0"/>
                                          </p:val>
                                        </p:tav>
                                        <p:tav tm="100000">
                                          <p:val>
                                            <p:strVal val="#ppt_w"/>
                                          </p:val>
                                        </p:tav>
                                      </p:tavLst>
                                    </p:anim>
                                    <p:anim calcmode="lin" valueType="num">
                                      <p:cBhvr>
                                        <p:cTn id="32" dur="250" fill="hold"/>
                                        <p:tgtEl>
                                          <p:spTgt spid="126"/>
                                        </p:tgtEl>
                                        <p:attrNameLst>
                                          <p:attrName>ppt_h</p:attrName>
                                        </p:attrNameLst>
                                      </p:cBhvr>
                                      <p:tavLst>
                                        <p:tav tm="0">
                                          <p:val>
                                            <p:fltVal val="0"/>
                                          </p:val>
                                        </p:tav>
                                        <p:tav tm="100000">
                                          <p:val>
                                            <p:strVal val="#ppt_h"/>
                                          </p:val>
                                        </p:tav>
                                      </p:tavLst>
                                    </p:anim>
                                    <p:animEffect transition="in" filter="fade">
                                      <p:cBhvr>
                                        <p:cTn id="33" dur="250"/>
                                        <p:tgtEl>
                                          <p:spTgt spid="126"/>
                                        </p:tgtEl>
                                      </p:cBhvr>
                                    </p:animEffect>
                                  </p:childTnLst>
                                </p:cTn>
                              </p:par>
                            </p:childTnLst>
                          </p:cTn>
                        </p:par>
                        <p:par>
                          <p:cTn id="34" fill="hold">
                            <p:stCondLst>
                              <p:cond delay="2500"/>
                            </p:stCondLst>
                            <p:childTnLst>
                              <p:par>
                                <p:cTn id="35" presetID="53" presetClass="entr" presetSubtype="16" fill="hold" grpId="0" nodeType="afterEffect">
                                  <p:stCondLst>
                                    <p:cond delay="0"/>
                                  </p:stCondLst>
                                  <p:iterate type="lt">
                                    <p:tmPct val="6429"/>
                                  </p:iterate>
                                  <p:childTnLst>
                                    <p:set>
                                      <p:cBhvr>
                                        <p:cTn id="36" dur="1" fill="hold">
                                          <p:stCondLst>
                                            <p:cond delay="0"/>
                                          </p:stCondLst>
                                        </p:cTn>
                                        <p:tgtEl>
                                          <p:spTgt spid="127"/>
                                        </p:tgtEl>
                                        <p:attrNameLst>
                                          <p:attrName>style.visibility</p:attrName>
                                        </p:attrNameLst>
                                      </p:cBhvr>
                                      <p:to>
                                        <p:strVal val="visible"/>
                                      </p:to>
                                    </p:set>
                                    <p:anim calcmode="lin" valueType="num">
                                      <p:cBhvr>
                                        <p:cTn id="37" dur="250" fill="hold"/>
                                        <p:tgtEl>
                                          <p:spTgt spid="127"/>
                                        </p:tgtEl>
                                        <p:attrNameLst>
                                          <p:attrName>ppt_w</p:attrName>
                                        </p:attrNameLst>
                                      </p:cBhvr>
                                      <p:tavLst>
                                        <p:tav tm="0">
                                          <p:val>
                                            <p:fltVal val="0"/>
                                          </p:val>
                                        </p:tav>
                                        <p:tav tm="100000">
                                          <p:val>
                                            <p:strVal val="#ppt_w"/>
                                          </p:val>
                                        </p:tav>
                                      </p:tavLst>
                                    </p:anim>
                                    <p:anim calcmode="lin" valueType="num">
                                      <p:cBhvr>
                                        <p:cTn id="38" dur="250" fill="hold"/>
                                        <p:tgtEl>
                                          <p:spTgt spid="127"/>
                                        </p:tgtEl>
                                        <p:attrNameLst>
                                          <p:attrName>ppt_h</p:attrName>
                                        </p:attrNameLst>
                                      </p:cBhvr>
                                      <p:tavLst>
                                        <p:tav tm="0">
                                          <p:val>
                                            <p:fltVal val="0"/>
                                          </p:val>
                                        </p:tav>
                                        <p:tav tm="100000">
                                          <p:val>
                                            <p:strVal val="#ppt_h"/>
                                          </p:val>
                                        </p:tav>
                                      </p:tavLst>
                                    </p:anim>
                                    <p:animEffect transition="in" filter="fade">
                                      <p:cBhvr>
                                        <p:cTn id="39" dur="250"/>
                                        <p:tgtEl>
                                          <p:spTgt spid="127"/>
                                        </p:tgtEl>
                                      </p:cBhvr>
                                    </p:animEffect>
                                  </p:childTnLst>
                                </p:cTn>
                              </p:par>
                              <p:par>
                                <p:cTn id="40" presetID="10" presetClass="entr" presetSubtype="0" fill="hold" nodeType="withEffect">
                                  <p:stCondLst>
                                    <p:cond delay="25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10" presetClass="entr" presetSubtype="0" fill="hold" nodeType="withEffect">
                                  <p:stCondLst>
                                    <p:cond delay="25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par>
                                <p:cTn id="46" presetID="10" presetClass="entr" presetSubtype="0" fill="hold" nodeType="withEffect">
                                  <p:stCondLst>
                                    <p:cond delay="25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1" presetClass="entr" presetSubtype="0" fill="hold" nodeType="withEffect">
                                  <p:stCondLst>
                                    <p:cond delay="250"/>
                                  </p:stCondLst>
                                  <p:childTnLst>
                                    <p:set>
                                      <p:cBhvr>
                                        <p:cTn id="50" dur="1" fill="hold">
                                          <p:stCondLst>
                                            <p:cond delay="0"/>
                                          </p:stCondLst>
                                        </p:cTn>
                                        <p:tgtEl>
                                          <p:spTgt spid="98"/>
                                        </p:tgtEl>
                                        <p:attrNameLst>
                                          <p:attrName>style.visibility</p:attrName>
                                        </p:attrNameLst>
                                      </p:cBhvr>
                                      <p:to>
                                        <p:strVal val="visible"/>
                                      </p:to>
                                    </p:set>
                                  </p:childTnLst>
                                </p:cTn>
                              </p:par>
                              <p:par>
                                <p:cTn id="51" presetID="1" presetClass="entr" presetSubtype="0" fill="hold" nodeType="withEffect">
                                  <p:stCondLst>
                                    <p:cond delay="250"/>
                                  </p:stCondLst>
                                  <p:childTnLst>
                                    <p:set>
                                      <p:cBhvr>
                                        <p:cTn id="52" dur="1" fill="hold">
                                          <p:stCondLst>
                                            <p:cond delay="0"/>
                                          </p:stCondLst>
                                        </p:cTn>
                                        <p:tgtEl>
                                          <p:spTgt spid="91"/>
                                        </p:tgtEl>
                                        <p:attrNameLst>
                                          <p:attrName>style.visibility</p:attrName>
                                        </p:attrNameLst>
                                      </p:cBhvr>
                                      <p:to>
                                        <p:strVal val="visible"/>
                                      </p:to>
                                    </p:set>
                                  </p:childTnLst>
                                </p:cTn>
                              </p:par>
                              <p:par>
                                <p:cTn id="53" presetID="1" presetClass="entr" presetSubtype="0" fill="hold" nodeType="withEffect">
                                  <p:stCondLst>
                                    <p:cond delay="250"/>
                                  </p:stCondLst>
                                  <p:childTnLst>
                                    <p:set>
                                      <p:cBhvr>
                                        <p:cTn id="54" dur="1" fill="hold">
                                          <p:stCondLst>
                                            <p:cond delay="0"/>
                                          </p:stCondLst>
                                        </p:cTn>
                                        <p:tgtEl>
                                          <p:spTgt spid="105"/>
                                        </p:tgtEl>
                                        <p:attrNameLst>
                                          <p:attrName>style.visibility</p:attrName>
                                        </p:attrNameLst>
                                      </p:cBhvr>
                                      <p:to>
                                        <p:strVal val="visible"/>
                                      </p:to>
                                    </p:set>
                                  </p:childTnLst>
                                </p:cTn>
                              </p:par>
                              <p:par>
                                <p:cTn id="55" presetID="10" presetClass="entr" presetSubtype="0" fill="hold" nodeType="withEffect">
                                  <p:stCondLst>
                                    <p:cond delay="750"/>
                                  </p:stCondLst>
                                  <p:childTnLst>
                                    <p:set>
                                      <p:cBhvr>
                                        <p:cTn id="56" dur="1" fill="hold">
                                          <p:stCondLst>
                                            <p:cond delay="0"/>
                                          </p:stCondLst>
                                        </p:cTn>
                                        <p:tgtEl>
                                          <p:spTgt spid="112"/>
                                        </p:tgtEl>
                                        <p:attrNameLst>
                                          <p:attrName>style.visibility</p:attrName>
                                        </p:attrNameLst>
                                      </p:cBhvr>
                                      <p:to>
                                        <p:strVal val="visible"/>
                                      </p:to>
                                    </p:set>
                                    <p:animEffect transition="in" filter="fade">
                                      <p:cBhvr>
                                        <p:cTn id="57" dur="500"/>
                                        <p:tgtEl>
                                          <p:spTgt spid="112"/>
                                        </p:tgtEl>
                                      </p:cBhvr>
                                    </p:animEffect>
                                  </p:childTnLst>
                                </p:cTn>
                              </p:par>
                              <p:par>
                                <p:cTn id="58" presetID="10" presetClass="entr" presetSubtype="0" fill="hold" nodeType="withEffect">
                                  <p:stCondLst>
                                    <p:cond delay="750"/>
                                  </p:stCondLst>
                                  <p:childTnLst>
                                    <p:set>
                                      <p:cBhvr>
                                        <p:cTn id="59" dur="1" fill="hold">
                                          <p:stCondLst>
                                            <p:cond delay="0"/>
                                          </p:stCondLst>
                                        </p:cTn>
                                        <p:tgtEl>
                                          <p:spTgt spid="117"/>
                                        </p:tgtEl>
                                        <p:attrNameLst>
                                          <p:attrName>style.visibility</p:attrName>
                                        </p:attrNameLst>
                                      </p:cBhvr>
                                      <p:to>
                                        <p:strVal val="visible"/>
                                      </p:to>
                                    </p:set>
                                    <p:animEffect transition="in" filter="fade">
                                      <p:cBhvr>
                                        <p:cTn id="60" dur="500"/>
                                        <p:tgtEl>
                                          <p:spTgt spid="117"/>
                                        </p:tgtEl>
                                      </p:cBhvr>
                                    </p:animEffect>
                                  </p:childTnLst>
                                </p:cTn>
                              </p:par>
                              <p:par>
                                <p:cTn id="61" presetID="10" presetClass="entr" presetSubtype="0" fill="hold" nodeType="withEffect">
                                  <p:stCondLst>
                                    <p:cond delay="750"/>
                                  </p:stCondLst>
                                  <p:childTnLst>
                                    <p:set>
                                      <p:cBhvr>
                                        <p:cTn id="62" dur="1" fill="hold">
                                          <p:stCondLst>
                                            <p:cond delay="0"/>
                                          </p:stCondLst>
                                        </p:cTn>
                                        <p:tgtEl>
                                          <p:spTgt spid="120"/>
                                        </p:tgtEl>
                                        <p:attrNameLst>
                                          <p:attrName>style.visibility</p:attrName>
                                        </p:attrNameLst>
                                      </p:cBhvr>
                                      <p:to>
                                        <p:strVal val="visible"/>
                                      </p:to>
                                    </p:set>
                                    <p:animEffect transition="in" filter="fade">
                                      <p:cBhvr>
                                        <p:cTn id="63" dur="500"/>
                                        <p:tgtEl>
                                          <p:spTgt spid="120"/>
                                        </p:tgtEl>
                                      </p:cBhvr>
                                    </p:animEffect>
                                  </p:childTnLst>
                                </p:cTn>
                              </p:par>
                            </p:childTnLst>
                          </p:cTn>
                        </p:par>
                        <p:par>
                          <p:cTn id="64" fill="hold">
                            <p:stCondLst>
                              <p:cond delay="3750"/>
                            </p:stCondLst>
                            <p:childTnLst>
                              <p:par>
                                <p:cTn id="65" presetID="16" presetClass="entr" presetSubtype="37" fill="hold" nodeType="afterEffect">
                                  <p:stCondLst>
                                    <p:cond delay="0"/>
                                  </p:stCondLst>
                                  <p:childTnLst>
                                    <p:set>
                                      <p:cBhvr>
                                        <p:cTn id="66" dur="1" fill="hold">
                                          <p:stCondLst>
                                            <p:cond delay="0"/>
                                          </p:stCondLst>
                                        </p:cTn>
                                        <p:tgtEl>
                                          <p:spTgt spid="128"/>
                                        </p:tgtEl>
                                        <p:attrNameLst>
                                          <p:attrName>style.visibility</p:attrName>
                                        </p:attrNameLst>
                                      </p:cBhvr>
                                      <p:to>
                                        <p:strVal val="visible"/>
                                      </p:to>
                                    </p:set>
                                    <p:animEffect transition="in" filter="barn(outVertical)">
                                      <p:cBhvr>
                                        <p:cTn id="67" dur="500"/>
                                        <p:tgtEl>
                                          <p:spTgt spid="128"/>
                                        </p:tgtEl>
                                      </p:cBhvr>
                                    </p:animEffect>
                                  </p:childTnLst>
                                </p:cTn>
                              </p:par>
                            </p:childTnLst>
                          </p:cTn>
                        </p:par>
                        <p:par>
                          <p:cTn id="68" fill="hold">
                            <p:stCondLst>
                              <p:cond delay="4250"/>
                            </p:stCondLst>
                            <p:childTnLst>
                              <p:par>
                                <p:cTn id="69" presetID="16" presetClass="entr" presetSubtype="37" fill="hold" nodeType="afterEffect">
                                  <p:stCondLst>
                                    <p:cond delay="0"/>
                                  </p:stCondLst>
                                  <p:childTnLst>
                                    <p:set>
                                      <p:cBhvr>
                                        <p:cTn id="70" dur="1" fill="hold">
                                          <p:stCondLst>
                                            <p:cond delay="0"/>
                                          </p:stCondLst>
                                        </p:cTn>
                                        <p:tgtEl>
                                          <p:spTgt spid="131"/>
                                        </p:tgtEl>
                                        <p:attrNameLst>
                                          <p:attrName>style.visibility</p:attrName>
                                        </p:attrNameLst>
                                      </p:cBhvr>
                                      <p:to>
                                        <p:strVal val="visible"/>
                                      </p:to>
                                    </p:set>
                                    <p:animEffect transition="in" filter="barn(outVertical)">
                                      <p:cBhvr>
                                        <p:cTn id="71" dur="500"/>
                                        <p:tgtEl>
                                          <p:spTgt spid="131"/>
                                        </p:tgtEl>
                                      </p:cBhvr>
                                    </p:animEffect>
                                  </p:childTnLst>
                                </p:cTn>
                              </p:par>
                            </p:childTnLst>
                          </p:cTn>
                        </p:par>
                        <p:par>
                          <p:cTn id="72" fill="hold">
                            <p:stCondLst>
                              <p:cond delay="4750"/>
                            </p:stCondLst>
                            <p:childTnLst>
                              <p:par>
                                <p:cTn id="73" presetID="16" presetClass="entr" presetSubtype="37" fill="hold" nodeType="afterEffect">
                                  <p:stCondLst>
                                    <p:cond delay="0"/>
                                  </p:stCondLst>
                                  <p:childTnLst>
                                    <p:set>
                                      <p:cBhvr>
                                        <p:cTn id="74" dur="1" fill="hold">
                                          <p:stCondLst>
                                            <p:cond delay="0"/>
                                          </p:stCondLst>
                                        </p:cTn>
                                        <p:tgtEl>
                                          <p:spTgt spid="134"/>
                                        </p:tgtEl>
                                        <p:attrNameLst>
                                          <p:attrName>style.visibility</p:attrName>
                                        </p:attrNameLst>
                                      </p:cBhvr>
                                      <p:to>
                                        <p:strVal val="visible"/>
                                      </p:to>
                                    </p:set>
                                    <p:animEffect transition="in" filter="barn(outVertical)">
                                      <p:cBhvr>
                                        <p:cTn id="75"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26" grpId="0"/>
      <p:bldP spid="1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Users\Administrator\Desktop\微立体创业计划\00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662" y="88121"/>
            <a:ext cx="701894" cy="70189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8" name="KSO_Shape"/>
          <p:cNvSpPr>
            <a:spLocks/>
          </p:cNvSpPr>
          <p:nvPr/>
        </p:nvSpPr>
        <p:spPr bwMode="auto">
          <a:xfrm>
            <a:off x="320134" y="301208"/>
            <a:ext cx="350948" cy="27572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012">
              <a:solidFill>
                <a:srgbClr val="008AF2"/>
              </a:solidFill>
              <a:ea typeface="宋体" panose="02010600030101010101" pitchFamily="2" charset="-122"/>
            </a:endParaRPr>
          </a:p>
        </p:txBody>
      </p:sp>
      <p:sp>
        <p:nvSpPr>
          <p:cNvPr id="9" name="TextBox 5"/>
          <p:cNvSpPr txBox="1"/>
          <p:nvPr/>
        </p:nvSpPr>
        <p:spPr>
          <a:xfrm>
            <a:off x="846556" y="304089"/>
            <a:ext cx="704039" cy="248081"/>
          </a:xfrm>
          <a:prstGeom prst="rect">
            <a:avLst/>
          </a:prstGeom>
          <a:noFill/>
        </p:spPr>
        <p:txBody>
          <a:bodyPr wrap="none" rtlCol="0">
            <a:spAutoFit/>
          </a:bodyPr>
          <a:lstStyle/>
          <a:p>
            <a:r>
              <a:rPr lang="zh-CN" altLang="en-US" sz="1012" b="1" dirty="0">
                <a:solidFill>
                  <a:srgbClr val="0070C0"/>
                </a:solidFill>
                <a:latin typeface="微软雅黑" pitchFamily="34" charset="-122"/>
                <a:ea typeface="微软雅黑" pitchFamily="34" charset="-122"/>
                <a:sym typeface="Arial" pitchFamily="34" charset="0"/>
              </a:rPr>
              <a:t>添加标题</a:t>
            </a:r>
            <a:endParaRPr lang="zh-CN" altLang="en-US" sz="105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itchFamily="34" charset="0"/>
            </a:endParaRPr>
          </a:p>
        </p:txBody>
      </p:sp>
      <p:grpSp>
        <p:nvGrpSpPr>
          <p:cNvPr id="5" name="组合 4"/>
          <p:cNvGrpSpPr/>
          <p:nvPr/>
        </p:nvGrpSpPr>
        <p:grpSpPr>
          <a:xfrm>
            <a:off x="4011967" y="2201375"/>
            <a:ext cx="1117687" cy="1117687"/>
            <a:chOff x="4993868" y="2326868"/>
            <a:chExt cx="2204265" cy="2204265"/>
          </a:xfrm>
          <a:effectLst>
            <a:outerShdw blurRad="177800" dist="88900" dir="2700000" algn="tl" rotWithShape="0">
              <a:prstClr val="black">
                <a:alpha val="25000"/>
              </a:prstClr>
            </a:outerShdw>
          </a:effectLst>
        </p:grpSpPr>
        <p:sp>
          <p:nvSpPr>
            <p:cNvPr id="6" name="任意多边形 5"/>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endParaRPr>
            </a:p>
          </p:txBody>
        </p:sp>
        <p:sp>
          <p:nvSpPr>
            <p:cNvPr id="10" name="椭圆 9"/>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endParaRPr>
            </a:p>
          </p:txBody>
        </p:sp>
        <p:sp>
          <p:nvSpPr>
            <p:cNvPr id="11" name="椭圆 10"/>
            <p:cNvSpPr/>
            <p:nvPr/>
          </p:nvSpPr>
          <p:spPr>
            <a:xfrm>
              <a:off x="5370108" y="2708871"/>
              <a:ext cx="1451783" cy="1451783"/>
            </a:xfrm>
            <a:prstGeom prst="ellipse">
              <a:avLst/>
            </a:prstGeom>
            <a:solidFill>
              <a:srgbClr val="F9F9F9"/>
            </a:soli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390206" y="2583391"/>
            <a:ext cx="370730" cy="353656"/>
            <a:chOff x="8145843" y="5425657"/>
            <a:chExt cx="494435" cy="471664"/>
          </a:xfrm>
          <a:solidFill>
            <a:srgbClr val="0070C0"/>
          </a:solidFill>
        </p:grpSpPr>
        <p:sp>
          <p:nvSpPr>
            <p:cNvPr id="13" name="Freeform 850"/>
            <p:cNvSpPr>
              <a:spLocks/>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Freeform 851"/>
            <p:cNvSpPr>
              <a:spLocks/>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853"/>
            <p:cNvSpPr>
              <a:spLocks/>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854"/>
            <p:cNvSpPr>
              <a:spLocks/>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855"/>
            <p:cNvSpPr>
              <a:spLocks/>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918822" y="2592810"/>
            <a:ext cx="1917084" cy="327060"/>
            <a:chOff x="7539568" y="1725919"/>
            <a:chExt cx="3302985" cy="638629"/>
          </a:xfrm>
          <a:effectLst>
            <a:outerShdw blurRad="50800" dist="38100" dir="2700000" algn="tl" rotWithShape="0">
              <a:prstClr val="black">
                <a:alpha val="40000"/>
              </a:prstClr>
            </a:outerShdw>
          </a:effectLst>
        </p:grpSpPr>
        <p:sp>
          <p:nvSpPr>
            <p:cNvPr id="20" name="同侧圆角矩形 19"/>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endParaRPr>
            </a:p>
          </p:txBody>
        </p:sp>
        <p:sp>
          <p:nvSpPr>
            <p:cNvPr id="21" name="同侧圆角矩形 20"/>
            <p:cNvSpPr/>
            <p:nvPr/>
          </p:nvSpPr>
          <p:spPr>
            <a:xfrm rot="5400000">
              <a:off x="9232949" y="754944"/>
              <a:ext cx="638629" cy="2580579"/>
            </a:xfrm>
            <a:prstGeom prst="round2Same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918822" y="1592945"/>
            <a:ext cx="1917084" cy="327060"/>
            <a:chOff x="7539568" y="1725919"/>
            <a:chExt cx="3302985" cy="638629"/>
          </a:xfrm>
          <a:effectLst>
            <a:outerShdw blurRad="50800" dist="38100" dir="2700000" algn="tl" rotWithShape="0">
              <a:prstClr val="black">
                <a:alpha val="40000"/>
              </a:prstClr>
            </a:outerShdw>
          </a:effectLst>
        </p:grpSpPr>
        <p:sp>
          <p:nvSpPr>
            <p:cNvPr id="23" name="同侧圆角矩形 22"/>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endParaRPr>
            </a:p>
          </p:txBody>
        </p:sp>
        <p:sp>
          <p:nvSpPr>
            <p:cNvPr id="24" name="同侧圆角矩形 23"/>
            <p:cNvSpPr/>
            <p:nvPr/>
          </p:nvSpPr>
          <p:spPr>
            <a:xfrm rot="5400000">
              <a:off x="9232949" y="754944"/>
              <a:ext cx="638629" cy="2580579"/>
            </a:xfrm>
            <a:prstGeom prst="round2Same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918822" y="3592675"/>
            <a:ext cx="1917084" cy="327060"/>
            <a:chOff x="7539568" y="1725919"/>
            <a:chExt cx="3302985" cy="638629"/>
          </a:xfrm>
          <a:effectLst>
            <a:outerShdw blurRad="50800" dist="38100" dir="2700000" algn="tl" rotWithShape="0">
              <a:prstClr val="black">
                <a:alpha val="40000"/>
              </a:prstClr>
            </a:outerShdw>
          </a:effectLst>
        </p:grpSpPr>
        <p:sp>
          <p:nvSpPr>
            <p:cNvPr id="26" name="同侧圆角矩形 25"/>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endParaRPr>
            </a:p>
          </p:txBody>
        </p:sp>
        <p:sp>
          <p:nvSpPr>
            <p:cNvPr id="27" name="同侧圆角矩形 26"/>
            <p:cNvSpPr/>
            <p:nvPr/>
          </p:nvSpPr>
          <p:spPr>
            <a:xfrm rot="5400000">
              <a:off x="9232949" y="754944"/>
              <a:ext cx="638629" cy="2580579"/>
            </a:xfrm>
            <a:prstGeom prst="round2Same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flipH="1">
            <a:off x="1305715" y="2592810"/>
            <a:ext cx="1917084" cy="327060"/>
            <a:chOff x="7539568" y="1725919"/>
            <a:chExt cx="3302985" cy="638629"/>
          </a:xfrm>
          <a:effectLst>
            <a:outerShdw blurRad="50800" dist="38100" dir="2700000" algn="tl" rotWithShape="0">
              <a:prstClr val="black">
                <a:alpha val="40000"/>
              </a:prstClr>
            </a:outerShdw>
          </a:effectLst>
        </p:grpSpPr>
        <p:sp>
          <p:nvSpPr>
            <p:cNvPr id="29" name="同侧圆角矩形 28"/>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endParaRPr>
            </a:p>
          </p:txBody>
        </p:sp>
        <p:sp>
          <p:nvSpPr>
            <p:cNvPr id="30" name="同侧圆角矩形 29"/>
            <p:cNvSpPr/>
            <p:nvPr/>
          </p:nvSpPr>
          <p:spPr>
            <a:xfrm rot="5400000">
              <a:off x="9232949" y="754944"/>
              <a:ext cx="638629" cy="2580579"/>
            </a:xfrm>
            <a:prstGeom prst="round2Same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flipH="1">
            <a:off x="1305715" y="1592945"/>
            <a:ext cx="1917084" cy="327060"/>
            <a:chOff x="7539568" y="1725919"/>
            <a:chExt cx="3302985" cy="638629"/>
          </a:xfrm>
          <a:effectLst>
            <a:outerShdw blurRad="50800" dist="38100" dir="2700000" algn="tl" rotWithShape="0">
              <a:prstClr val="black">
                <a:alpha val="40000"/>
              </a:prstClr>
            </a:outerShdw>
          </a:effectLst>
        </p:grpSpPr>
        <p:sp>
          <p:nvSpPr>
            <p:cNvPr id="32" name="同侧圆角矩形 31"/>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endParaRPr>
            </a:p>
          </p:txBody>
        </p:sp>
        <p:sp>
          <p:nvSpPr>
            <p:cNvPr id="33" name="同侧圆角矩形 32"/>
            <p:cNvSpPr/>
            <p:nvPr/>
          </p:nvSpPr>
          <p:spPr>
            <a:xfrm rot="5400000">
              <a:off x="9232949" y="754944"/>
              <a:ext cx="638629" cy="2580579"/>
            </a:xfrm>
            <a:prstGeom prst="round2Same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flipH="1">
            <a:off x="1305715" y="3592675"/>
            <a:ext cx="1917084" cy="327060"/>
            <a:chOff x="7539568" y="1725919"/>
            <a:chExt cx="3302985" cy="638629"/>
          </a:xfrm>
          <a:effectLst>
            <a:outerShdw blurRad="50800" dist="38100" dir="2700000" algn="tl" rotWithShape="0">
              <a:prstClr val="black">
                <a:alpha val="40000"/>
              </a:prstClr>
            </a:outerShdw>
          </a:effectLst>
        </p:grpSpPr>
        <p:sp>
          <p:nvSpPr>
            <p:cNvPr id="35" name="同侧圆角矩形 34"/>
            <p:cNvSpPr/>
            <p:nvPr/>
          </p:nvSpPr>
          <p:spPr>
            <a:xfrm rot="16200000" flipH="1">
              <a:off x="7948588" y="1316899"/>
              <a:ext cx="638629" cy="145666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endParaRPr>
            </a:p>
          </p:txBody>
        </p:sp>
        <p:sp>
          <p:nvSpPr>
            <p:cNvPr id="36" name="同侧圆角矩形 35"/>
            <p:cNvSpPr/>
            <p:nvPr/>
          </p:nvSpPr>
          <p:spPr>
            <a:xfrm rot="5400000">
              <a:off x="9232949" y="754944"/>
              <a:ext cx="638629" cy="2580579"/>
            </a:xfrm>
            <a:prstGeom prst="round2Same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endParaRPr>
            </a:p>
          </p:txBody>
        </p:sp>
      </p:grpSp>
      <p:cxnSp>
        <p:nvCxnSpPr>
          <p:cNvPr id="37" name="直接箭头连接符 36"/>
          <p:cNvCxnSpPr/>
          <p:nvPr/>
        </p:nvCxnSpPr>
        <p:spPr>
          <a:xfrm>
            <a:off x="5286360" y="2756339"/>
            <a:ext cx="511495" cy="0"/>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flipH="1">
            <a:off x="3343766" y="2756339"/>
            <a:ext cx="511495" cy="0"/>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flipV="1">
            <a:off x="5077885" y="1774503"/>
            <a:ext cx="708238" cy="530141"/>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5077885" y="3187501"/>
            <a:ext cx="708238" cy="530141"/>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H="1" flipV="1">
            <a:off x="3364643" y="1774503"/>
            <a:ext cx="708238" cy="530141"/>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flipH="1">
            <a:off x="3364643" y="3187501"/>
            <a:ext cx="708238" cy="530141"/>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3" name="文本框 49"/>
          <p:cNvSpPr txBox="1"/>
          <p:nvPr/>
        </p:nvSpPr>
        <p:spPr bwMode="auto">
          <a:xfrm>
            <a:off x="1237109" y="1955838"/>
            <a:ext cx="1994834" cy="369332"/>
          </a:xfrm>
          <a:prstGeom prst="rect">
            <a:avLst/>
          </a:prstGeom>
          <a:noFill/>
        </p:spPr>
        <p:txBody>
          <a:bodyPr wrap="square">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a:t>
            </a:r>
          </a:p>
        </p:txBody>
      </p:sp>
      <p:sp>
        <p:nvSpPr>
          <p:cNvPr id="44" name="文本框 50"/>
          <p:cNvSpPr txBox="1"/>
          <p:nvPr/>
        </p:nvSpPr>
        <p:spPr bwMode="auto">
          <a:xfrm>
            <a:off x="1271841" y="1624781"/>
            <a:ext cx="1620220" cy="323165"/>
          </a:xfrm>
          <a:prstGeom prst="rect">
            <a:avLst/>
          </a:prstGeom>
          <a:noFill/>
        </p:spPr>
        <p:txBody>
          <a:bodyPr wrap="square">
            <a:spAutoFit/>
          </a:bodyPr>
          <a:lstStyle/>
          <a:p>
            <a:pPr algn="ctr">
              <a:defRPr/>
            </a:pPr>
            <a:r>
              <a:rPr lang="zh-CN" altLang="en-US" sz="1500" b="1" spc="75" dirty="0">
                <a:solidFill>
                  <a:schemeClr val="bg1"/>
                </a:solidFill>
                <a:latin typeface="微软雅黑" panose="020B0503020204020204" pitchFamily="34" charset="-122"/>
                <a:ea typeface="微软雅黑" panose="020B0503020204020204" pitchFamily="34" charset="-122"/>
              </a:rPr>
              <a:t>在此添加标题</a:t>
            </a:r>
          </a:p>
        </p:txBody>
      </p:sp>
      <p:sp>
        <p:nvSpPr>
          <p:cNvPr id="45" name="文本框 53"/>
          <p:cNvSpPr txBox="1"/>
          <p:nvPr/>
        </p:nvSpPr>
        <p:spPr bwMode="auto">
          <a:xfrm>
            <a:off x="1237109" y="2952433"/>
            <a:ext cx="1994834" cy="369332"/>
          </a:xfrm>
          <a:prstGeom prst="rect">
            <a:avLst/>
          </a:prstGeom>
          <a:noFill/>
        </p:spPr>
        <p:txBody>
          <a:bodyPr wrap="square">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a:t>
            </a:r>
          </a:p>
        </p:txBody>
      </p:sp>
      <p:sp>
        <p:nvSpPr>
          <p:cNvPr id="46" name="文本框 54"/>
          <p:cNvSpPr txBox="1"/>
          <p:nvPr/>
        </p:nvSpPr>
        <p:spPr bwMode="auto">
          <a:xfrm>
            <a:off x="1271841" y="2621376"/>
            <a:ext cx="1620220" cy="323165"/>
          </a:xfrm>
          <a:prstGeom prst="rect">
            <a:avLst/>
          </a:prstGeom>
          <a:noFill/>
        </p:spPr>
        <p:txBody>
          <a:bodyPr wrap="square">
            <a:spAutoFit/>
          </a:bodyPr>
          <a:lstStyle/>
          <a:p>
            <a:pPr algn="ctr">
              <a:defRPr/>
            </a:pPr>
            <a:r>
              <a:rPr lang="zh-CN" altLang="en-US" sz="1500" b="1" spc="75" dirty="0">
                <a:solidFill>
                  <a:schemeClr val="bg1"/>
                </a:solidFill>
                <a:latin typeface="微软雅黑" panose="020B0503020204020204" pitchFamily="34" charset="-122"/>
                <a:ea typeface="微软雅黑" panose="020B0503020204020204" pitchFamily="34" charset="-122"/>
              </a:rPr>
              <a:t>在此添加标题</a:t>
            </a:r>
          </a:p>
        </p:txBody>
      </p:sp>
      <p:sp>
        <p:nvSpPr>
          <p:cNvPr id="47" name="文本框 56"/>
          <p:cNvSpPr txBox="1"/>
          <p:nvPr/>
        </p:nvSpPr>
        <p:spPr bwMode="auto">
          <a:xfrm>
            <a:off x="1237109" y="3959746"/>
            <a:ext cx="1994834" cy="369332"/>
          </a:xfrm>
          <a:prstGeom prst="rect">
            <a:avLst/>
          </a:prstGeom>
          <a:noFill/>
        </p:spPr>
        <p:txBody>
          <a:bodyPr wrap="square">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a:t>
            </a:r>
          </a:p>
        </p:txBody>
      </p:sp>
      <p:sp>
        <p:nvSpPr>
          <p:cNvPr id="48" name="文本框 57"/>
          <p:cNvSpPr txBox="1"/>
          <p:nvPr/>
        </p:nvSpPr>
        <p:spPr bwMode="auto">
          <a:xfrm>
            <a:off x="1271841" y="3628689"/>
            <a:ext cx="1620220" cy="323165"/>
          </a:xfrm>
          <a:prstGeom prst="rect">
            <a:avLst/>
          </a:prstGeom>
          <a:noFill/>
        </p:spPr>
        <p:txBody>
          <a:bodyPr wrap="square">
            <a:spAutoFit/>
          </a:bodyPr>
          <a:lstStyle/>
          <a:p>
            <a:pPr algn="ctr">
              <a:defRPr/>
            </a:pPr>
            <a:r>
              <a:rPr lang="zh-CN" altLang="en-US" sz="1500" b="1" spc="75" dirty="0">
                <a:solidFill>
                  <a:schemeClr val="bg1"/>
                </a:solidFill>
                <a:latin typeface="微软雅黑" panose="020B0503020204020204" pitchFamily="34" charset="-122"/>
                <a:ea typeface="微软雅黑" panose="020B0503020204020204" pitchFamily="34" charset="-122"/>
              </a:rPr>
              <a:t>在此添加标题</a:t>
            </a:r>
          </a:p>
        </p:txBody>
      </p:sp>
      <p:sp>
        <p:nvSpPr>
          <p:cNvPr id="49" name="文本框 58"/>
          <p:cNvSpPr txBox="1"/>
          <p:nvPr/>
        </p:nvSpPr>
        <p:spPr bwMode="auto">
          <a:xfrm>
            <a:off x="5902164" y="1955838"/>
            <a:ext cx="1994834" cy="369332"/>
          </a:xfrm>
          <a:prstGeom prst="rect">
            <a:avLst/>
          </a:prstGeom>
          <a:noFill/>
        </p:spPr>
        <p:txBody>
          <a:bodyPr wrap="square">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a:t>
            </a:r>
          </a:p>
        </p:txBody>
      </p:sp>
      <p:sp>
        <p:nvSpPr>
          <p:cNvPr id="50" name="文本框 59"/>
          <p:cNvSpPr txBox="1"/>
          <p:nvPr/>
        </p:nvSpPr>
        <p:spPr bwMode="auto">
          <a:xfrm>
            <a:off x="6258281" y="1624781"/>
            <a:ext cx="1620220" cy="323165"/>
          </a:xfrm>
          <a:prstGeom prst="rect">
            <a:avLst/>
          </a:prstGeom>
          <a:noFill/>
        </p:spPr>
        <p:txBody>
          <a:bodyPr wrap="square">
            <a:spAutoFit/>
          </a:bodyPr>
          <a:lstStyle/>
          <a:p>
            <a:pPr algn="ctr">
              <a:defRPr/>
            </a:pPr>
            <a:r>
              <a:rPr lang="zh-CN" altLang="en-US" sz="1500" b="1" spc="75" dirty="0">
                <a:solidFill>
                  <a:schemeClr val="bg1"/>
                </a:solidFill>
                <a:latin typeface="微软雅黑" panose="020B0503020204020204" pitchFamily="34" charset="-122"/>
                <a:ea typeface="微软雅黑" panose="020B0503020204020204" pitchFamily="34" charset="-122"/>
              </a:rPr>
              <a:t>在此添加标题</a:t>
            </a:r>
          </a:p>
        </p:txBody>
      </p:sp>
      <p:sp>
        <p:nvSpPr>
          <p:cNvPr id="51" name="文本框 62"/>
          <p:cNvSpPr txBox="1"/>
          <p:nvPr/>
        </p:nvSpPr>
        <p:spPr bwMode="auto">
          <a:xfrm>
            <a:off x="5902164" y="2950158"/>
            <a:ext cx="1994834" cy="369332"/>
          </a:xfrm>
          <a:prstGeom prst="rect">
            <a:avLst/>
          </a:prstGeom>
          <a:noFill/>
        </p:spPr>
        <p:txBody>
          <a:bodyPr wrap="square">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a:t>
            </a:r>
          </a:p>
        </p:txBody>
      </p:sp>
      <p:sp>
        <p:nvSpPr>
          <p:cNvPr id="52" name="文本框 63"/>
          <p:cNvSpPr txBox="1"/>
          <p:nvPr/>
        </p:nvSpPr>
        <p:spPr bwMode="auto">
          <a:xfrm>
            <a:off x="6258281" y="2619101"/>
            <a:ext cx="1620220" cy="323165"/>
          </a:xfrm>
          <a:prstGeom prst="rect">
            <a:avLst/>
          </a:prstGeom>
          <a:noFill/>
        </p:spPr>
        <p:txBody>
          <a:bodyPr wrap="square">
            <a:spAutoFit/>
          </a:bodyPr>
          <a:lstStyle/>
          <a:p>
            <a:pPr algn="ctr">
              <a:defRPr/>
            </a:pPr>
            <a:r>
              <a:rPr lang="zh-CN" altLang="en-US" sz="1500" b="1" spc="75" dirty="0">
                <a:solidFill>
                  <a:schemeClr val="bg1"/>
                </a:solidFill>
                <a:latin typeface="微软雅黑" panose="020B0503020204020204" pitchFamily="34" charset="-122"/>
                <a:ea typeface="微软雅黑" panose="020B0503020204020204" pitchFamily="34" charset="-122"/>
              </a:rPr>
              <a:t>在此添加标题</a:t>
            </a:r>
          </a:p>
        </p:txBody>
      </p:sp>
      <p:sp>
        <p:nvSpPr>
          <p:cNvPr id="53" name="文本框 65"/>
          <p:cNvSpPr txBox="1"/>
          <p:nvPr/>
        </p:nvSpPr>
        <p:spPr bwMode="auto">
          <a:xfrm>
            <a:off x="5902164" y="3959746"/>
            <a:ext cx="1994834" cy="369332"/>
          </a:xfrm>
          <a:prstGeom prst="rect">
            <a:avLst/>
          </a:prstGeom>
          <a:noFill/>
        </p:spPr>
        <p:txBody>
          <a:bodyPr wrap="square">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a:t>
            </a:r>
          </a:p>
        </p:txBody>
      </p:sp>
      <p:sp>
        <p:nvSpPr>
          <p:cNvPr id="54" name="文本框 66"/>
          <p:cNvSpPr txBox="1"/>
          <p:nvPr/>
        </p:nvSpPr>
        <p:spPr bwMode="auto">
          <a:xfrm>
            <a:off x="6258281" y="3628689"/>
            <a:ext cx="1620220" cy="323165"/>
          </a:xfrm>
          <a:prstGeom prst="rect">
            <a:avLst/>
          </a:prstGeom>
          <a:noFill/>
        </p:spPr>
        <p:txBody>
          <a:bodyPr wrap="square">
            <a:spAutoFit/>
          </a:bodyPr>
          <a:lstStyle/>
          <a:p>
            <a:pPr algn="ctr">
              <a:defRPr/>
            </a:pPr>
            <a:r>
              <a:rPr lang="zh-CN" altLang="en-US" sz="1500" b="1" spc="75" dirty="0">
                <a:solidFill>
                  <a:schemeClr val="bg1"/>
                </a:solidFill>
                <a:latin typeface="微软雅黑" panose="020B0503020204020204" pitchFamily="34" charset="-122"/>
                <a:ea typeface="微软雅黑" panose="020B0503020204020204" pitchFamily="34" charset="-122"/>
              </a:rPr>
              <a:t>在此添加标题</a:t>
            </a:r>
          </a:p>
        </p:txBody>
      </p:sp>
      <p:grpSp>
        <p:nvGrpSpPr>
          <p:cNvPr id="55" name="组合 54"/>
          <p:cNvGrpSpPr/>
          <p:nvPr/>
        </p:nvGrpSpPr>
        <p:grpSpPr>
          <a:xfrm>
            <a:off x="2887681" y="1667356"/>
            <a:ext cx="206096" cy="166044"/>
            <a:chOff x="2702739" y="3017462"/>
            <a:chExt cx="535636" cy="431545"/>
          </a:xfrm>
          <a:solidFill>
            <a:schemeClr val="bg1">
              <a:lumMod val="50000"/>
            </a:schemeClr>
          </a:solidFill>
        </p:grpSpPr>
        <p:sp>
          <p:nvSpPr>
            <p:cNvPr id="56" name="Freeform 45"/>
            <p:cNvSpPr>
              <a:spLocks/>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57" name="Freeform 46"/>
            <p:cNvSpPr>
              <a:spLocks/>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58" name="Freeform 47"/>
            <p:cNvSpPr>
              <a:spLocks/>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59"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60"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6048114" y="1675491"/>
            <a:ext cx="208183" cy="149773"/>
            <a:chOff x="3820635" y="3071676"/>
            <a:chExt cx="541058" cy="389258"/>
          </a:xfrm>
          <a:solidFill>
            <a:schemeClr val="bg1">
              <a:lumMod val="50000"/>
            </a:schemeClr>
          </a:solidFill>
        </p:grpSpPr>
        <p:sp>
          <p:nvSpPr>
            <p:cNvPr id="62"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63" name="Freeform 227"/>
            <p:cNvSpPr>
              <a:spLocks/>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64" name="Freeform 228"/>
            <p:cNvSpPr>
              <a:spLocks/>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65" name="Freeform 229"/>
            <p:cNvSpPr>
              <a:spLocks/>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66"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67"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68"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69"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2896651" y="2661380"/>
            <a:ext cx="188157" cy="177726"/>
            <a:chOff x="4882149" y="3025052"/>
            <a:chExt cx="489013" cy="461905"/>
          </a:xfrm>
          <a:solidFill>
            <a:schemeClr val="bg1">
              <a:lumMod val="50000"/>
            </a:schemeClr>
          </a:solidFill>
        </p:grpSpPr>
        <p:sp>
          <p:nvSpPr>
            <p:cNvPr id="71"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72"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73"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74"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75"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76"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77"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6049158" y="2647195"/>
            <a:ext cx="206096" cy="206096"/>
            <a:chOff x="5958843" y="2994692"/>
            <a:chExt cx="535637" cy="535637"/>
          </a:xfrm>
          <a:solidFill>
            <a:schemeClr val="bg1">
              <a:lumMod val="50000"/>
            </a:schemeClr>
          </a:solidFill>
        </p:grpSpPr>
        <p:sp>
          <p:nvSpPr>
            <p:cNvPr id="79" name="Freeform 257"/>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80" name="Freeform 258"/>
            <p:cNvSpPr>
              <a:spLocks/>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81" name="Freeform 259"/>
            <p:cNvSpPr>
              <a:spLocks/>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82" name="Freeform 260"/>
            <p:cNvSpPr>
              <a:spLocks/>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83" name="Freeform 261"/>
            <p:cNvSpPr>
              <a:spLocks/>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84" name="Freeform 262"/>
            <p:cNvSpPr>
              <a:spLocks/>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85" name="Freeform 263"/>
            <p:cNvSpPr>
              <a:spLocks/>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86" name="Freeform 264"/>
            <p:cNvSpPr>
              <a:spLocks/>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87" name="Freeform 265"/>
            <p:cNvSpPr>
              <a:spLocks/>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88" name="Freeform 266"/>
            <p:cNvSpPr>
              <a:spLocks/>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89" name="Freeform 267"/>
            <p:cNvSpPr>
              <a:spLocks/>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90" name="Freeform 268"/>
            <p:cNvSpPr>
              <a:spLocks/>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91" name="Freeform 269"/>
            <p:cNvSpPr>
              <a:spLocks/>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92" name="Freeform 270"/>
            <p:cNvSpPr>
              <a:spLocks/>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93" name="Freeform 271"/>
            <p:cNvSpPr>
              <a:spLocks/>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94" name="Freeform 272"/>
            <p:cNvSpPr>
              <a:spLocks/>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95" name="Freeform 273"/>
            <p:cNvSpPr>
              <a:spLocks/>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96" name="Freeform 274"/>
            <p:cNvSpPr>
              <a:spLocks/>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97" name="Freeform 275"/>
            <p:cNvSpPr>
              <a:spLocks/>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98" name="Freeform 276"/>
            <p:cNvSpPr>
              <a:spLocks/>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99" name="Freeform 277"/>
            <p:cNvSpPr>
              <a:spLocks/>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00" name="Freeform 278"/>
            <p:cNvSpPr>
              <a:spLocks/>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01" name="Freeform 279"/>
            <p:cNvSpPr>
              <a:spLocks/>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02" name="Freeform 280"/>
            <p:cNvSpPr>
              <a:spLocks/>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03" name="Freeform 281"/>
            <p:cNvSpPr>
              <a:spLocks/>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04" name="Freeform 282"/>
            <p:cNvSpPr>
              <a:spLocks/>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05" name="Freeform 283"/>
            <p:cNvSpPr>
              <a:spLocks/>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06" name="Freeform 284"/>
            <p:cNvSpPr>
              <a:spLocks/>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07" name="Freeform 285"/>
            <p:cNvSpPr>
              <a:spLocks/>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08" name="Freeform 286"/>
            <p:cNvSpPr>
              <a:spLocks/>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09" name="Freeform 287"/>
            <p:cNvSpPr>
              <a:spLocks/>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10" name="Freeform 288"/>
            <p:cNvSpPr>
              <a:spLocks/>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11" name="Freeform 289"/>
            <p:cNvSpPr>
              <a:spLocks/>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12" name="Freeform 290"/>
            <p:cNvSpPr>
              <a:spLocks/>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13" name="Freeform 291"/>
            <p:cNvSpPr>
              <a:spLocks/>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14" name="Freeform 292"/>
            <p:cNvSpPr>
              <a:spLocks/>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15" name="Freeform 293"/>
            <p:cNvSpPr>
              <a:spLocks/>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16" name="Freeform 294"/>
            <p:cNvSpPr>
              <a:spLocks/>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grpSp>
      <p:grpSp>
        <p:nvGrpSpPr>
          <p:cNvPr id="117" name="组合 116"/>
          <p:cNvGrpSpPr/>
          <p:nvPr/>
        </p:nvGrpSpPr>
        <p:grpSpPr>
          <a:xfrm>
            <a:off x="2906872" y="3667293"/>
            <a:ext cx="167714" cy="165628"/>
            <a:chOff x="8168614" y="3077098"/>
            <a:chExt cx="435882" cy="430461"/>
          </a:xfrm>
          <a:solidFill>
            <a:schemeClr val="bg1">
              <a:lumMod val="50000"/>
            </a:schemeClr>
          </a:solidFill>
        </p:grpSpPr>
        <p:sp>
          <p:nvSpPr>
            <p:cNvPr id="118" name="Freeform 295"/>
            <p:cNvSpPr>
              <a:spLocks noEditPoints="1"/>
            </p:cNvSpPr>
            <p:nvPr/>
          </p:nvSpPr>
          <p:spPr bwMode="auto">
            <a:xfrm>
              <a:off x="8168614" y="3077098"/>
              <a:ext cx="435882" cy="389258"/>
            </a:xfrm>
            <a:custGeom>
              <a:avLst/>
              <a:gdLst>
                <a:gd name="T0" fmla="*/ 165 w 170"/>
                <a:gd name="T1" fmla="*/ 0 h 152"/>
                <a:gd name="T2" fmla="*/ 5 w 170"/>
                <a:gd name="T3" fmla="*/ 0 h 152"/>
                <a:gd name="T4" fmla="*/ 0 w 170"/>
                <a:gd name="T5" fmla="*/ 5 h 152"/>
                <a:gd name="T6" fmla="*/ 0 w 170"/>
                <a:gd name="T7" fmla="*/ 146 h 152"/>
                <a:gd name="T8" fmla="*/ 5 w 170"/>
                <a:gd name="T9" fmla="*/ 152 h 152"/>
                <a:gd name="T10" fmla="*/ 35 w 170"/>
                <a:gd name="T11" fmla="*/ 152 h 152"/>
                <a:gd name="T12" fmla="*/ 35 w 170"/>
                <a:gd name="T13" fmla="*/ 141 h 152"/>
                <a:gd name="T14" fmla="*/ 10 w 170"/>
                <a:gd name="T15" fmla="*/ 141 h 152"/>
                <a:gd name="T16" fmla="*/ 10 w 170"/>
                <a:gd name="T17" fmla="*/ 38 h 152"/>
                <a:gd name="T18" fmla="*/ 160 w 170"/>
                <a:gd name="T19" fmla="*/ 38 h 152"/>
                <a:gd name="T20" fmla="*/ 160 w 170"/>
                <a:gd name="T21" fmla="*/ 141 h 152"/>
                <a:gd name="T22" fmla="*/ 133 w 170"/>
                <a:gd name="T23" fmla="*/ 141 h 152"/>
                <a:gd name="T24" fmla="*/ 133 w 170"/>
                <a:gd name="T25" fmla="*/ 152 h 152"/>
                <a:gd name="T26" fmla="*/ 165 w 170"/>
                <a:gd name="T27" fmla="*/ 152 h 152"/>
                <a:gd name="T28" fmla="*/ 170 w 170"/>
                <a:gd name="T29" fmla="*/ 146 h 152"/>
                <a:gd name="T30" fmla="*/ 170 w 170"/>
                <a:gd name="T31" fmla="*/ 5 h 152"/>
                <a:gd name="T32" fmla="*/ 165 w 170"/>
                <a:gd name="T33" fmla="*/ 0 h 152"/>
                <a:gd name="T34" fmla="*/ 110 w 170"/>
                <a:gd name="T35" fmla="*/ 26 h 152"/>
                <a:gd name="T36" fmla="*/ 103 w 170"/>
                <a:gd name="T37" fmla="*/ 19 h 152"/>
                <a:gd name="T38" fmla="*/ 110 w 170"/>
                <a:gd name="T39" fmla="*/ 12 h 152"/>
                <a:gd name="T40" fmla="*/ 117 w 170"/>
                <a:gd name="T41" fmla="*/ 19 h 152"/>
                <a:gd name="T42" fmla="*/ 110 w 170"/>
                <a:gd name="T43" fmla="*/ 26 h 152"/>
                <a:gd name="T44" fmla="*/ 131 w 170"/>
                <a:gd name="T45" fmla="*/ 26 h 152"/>
                <a:gd name="T46" fmla="*/ 124 w 170"/>
                <a:gd name="T47" fmla="*/ 19 h 152"/>
                <a:gd name="T48" fmla="*/ 131 w 170"/>
                <a:gd name="T49" fmla="*/ 12 h 152"/>
                <a:gd name="T50" fmla="*/ 138 w 170"/>
                <a:gd name="T51" fmla="*/ 19 h 152"/>
                <a:gd name="T52" fmla="*/ 131 w 170"/>
                <a:gd name="T53" fmla="*/ 26 h 152"/>
                <a:gd name="T54" fmla="*/ 152 w 170"/>
                <a:gd name="T55" fmla="*/ 26 h 152"/>
                <a:gd name="T56" fmla="*/ 145 w 170"/>
                <a:gd name="T57" fmla="*/ 19 h 152"/>
                <a:gd name="T58" fmla="*/ 152 w 170"/>
                <a:gd name="T59" fmla="*/ 12 h 152"/>
                <a:gd name="T60" fmla="*/ 160 w 170"/>
                <a:gd name="T61" fmla="*/ 19 h 152"/>
                <a:gd name="T62" fmla="*/ 152 w 170"/>
                <a:gd name="T63"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52">
                  <a:moveTo>
                    <a:pt x="165" y="0"/>
                  </a:moveTo>
                  <a:cubicBezTo>
                    <a:pt x="5" y="0"/>
                    <a:pt x="5" y="0"/>
                    <a:pt x="5" y="0"/>
                  </a:cubicBezTo>
                  <a:cubicBezTo>
                    <a:pt x="2" y="0"/>
                    <a:pt x="0" y="2"/>
                    <a:pt x="0" y="5"/>
                  </a:cubicBezTo>
                  <a:cubicBezTo>
                    <a:pt x="0" y="146"/>
                    <a:pt x="0" y="146"/>
                    <a:pt x="0" y="146"/>
                  </a:cubicBezTo>
                  <a:cubicBezTo>
                    <a:pt x="0" y="149"/>
                    <a:pt x="2" y="152"/>
                    <a:pt x="5" y="152"/>
                  </a:cubicBezTo>
                  <a:cubicBezTo>
                    <a:pt x="35" y="152"/>
                    <a:pt x="35" y="152"/>
                    <a:pt x="35" y="152"/>
                  </a:cubicBezTo>
                  <a:cubicBezTo>
                    <a:pt x="35" y="141"/>
                    <a:pt x="35" y="141"/>
                    <a:pt x="35" y="141"/>
                  </a:cubicBezTo>
                  <a:cubicBezTo>
                    <a:pt x="10" y="141"/>
                    <a:pt x="10" y="141"/>
                    <a:pt x="10" y="141"/>
                  </a:cubicBezTo>
                  <a:cubicBezTo>
                    <a:pt x="10" y="38"/>
                    <a:pt x="10" y="38"/>
                    <a:pt x="10" y="38"/>
                  </a:cubicBezTo>
                  <a:cubicBezTo>
                    <a:pt x="160" y="38"/>
                    <a:pt x="160" y="38"/>
                    <a:pt x="160" y="38"/>
                  </a:cubicBezTo>
                  <a:cubicBezTo>
                    <a:pt x="160" y="141"/>
                    <a:pt x="160" y="141"/>
                    <a:pt x="160" y="141"/>
                  </a:cubicBezTo>
                  <a:cubicBezTo>
                    <a:pt x="133" y="141"/>
                    <a:pt x="133" y="141"/>
                    <a:pt x="133" y="141"/>
                  </a:cubicBezTo>
                  <a:cubicBezTo>
                    <a:pt x="133" y="152"/>
                    <a:pt x="133" y="152"/>
                    <a:pt x="133" y="152"/>
                  </a:cubicBezTo>
                  <a:cubicBezTo>
                    <a:pt x="165" y="152"/>
                    <a:pt x="165" y="152"/>
                    <a:pt x="165" y="152"/>
                  </a:cubicBezTo>
                  <a:cubicBezTo>
                    <a:pt x="168" y="152"/>
                    <a:pt x="170" y="149"/>
                    <a:pt x="170" y="146"/>
                  </a:cubicBezTo>
                  <a:cubicBezTo>
                    <a:pt x="170" y="5"/>
                    <a:pt x="170" y="5"/>
                    <a:pt x="170" y="5"/>
                  </a:cubicBezTo>
                  <a:cubicBezTo>
                    <a:pt x="170" y="2"/>
                    <a:pt x="168" y="0"/>
                    <a:pt x="165" y="0"/>
                  </a:cubicBezTo>
                  <a:close/>
                  <a:moveTo>
                    <a:pt x="110" y="26"/>
                  </a:moveTo>
                  <a:cubicBezTo>
                    <a:pt x="106" y="26"/>
                    <a:pt x="103" y="23"/>
                    <a:pt x="103" y="19"/>
                  </a:cubicBezTo>
                  <a:cubicBezTo>
                    <a:pt x="103" y="15"/>
                    <a:pt x="106" y="12"/>
                    <a:pt x="110" y="12"/>
                  </a:cubicBezTo>
                  <a:cubicBezTo>
                    <a:pt x="114" y="12"/>
                    <a:pt x="117" y="15"/>
                    <a:pt x="117" y="19"/>
                  </a:cubicBezTo>
                  <a:cubicBezTo>
                    <a:pt x="117" y="23"/>
                    <a:pt x="114" y="26"/>
                    <a:pt x="110" y="26"/>
                  </a:cubicBezTo>
                  <a:close/>
                  <a:moveTo>
                    <a:pt x="131" y="26"/>
                  </a:moveTo>
                  <a:cubicBezTo>
                    <a:pt x="127" y="26"/>
                    <a:pt x="124" y="23"/>
                    <a:pt x="124" y="19"/>
                  </a:cubicBezTo>
                  <a:cubicBezTo>
                    <a:pt x="124" y="15"/>
                    <a:pt x="127" y="12"/>
                    <a:pt x="131" y="12"/>
                  </a:cubicBezTo>
                  <a:cubicBezTo>
                    <a:pt x="135" y="12"/>
                    <a:pt x="138" y="15"/>
                    <a:pt x="138" y="19"/>
                  </a:cubicBezTo>
                  <a:cubicBezTo>
                    <a:pt x="138" y="23"/>
                    <a:pt x="135" y="26"/>
                    <a:pt x="131" y="26"/>
                  </a:cubicBezTo>
                  <a:close/>
                  <a:moveTo>
                    <a:pt x="152" y="26"/>
                  </a:moveTo>
                  <a:cubicBezTo>
                    <a:pt x="148" y="26"/>
                    <a:pt x="145" y="23"/>
                    <a:pt x="145" y="19"/>
                  </a:cubicBezTo>
                  <a:cubicBezTo>
                    <a:pt x="145" y="15"/>
                    <a:pt x="148" y="12"/>
                    <a:pt x="152" y="12"/>
                  </a:cubicBezTo>
                  <a:cubicBezTo>
                    <a:pt x="156" y="12"/>
                    <a:pt x="160" y="15"/>
                    <a:pt x="160" y="19"/>
                  </a:cubicBezTo>
                  <a:cubicBezTo>
                    <a:pt x="160" y="23"/>
                    <a:pt x="156" y="26"/>
                    <a:pt x="15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19" name="Freeform 296"/>
            <p:cNvSpPr>
              <a:spLocks/>
            </p:cNvSpPr>
            <p:nvPr/>
          </p:nvSpPr>
          <p:spPr bwMode="auto">
            <a:xfrm>
              <a:off x="8232586" y="3259257"/>
              <a:ext cx="138788" cy="71563"/>
            </a:xfrm>
            <a:custGeom>
              <a:avLst/>
              <a:gdLst>
                <a:gd name="T0" fmla="*/ 128 w 128"/>
                <a:gd name="T1" fmla="*/ 28 h 66"/>
                <a:gd name="T2" fmla="*/ 95 w 128"/>
                <a:gd name="T3" fmla="*/ 0 h 66"/>
                <a:gd name="T4" fmla="*/ 0 w 128"/>
                <a:gd name="T5" fmla="*/ 37 h 66"/>
                <a:gd name="T6" fmla="*/ 33 w 128"/>
                <a:gd name="T7" fmla="*/ 66 h 66"/>
                <a:gd name="T8" fmla="*/ 128 w 128"/>
                <a:gd name="T9" fmla="*/ 28 h 66"/>
              </a:gdLst>
              <a:ahLst/>
              <a:cxnLst>
                <a:cxn ang="0">
                  <a:pos x="T0" y="T1"/>
                </a:cxn>
                <a:cxn ang="0">
                  <a:pos x="T2" y="T3"/>
                </a:cxn>
                <a:cxn ang="0">
                  <a:pos x="T4" y="T5"/>
                </a:cxn>
                <a:cxn ang="0">
                  <a:pos x="T6" y="T7"/>
                </a:cxn>
                <a:cxn ang="0">
                  <a:pos x="T8" y="T9"/>
                </a:cxn>
              </a:cxnLst>
              <a:rect l="0" t="0" r="r" b="b"/>
              <a:pathLst>
                <a:path w="128" h="66">
                  <a:moveTo>
                    <a:pt x="128" y="28"/>
                  </a:moveTo>
                  <a:lnTo>
                    <a:pt x="95" y="0"/>
                  </a:lnTo>
                  <a:lnTo>
                    <a:pt x="0" y="37"/>
                  </a:lnTo>
                  <a:lnTo>
                    <a:pt x="33" y="66"/>
                  </a:lnTo>
                  <a:lnTo>
                    <a:pt x="12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20" name="Freeform 297"/>
            <p:cNvSpPr>
              <a:spLocks/>
            </p:cNvSpPr>
            <p:nvPr/>
          </p:nvSpPr>
          <p:spPr bwMode="auto">
            <a:xfrm>
              <a:off x="8391976" y="3253836"/>
              <a:ext cx="138788" cy="73731"/>
            </a:xfrm>
            <a:custGeom>
              <a:avLst/>
              <a:gdLst>
                <a:gd name="T0" fmla="*/ 128 w 128"/>
                <a:gd name="T1" fmla="*/ 38 h 68"/>
                <a:gd name="T2" fmla="*/ 31 w 128"/>
                <a:gd name="T3" fmla="*/ 0 h 68"/>
                <a:gd name="T4" fmla="*/ 0 w 128"/>
                <a:gd name="T5" fmla="*/ 31 h 68"/>
                <a:gd name="T6" fmla="*/ 94 w 128"/>
                <a:gd name="T7" fmla="*/ 68 h 68"/>
                <a:gd name="T8" fmla="*/ 128 w 128"/>
                <a:gd name="T9" fmla="*/ 38 h 68"/>
              </a:gdLst>
              <a:ahLst/>
              <a:cxnLst>
                <a:cxn ang="0">
                  <a:pos x="T0" y="T1"/>
                </a:cxn>
                <a:cxn ang="0">
                  <a:pos x="T2" y="T3"/>
                </a:cxn>
                <a:cxn ang="0">
                  <a:pos x="T4" y="T5"/>
                </a:cxn>
                <a:cxn ang="0">
                  <a:pos x="T6" y="T7"/>
                </a:cxn>
                <a:cxn ang="0">
                  <a:pos x="T8" y="T9"/>
                </a:cxn>
              </a:cxnLst>
              <a:rect l="0" t="0" r="r" b="b"/>
              <a:pathLst>
                <a:path w="128" h="68">
                  <a:moveTo>
                    <a:pt x="128" y="38"/>
                  </a:moveTo>
                  <a:lnTo>
                    <a:pt x="31" y="0"/>
                  </a:lnTo>
                  <a:lnTo>
                    <a:pt x="0" y="31"/>
                  </a:lnTo>
                  <a:lnTo>
                    <a:pt x="94" y="68"/>
                  </a:lnTo>
                  <a:lnTo>
                    <a:pt x="128"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21" name="Freeform 298"/>
            <p:cNvSpPr>
              <a:spLocks/>
            </p:cNvSpPr>
            <p:nvPr/>
          </p:nvSpPr>
          <p:spPr bwMode="auto">
            <a:xfrm>
              <a:off x="8391976" y="3389371"/>
              <a:ext cx="101923" cy="118187"/>
            </a:xfrm>
            <a:custGeom>
              <a:avLst/>
              <a:gdLst>
                <a:gd name="T0" fmla="*/ 0 w 94"/>
                <a:gd name="T1" fmla="*/ 0 h 109"/>
                <a:gd name="T2" fmla="*/ 0 w 94"/>
                <a:gd name="T3" fmla="*/ 109 h 109"/>
                <a:gd name="T4" fmla="*/ 94 w 94"/>
                <a:gd name="T5" fmla="*/ 71 h 109"/>
                <a:gd name="T6" fmla="*/ 94 w 94"/>
                <a:gd name="T7" fmla="*/ 14 h 109"/>
                <a:gd name="T8" fmla="*/ 40 w 94"/>
                <a:gd name="T9" fmla="*/ 36 h 109"/>
                <a:gd name="T10" fmla="*/ 0 w 94"/>
                <a:gd name="T11" fmla="*/ 0 h 109"/>
              </a:gdLst>
              <a:ahLst/>
              <a:cxnLst>
                <a:cxn ang="0">
                  <a:pos x="T0" y="T1"/>
                </a:cxn>
                <a:cxn ang="0">
                  <a:pos x="T2" y="T3"/>
                </a:cxn>
                <a:cxn ang="0">
                  <a:pos x="T4" y="T5"/>
                </a:cxn>
                <a:cxn ang="0">
                  <a:pos x="T6" y="T7"/>
                </a:cxn>
                <a:cxn ang="0">
                  <a:pos x="T8" y="T9"/>
                </a:cxn>
                <a:cxn ang="0">
                  <a:pos x="T10" y="T11"/>
                </a:cxn>
              </a:cxnLst>
              <a:rect l="0" t="0" r="r" b="b"/>
              <a:pathLst>
                <a:path w="94" h="109">
                  <a:moveTo>
                    <a:pt x="0" y="0"/>
                  </a:moveTo>
                  <a:lnTo>
                    <a:pt x="0" y="109"/>
                  </a:lnTo>
                  <a:lnTo>
                    <a:pt x="94" y="71"/>
                  </a:lnTo>
                  <a:lnTo>
                    <a:pt x="94" y="14"/>
                  </a:lnTo>
                  <a:lnTo>
                    <a:pt x="40" y="3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22" name="Freeform 299"/>
            <p:cNvSpPr>
              <a:spLocks/>
            </p:cNvSpPr>
            <p:nvPr/>
          </p:nvSpPr>
          <p:spPr bwMode="auto">
            <a:xfrm>
              <a:off x="8401734" y="3340579"/>
              <a:ext cx="138788" cy="71563"/>
            </a:xfrm>
            <a:custGeom>
              <a:avLst/>
              <a:gdLst>
                <a:gd name="T0" fmla="*/ 0 w 128"/>
                <a:gd name="T1" fmla="*/ 38 h 66"/>
                <a:gd name="T2" fmla="*/ 33 w 128"/>
                <a:gd name="T3" fmla="*/ 66 h 66"/>
                <a:gd name="T4" fmla="*/ 128 w 128"/>
                <a:gd name="T5" fmla="*/ 29 h 66"/>
                <a:gd name="T6" fmla="*/ 95 w 128"/>
                <a:gd name="T7" fmla="*/ 0 h 66"/>
                <a:gd name="T8" fmla="*/ 0 w 128"/>
                <a:gd name="T9" fmla="*/ 38 h 66"/>
              </a:gdLst>
              <a:ahLst/>
              <a:cxnLst>
                <a:cxn ang="0">
                  <a:pos x="T0" y="T1"/>
                </a:cxn>
                <a:cxn ang="0">
                  <a:pos x="T2" y="T3"/>
                </a:cxn>
                <a:cxn ang="0">
                  <a:pos x="T4" y="T5"/>
                </a:cxn>
                <a:cxn ang="0">
                  <a:pos x="T6" y="T7"/>
                </a:cxn>
                <a:cxn ang="0">
                  <a:pos x="T8" y="T9"/>
                </a:cxn>
              </a:cxnLst>
              <a:rect l="0" t="0" r="r" b="b"/>
              <a:pathLst>
                <a:path w="128" h="66">
                  <a:moveTo>
                    <a:pt x="0" y="38"/>
                  </a:moveTo>
                  <a:lnTo>
                    <a:pt x="33" y="66"/>
                  </a:lnTo>
                  <a:lnTo>
                    <a:pt x="128" y="29"/>
                  </a:lnTo>
                  <a:lnTo>
                    <a:pt x="95"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23" name="Freeform 300"/>
            <p:cNvSpPr>
              <a:spLocks/>
            </p:cNvSpPr>
            <p:nvPr/>
          </p:nvSpPr>
          <p:spPr bwMode="auto">
            <a:xfrm>
              <a:off x="8273789" y="3396962"/>
              <a:ext cx="103007" cy="110597"/>
            </a:xfrm>
            <a:custGeom>
              <a:avLst/>
              <a:gdLst>
                <a:gd name="T0" fmla="*/ 0 w 95"/>
                <a:gd name="T1" fmla="*/ 12 h 102"/>
                <a:gd name="T2" fmla="*/ 0 w 95"/>
                <a:gd name="T3" fmla="*/ 64 h 102"/>
                <a:gd name="T4" fmla="*/ 95 w 95"/>
                <a:gd name="T5" fmla="*/ 102 h 102"/>
                <a:gd name="T6" fmla="*/ 95 w 95"/>
                <a:gd name="T7" fmla="*/ 0 h 102"/>
                <a:gd name="T8" fmla="*/ 59 w 95"/>
                <a:gd name="T9" fmla="*/ 36 h 102"/>
                <a:gd name="T10" fmla="*/ 0 w 95"/>
                <a:gd name="T11" fmla="*/ 12 h 102"/>
              </a:gdLst>
              <a:ahLst/>
              <a:cxnLst>
                <a:cxn ang="0">
                  <a:pos x="T0" y="T1"/>
                </a:cxn>
                <a:cxn ang="0">
                  <a:pos x="T2" y="T3"/>
                </a:cxn>
                <a:cxn ang="0">
                  <a:pos x="T4" y="T5"/>
                </a:cxn>
                <a:cxn ang="0">
                  <a:pos x="T6" y="T7"/>
                </a:cxn>
                <a:cxn ang="0">
                  <a:pos x="T8" y="T9"/>
                </a:cxn>
                <a:cxn ang="0">
                  <a:pos x="T10" y="T11"/>
                </a:cxn>
              </a:cxnLst>
              <a:rect l="0" t="0" r="r" b="b"/>
              <a:pathLst>
                <a:path w="95" h="102">
                  <a:moveTo>
                    <a:pt x="0" y="12"/>
                  </a:moveTo>
                  <a:lnTo>
                    <a:pt x="0" y="64"/>
                  </a:lnTo>
                  <a:lnTo>
                    <a:pt x="95" y="102"/>
                  </a:lnTo>
                  <a:lnTo>
                    <a:pt x="95" y="0"/>
                  </a:lnTo>
                  <a:lnTo>
                    <a:pt x="59" y="36"/>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24" name="Freeform 301"/>
            <p:cNvSpPr>
              <a:spLocks/>
            </p:cNvSpPr>
            <p:nvPr/>
          </p:nvSpPr>
          <p:spPr bwMode="auto">
            <a:xfrm>
              <a:off x="8232586" y="3343831"/>
              <a:ext cx="138788" cy="76984"/>
            </a:xfrm>
            <a:custGeom>
              <a:avLst/>
              <a:gdLst>
                <a:gd name="T0" fmla="*/ 128 w 128"/>
                <a:gd name="T1" fmla="*/ 37 h 71"/>
                <a:gd name="T2" fmla="*/ 31 w 128"/>
                <a:gd name="T3" fmla="*/ 0 h 71"/>
                <a:gd name="T4" fmla="*/ 0 w 128"/>
                <a:gd name="T5" fmla="*/ 33 h 71"/>
                <a:gd name="T6" fmla="*/ 95 w 128"/>
                <a:gd name="T7" fmla="*/ 71 h 71"/>
                <a:gd name="T8" fmla="*/ 128 w 128"/>
                <a:gd name="T9" fmla="*/ 37 h 71"/>
              </a:gdLst>
              <a:ahLst/>
              <a:cxnLst>
                <a:cxn ang="0">
                  <a:pos x="T0" y="T1"/>
                </a:cxn>
                <a:cxn ang="0">
                  <a:pos x="T2" y="T3"/>
                </a:cxn>
                <a:cxn ang="0">
                  <a:pos x="T4" y="T5"/>
                </a:cxn>
                <a:cxn ang="0">
                  <a:pos x="T6" y="T7"/>
                </a:cxn>
                <a:cxn ang="0">
                  <a:pos x="T8" y="T9"/>
                </a:cxn>
              </a:cxnLst>
              <a:rect l="0" t="0" r="r" b="b"/>
              <a:pathLst>
                <a:path w="128" h="71">
                  <a:moveTo>
                    <a:pt x="128" y="37"/>
                  </a:moveTo>
                  <a:lnTo>
                    <a:pt x="31" y="0"/>
                  </a:lnTo>
                  <a:lnTo>
                    <a:pt x="0" y="33"/>
                  </a:lnTo>
                  <a:lnTo>
                    <a:pt x="95" y="71"/>
                  </a:lnTo>
                  <a:lnTo>
                    <a:pt x="128"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grpSp>
      <p:grpSp>
        <p:nvGrpSpPr>
          <p:cNvPr id="125" name="组合 124"/>
          <p:cNvGrpSpPr/>
          <p:nvPr/>
        </p:nvGrpSpPr>
        <p:grpSpPr>
          <a:xfrm>
            <a:off x="6071270" y="3667293"/>
            <a:ext cx="161872" cy="165628"/>
            <a:chOff x="7094088" y="3043485"/>
            <a:chExt cx="420702" cy="430461"/>
          </a:xfrm>
          <a:solidFill>
            <a:schemeClr val="bg1">
              <a:lumMod val="50000"/>
            </a:schemeClr>
          </a:solidFill>
        </p:grpSpPr>
        <p:sp>
          <p:nvSpPr>
            <p:cNvPr id="126" name="Freeform 833"/>
            <p:cNvSpPr>
              <a:spLocks noEditPoints="1"/>
            </p:cNvSpPr>
            <p:nvPr/>
          </p:nvSpPr>
          <p:spPr bwMode="auto">
            <a:xfrm>
              <a:off x="7094088" y="3207212"/>
              <a:ext cx="185413" cy="266734"/>
            </a:xfrm>
            <a:custGeom>
              <a:avLst/>
              <a:gdLst>
                <a:gd name="T0" fmla="*/ 95 w 171"/>
                <a:gd name="T1" fmla="*/ 24 h 246"/>
                <a:gd name="T2" fmla="*/ 147 w 171"/>
                <a:gd name="T3" fmla="*/ 201 h 246"/>
                <a:gd name="T4" fmla="*/ 76 w 171"/>
                <a:gd name="T5" fmla="*/ 223 h 246"/>
                <a:gd name="T6" fmla="*/ 24 w 171"/>
                <a:gd name="T7" fmla="*/ 43 h 246"/>
                <a:gd name="T8" fmla="*/ 95 w 171"/>
                <a:gd name="T9" fmla="*/ 24 h 246"/>
                <a:gd name="T10" fmla="*/ 107 w 171"/>
                <a:gd name="T11" fmla="*/ 0 h 246"/>
                <a:gd name="T12" fmla="*/ 90 w 171"/>
                <a:gd name="T13" fmla="*/ 5 h 246"/>
                <a:gd name="T14" fmla="*/ 17 w 171"/>
                <a:gd name="T15" fmla="*/ 26 h 246"/>
                <a:gd name="T16" fmla="*/ 0 w 171"/>
                <a:gd name="T17" fmla="*/ 31 h 246"/>
                <a:gd name="T18" fmla="*/ 5 w 171"/>
                <a:gd name="T19" fmla="*/ 50 h 246"/>
                <a:gd name="T20" fmla="*/ 57 w 171"/>
                <a:gd name="T21" fmla="*/ 227 h 246"/>
                <a:gd name="T22" fmla="*/ 64 w 171"/>
                <a:gd name="T23" fmla="*/ 246 h 246"/>
                <a:gd name="T24" fmla="*/ 81 w 171"/>
                <a:gd name="T25" fmla="*/ 241 h 246"/>
                <a:gd name="T26" fmla="*/ 152 w 171"/>
                <a:gd name="T27" fmla="*/ 220 h 246"/>
                <a:gd name="T28" fmla="*/ 171 w 171"/>
                <a:gd name="T29" fmla="*/ 215 h 246"/>
                <a:gd name="T30" fmla="*/ 166 w 171"/>
                <a:gd name="T31" fmla="*/ 197 h 246"/>
                <a:gd name="T32" fmla="*/ 114 w 171"/>
                <a:gd name="T33" fmla="*/ 17 h 246"/>
                <a:gd name="T34" fmla="*/ 107 w 171"/>
                <a:gd name="T35" fmla="*/ 0 h 246"/>
                <a:gd name="T36" fmla="*/ 107 w 171"/>
                <a:gd name="T3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46">
                  <a:moveTo>
                    <a:pt x="95" y="24"/>
                  </a:moveTo>
                  <a:lnTo>
                    <a:pt x="147" y="201"/>
                  </a:lnTo>
                  <a:lnTo>
                    <a:pt x="76" y="223"/>
                  </a:lnTo>
                  <a:lnTo>
                    <a:pt x="24" y="43"/>
                  </a:lnTo>
                  <a:lnTo>
                    <a:pt x="95" y="24"/>
                  </a:lnTo>
                  <a:close/>
                  <a:moveTo>
                    <a:pt x="107" y="0"/>
                  </a:moveTo>
                  <a:lnTo>
                    <a:pt x="90" y="5"/>
                  </a:lnTo>
                  <a:lnTo>
                    <a:pt x="17" y="26"/>
                  </a:lnTo>
                  <a:lnTo>
                    <a:pt x="0" y="31"/>
                  </a:lnTo>
                  <a:lnTo>
                    <a:pt x="5" y="50"/>
                  </a:lnTo>
                  <a:lnTo>
                    <a:pt x="57" y="227"/>
                  </a:lnTo>
                  <a:lnTo>
                    <a:pt x="64" y="246"/>
                  </a:lnTo>
                  <a:lnTo>
                    <a:pt x="81" y="241"/>
                  </a:lnTo>
                  <a:lnTo>
                    <a:pt x="152" y="220"/>
                  </a:lnTo>
                  <a:lnTo>
                    <a:pt x="171" y="215"/>
                  </a:lnTo>
                  <a:lnTo>
                    <a:pt x="166" y="197"/>
                  </a:lnTo>
                  <a:lnTo>
                    <a:pt x="114" y="17"/>
                  </a:lnTo>
                  <a:lnTo>
                    <a:pt x="107" y="0"/>
                  </a:lnTo>
                  <a:lnTo>
                    <a:pt x="10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27" name="Freeform 834"/>
            <p:cNvSpPr>
              <a:spLocks noEditPoints="1"/>
            </p:cNvSpPr>
            <p:nvPr/>
          </p:nvSpPr>
          <p:spPr bwMode="auto">
            <a:xfrm>
              <a:off x="7094088" y="3207212"/>
              <a:ext cx="185413" cy="266734"/>
            </a:xfrm>
            <a:custGeom>
              <a:avLst/>
              <a:gdLst>
                <a:gd name="T0" fmla="*/ 95 w 171"/>
                <a:gd name="T1" fmla="*/ 24 h 246"/>
                <a:gd name="T2" fmla="*/ 147 w 171"/>
                <a:gd name="T3" fmla="*/ 201 h 246"/>
                <a:gd name="T4" fmla="*/ 76 w 171"/>
                <a:gd name="T5" fmla="*/ 223 h 246"/>
                <a:gd name="T6" fmla="*/ 24 w 171"/>
                <a:gd name="T7" fmla="*/ 43 h 246"/>
                <a:gd name="T8" fmla="*/ 95 w 171"/>
                <a:gd name="T9" fmla="*/ 24 h 246"/>
                <a:gd name="T10" fmla="*/ 107 w 171"/>
                <a:gd name="T11" fmla="*/ 0 h 246"/>
                <a:gd name="T12" fmla="*/ 90 w 171"/>
                <a:gd name="T13" fmla="*/ 5 h 246"/>
                <a:gd name="T14" fmla="*/ 17 w 171"/>
                <a:gd name="T15" fmla="*/ 26 h 246"/>
                <a:gd name="T16" fmla="*/ 0 w 171"/>
                <a:gd name="T17" fmla="*/ 31 h 246"/>
                <a:gd name="T18" fmla="*/ 5 w 171"/>
                <a:gd name="T19" fmla="*/ 50 h 246"/>
                <a:gd name="T20" fmla="*/ 57 w 171"/>
                <a:gd name="T21" fmla="*/ 227 h 246"/>
                <a:gd name="T22" fmla="*/ 64 w 171"/>
                <a:gd name="T23" fmla="*/ 246 h 246"/>
                <a:gd name="T24" fmla="*/ 81 w 171"/>
                <a:gd name="T25" fmla="*/ 241 h 246"/>
                <a:gd name="T26" fmla="*/ 152 w 171"/>
                <a:gd name="T27" fmla="*/ 220 h 246"/>
                <a:gd name="T28" fmla="*/ 171 w 171"/>
                <a:gd name="T29" fmla="*/ 215 h 246"/>
                <a:gd name="T30" fmla="*/ 166 w 171"/>
                <a:gd name="T31" fmla="*/ 197 h 246"/>
                <a:gd name="T32" fmla="*/ 114 w 171"/>
                <a:gd name="T33" fmla="*/ 17 h 246"/>
                <a:gd name="T34" fmla="*/ 107 w 171"/>
                <a:gd name="T35" fmla="*/ 0 h 246"/>
                <a:gd name="T36" fmla="*/ 107 w 171"/>
                <a:gd name="T3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1" h="246">
                  <a:moveTo>
                    <a:pt x="95" y="24"/>
                  </a:moveTo>
                  <a:lnTo>
                    <a:pt x="147" y="201"/>
                  </a:lnTo>
                  <a:lnTo>
                    <a:pt x="76" y="223"/>
                  </a:lnTo>
                  <a:lnTo>
                    <a:pt x="24" y="43"/>
                  </a:lnTo>
                  <a:lnTo>
                    <a:pt x="95" y="24"/>
                  </a:lnTo>
                  <a:moveTo>
                    <a:pt x="107" y="0"/>
                  </a:moveTo>
                  <a:lnTo>
                    <a:pt x="90" y="5"/>
                  </a:lnTo>
                  <a:lnTo>
                    <a:pt x="17" y="26"/>
                  </a:lnTo>
                  <a:lnTo>
                    <a:pt x="0" y="31"/>
                  </a:lnTo>
                  <a:lnTo>
                    <a:pt x="5" y="50"/>
                  </a:lnTo>
                  <a:lnTo>
                    <a:pt x="57" y="227"/>
                  </a:lnTo>
                  <a:lnTo>
                    <a:pt x="64" y="246"/>
                  </a:lnTo>
                  <a:lnTo>
                    <a:pt x="81" y="241"/>
                  </a:lnTo>
                  <a:lnTo>
                    <a:pt x="152" y="220"/>
                  </a:lnTo>
                  <a:lnTo>
                    <a:pt x="171" y="215"/>
                  </a:lnTo>
                  <a:lnTo>
                    <a:pt x="166" y="197"/>
                  </a:lnTo>
                  <a:lnTo>
                    <a:pt x="114" y="17"/>
                  </a:lnTo>
                  <a:lnTo>
                    <a:pt x="107" y="0"/>
                  </a:lnTo>
                  <a:lnTo>
                    <a:pt x="10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sp>
          <p:nvSpPr>
            <p:cNvPr id="128" name="Freeform 835"/>
            <p:cNvSpPr>
              <a:spLocks/>
            </p:cNvSpPr>
            <p:nvPr/>
          </p:nvSpPr>
          <p:spPr bwMode="auto">
            <a:xfrm>
              <a:off x="7217696" y="3043485"/>
              <a:ext cx="297094" cy="338297"/>
            </a:xfrm>
            <a:custGeom>
              <a:avLst/>
              <a:gdLst>
                <a:gd name="T0" fmla="*/ 111 w 116"/>
                <a:gd name="T1" fmla="*/ 93 h 132"/>
                <a:gd name="T2" fmla="*/ 104 w 116"/>
                <a:gd name="T3" fmla="*/ 105 h 132"/>
                <a:gd name="T4" fmla="*/ 104 w 116"/>
                <a:gd name="T5" fmla="*/ 108 h 132"/>
                <a:gd name="T6" fmla="*/ 94 w 116"/>
                <a:gd name="T7" fmla="*/ 121 h 132"/>
                <a:gd name="T8" fmla="*/ 93 w 116"/>
                <a:gd name="T9" fmla="*/ 126 h 132"/>
                <a:gd name="T10" fmla="*/ 79 w 116"/>
                <a:gd name="T11" fmla="*/ 132 h 132"/>
                <a:gd name="T12" fmla="*/ 74 w 116"/>
                <a:gd name="T13" fmla="*/ 132 h 132"/>
                <a:gd name="T14" fmla="*/ 42 w 116"/>
                <a:gd name="T15" fmla="*/ 129 h 132"/>
                <a:gd name="T16" fmla="*/ 31 w 116"/>
                <a:gd name="T17" fmla="*/ 128 h 132"/>
                <a:gd name="T18" fmla="*/ 16 w 116"/>
                <a:gd name="T19" fmla="*/ 130 h 132"/>
                <a:gd name="T20" fmla="*/ 0 w 116"/>
                <a:gd name="T21" fmla="*/ 74 h 132"/>
                <a:gd name="T22" fmla="*/ 35 w 116"/>
                <a:gd name="T23" fmla="*/ 35 h 132"/>
                <a:gd name="T24" fmla="*/ 37 w 116"/>
                <a:gd name="T25" fmla="*/ 6 h 132"/>
                <a:gd name="T26" fmla="*/ 48 w 116"/>
                <a:gd name="T27" fmla="*/ 0 h 132"/>
                <a:gd name="T28" fmla="*/ 60 w 116"/>
                <a:gd name="T29" fmla="*/ 31 h 132"/>
                <a:gd name="T30" fmla="*/ 59 w 116"/>
                <a:gd name="T31" fmla="*/ 40 h 132"/>
                <a:gd name="T32" fmla="*/ 58 w 116"/>
                <a:gd name="T33" fmla="*/ 48 h 132"/>
                <a:gd name="T34" fmla="*/ 95 w 116"/>
                <a:gd name="T35" fmla="*/ 56 h 132"/>
                <a:gd name="T36" fmla="*/ 98 w 116"/>
                <a:gd name="T37" fmla="*/ 56 h 132"/>
                <a:gd name="T38" fmla="*/ 116 w 116"/>
                <a:gd name="T39" fmla="*/ 73 h 132"/>
                <a:gd name="T40" fmla="*/ 110 w 116"/>
                <a:gd name="T41" fmla="*/ 86 h 132"/>
                <a:gd name="T42" fmla="*/ 111 w 116"/>
                <a:gd name="T43" fmla="*/ 9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132">
                  <a:moveTo>
                    <a:pt x="111" y="93"/>
                  </a:moveTo>
                  <a:cubicBezTo>
                    <a:pt x="111" y="98"/>
                    <a:pt x="108" y="102"/>
                    <a:pt x="104" y="105"/>
                  </a:cubicBezTo>
                  <a:cubicBezTo>
                    <a:pt x="104" y="106"/>
                    <a:pt x="104" y="107"/>
                    <a:pt x="104" y="108"/>
                  </a:cubicBezTo>
                  <a:cubicBezTo>
                    <a:pt x="104" y="114"/>
                    <a:pt x="100" y="119"/>
                    <a:pt x="94" y="121"/>
                  </a:cubicBezTo>
                  <a:cubicBezTo>
                    <a:pt x="94" y="123"/>
                    <a:pt x="94" y="124"/>
                    <a:pt x="93" y="126"/>
                  </a:cubicBezTo>
                  <a:cubicBezTo>
                    <a:pt x="91" y="131"/>
                    <a:pt x="85" y="132"/>
                    <a:pt x="79" y="132"/>
                  </a:cubicBezTo>
                  <a:cubicBezTo>
                    <a:pt x="77" y="132"/>
                    <a:pt x="75" y="132"/>
                    <a:pt x="74" y="132"/>
                  </a:cubicBezTo>
                  <a:cubicBezTo>
                    <a:pt x="67" y="131"/>
                    <a:pt x="55" y="130"/>
                    <a:pt x="42" y="129"/>
                  </a:cubicBezTo>
                  <a:cubicBezTo>
                    <a:pt x="38" y="128"/>
                    <a:pt x="34" y="128"/>
                    <a:pt x="31" y="128"/>
                  </a:cubicBezTo>
                  <a:cubicBezTo>
                    <a:pt x="24" y="128"/>
                    <a:pt x="19" y="129"/>
                    <a:pt x="16" y="130"/>
                  </a:cubicBezTo>
                  <a:cubicBezTo>
                    <a:pt x="0" y="74"/>
                    <a:pt x="0" y="74"/>
                    <a:pt x="0" y="74"/>
                  </a:cubicBezTo>
                  <a:cubicBezTo>
                    <a:pt x="11" y="66"/>
                    <a:pt x="29" y="46"/>
                    <a:pt x="35" y="35"/>
                  </a:cubicBezTo>
                  <a:cubicBezTo>
                    <a:pt x="38" y="23"/>
                    <a:pt x="37" y="9"/>
                    <a:pt x="37" y="6"/>
                  </a:cubicBezTo>
                  <a:cubicBezTo>
                    <a:pt x="36" y="0"/>
                    <a:pt x="47" y="0"/>
                    <a:pt x="48" y="0"/>
                  </a:cubicBezTo>
                  <a:cubicBezTo>
                    <a:pt x="55" y="0"/>
                    <a:pt x="61" y="11"/>
                    <a:pt x="60" y="31"/>
                  </a:cubicBezTo>
                  <a:cubicBezTo>
                    <a:pt x="60" y="34"/>
                    <a:pt x="59" y="37"/>
                    <a:pt x="59" y="40"/>
                  </a:cubicBezTo>
                  <a:cubicBezTo>
                    <a:pt x="58" y="43"/>
                    <a:pt x="58" y="45"/>
                    <a:pt x="58" y="48"/>
                  </a:cubicBezTo>
                  <a:cubicBezTo>
                    <a:pt x="58" y="55"/>
                    <a:pt x="85" y="56"/>
                    <a:pt x="95" y="56"/>
                  </a:cubicBezTo>
                  <a:cubicBezTo>
                    <a:pt x="97" y="56"/>
                    <a:pt x="98" y="56"/>
                    <a:pt x="98" y="56"/>
                  </a:cubicBezTo>
                  <a:cubicBezTo>
                    <a:pt x="108" y="56"/>
                    <a:pt x="116" y="64"/>
                    <a:pt x="116" y="73"/>
                  </a:cubicBezTo>
                  <a:cubicBezTo>
                    <a:pt x="116" y="79"/>
                    <a:pt x="114" y="83"/>
                    <a:pt x="110" y="86"/>
                  </a:cubicBezTo>
                  <a:cubicBezTo>
                    <a:pt x="111" y="88"/>
                    <a:pt x="111" y="91"/>
                    <a:pt x="111"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rgbClr val="0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43319480"/>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anim calcmode="lin" valueType="num">
                                          <p:cBhvr>
                                            <p:cTn id="8" dur="250" fill="hold"/>
                                            <p:tgtEl>
                                              <p:spTgt spid="7"/>
                                            </p:tgtEl>
                                            <p:attrNameLst>
                                              <p:attrName>ppt_x</p:attrName>
                                            </p:attrNameLst>
                                          </p:cBhvr>
                                          <p:tavLst>
                                            <p:tav tm="0">
                                              <p:val>
                                                <p:strVal val="#ppt_x"/>
                                              </p:val>
                                            </p:tav>
                                            <p:tav tm="100000">
                                              <p:val>
                                                <p:strVal val="#ppt_x"/>
                                              </p:val>
                                            </p:tav>
                                          </p:tavLst>
                                        </p:anim>
                                        <p:anim calcmode="lin" valueType="num">
                                          <p:cBhvr>
                                            <p:cTn id="9" dur="2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250"/>
                                            <p:tgtEl>
                                              <p:spTgt spid="8"/>
                                            </p:tgtEl>
                                            <p:attrNameLst>
                                              <p:attrName>ppt_y</p:attrName>
                                            </p:attrNameLst>
                                          </p:cBhvr>
                                          <p:tavLst>
                                            <p:tav tm="0">
                                              <p:val>
                                                <p:strVal val="#ppt_y+#ppt_h*1.125000"/>
                                              </p:val>
                                            </p:tav>
                                            <p:tav tm="100000">
                                              <p:val>
                                                <p:strVal val="#ppt_y"/>
                                              </p:val>
                                            </p:tav>
                                          </p:tavLst>
                                        </p:anim>
                                        <p:animEffect transition="in" filter="wipe(up)">
                                          <p:cBhvr>
                                            <p:cTn id="14" dur="250"/>
                                            <p:tgtEl>
                                              <p:spTgt spid="8"/>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1"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500"/>
                                            <p:tgtEl>
                                              <p:spTgt spid="5"/>
                                            </p:tgtEl>
                                          </p:cBhvr>
                                        </p:animEffect>
                                      </p:childTnLst>
                                    </p:cTn>
                                  </p:par>
                                </p:childTnLst>
                              </p:cTn>
                            </p:par>
                            <p:par>
                              <p:cTn id="23" fill="hold">
                                <p:stCondLst>
                                  <p:cond delay="1500"/>
                                </p:stCondLst>
                                <p:childTnLst>
                                  <p:par>
                                    <p:cTn id="24" presetID="2" presetClass="entr" presetSubtype="4" accel="62000" fill="hold" nodeType="afterEffect" p14:presetBounceEnd="42000">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14:bounceEnd="42000">
                                          <p:cBhvr additive="base">
                                            <p:cTn id="26" dur="500" fill="hold"/>
                                            <p:tgtEl>
                                              <p:spTgt spid="12"/>
                                            </p:tgtEl>
                                            <p:attrNameLst>
                                              <p:attrName>ppt_x</p:attrName>
                                            </p:attrNameLst>
                                          </p:cBhvr>
                                          <p:tavLst>
                                            <p:tav tm="0">
                                              <p:val>
                                                <p:strVal val="#ppt_x"/>
                                              </p:val>
                                            </p:tav>
                                            <p:tav tm="100000">
                                              <p:val>
                                                <p:strVal val="#ppt_x"/>
                                              </p:val>
                                            </p:tav>
                                          </p:tavLst>
                                        </p:anim>
                                        <p:anim calcmode="lin" valueType="num" p14:bounceEnd="42000">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left)">
                                          <p:cBhvr>
                                            <p:cTn id="31" dur="500"/>
                                            <p:tgtEl>
                                              <p:spTgt spid="39"/>
                                            </p:tgtEl>
                                          </p:cBhvr>
                                        </p:animEffect>
                                      </p:childTnLst>
                                    </p:cTn>
                                  </p:par>
                                  <p:par>
                                    <p:cTn id="32" presetID="22" presetClass="entr" presetSubtype="8"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par>
                                    <p:cTn id="35" presetID="22" presetClass="entr" presetSubtype="8"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left)">
                                          <p:cBhvr>
                                            <p:cTn id="37" dur="500"/>
                                            <p:tgtEl>
                                              <p:spTgt spid="40"/>
                                            </p:tgtEl>
                                          </p:cBhvr>
                                        </p:animEffect>
                                      </p:childTnLst>
                                    </p:cTn>
                                  </p:par>
                                  <p:par>
                                    <p:cTn id="38" presetID="22" presetClass="entr" presetSubtype="2" fill="hold"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par>
                                    <p:cTn id="41" presetID="22" presetClass="entr" presetSubtype="2"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right)">
                                          <p:cBhvr>
                                            <p:cTn id="43" dur="500"/>
                                            <p:tgtEl>
                                              <p:spTgt spid="38"/>
                                            </p:tgtEl>
                                          </p:cBhvr>
                                        </p:animEffect>
                                      </p:childTnLst>
                                    </p:cTn>
                                  </p:par>
                                  <p:par>
                                    <p:cTn id="44" presetID="22" presetClass="entr" presetSubtype="2"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right)">
                                          <p:cBhvr>
                                            <p:cTn id="46" dur="500"/>
                                            <p:tgtEl>
                                              <p:spTgt spid="42"/>
                                            </p:tgtEl>
                                          </p:cBhvr>
                                        </p:animEffect>
                                      </p:childTnLst>
                                    </p:cTn>
                                  </p:par>
                                </p:childTnLst>
                              </p:cTn>
                            </p:par>
                            <p:par>
                              <p:cTn id="47" fill="hold">
                                <p:stCondLst>
                                  <p:cond delay="2500"/>
                                </p:stCondLst>
                                <p:childTnLst>
                                  <p:par>
                                    <p:cTn id="48" presetID="22" presetClass="entr" presetSubtype="2" fill="hold"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right)">
                                          <p:cBhvr>
                                            <p:cTn id="50" dur="500"/>
                                            <p:tgtEl>
                                              <p:spTgt spid="31"/>
                                            </p:tgtEl>
                                          </p:cBhvr>
                                        </p:animEffect>
                                      </p:childTnLst>
                                    </p:cTn>
                                  </p:par>
                                  <p:par>
                                    <p:cTn id="51" presetID="2" presetClass="entr" presetSubtype="4" accel="60000" fill="hold" nodeType="withEffect" p14:presetBounceEnd="40000">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14:bounceEnd="40000">
                                          <p:cBhvr additive="base">
                                            <p:cTn id="53" dur="500" fill="hold"/>
                                            <p:tgtEl>
                                              <p:spTgt spid="55"/>
                                            </p:tgtEl>
                                            <p:attrNameLst>
                                              <p:attrName>ppt_x</p:attrName>
                                            </p:attrNameLst>
                                          </p:cBhvr>
                                          <p:tavLst>
                                            <p:tav tm="0">
                                              <p:val>
                                                <p:strVal val="#ppt_x"/>
                                              </p:val>
                                            </p:tav>
                                            <p:tav tm="100000">
                                              <p:val>
                                                <p:strVal val="#ppt_x"/>
                                              </p:val>
                                            </p:tav>
                                          </p:tavLst>
                                        </p:anim>
                                        <p:anim calcmode="lin" valueType="num" p14:bounceEnd="40000">
                                          <p:cBhvr additive="base">
                                            <p:cTn id="54" dur="500" fill="hold"/>
                                            <p:tgtEl>
                                              <p:spTgt spid="55"/>
                                            </p:tgtEl>
                                            <p:attrNameLst>
                                              <p:attrName>ppt_y</p:attrName>
                                            </p:attrNameLst>
                                          </p:cBhvr>
                                          <p:tavLst>
                                            <p:tav tm="0">
                                              <p:val>
                                                <p:strVal val="1+#ppt_h/2"/>
                                              </p:val>
                                            </p:tav>
                                            <p:tav tm="100000">
                                              <p:val>
                                                <p:strVal val="#ppt_y"/>
                                              </p:val>
                                            </p:tav>
                                          </p:tavLst>
                                        </p:anim>
                                      </p:childTnLst>
                                    </p:cTn>
                                  </p:par>
                                  <p:par>
                                    <p:cTn id="55" presetID="53" presetClass="entr" presetSubtype="16" fill="hold" grpId="0" nodeType="withEffect">
                                      <p:stCondLst>
                                        <p:cond delay="0"/>
                                      </p:stCondLst>
                                      <p:iterate type="lt">
                                        <p:tmPct val="10000"/>
                                      </p:iterate>
                                      <p:childTnLst>
                                        <p:set>
                                          <p:cBhvr>
                                            <p:cTn id="56" dur="1" fill="hold">
                                              <p:stCondLst>
                                                <p:cond delay="0"/>
                                              </p:stCondLst>
                                            </p:cTn>
                                            <p:tgtEl>
                                              <p:spTgt spid="44"/>
                                            </p:tgtEl>
                                            <p:attrNameLst>
                                              <p:attrName>style.visibility</p:attrName>
                                            </p:attrNameLst>
                                          </p:cBhvr>
                                          <p:to>
                                            <p:strVal val="visible"/>
                                          </p:to>
                                        </p:set>
                                        <p:anim calcmode="lin" valueType="num">
                                          <p:cBhvr>
                                            <p:cTn id="57" dur="500" fill="hold"/>
                                            <p:tgtEl>
                                              <p:spTgt spid="44"/>
                                            </p:tgtEl>
                                            <p:attrNameLst>
                                              <p:attrName>ppt_w</p:attrName>
                                            </p:attrNameLst>
                                          </p:cBhvr>
                                          <p:tavLst>
                                            <p:tav tm="0">
                                              <p:val>
                                                <p:fltVal val="0"/>
                                              </p:val>
                                            </p:tav>
                                            <p:tav tm="100000">
                                              <p:val>
                                                <p:strVal val="#ppt_w"/>
                                              </p:val>
                                            </p:tav>
                                          </p:tavLst>
                                        </p:anim>
                                        <p:anim calcmode="lin" valueType="num">
                                          <p:cBhvr>
                                            <p:cTn id="58" dur="500" fill="hold"/>
                                            <p:tgtEl>
                                              <p:spTgt spid="44"/>
                                            </p:tgtEl>
                                            <p:attrNameLst>
                                              <p:attrName>ppt_h</p:attrName>
                                            </p:attrNameLst>
                                          </p:cBhvr>
                                          <p:tavLst>
                                            <p:tav tm="0">
                                              <p:val>
                                                <p:fltVal val="0"/>
                                              </p:val>
                                            </p:tav>
                                            <p:tav tm="100000">
                                              <p:val>
                                                <p:strVal val="#ppt_h"/>
                                              </p:val>
                                            </p:tav>
                                          </p:tavLst>
                                        </p:anim>
                                        <p:animEffect transition="in" filter="fade">
                                          <p:cBhvr>
                                            <p:cTn id="59" dur="500"/>
                                            <p:tgtEl>
                                              <p:spTgt spid="44"/>
                                            </p:tgtEl>
                                          </p:cBhvr>
                                        </p:animEffect>
                                      </p:childTnLst>
                                    </p:cTn>
                                  </p:par>
                                </p:childTnLst>
                              </p:cTn>
                            </p:par>
                            <p:par>
                              <p:cTn id="60" fill="hold">
                                <p:stCondLst>
                                  <p:cond delay="3250"/>
                                </p:stCondLst>
                                <p:childTnLst>
                                  <p:par>
                                    <p:cTn id="61" presetID="16" presetClass="entr" presetSubtype="37"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barn(outVertical)">
                                          <p:cBhvr>
                                            <p:cTn id="63" dur="500"/>
                                            <p:tgtEl>
                                              <p:spTgt spid="43"/>
                                            </p:tgtEl>
                                          </p:cBhvr>
                                        </p:animEffect>
                                      </p:childTnLst>
                                    </p:cTn>
                                  </p:par>
                                </p:childTnLst>
                              </p:cTn>
                            </p:par>
                            <p:par>
                              <p:cTn id="64" fill="hold">
                                <p:stCondLst>
                                  <p:cond delay="3750"/>
                                </p:stCondLst>
                                <p:childTnLst>
                                  <p:par>
                                    <p:cTn id="65" presetID="22" presetClass="entr" presetSubtype="8"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par>
                                    <p:cTn id="68" presetID="2" presetClass="entr" presetSubtype="4" accel="60000" fill="hold" nodeType="withEffect" p14:presetBounceEnd="40000">
                                      <p:stCondLst>
                                        <p:cond delay="0"/>
                                      </p:stCondLst>
                                      <p:childTnLst>
                                        <p:set>
                                          <p:cBhvr>
                                            <p:cTn id="69" dur="1" fill="hold">
                                              <p:stCondLst>
                                                <p:cond delay="0"/>
                                              </p:stCondLst>
                                            </p:cTn>
                                            <p:tgtEl>
                                              <p:spTgt spid="61"/>
                                            </p:tgtEl>
                                            <p:attrNameLst>
                                              <p:attrName>style.visibility</p:attrName>
                                            </p:attrNameLst>
                                          </p:cBhvr>
                                          <p:to>
                                            <p:strVal val="visible"/>
                                          </p:to>
                                        </p:set>
                                        <p:anim calcmode="lin" valueType="num" p14:bounceEnd="40000">
                                          <p:cBhvr additive="base">
                                            <p:cTn id="70" dur="500" fill="hold"/>
                                            <p:tgtEl>
                                              <p:spTgt spid="61"/>
                                            </p:tgtEl>
                                            <p:attrNameLst>
                                              <p:attrName>ppt_x</p:attrName>
                                            </p:attrNameLst>
                                          </p:cBhvr>
                                          <p:tavLst>
                                            <p:tav tm="0">
                                              <p:val>
                                                <p:strVal val="#ppt_x"/>
                                              </p:val>
                                            </p:tav>
                                            <p:tav tm="100000">
                                              <p:val>
                                                <p:strVal val="#ppt_x"/>
                                              </p:val>
                                            </p:tav>
                                          </p:tavLst>
                                        </p:anim>
                                        <p:anim calcmode="lin" valueType="num" p14:bounceEnd="40000">
                                          <p:cBhvr additive="base">
                                            <p:cTn id="71" dur="500" fill="hold"/>
                                            <p:tgtEl>
                                              <p:spTgt spid="61"/>
                                            </p:tgtEl>
                                            <p:attrNameLst>
                                              <p:attrName>ppt_y</p:attrName>
                                            </p:attrNameLst>
                                          </p:cBhvr>
                                          <p:tavLst>
                                            <p:tav tm="0">
                                              <p:val>
                                                <p:strVal val="1+#ppt_h/2"/>
                                              </p:val>
                                            </p:tav>
                                            <p:tav tm="100000">
                                              <p:val>
                                                <p:strVal val="#ppt_y"/>
                                              </p:val>
                                            </p:tav>
                                          </p:tavLst>
                                        </p:anim>
                                      </p:childTnLst>
                                    </p:cTn>
                                  </p:par>
                                  <p:par>
                                    <p:cTn id="72" presetID="53" presetClass="entr" presetSubtype="16" fill="hold" grpId="0" nodeType="withEffect">
                                      <p:stCondLst>
                                        <p:cond delay="0"/>
                                      </p:stCondLst>
                                      <p:iterate type="lt">
                                        <p:tmPct val="10000"/>
                                      </p:iterate>
                                      <p:childTnLst>
                                        <p:set>
                                          <p:cBhvr>
                                            <p:cTn id="73" dur="1" fill="hold">
                                              <p:stCondLst>
                                                <p:cond delay="0"/>
                                              </p:stCondLst>
                                            </p:cTn>
                                            <p:tgtEl>
                                              <p:spTgt spid="50"/>
                                            </p:tgtEl>
                                            <p:attrNameLst>
                                              <p:attrName>style.visibility</p:attrName>
                                            </p:attrNameLst>
                                          </p:cBhvr>
                                          <p:to>
                                            <p:strVal val="visible"/>
                                          </p:to>
                                        </p:set>
                                        <p:anim calcmode="lin" valueType="num">
                                          <p:cBhvr>
                                            <p:cTn id="74" dur="500" fill="hold"/>
                                            <p:tgtEl>
                                              <p:spTgt spid="50"/>
                                            </p:tgtEl>
                                            <p:attrNameLst>
                                              <p:attrName>ppt_w</p:attrName>
                                            </p:attrNameLst>
                                          </p:cBhvr>
                                          <p:tavLst>
                                            <p:tav tm="0">
                                              <p:val>
                                                <p:fltVal val="0"/>
                                              </p:val>
                                            </p:tav>
                                            <p:tav tm="100000">
                                              <p:val>
                                                <p:strVal val="#ppt_w"/>
                                              </p:val>
                                            </p:tav>
                                          </p:tavLst>
                                        </p:anim>
                                        <p:anim calcmode="lin" valueType="num">
                                          <p:cBhvr>
                                            <p:cTn id="75" dur="500" fill="hold"/>
                                            <p:tgtEl>
                                              <p:spTgt spid="50"/>
                                            </p:tgtEl>
                                            <p:attrNameLst>
                                              <p:attrName>ppt_h</p:attrName>
                                            </p:attrNameLst>
                                          </p:cBhvr>
                                          <p:tavLst>
                                            <p:tav tm="0">
                                              <p:val>
                                                <p:fltVal val="0"/>
                                              </p:val>
                                            </p:tav>
                                            <p:tav tm="100000">
                                              <p:val>
                                                <p:strVal val="#ppt_h"/>
                                              </p:val>
                                            </p:tav>
                                          </p:tavLst>
                                        </p:anim>
                                        <p:animEffect transition="in" filter="fade">
                                          <p:cBhvr>
                                            <p:cTn id="76" dur="500"/>
                                            <p:tgtEl>
                                              <p:spTgt spid="50"/>
                                            </p:tgtEl>
                                          </p:cBhvr>
                                        </p:animEffect>
                                      </p:childTnLst>
                                    </p:cTn>
                                  </p:par>
                                </p:childTnLst>
                              </p:cTn>
                            </p:par>
                            <p:par>
                              <p:cTn id="77" fill="hold">
                                <p:stCondLst>
                                  <p:cond delay="4500"/>
                                </p:stCondLst>
                                <p:childTnLst>
                                  <p:par>
                                    <p:cTn id="78" presetID="16" presetClass="entr" presetSubtype="37"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barn(outVertical)">
                                          <p:cBhvr>
                                            <p:cTn id="80" dur="500"/>
                                            <p:tgtEl>
                                              <p:spTgt spid="49"/>
                                            </p:tgtEl>
                                          </p:cBhvr>
                                        </p:animEffect>
                                      </p:childTnLst>
                                    </p:cTn>
                                  </p:par>
                                </p:childTnLst>
                              </p:cTn>
                            </p:par>
                            <p:par>
                              <p:cTn id="81" fill="hold">
                                <p:stCondLst>
                                  <p:cond delay="5000"/>
                                </p:stCondLst>
                                <p:childTnLst>
                                  <p:par>
                                    <p:cTn id="82" presetID="22" presetClass="entr" presetSubtype="2" fill="hold"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wipe(right)">
                                          <p:cBhvr>
                                            <p:cTn id="84" dur="500"/>
                                            <p:tgtEl>
                                              <p:spTgt spid="28"/>
                                            </p:tgtEl>
                                          </p:cBhvr>
                                        </p:animEffect>
                                      </p:childTnLst>
                                    </p:cTn>
                                  </p:par>
                                  <p:par>
                                    <p:cTn id="85" presetID="2" presetClass="entr" presetSubtype="4" accel="60000" fill="hold" nodeType="withEffect" p14:presetBounceEnd="40000">
                                      <p:stCondLst>
                                        <p:cond delay="0"/>
                                      </p:stCondLst>
                                      <p:childTnLst>
                                        <p:set>
                                          <p:cBhvr>
                                            <p:cTn id="86" dur="1" fill="hold">
                                              <p:stCondLst>
                                                <p:cond delay="0"/>
                                              </p:stCondLst>
                                            </p:cTn>
                                            <p:tgtEl>
                                              <p:spTgt spid="70"/>
                                            </p:tgtEl>
                                            <p:attrNameLst>
                                              <p:attrName>style.visibility</p:attrName>
                                            </p:attrNameLst>
                                          </p:cBhvr>
                                          <p:to>
                                            <p:strVal val="visible"/>
                                          </p:to>
                                        </p:set>
                                        <p:anim calcmode="lin" valueType="num" p14:bounceEnd="40000">
                                          <p:cBhvr additive="base">
                                            <p:cTn id="87" dur="500" fill="hold"/>
                                            <p:tgtEl>
                                              <p:spTgt spid="70"/>
                                            </p:tgtEl>
                                            <p:attrNameLst>
                                              <p:attrName>ppt_x</p:attrName>
                                            </p:attrNameLst>
                                          </p:cBhvr>
                                          <p:tavLst>
                                            <p:tav tm="0">
                                              <p:val>
                                                <p:strVal val="#ppt_x"/>
                                              </p:val>
                                            </p:tav>
                                            <p:tav tm="100000">
                                              <p:val>
                                                <p:strVal val="#ppt_x"/>
                                              </p:val>
                                            </p:tav>
                                          </p:tavLst>
                                        </p:anim>
                                        <p:anim calcmode="lin" valueType="num" p14:bounceEnd="40000">
                                          <p:cBhvr additive="base">
                                            <p:cTn id="88" dur="500" fill="hold"/>
                                            <p:tgtEl>
                                              <p:spTgt spid="70"/>
                                            </p:tgtEl>
                                            <p:attrNameLst>
                                              <p:attrName>ppt_y</p:attrName>
                                            </p:attrNameLst>
                                          </p:cBhvr>
                                          <p:tavLst>
                                            <p:tav tm="0">
                                              <p:val>
                                                <p:strVal val="1+#ppt_h/2"/>
                                              </p:val>
                                            </p:tav>
                                            <p:tav tm="100000">
                                              <p:val>
                                                <p:strVal val="#ppt_y"/>
                                              </p:val>
                                            </p:tav>
                                          </p:tavLst>
                                        </p:anim>
                                      </p:childTnLst>
                                    </p:cTn>
                                  </p:par>
                                  <p:par>
                                    <p:cTn id="89" presetID="53" presetClass="entr" presetSubtype="16" fill="hold" grpId="0" nodeType="withEffect">
                                      <p:stCondLst>
                                        <p:cond delay="0"/>
                                      </p:stCondLst>
                                      <p:iterate type="lt">
                                        <p:tmPct val="10000"/>
                                      </p:iterate>
                                      <p:childTnLst>
                                        <p:set>
                                          <p:cBhvr>
                                            <p:cTn id="90" dur="1" fill="hold">
                                              <p:stCondLst>
                                                <p:cond delay="0"/>
                                              </p:stCondLst>
                                            </p:cTn>
                                            <p:tgtEl>
                                              <p:spTgt spid="46"/>
                                            </p:tgtEl>
                                            <p:attrNameLst>
                                              <p:attrName>style.visibility</p:attrName>
                                            </p:attrNameLst>
                                          </p:cBhvr>
                                          <p:to>
                                            <p:strVal val="visible"/>
                                          </p:to>
                                        </p:set>
                                        <p:anim calcmode="lin" valueType="num">
                                          <p:cBhvr>
                                            <p:cTn id="91" dur="500" fill="hold"/>
                                            <p:tgtEl>
                                              <p:spTgt spid="46"/>
                                            </p:tgtEl>
                                            <p:attrNameLst>
                                              <p:attrName>ppt_w</p:attrName>
                                            </p:attrNameLst>
                                          </p:cBhvr>
                                          <p:tavLst>
                                            <p:tav tm="0">
                                              <p:val>
                                                <p:fltVal val="0"/>
                                              </p:val>
                                            </p:tav>
                                            <p:tav tm="100000">
                                              <p:val>
                                                <p:strVal val="#ppt_w"/>
                                              </p:val>
                                            </p:tav>
                                          </p:tavLst>
                                        </p:anim>
                                        <p:anim calcmode="lin" valueType="num">
                                          <p:cBhvr>
                                            <p:cTn id="92" dur="500" fill="hold"/>
                                            <p:tgtEl>
                                              <p:spTgt spid="46"/>
                                            </p:tgtEl>
                                            <p:attrNameLst>
                                              <p:attrName>ppt_h</p:attrName>
                                            </p:attrNameLst>
                                          </p:cBhvr>
                                          <p:tavLst>
                                            <p:tav tm="0">
                                              <p:val>
                                                <p:fltVal val="0"/>
                                              </p:val>
                                            </p:tav>
                                            <p:tav tm="100000">
                                              <p:val>
                                                <p:strVal val="#ppt_h"/>
                                              </p:val>
                                            </p:tav>
                                          </p:tavLst>
                                        </p:anim>
                                        <p:animEffect transition="in" filter="fade">
                                          <p:cBhvr>
                                            <p:cTn id="93" dur="500"/>
                                            <p:tgtEl>
                                              <p:spTgt spid="46"/>
                                            </p:tgtEl>
                                          </p:cBhvr>
                                        </p:animEffect>
                                      </p:childTnLst>
                                    </p:cTn>
                                  </p:par>
                                </p:childTnLst>
                              </p:cTn>
                            </p:par>
                            <p:par>
                              <p:cTn id="94" fill="hold">
                                <p:stCondLst>
                                  <p:cond delay="5750"/>
                                </p:stCondLst>
                                <p:childTnLst>
                                  <p:par>
                                    <p:cTn id="95" presetID="16" presetClass="entr" presetSubtype="37" fill="hold" grpId="0" nodeType="afterEffect">
                                      <p:stCondLst>
                                        <p:cond delay="0"/>
                                      </p:stCondLst>
                                      <p:childTnLst>
                                        <p:set>
                                          <p:cBhvr>
                                            <p:cTn id="96" dur="1" fill="hold">
                                              <p:stCondLst>
                                                <p:cond delay="0"/>
                                              </p:stCondLst>
                                            </p:cTn>
                                            <p:tgtEl>
                                              <p:spTgt spid="45"/>
                                            </p:tgtEl>
                                            <p:attrNameLst>
                                              <p:attrName>style.visibility</p:attrName>
                                            </p:attrNameLst>
                                          </p:cBhvr>
                                          <p:to>
                                            <p:strVal val="visible"/>
                                          </p:to>
                                        </p:set>
                                        <p:animEffect transition="in" filter="barn(outVertical)">
                                          <p:cBhvr>
                                            <p:cTn id="97" dur="500"/>
                                            <p:tgtEl>
                                              <p:spTgt spid="45"/>
                                            </p:tgtEl>
                                          </p:cBhvr>
                                        </p:animEffect>
                                      </p:childTnLst>
                                    </p:cTn>
                                  </p:par>
                                </p:childTnLst>
                              </p:cTn>
                            </p:par>
                            <p:par>
                              <p:cTn id="98" fill="hold">
                                <p:stCondLst>
                                  <p:cond delay="6250"/>
                                </p:stCondLst>
                                <p:childTnLst>
                                  <p:par>
                                    <p:cTn id="99" presetID="22" presetClass="entr" presetSubtype="8" fill="hold" nodeType="after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wipe(left)">
                                          <p:cBhvr>
                                            <p:cTn id="101" dur="500"/>
                                            <p:tgtEl>
                                              <p:spTgt spid="19"/>
                                            </p:tgtEl>
                                          </p:cBhvr>
                                        </p:animEffect>
                                      </p:childTnLst>
                                    </p:cTn>
                                  </p:par>
                                  <p:par>
                                    <p:cTn id="102" presetID="2" presetClass="entr" presetSubtype="4" accel="60000" fill="hold" nodeType="withEffect" p14:presetBounceEnd="40000">
                                      <p:stCondLst>
                                        <p:cond delay="0"/>
                                      </p:stCondLst>
                                      <p:childTnLst>
                                        <p:set>
                                          <p:cBhvr>
                                            <p:cTn id="103" dur="1" fill="hold">
                                              <p:stCondLst>
                                                <p:cond delay="0"/>
                                              </p:stCondLst>
                                            </p:cTn>
                                            <p:tgtEl>
                                              <p:spTgt spid="78"/>
                                            </p:tgtEl>
                                            <p:attrNameLst>
                                              <p:attrName>style.visibility</p:attrName>
                                            </p:attrNameLst>
                                          </p:cBhvr>
                                          <p:to>
                                            <p:strVal val="visible"/>
                                          </p:to>
                                        </p:set>
                                        <p:anim calcmode="lin" valueType="num" p14:bounceEnd="40000">
                                          <p:cBhvr additive="base">
                                            <p:cTn id="104" dur="500" fill="hold"/>
                                            <p:tgtEl>
                                              <p:spTgt spid="78"/>
                                            </p:tgtEl>
                                            <p:attrNameLst>
                                              <p:attrName>ppt_x</p:attrName>
                                            </p:attrNameLst>
                                          </p:cBhvr>
                                          <p:tavLst>
                                            <p:tav tm="0">
                                              <p:val>
                                                <p:strVal val="#ppt_x"/>
                                              </p:val>
                                            </p:tav>
                                            <p:tav tm="100000">
                                              <p:val>
                                                <p:strVal val="#ppt_x"/>
                                              </p:val>
                                            </p:tav>
                                          </p:tavLst>
                                        </p:anim>
                                        <p:anim calcmode="lin" valueType="num" p14:bounceEnd="40000">
                                          <p:cBhvr additive="base">
                                            <p:cTn id="105" dur="500" fill="hold"/>
                                            <p:tgtEl>
                                              <p:spTgt spid="78"/>
                                            </p:tgtEl>
                                            <p:attrNameLst>
                                              <p:attrName>ppt_y</p:attrName>
                                            </p:attrNameLst>
                                          </p:cBhvr>
                                          <p:tavLst>
                                            <p:tav tm="0">
                                              <p:val>
                                                <p:strVal val="1+#ppt_h/2"/>
                                              </p:val>
                                            </p:tav>
                                            <p:tav tm="100000">
                                              <p:val>
                                                <p:strVal val="#ppt_y"/>
                                              </p:val>
                                            </p:tav>
                                          </p:tavLst>
                                        </p:anim>
                                      </p:childTnLst>
                                    </p:cTn>
                                  </p:par>
                                  <p:par>
                                    <p:cTn id="106" presetID="53" presetClass="entr" presetSubtype="16" fill="hold" grpId="0" nodeType="withEffect">
                                      <p:stCondLst>
                                        <p:cond delay="0"/>
                                      </p:stCondLst>
                                      <p:iterate type="lt">
                                        <p:tmPct val="10000"/>
                                      </p:iterate>
                                      <p:childTnLst>
                                        <p:set>
                                          <p:cBhvr>
                                            <p:cTn id="107" dur="1" fill="hold">
                                              <p:stCondLst>
                                                <p:cond delay="0"/>
                                              </p:stCondLst>
                                            </p:cTn>
                                            <p:tgtEl>
                                              <p:spTgt spid="52"/>
                                            </p:tgtEl>
                                            <p:attrNameLst>
                                              <p:attrName>style.visibility</p:attrName>
                                            </p:attrNameLst>
                                          </p:cBhvr>
                                          <p:to>
                                            <p:strVal val="visible"/>
                                          </p:to>
                                        </p:set>
                                        <p:anim calcmode="lin" valueType="num">
                                          <p:cBhvr>
                                            <p:cTn id="108" dur="500" fill="hold"/>
                                            <p:tgtEl>
                                              <p:spTgt spid="52"/>
                                            </p:tgtEl>
                                            <p:attrNameLst>
                                              <p:attrName>ppt_w</p:attrName>
                                            </p:attrNameLst>
                                          </p:cBhvr>
                                          <p:tavLst>
                                            <p:tav tm="0">
                                              <p:val>
                                                <p:fltVal val="0"/>
                                              </p:val>
                                            </p:tav>
                                            <p:tav tm="100000">
                                              <p:val>
                                                <p:strVal val="#ppt_w"/>
                                              </p:val>
                                            </p:tav>
                                          </p:tavLst>
                                        </p:anim>
                                        <p:anim calcmode="lin" valueType="num">
                                          <p:cBhvr>
                                            <p:cTn id="109" dur="500" fill="hold"/>
                                            <p:tgtEl>
                                              <p:spTgt spid="52"/>
                                            </p:tgtEl>
                                            <p:attrNameLst>
                                              <p:attrName>ppt_h</p:attrName>
                                            </p:attrNameLst>
                                          </p:cBhvr>
                                          <p:tavLst>
                                            <p:tav tm="0">
                                              <p:val>
                                                <p:fltVal val="0"/>
                                              </p:val>
                                            </p:tav>
                                            <p:tav tm="100000">
                                              <p:val>
                                                <p:strVal val="#ppt_h"/>
                                              </p:val>
                                            </p:tav>
                                          </p:tavLst>
                                        </p:anim>
                                        <p:animEffect transition="in" filter="fade">
                                          <p:cBhvr>
                                            <p:cTn id="110" dur="500"/>
                                            <p:tgtEl>
                                              <p:spTgt spid="52"/>
                                            </p:tgtEl>
                                          </p:cBhvr>
                                        </p:animEffect>
                                      </p:childTnLst>
                                    </p:cTn>
                                  </p:par>
                                </p:childTnLst>
                              </p:cTn>
                            </p:par>
                            <p:par>
                              <p:cTn id="111" fill="hold">
                                <p:stCondLst>
                                  <p:cond delay="7000"/>
                                </p:stCondLst>
                                <p:childTnLst>
                                  <p:par>
                                    <p:cTn id="112" presetID="16" presetClass="entr" presetSubtype="37" fill="hold" grpId="0" nodeType="afterEffect">
                                      <p:stCondLst>
                                        <p:cond delay="0"/>
                                      </p:stCondLst>
                                      <p:childTnLst>
                                        <p:set>
                                          <p:cBhvr>
                                            <p:cTn id="113" dur="1" fill="hold">
                                              <p:stCondLst>
                                                <p:cond delay="0"/>
                                              </p:stCondLst>
                                            </p:cTn>
                                            <p:tgtEl>
                                              <p:spTgt spid="51"/>
                                            </p:tgtEl>
                                            <p:attrNameLst>
                                              <p:attrName>style.visibility</p:attrName>
                                            </p:attrNameLst>
                                          </p:cBhvr>
                                          <p:to>
                                            <p:strVal val="visible"/>
                                          </p:to>
                                        </p:set>
                                        <p:animEffect transition="in" filter="barn(outVertical)">
                                          <p:cBhvr>
                                            <p:cTn id="114" dur="500"/>
                                            <p:tgtEl>
                                              <p:spTgt spid="51"/>
                                            </p:tgtEl>
                                          </p:cBhvr>
                                        </p:animEffect>
                                      </p:childTnLst>
                                    </p:cTn>
                                  </p:par>
                                </p:childTnLst>
                              </p:cTn>
                            </p:par>
                            <p:par>
                              <p:cTn id="115" fill="hold">
                                <p:stCondLst>
                                  <p:cond delay="7500"/>
                                </p:stCondLst>
                                <p:childTnLst>
                                  <p:par>
                                    <p:cTn id="116" presetID="22" presetClass="entr" presetSubtype="2" fill="hold" nodeType="afterEffect">
                                      <p:stCondLst>
                                        <p:cond delay="0"/>
                                      </p:stCondLst>
                                      <p:childTnLst>
                                        <p:set>
                                          <p:cBhvr>
                                            <p:cTn id="117" dur="1" fill="hold">
                                              <p:stCondLst>
                                                <p:cond delay="0"/>
                                              </p:stCondLst>
                                            </p:cTn>
                                            <p:tgtEl>
                                              <p:spTgt spid="34"/>
                                            </p:tgtEl>
                                            <p:attrNameLst>
                                              <p:attrName>style.visibility</p:attrName>
                                            </p:attrNameLst>
                                          </p:cBhvr>
                                          <p:to>
                                            <p:strVal val="visible"/>
                                          </p:to>
                                        </p:set>
                                        <p:animEffect transition="in" filter="wipe(right)">
                                          <p:cBhvr>
                                            <p:cTn id="118" dur="500"/>
                                            <p:tgtEl>
                                              <p:spTgt spid="34"/>
                                            </p:tgtEl>
                                          </p:cBhvr>
                                        </p:animEffect>
                                      </p:childTnLst>
                                    </p:cTn>
                                  </p:par>
                                  <p:par>
                                    <p:cTn id="119" presetID="2" presetClass="entr" presetSubtype="4" accel="60000" fill="hold" nodeType="withEffect" p14:presetBounceEnd="40000">
                                      <p:stCondLst>
                                        <p:cond delay="0"/>
                                      </p:stCondLst>
                                      <p:childTnLst>
                                        <p:set>
                                          <p:cBhvr>
                                            <p:cTn id="120" dur="1" fill="hold">
                                              <p:stCondLst>
                                                <p:cond delay="0"/>
                                              </p:stCondLst>
                                            </p:cTn>
                                            <p:tgtEl>
                                              <p:spTgt spid="117"/>
                                            </p:tgtEl>
                                            <p:attrNameLst>
                                              <p:attrName>style.visibility</p:attrName>
                                            </p:attrNameLst>
                                          </p:cBhvr>
                                          <p:to>
                                            <p:strVal val="visible"/>
                                          </p:to>
                                        </p:set>
                                        <p:anim calcmode="lin" valueType="num" p14:bounceEnd="40000">
                                          <p:cBhvr additive="base">
                                            <p:cTn id="121" dur="500" fill="hold"/>
                                            <p:tgtEl>
                                              <p:spTgt spid="117"/>
                                            </p:tgtEl>
                                            <p:attrNameLst>
                                              <p:attrName>ppt_x</p:attrName>
                                            </p:attrNameLst>
                                          </p:cBhvr>
                                          <p:tavLst>
                                            <p:tav tm="0">
                                              <p:val>
                                                <p:strVal val="#ppt_x"/>
                                              </p:val>
                                            </p:tav>
                                            <p:tav tm="100000">
                                              <p:val>
                                                <p:strVal val="#ppt_x"/>
                                              </p:val>
                                            </p:tav>
                                          </p:tavLst>
                                        </p:anim>
                                        <p:anim calcmode="lin" valueType="num" p14:bounceEnd="40000">
                                          <p:cBhvr additive="base">
                                            <p:cTn id="122" dur="500" fill="hold"/>
                                            <p:tgtEl>
                                              <p:spTgt spid="117"/>
                                            </p:tgtEl>
                                            <p:attrNameLst>
                                              <p:attrName>ppt_y</p:attrName>
                                            </p:attrNameLst>
                                          </p:cBhvr>
                                          <p:tavLst>
                                            <p:tav tm="0">
                                              <p:val>
                                                <p:strVal val="1+#ppt_h/2"/>
                                              </p:val>
                                            </p:tav>
                                            <p:tav tm="100000">
                                              <p:val>
                                                <p:strVal val="#ppt_y"/>
                                              </p:val>
                                            </p:tav>
                                          </p:tavLst>
                                        </p:anim>
                                      </p:childTnLst>
                                    </p:cTn>
                                  </p:par>
                                  <p:par>
                                    <p:cTn id="123" presetID="53" presetClass="entr" presetSubtype="16" fill="hold" grpId="0" nodeType="withEffect">
                                      <p:stCondLst>
                                        <p:cond delay="0"/>
                                      </p:stCondLst>
                                      <p:iterate type="lt">
                                        <p:tmPct val="10000"/>
                                      </p:iterate>
                                      <p:childTnLst>
                                        <p:set>
                                          <p:cBhvr>
                                            <p:cTn id="124" dur="1" fill="hold">
                                              <p:stCondLst>
                                                <p:cond delay="0"/>
                                              </p:stCondLst>
                                            </p:cTn>
                                            <p:tgtEl>
                                              <p:spTgt spid="48"/>
                                            </p:tgtEl>
                                            <p:attrNameLst>
                                              <p:attrName>style.visibility</p:attrName>
                                            </p:attrNameLst>
                                          </p:cBhvr>
                                          <p:to>
                                            <p:strVal val="visible"/>
                                          </p:to>
                                        </p:set>
                                        <p:anim calcmode="lin" valueType="num">
                                          <p:cBhvr>
                                            <p:cTn id="125" dur="500" fill="hold"/>
                                            <p:tgtEl>
                                              <p:spTgt spid="48"/>
                                            </p:tgtEl>
                                            <p:attrNameLst>
                                              <p:attrName>ppt_w</p:attrName>
                                            </p:attrNameLst>
                                          </p:cBhvr>
                                          <p:tavLst>
                                            <p:tav tm="0">
                                              <p:val>
                                                <p:fltVal val="0"/>
                                              </p:val>
                                            </p:tav>
                                            <p:tav tm="100000">
                                              <p:val>
                                                <p:strVal val="#ppt_w"/>
                                              </p:val>
                                            </p:tav>
                                          </p:tavLst>
                                        </p:anim>
                                        <p:anim calcmode="lin" valueType="num">
                                          <p:cBhvr>
                                            <p:cTn id="126" dur="500" fill="hold"/>
                                            <p:tgtEl>
                                              <p:spTgt spid="48"/>
                                            </p:tgtEl>
                                            <p:attrNameLst>
                                              <p:attrName>ppt_h</p:attrName>
                                            </p:attrNameLst>
                                          </p:cBhvr>
                                          <p:tavLst>
                                            <p:tav tm="0">
                                              <p:val>
                                                <p:fltVal val="0"/>
                                              </p:val>
                                            </p:tav>
                                            <p:tav tm="100000">
                                              <p:val>
                                                <p:strVal val="#ppt_h"/>
                                              </p:val>
                                            </p:tav>
                                          </p:tavLst>
                                        </p:anim>
                                        <p:animEffect transition="in" filter="fade">
                                          <p:cBhvr>
                                            <p:cTn id="127" dur="500"/>
                                            <p:tgtEl>
                                              <p:spTgt spid="48"/>
                                            </p:tgtEl>
                                          </p:cBhvr>
                                        </p:animEffect>
                                      </p:childTnLst>
                                    </p:cTn>
                                  </p:par>
                                </p:childTnLst>
                              </p:cTn>
                            </p:par>
                            <p:par>
                              <p:cTn id="128" fill="hold">
                                <p:stCondLst>
                                  <p:cond delay="8250"/>
                                </p:stCondLst>
                                <p:childTnLst>
                                  <p:par>
                                    <p:cTn id="129" presetID="16" presetClass="entr" presetSubtype="37" fill="hold" grpId="0" nodeType="afterEffect">
                                      <p:stCondLst>
                                        <p:cond delay="0"/>
                                      </p:stCondLst>
                                      <p:childTnLst>
                                        <p:set>
                                          <p:cBhvr>
                                            <p:cTn id="130" dur="1" fill="hold">
                                              <p:stCondLst>
                                                <p:cond delay="0"/>
                                              </p:stCondLst>
                                            </p:cTn>
                                            <p:tgtEl>
                                              <p:spTgt spid="47"/>
                                            </p:tgtEl>
                                            <p:attrNameLst>
                                              <p:attrName>style.visibility</p:attrName>
                                            </p:attrNameLst>
                                          </p:cBhvr>
                                          <p:to>
                                            <p:strVal val="visible"/>
                                          </p:to>
                                        </p:set>
                                        <p:animEffect transition="in" filter="barn(outVertical)">
                                          <p:cBhvr>
                                            <p:cTn id="131" dur="500"/>
                                            <p:tgtEl>
                                              <p:spTgt spid="47"/>
                                            </p:tgtEl>
                                          </p:cBhvr>
                                        </p:animEffect>
                                      </p:childTnLst>
                                    </p:cTn>
                                  </p:par>
                                </p:childTnLst>
                              </p:cTn>
                            </p:par>
                            <p:par>
                              <p:cTn id="132" fill="hold">
                                <p:stCondLst>
                                  <p:cond delay="8750"/>
                                </p:stCondLst>
                                <p:childTnLst>
                                  <p:par>
                                    <p:cTn id="133" presetID="22" presetClass="entr" presetSubtype="8" fill="hold" nodeType="afterEffect">
                                      <p:stCondLst>
                                        <p:cond delay="0"/>
                                      </p:stCondLst>
                                      <p:childTnLst>
                                        <p:set>
                                          <p:cBhvr>
                                            <p:cTn id="134" dur="1" fill="hold">
                                              <p:stCondLst>
                                                <p:cond delay="0"/>
                                              </p:stCondLst>
                                            </p:cTn>
                                            <p:tgtEl>
                                              <p:spTgt spid="25"/>
                                            </p:tgtEl>
                                            <p:attrNameLst>
                                              <p:attrName>style.visibility</p:attrName>
                                            </p:attrNameLst>
                                          </p:cBhvr>
                                          <p:to>
                                            <p:strVal val="visible"/>
                                          </p:to>
                                        </p:set>
                                        <p:animEffect transition="in" filter="wipe(left)">
                                          <p:cBhvr>
                                            <p:cTn id="135" dur="500"/>
                                            <p:tgtEl>
                                              <p:spTgt spid="25"/>
                                            </p:tgtEl>
                                          </p:cBhvr>
                                        </p:animEffect>
                                      </p:childTnLst>
                                    </p:cTn>
                                  </p:par>
                                  <p:par>
                                    <p:cTn id="136" presetID="2" presetClass="entr" presetSubtype="4" accel="60000" fill="hold" nodeType="withEffect" p14:presetBounceEnd="40000">
                                      <p:stCondLst>
                                        <p:cond delay="0"/>
                                      </p:stCondLst>
                                      <p:childTnLst>
                                        <p:set>
                                          <p:cBhvr>
                                            <p:cTn id="137" dur="1" fill="hold">
                                              <p:stCondLst>
                                                <p:cond delay="0"/>
                                              </p:stCondLst>
                                            </p:cTn>
                                            <p:tgtEl>
                                              <p:spTgt spid="125"/>
                                            </p:tgtEl>
                                            <p:attrNameLst>
                                              <p:attrName>style.visibility</p:attrName>
                                            </p:attrNameLst>
                                          </p:cBhvr>
                                          <p:to>
                                            <p:strVal val="visible"/>
                                          </p:to>
                                        </p:set>
                                        <p:anim calcmode="lin" valueType="num" p14:bounceEnd="40000">
                                          <p:cBhvr additive="base">
                                            <p:cTn id="138" dur="500" fill="hold"/>
                                            <p:tgtEl>
                                              <p:spTgt spid="125"/>
                                            </p:tgtEl>
                                            <p:attrNameLst>
                                              <p:attrName>ppt_x</p:attrName>
                                            </p:attrNameLst>
                                          </p:cBhvr>
                                          <p:tavLst>
                                            <p:tav tm="0">
                                              <p:val>
                                                <p:strVal val="#ppt_x"/>
                                              </p:val>
                                            </p:tav>
                                            <p:tav tm="100000">
                                              <p:val>
                                                <p:strVal val="#ppt_x"/>
                                              </p:val>
                                            </p:tav>
                                          </p:tavLst>
                                        </p:anim>
                                        <p:anim calcmode="lin" valueType="num" p14:bounceEnd="40000">
                                          <p:cBhvr additive="base">
                                            <p:cTn id="139" dur="500" fill="hold"/>
                                            <p:tgtEl>
                                              <p:spTgt spid="125"/>
                                            </p:tgtEl>
                                            <p:attrNameLst>
                                              <p:attrName>ppt_y</p:attrName>
                                            </p:attrNameLst>
                                          </p:cBhvr>
                                          <p:tavLst>
                                            <p:tav tm="0">
                                              <p:val>
                                                <p:strVal val="1+#ppt_h/2"/>
                                              </p:val>
                                            </p:tav>
                                            <p:tav tm="100000">
                                              <p:val>
                                                <p:strVal val="#ppt_y"/>
                                              </p:val>
                                            </p:tav>
                                          </p:tavLst>
                                        </p:anim>
                                      </p:childTnLst>
                                    </p:cTn>
                                  </p:par>
                                  <p:par>
                                    <p:cTn id="140" presetID="53" presetClass="entr" presetSubtype="16" fill="hold" grpId="0" nodeType="withEffect">
                                      <p:stCondLst>
                                        <p:cond delay="0"/>
                                      </p:stCondLst>
                                      <p:iterate type="lt">
                                        <p:tmPct val="10000"/>
                                      </p:iterate>
                                      <p:childTnLst>
                                        <p:set>
                                          <p:cBhvr>
                                            <p:cTn id="141" dur="1" fill="hold">
                                              <p:stCondLst>
                                                <p:cond delay="0"/>
                                              </p:stCondLst>
                                            </p:cTn>
                                            <p:tgtEl>
                                              <p:spTgt spid="54"/>
                                            </p:tgtEl>
                                            <p:attrNameLst>
                                              <p:attrName>style.visibility</p:attrName>
                                            </p:attrNameLst>
                                          </p:cBhvr>
                                          <p:to>
                                            <p:strVal val="visible"/>
                                          </p:to>
                                        </p:set>
                                        <p:anim calcmode="lin" valueType="num">
                                          <p:cBhvr>
                                            <p:cTn id="142" dur="500" fill="hold"/>
                                            <p:tgtEl>
                                              <p:spTgt spid="54"/>
                                            </p:tgtEl>
                                            <p:attrNameLst>
                                              <p:attrName>ppt_w</p:attrName>
                                            </p:attrNameLst>
                                          </p:cBhvr>
                                          <p:tavLst>
                                            <p:tav tm="0">
                                              <p:val>
                                                <p:fltVal val="0"/>
                                              </p:val>
                                            </p:tav>
                                            <p:tav tm="100000">
                                              <p:val>
                                                <p:strVal val="#ppt_w"/>
                                              </p:val>
                                            </p:tav>
                                          </p:tavLst>
                                        </p:anim>
                                        <p:anim calcmode="lin" valueType="num">
                                          <p:cBhvr>
                                            <p:cTn id="143" dur="500" fill="hold"/>
                                            <p:tgtEl>
                                              <p:spTgt spid="54"/>
                                            </p:tgtEl>
                                            <p:attrNameLst>
                                              <p:attrName>ppt_h</p:attrName>
                                            </p:attrNameLst>
                                          </p:cBhvr>
                                          <p:tavLst>
                                            <p:tav tm="0">
                                              <p:val>
                                                <p:fltVal val="0"/>
                                              </p:val>
                                            </p:tav>
                                            <p:tav tm="100000">
                                              <p:val>
                                                <p:strVal val="#ppt_h"/>
                                              </p:val>
                                            </p:tav>
                                          </p:tavLst>
                                        </p:anim>
                                        <p:animEffect transition="in" filter="fade">
                                          <p:cBhvr>
                                            <p:cTn id="144" dur="500"/>
                                            <p:tgtEl>
                                              <p:spTgt spid="54"/>
                                            </p:tgtEl>
                                          </p:cBhvr>
                                        </p:animEffect>
                                      </p:childTnLst>
                                    </p:cTn>
                                  </p:par>
                                </p:childTnLst>
                              </p:cTn>
                            </p:par>
                            <p:par>
                              <p:cTn id="145" fill="hold">
                                <p:stCondLst>
                                  <p:cond delay="9500"/>
                                </p:stCondLst>
                                <p:childTnLst>
                                  <p:par>
                                    <p:cTn id="146" presetID="16" presetClass="entr" presetSubtype="37" fill="hold" grpId="0" nodeType="afterEffect">
                                      <p:stCondLst>
                                        <p:cond delay="0"/>
                                      </p:stCondLst>
                                      <p:childTnLst>
                                        <p:set>
                                          <p:cBhvr>
                                            <p:cTn id="147" dur="1" fill="hold">
                                              <p:stCondLst>
                                                <p:cond delay="0"/>
                                              </p:stCondLst>
                                            </p:cTn>
                                            <p:tgtEl>
                                              <p:spTgt spid="53"/>
                                            </p:tgtEl>
                                            <p:attrNameLst>
                                              <p:attrName>style.visibility</p:attrName>
                                            </p:attrNameLst>
                                          </p:cBhvr>
                                          <p:to>
                                            <p:strVal val="visible"/>
                                          </p:to>
                                        </p:set>
                                        <p:animEffect transition="in" filter="barn(outVertical)">
                                          <p:cBhvr>
                                            <p:cTn id="14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43" grpId="0"/>
          <p:bldP spid="44" grpId="0"/>
          <p:bldP spid="45" grpId="0"/>
          <p:bldP spid="46" grpId="0"/>
          <p:bldP spid="47" grpId="0"/>
          <p:bldP spid="48" grpId="0"/>
          <p:bldP spid="49" grpId="0"/>
          <p:bldP spid="50" grpId="0"/>
          <p:bldP spid="51" grpId="0"/>
          <p:bldP spid="52" grpId="0"/>
          <p:bldP spid="53" grpId="0"/>
          <p:bldP spid="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anim calcmode="lin" valueType="num">
                                          <p:cBhvr>
                                            <p:cTn id="8" dur="250" fill="hold"/>
                                            <p:tgtEl>
                                              <p:spTgt spid="7"/>
                                            </p:tgtEl>
                                            <p:attrNameLst>
                                              <p:attrName>ppt_x</p:attrName>
                                            </p:attrNameLst>
                                          </p:cBhvr>
                                          <p:tavLst>
                                            <p:tav tm="0">
                                              <p:val>
                                                <p:strVal val="#ppt_x"/>
                                              </p:val>
                                            </p:tav>
                                            <p:tav tm="100000">
                                              <p:val>
                                                <p:strVal val="#ppt_x"/>
                                              </p:val>
                                            </p:tav>
                                          </p:tavLst>
                                        </p:anim>
                                        <p:anim calcmode="lin" valueType="num">
                                          <p:cBhvr>
                                            <p:cTn id="9" dur="2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1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250"/>
                                            <p:tgtEl>
                                              <p:spTgt spid="8"/>
                                            </p:tgtEl>
                                            <p:attrNameLst>
                                              <p:attrName>ppt_y</p:attrName>
                                            </p:attrNameLst>
                                          </p:cBhvr>
                                          <p:tavLst>
                                            <p:tav tm="0">
                                              <p:val>
                                                <p:strVal val="#ppt_y+#ppt_h*1.125000"/>
                                              </p:val>
                                            </p:tav>
                                            <p:tav tm="100000">
                                              <p:val>
                                                <p:strVal val="#ppt_y"/>
                                              </p:val>
                                            </p:tav>
                                          </p:tavLst>
                                        </p:anim>
                                        <p:animEffect transition="in" filter="wipe(up)">
                                          <p:cBhvr>
                                            <p:cTn id="14" dur="250"/>
                                            <p:tgtEl>
                                              <p:spTgt spid="8"/>
                                            </p:tgtEl>
                                          </p:cBhvr>
                                        </p:animEffect>
                                      </p:childTnLst>
                                    </p:cTn>
                                  </p:par>
                                  <p:par>
                                    <p:cTn id="15" presetID="2" presetClass="entr" presetSubtype="1" decel="100000" fill="hold" grpId="0" nodeType="withEffect">
                                      <p:stCondLst>
                                        <p:cond delay="25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1"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500"/>
                                            <p:tgtEl>
                                              <p:spTgt spid="5"/>
                                            </p:tgtEl>
                                          </p:cBhvr>
                                        </p:animEffect>
                                      </p:childTnLst>
                                    </p:cTn>
                                  </p:par>
                                </p:childTnLst>
                              </p:cTn>
                            </p:par>
                            <p:par>
                              <p:cTn id="23" fill="hold">
                                <p:stCondLst>
                                  <p:cond delay="1500"/>
                                </p:stCondLst>
                                <p:childTnLst>
                                  <p:par>
                                    <p:cTn id="24" presetID="2" presetClass="entr" presetSubtype="4" accel="6200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left)">
                                          <p:cBhvr>
                                            <p:cTn id="31" dur="500"/>
                                            <p:tgtEl>
                                              <p:spTgt spid="39"/>
                                            </p:tgtEl>
                                          </p:cBhvr>
                                        </p:animEffect>
                                      </p:childTnLst>
                                    </p:cTn>
                                  </p:par>
                                  <p:par>
                                    <p:cTn id="32" presetID="22" presetClass="entr" presetSubtype="8"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par>
                                    <p:cTn id="35" presetID="22" presetClass="entr" presetSubtype="8"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left)">
                                          <p:cBhvr>
                                            <p:cTn id="37" dur="500"/>
                                            <p:tgtEl>
                                              <p:spTgt spid="40"/>
                                            </p:tgtEl>
                                          </p:cBhvr>
                                        </p:animEffect>
                                      </p:childTnLst>
                                    </p:cTn>
                                  </p:par>
                                  <p:par>
                                    <p:cTn id="38" presetID="22" presetClass="entr" presetSubtype="2" fill="hold"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par>
                                    <p:cTn id="41" presetID="22" presetClass="entr" presetSubtype="2"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right)">
                                          <p:cBhvr>
                                            <p:cTn id="43" dur="500"/>
                                            <p:tgtEl>
                                              <p:spTgt spid="38"/>
                                            </p:tgtEl>
                                          </p:cBhvr>
                                        </p:animEffect>
                                      </p:childTnLst>
                                    </p:cTn>
                                  </p:par>
                                  <p:par>
                                    <p:cTn id="44" presetID="22" presetClass="entr" presetSubtype="2"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right)">
                                          <p:cBhvr>
                                            <p:cTn id="46" dur="500"/>
                                            <p:tgtEl>
                                              <p:spTgt spid="42"/>
                                            </p:tgtEl>
                                          </p:cBhvr>
                                        </p:animEffect>
                                      </p:childTnLst>
                                    </p:cTn>
                                  </p:par>
                                </p:childTnLst>
                              </p:cTn>
                            </p:par>
                            <p:par>
                              <p:cTn id="47" fill="hold">
                                <p:stCondLst>
                                  <p:cond delay="2500"/>
                                </p:stCondLst>
                                <p:childTnLst>
                                  <p:par>
                                    <p:cTn id="48" presetID="22" presetClass="entr" presetSubtype="2" fill="hold"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right)">
                                          <p:cBhvr>
                                            <p:cTn id="50" dur="500"/>
                                            <p:tgtEl>
                                              <p:spTgt spid="31"/>
                                            </p:tgtEl>
                                          </p:cBhvr>
                                        </p:animEffect>
                                      </p:childTnLst>
                                    </p:cTn>
                                  </p:par>
                                  <p:par>
                                    <p:cTn id="51" presetID="2" presetClass="entr" presetSubtype="4" accel="60000" fill="hold" nodeType="with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additive="base">
                                            <p:cTn id="53" dur="500" fill="hold"/>
                                            <p:tgtEl>
                                              <p:spTgt spid="55"/>
                                            </p:tgtEl>
                                            <p:attrNameLst>
                                              <p:attrName>ppt_x</p:attrName>
                                            </p:attrNameLst>
                                          </p:cBhvr>
                                          <p:tavLst>
                                            <p:tav tm="0">
                                              <p:val>
                                                <p:strVal val="#ppt_x"/>
                                              </p:val>
                                            </p:tav>
                                            <p:tav tm="100000">
                                              <p:val>
                                                <p:strVal val="#ppt_x"/>
                                              </p:val>
                                            </p:tav>
                                          </p:tavLst>
                                        </p:anim>
                                        <p:anim calcmode="lin" valueType="num">
                                          <p:cBhvr additive="base">
                                            <p:cTn id="54" dur="500" fill="hold"/>
                                            <p:tgtEl>
                                              <p:spTgt spid="55"/>
                                            </p:tgtEl>
                                            <p:attrNameLst>
                                              <p:attrName>ppt_y</p:attrName>
                                            </p:attrNameLst>
                                          </p:cBhvr>
                                          <p:tavLst>
                                            <p:tav tm="0">
                                              <p:val>
                                                <p:strVal val="1+#ppt_h/2"/>
                                              </p:val>
                                            </p:tav>
                                            <p:tav tm="100000">
                                              <p:val>
                                                <p:strVal val="#ppt_y"/>
                                              </p:val>
                                            </p:tav>
                                          </p:tavLst>
                                        </p:anim>
                                      </p:childTnLst>
                                    </p:cTn>
                                  </p:par>
                                  <p:par>
                                    <p:cTn id="55" presetID="53" presetClass="entr" presetSubtype="16" fill="hold" grpId="0" nodeType="withEffect">
                                      <p:stCondLst>
                                        <p:cond delay="0"/>
                                      </p:stCondLst>
                                      <p:iterate type="lt">
                                        <p:tmPct val="10000"/>
                                      </p:iterate>
                                      <p:childTnLst>
                                        <p:set>
                                          <p:cBhvr>
                                            <p:cTn id="56" dur="1" fill="hold">
                                              <p:stCondLst>
                                                <p:cond delay="0"/>
                                              </p:stCondLst>
                                            </p:cTn>
                                            <p:tgtEl>
                                              <p:spTgt spid="44"/>
                                            </p:tgtEl>
                                            <p:attrNameLst>
                                              <p:attrName>style.visibility</p:attrName>
                                            </p:attrNameLst>
                                          </p:cBhvr>
                                          <p:to>
                                            <p:strVal val="visible"/>
                                          </p:to>
                                        </p:set>
                                        <p:anim calcmode="lin" valueType="num">
                                          <p:cBhvr>
                                            <p:cTn id="57" dur="500" fill="hold"/>
                                            <p:tgtEl>
                                              <p:spTgt spid="44"/>
                                            </p:tgtEl>
                                            <p:attrNameLst>
                                              <p:attrName>ppt_w</p:attrName>
                                            </p:attrNameLst>
                                          </p:cBhvr>
                                          <p:tavLst>
                                            <p:tav tm="0">
                                              <p:val>
                                                <p:fltVal val="0"/>
                                              </p:val>
                                            </p:tav>
                                            <p:tav tm="100000">
                                              <p:val>
                                                <p:strVal val="#ppt_w"/>
                                              </p:val>
                                            </p:tav>
                                          </p:tavLst>
                                        </p:anim>
                                        <p:anim calcmode="lin" valueType="num">
                                          <p:cBhvr>
                                            <p:cTn id="58" dur="500" fill="hold"/>
                                            <p:tgtEl>
                                              <p:spTgt spid="44"/>
                                            </p:tgtEl>
                                            <p:attrNameLst>
                                              <p:attrName>ppt_h</p:attrName>
                                            </p:attrNameLst>
                                          </p:cBhvr>
                                          <p:tavLst>
                                            <p:tav tm="0">
                                              <p:val>
                                                <p:fltVal val="0"/>
                                              </p:val>
                                            </p:tav>
                                            <p:tav tm="100000">
                                              <p:val>
                                                <p:strVal val="#ppt_h"/>
                                              </p:val>
                                            </p:tav>
                                          </p:tavLst>
                                        </p:anim>
                                        <p:animEffect transition="in" filter="fade">
                                          <p:cBhvr>
                                            <p:cTn id="59" dur="500"/>
                                            <p:tgtEl>
                                              <p:spTgt spid="44"/>
                                            </p:tgtEl>
                                          </p:cBhvr>
                                        </p:animEffect>
                                      </p:childTnLst>
                                    </p:cTn>
                                  </p:par>
                                </p:childTnLst>
                              </p:cTn>
                            </p:par>
                            <p:par>
                              <p:cTn id="60" fill="hold">
                                <p:stCondLst>
                                  <p:cond delay="3250"/>
                                </p:stCondLst>
                                <p:childTnLst>
                                  <p:par>
                                    <p:cTn id="61" presetID="16" presetClass="entr" presetSubtype="37"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barn(outVertical)">
                                          <p:cBhvr>
                                            <p:cTn id="63" dur="500"/>
                                            <p:tgtEl>
                                              <p:spTgt spid="43"/>
                                            </p:tgtEl>
                                          </p:cBhvr>
                                        </p:animEffect>
                                      </p:childTnLst>
                                    </p:cTn>
                                  </p:par>
                                </p:childTnLst>
                              </p:cTn>
                            </p:par>
                            <p:par>
                              <p:cTn id="64" fill="hold">
                                <p:stCondLst>
                                  <p:cond delay="3750"/>
                                </p:stCondLst>
                                <p:childTnLst>
                                  <p:par>
                                    <p:cTn id="65" presetID="22" presetClass="entr" presetSubtype="8"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par>
                                    <p:cTn id="68" presetID="2" presetClass="entr" presetSubtype="4" accel="60000" fill="hold" nodeType="withEffect">
                                      <p:stCondLst>
                                        <p:cond delay="0"/>
                                      </p:stCondLst>
                                      <p:childTnLst>
                                        <p:set>
                                          <p:cBhvr>
                                            <p:cTn id="69" dur="1" fill="hold">
                                              <p:stCondLst>
                                                <p:cond delay="0"/>
                                              </p:stCondLst>
                                            </p:cTn>
                                            <p:tgtEl>
                                              <p:spTgt spid="61"/>
                                            </p:tgtEl>
                                            <p:attrNameLst>
                                              <p:attrName>style.visibility</p:attrName>
                                            </p:attrNameLst>
                                          </p:cBhvr>
                                          <p:to>
                                            <p:strVal val="visible"/>
                                          </p:to>
                                        </p:set>
                                        <p:anim calcmode="lin" valueType="num">
                                          <p:cBhvr additive="base">
                                            <p:cTn id="70" dur="500" fill="hold"/>
                                            <p:tgtEl>
                                              <p:spTgt spid="61"/>
                                            </p:tgtEl>
                                            <p:attrNameLst>
                                              <p:attrName>ppt_x</p:attrName>
                                            </p:attrNameLst>
                                          </p:cBhvr>
                                          <p:tavLst>
                                            <p:tav tm="0">
                                              <p:val>
                                                <p:strVal val="#ppt_x"/>
                                              </p:val>
                                            </p:tav>
                                            <p:tav tm="100000">
                                              <p:val>
                                                <p:strVal val="#ppt_x"/>
                                              </p:val>
                                            </p:tav>
                                          </p:tavLst>
                                        </p:anim>
                                        <p:anim calcmode="lin" valueType="num">
                                          <p:cBhvr additive="base">
                                            <p:cTn id="71" dur="500" fill="hold"/>
                                            <p:tgtEl>
                                              <p:spTgt spid="61"/>
                                            </p:tgtEl>
                                            <p:attrNameLst>
                                              <p:attrName>ppt_y</p:attrName>
                                            </p:attrNameLst>
                                          </p:cBhvr>
                                          <p:tavLst>
                                            <p:tav tm="0">
                                              <p:val>
                                                <p:strVal val="1+#ppt_h/2"/>
                                              </p:val>
                                            </p:tav>
                                            <p:tav tm="100000">
                                              <p:val>
                                                <p:strVal val="#ppt_y"/>
                                              </p:val>
                                            </p:tav>
                                          </p:tavLst>
                                        </p:anim>
                                      </p:childTnLst>
                                    </p:cTn>
                                  </p:par>
                                  <p:par>
                                    <p:cTn id="72" presetID="53" presetClass="entr" presetSubtype="16" fill="hold" grpId="0" nodeType="withEffect">
                                      <p:stCondLst>
                                        <p:cond delay="0"/>
                                      </p:stCondLst>
                                      <p:iterate type="lt">
                                        <p:tmPct val="10000"/>
                                      </p:iterate>
                                      <p:childTnLst>
                                        <p:set>
                                          <p:cBhvr>
                                            <p:cTn id="73" dur="1" fill="hold">
                                              <p:stCondLst>
                                                <p:cond delay="0"/>
                                              </p:stCondLst>
                                            </p:cTn>
                                            <p:tgtEl>
                                              <p:spTgt spid="50"/>
                                            </p:tgtEl>
                                            <p:attrNameLst>
                                              <p:attrName>style.visibility</p:attrName>
                                            </p:attrNameLst>
                                          </p:cBhvr>
                                          <p:to>
                                            <p:strVal val="visible"/>
                                          </p:to>
                                        </p:set>
                                        <p:anim calcmode="lin" valueType="num">
                                          <p:cBhvr>
                                            <p:cTn id="74" dur="500" fill="hold"/>
                                            <p:tgtEl>
                                              <p:spTgt spid="50"/>
                                            </p:tgtEl>
                                            <p:attrNameLst>
                                              <p:attrName>ppt_w</p:attrName>
                                            </p:attrNameLst>
                                          </p:cBhvr>
                                          <p:tavLst>
                                            <p:tav tm="0">
                                              <p:val>
                                                <p:fltVal val="0"/>
                                              </p:val>
                                            </p:tav>
                                            <p:tav tm="100000">
                                              <p:val>
                                                <p:strVal val="#ppt_w"/>
                                              </p:val>
                                            </p:tav>
                                          </p:tavLst>
                                        </p:anim>
                                        <p:anim calcmode="lin" valueType="num">
                                          <p:cBhvr>
                                            <p:cTn id="75" dur="500" fill="hold"/>
                                            <p:tgtEl>
                                              <p:spTgt spid="50"/>
                                            </p:tgtEl>
                                            <p:attrNameLst>
                                              <p:attrName>ppt_h</p:attrName>
                                            </p:attrNameLst>
                                          </p:cBhvr>
                                          <p:tavLst>
                                            <p:tav tm="0">
                                              <p:val>
                                                <p:fltVal val="0"/>
                                              </p:val>
                                            </p:tav>
                                            <p:tav tm="100000">
                                              <p:val>
                                                <p:strVal val="#ppt_h"/>
                                              </p:val>
                                            </p:tav>
                                          </p:tavLst>
                                        </p:anim>
                                        <p:animEffect transition="in" filter="fade">
                                          <p:cBhvr>
                                            <p:cTn id="76" dur="500"/>
                                            <p:tgtEl>
                                              <p:spTgt spid="50"/>
                                            </p:tgtEl>
                                          </p:cBhvr>
                                        </p:animEffect>
                                      </p:childTnLst>
                                    </p:cTn>
                                  </p:par>
                                </p:childTnLst>
                              </p:cTn>
                            </p:par>
                            <p:par>
                              <p:cTn id="77" fill="hold">
                                <p:stCondLst>
                                  <p:cond delay="4500"/>
                                </p:stCondLst>
                                <p:childTnLst>
                                  <p:par>
                                    <p:cTn id="78" presetID="16" presetClass="entr" presetSubtype="37"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barn(outVertical)">
                                          <p:cBhvr>
                                            <p:cTn id="80" dur="500"/>
                                            <p:tgtEl>
                                              <p:spTgt spid="49"/>
                                            </p:tgtEl>
                                          </p:cBhvr>
                                        </p:animEffect>
                                      </p:childTnLst>
                                    </p:cTn>
                                  </p:par>
                                </p:childTnLst>
                              </p:cTn>
                            </p:par>
                            <p:par>
                              <p:cTn id="81" fill="hold">
                                <p:stCondLst>
                                  <p:cond delay="5000"/>
                                </p:stCondLst>
                                <p:childTnLst>
                                  <p:par>
                                    <p:cTn id="82" presetID="22" presetClass="entr" presetSubtype="2" fill="hold"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wipe(right)">
                                          <p:cBhvr>
                                            <p:cTn id="84" dur="500"/>
                                            <p:tgtEl>
                                              <p:spTgt spid="28"/>
                                            </p:tgtEl>
                                          </p:cBhvr>
                                        </p:animEffect>
                                      </p:childTnLst>
                                    </p:cTn>
                                  </p:par>
                                  <p:par>
                                    <p:cTn id="85" presetID="2" presetClass="entr" presetSubtype="4" accel="60000" fill="hold" nodeType="withEffect">
                                      <p:stCondLst>
                                        <p:cond delay="0"/>
                                      </p:stCondLst>
                                      <p:childTnLst>
                                        <p:set>
                                          <p:cBhvr>
                                            <p:cTn id="86" dur="1" fill="hold">
                                              <p:stCondLst>
                                                <p:cond delay="0"/>
                                              </p:stCondLst>
                                            </p:cTn>
                                            <p:tgtEl>
                                              <p:spTgt spid="70"/>
                                            </p:tgtEl>
                                            <p:attrNameLst>
                                              <p:attrName>style.visibility</p:attrName>
                                            </p:attrNameLst>
                                          </p:cBhvr>
                                          <p:to>
                                            <p:strVal val="visible"/>
                                          </p:to>
                                        </p:set>
                                        <p:anim calcmode="lin" valueType="num">
                                          <p:cBhvr additive="base">
                                            <p:cTn id="87" dur="500" fill="hold"/>
                                            <p:tgtEl>
                                              <p:spTgt spid="70"/>
                                            </p:tgtEl>
                                            <p:attrNameLst>
                                              <p:attrName>ppt_x</p:attrName>
                                            </p:attrNameLst>
                                          </p:cBhvr>
                                          <p:tavLst>
                                            <p:tav tm="0">
                                              <p:val>
                                                <p:strVal val="#ppt_x"/>
                                              </p:val>
                                            </p:tav>
                                            <p:tav tm="100000">
                                              <p:val>
                                                <p:strVal val="#ppt_x"/>
                                              </p:val>
                                            </p:tav>
                                          </p:tavLst>
                                        </p:anim>
                                        <p:anim calcmode="lin" valueType="num">
                                          <p:cBhvr additive="base">
                                            <p:cTn id="88" dur="500" fill="hold"/>
                                            <p:tgtEl>
                                              <p:spTgt spid="70"/>
                                            </p:tgtEl>
                                            <p:attrNameLst>
                                              <p:attrName>ppt_y</p:attrName>
                                            </p:attrNameLst>
                                          </p:cBhvr>
                                          <p:tavLst>
                                            <p:tav tm="0">
                                              <p:val>
                                                <p:strVal val="1+#ppt_h/2"/>
                                              </p:val>
                                            </p:tav>
                                            <p:tav tm="100000">
                                              <p:val>
                                                <p:strVal val="#ppt_y"/>
                                              </p:val>
                                            </p:tav>
                                          </p:tavLst>
                                        </p:anim>
                                      </p:childTnLst>
                                    </p:cTn>
                                  </p:par>
                                  <p:par>
                                    <p:cTn id="89" presetID="53" presetClass="entr" presetSubtype="16" fill="hold" grpId="0" nodeType="withEffect">
                                      <p:stCondLst>
                                        <p:cond delay="0"/>
                                      </p:stCondLst>
                                      <p:iterate type="lt">
                                        <p:tmPct val="10000"/>
                                      </p:iterate>
                                      <p:childTnLst>
                                        <p:set>
                                          <p:cBhvr>
                                            <p:cTn id="90" dur="1" fill="hold">
                                              <p:stCondLst>
                                                <p:cond delay="0"/>
                                              </p:stCondLst>
                                            </p:cTn>
                                            <p:tgtEl>
                                              <p:spTgt spid="46"/>
                                            </p:tgtEl>
                                            <p:attrNameLst>
                                              <p:attrName>style.visibility</p:attrName>
                                            </p:attrNameLst>
                                          </p:cBhvr>
                                          <p:to>
                                            <p:strVal val="visible"/>
                                          </p:to>
                                        </p:set>
                                        <p:anim calcmode="lin" valueType="num">
                                          <p:cBhvr>
                                            <p:cTn id="91" dur="500" fill="hold"/>
                                            <p:tgtEl>
                                              <p:spTgt spid="46"/>
                                            </p:tgtEl>
                                            <p:attrNameLst>
                                              <p:attrName>ppt_w</p:attrName>
                                            </p:attrNameLst>
                                          </p:cBhvr>
                                          <p:tavLst>
                                            <p:tav tm="0">
                                              <p:val>
                                                <p:fltVal val="0"/>
                                              </p:val>
                                            </p:tav>
                                            <p:tav tm="100000">
                                              <p:val>
                                                <p:strVal val="#ppt_w"/>
                                              </p:val>
                                            </p:tav>
                                          </p:tavLst>
                                        </p:anim>
                                        <p:anim calcmode="lin" valueType="num">
                                          <p:cBhvr>
                                            <p:cTn id="92" dur="500" fill="hold"/>
                                            <p:tgtEl>
                                              <p:spTgt spid="46"/>
                                            </p:tgtEl>
                                            <p:attrNameLst>
                                              <p:attrName>ppt_h</p:attrName>
                                            </p:attrNameLst>
                                          </p:cBhvr>
                                          <p:tavLst>
                                            <p:tav tm="0">
                                              <p:val>
                                                <p:fltVal val="0"/>
                                              </p:val>
                                            </p:tav>
                                            <p:tav tm="100000">
                                              <p:val>
                                                <p:strVal val="#ppt_h"/>
                                              </p:val>
                                            </p:tav>
                                          </p:tavLst>
                                        </p:anim>
                                        <p:animEffect transition="in" filter="fade">
                                          <p:cBhvr>
                                            <p:cTn id="93" dur="500"/>
                                            <p:tgtEl>
                                              <p:spTgt spid="46"/>
                                            </p:tgtEl>
                                          </p:cBhvr>
                                        </p:animEffect>
                                      </p:childTnLst>
                                    </p:cTn>
                                  </p:par>
                                </p:childTnLst>
                              </p:cTn>
                            </p:par>
                            <p:par>
                              <p:cTn id="94" fill="hold">
                                <p:stCondLst>
                                  <p:cond delay="5750"/>
                                </p:stCondLst>
                                <p:childTnLst>
                                  <p:par>
                                    <p:cTn id="95" presetID="16" presetClass="entr" presetSubtype="37" fill="hold" grpId="0" nodeType="afterEffect">
                                      <p:stCondLst>
                                        <p:cond delay="0"/>
                                      </p:stCondLst>
                                      <p:childTnLst>
                                        <p:set>
                                          <p:cBhvr>
                                            <p:cTn id="96" dur="1" fill="hold">
                                              <p:stCondLst>
                                                <p:cond delay="0"/>
                                              </p:stCondLst>
                                            </p:cTn>
                                            <p:tgtEl>
                                              <p:spTgt spid="45"/>
                                            </p:tgtEl>
                                            <p:attrNameLst>
                                              <p:attrName>style.visibility</p:attrName>
                                            </p:attrNameLst>
                                          </p:cBhvr>
                                          <p:to>
                                            <p:strVal val="visible"/>
                                          </p:to>
                                        </p:set>
                                        <p:animEffect transition="in" filter="barn(outVertical)">
                                          <p:cBhvr>
                                            <p:cTn id="97" dur="500"/>
                                            <p:tgtEl>
                                              <p:spTgt spid="45"/>
                                            </p:tgtEl>
                                          </p:cBhvr>
                                        </p:animEffect>
                                      </p:childTnLst>
                                    </p:cTn>
                                  </p:par>
                                </p:childTnLst>
                              </p:cTn>
                            </p:par>
                            <p:par>
                              <p:cTn id="98" fill="hold">
                                <p:stCondLst>
                                  <p:cond delay="6250"/>
                                </p:stCondLst>
                                <p:childTnLst>
                                  <p:par>
                                    <p:cTn id="99" presetID="22" presetClass="entr" presetSubtype="8" fill="hold" nodeType="after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wipe(left)">
                                          <p:cBhvr>
                                            <p:cTn id="101" dur="500"/>
                                            <p:tgtEl>
                                              <p:spTgt spid="19"/>
                                            </p:tgtEl>
                                          </p:cBhvr>
                                        </p:animEffect>
                                      </p:childTnLst>
                                    </p:cTn>
                                  </p:par>
                                  <p:par>
                                    <p:cTn id="102" presetID="2" presetClass="entr" presetSubtype="4" accel="60000" fill="hold" nodeType="withEffect">
                                      <p:stCondLst>
                                        <p:cond delay="0"/>
                                      </p:stCondLst>
                                      <p:childTnLst>
                                        <p:set>
                                          <p:cBhvr>
                                            <p:cTn id="103" dur="1" fill="hold">
                                              <p:stCondLst>
                                                <p:cond delay="0"/>
                                              </p:stCondLst>
                                            </p:cTn>
                                            <p:tgtEl>
                                              <p:spTgt spid="78"/>
                                            </p:tgtEl>
                                            <p:attrNameLst>
                                              <p:attrName>style.visibility</p:attrName>
                                            </p:attrNameLst>
                                          </p:cBhvr>
                                          <p:to>
                                            <p:strVal val="visible"/>
                                          </p:to>
                                        </p:set>
                                        <p:anim calcmode="lin" valueType="num">
                                          <p:cBhvr additive="base">
                                            <p:cTn id="104" dur="500" fill="hold"/>
                                            <p:tgtEl>
                                              <p:spTgt spid="78"/>
                                            </p:tgtEl>
                                            <p:attrNameLst>
                                              <p:attrName>ppt_x</p:attrName>
                                            </p:attrNameLst>
                                          </p:cBhvr>
                                          <p:tavLst>
                                            <p:tav tm="0">
                                              <p:val>
                                                <p:strVal val="#ppt_x"/>
                                              </p:val>
                                            </p:tav>
                                            <p:tav tm="100000">
                                              <p:val>
                                                <p:strVal val="#ppt_x"/>
                                              </p:val>
                                            </p:tav>
                                          </p:tavLst>
                                        </p:anim>
                                        <p:anim calcmode="lin" valueType="num">
                                          <p:cBhvr additive="base">
                                            <p:cTn id="105" dur="500" fill="hold"/>
                                            <p:tgtEl>
                                              <p:spTgt spid="78"/>
                                            </p:tgtEl>
                                            <p:attrNameLst>
                                              <p:attrName>ppt_y</p:attrName>
                                            </p:attrNameLst>
                                          </p:cBhvr>
                                          <p:tavLst>
                                            <p:tav tm="0">
                                              <p:val>
                                                <p:strVal val="1+#ppt_h/2"/>
                                              </p:val>
                                            </p:tav>
                                            <p:tav tm="100000">
                                              <p:val>
                                                <p:strVal val="#ppt_y"/>
                                              </p:val>
                                            </p:tav>
                                          </p:tavLst>
                                        </p:anim>
                                      </p:childTnLst>
                                    </p:cTn>
                                  </p:par>
                                  <p:par>
                                    <p:cTn id="106" presetID="53" presetClass="entr" presetSubtype="16" fill="hold" grpId="0" nodeType="withEffect">
                                      <p:stCondLst>
                                        <p:cond delay="0"/>
                                      </p:stCondLst>
                                      <p:iterate type="lt">
                                        <p:tmPct val="10000"/>
                                      </p:iterate>
                                      <p:childTnLst>
                                        <p:set>
                                          <p:cBhvr>
                                            <p:cTn id="107" dur="1" fill="hold">
                                              <p:stCondLst>
                                                <p:cond delay="0"/>
                                              </p:stCondLst>
                                            </p:cTn>
                                            <p:tgtEl>
                                              <p:spTgt spid="52"/>
                                            </p:tgtEl>
                                            <p:attrNameLst>
                                              <p:attrName>style.visibility</p:attrName>
                                            </p:attrNameLst>
                                          </p:cBhvr>
                                          <p:to>
                                            <p:strVal val="visible"/>
                                          </p:to>
                                        </p:set>
                                        <p:anim calcmode="lin" valueType="num">
                                          <p:cBhvr>
                                            <p:cTn id="108" dur="500" fill="hold"/>
                                            <p:tgtEl>
                                              <p:spTgt spid="52"/>
                                            </p:tgtEl>
                                            <p:attrNameLst>
                                              <p:attrName>ppt_w</p:attrName>
                                            </p:attrNameLst>
                                          </p:cBhvr>
                                          <p:tavLst>
                                            <p:tav tm="0">
                                              <p:val>
                                                <p:fltVal val="0"/>
                                              </p:val>
                                            </p:tav>
                                            <p:tav tm="100000">
                                              <p:val>
                                                <p:strVal val="#ppt_w"/>
                                              </p:val>
                                            </p:tav>
                                          </p:tavLst>
                                        </p:anim>
                                        <p:anim calcmode="lin" valueType="num">
                                          <p:cBhvr>
                                            <p:cTn id="109" dur="500" fill="hold"/>
                                            <p:tgtEl>
                                              <p:spTgt spid="52"/>
                                            </p:tgtEl>
                                            <p:attrNameLst>
                                              <p:attrName>ppt_h</p:attrName>
                                            </p:attrNameLst>
                                          </p:cBhvr>
                                          <p:tavLst>
                                            <p:tav tm="0">
                                              <p:val>
                                                <p:fltVal val="0"/>
                                              </p:val>
                                            </p:tav>
                                            <p:tav tm="100000">
                                              <p:val>
                                                <p:strVal val="#ppt_h"/>
                                              </p:val>
                                            </p:tav>
                                          </p:tavLst>
                                        </p:anim>
                                        <p:animEffect transition="in" filter="fade">
                                          <p:cBhvr>
                                            <p:cTn id="110" dur="500"/>
                                            <p:tgtEl>
                                              <p:spTgt spid="52"/>
                                            </p:tgtEl>
                                          </p:cBhvr>
                                        </p:animEffect>
                                      </p:childTnLst>
                                    </p:cTn>
                                  </p:par>
                                </p:childTnLst>
                              </p:cTn>
                            </p:par>
                            <p:par>
                              <p:cTn id="111" fill="hold">
                                <p:stCondLst>
                                  <p:cond delay="7000"/>
                                </p:stCondLst>
                                <p:childTnLst>
                                  <p:par>
                                    <p:cTn id="112" presetID="16" presetClass="entr" presetSubtype="37" fill="hold" grpId="0" nodeType="afterEffect">
                                      <p:stCondLst>
                                        <p:cond delay="0"/>
                                      </p:stCondLst>
                                      <p:childTnLst>
                                        <p:set>
                                          <p:cBhvr>
                                            <p:cTn id="113" dur="1" fill="hold">
                                              <p:stCondLst>
                                                <p:cond delay="0"/>
                                              </p:stCondLst>
                                            </p:cTn>
                                            <p:tgtEl>
                                              <p:spTgt spid="51"/>
                                            </p:tgtEl>
                                            <p:attrNameLst>
                                              <p:attrName>style.visibility</p:attrName>
                                            </p:attrNameLst>
                                          </p:cBhvr>
                                          <p:to>
                                            <p:strVal val="visible"/>
                                          </p:to>
                                        </p:set>
                                        <p:animEffect transition="in" filter="barn(outVertical)">
                                          <p:cBhvr>
                                            <p:cTn id="114" dur="500"/>
                                            <p:tgtEl>
                                              <p:spTgt spid="51"/>
                                            </p:tgtEl>
                                          </p:cBhvr>
                                        </p:animEffect>
                                      </p:childTnLst>
                                    </p:cTn>
                                  </p:par>
                                </p:childTnLst>
                              </p:cTn>
                            </p:par>
                            <p:par>
                              <p:cTn id="115" fill="hold">
                                <p:stCondLst>
                                  <p:cond delay="7500"/>
                                </p:stCondLst>
                                <p:childTnLst>
                                  <p:par>
                                    <p:cTn id="116" presetID="22" presetClass="entr" presetSubtype="2" fill="hold" nodeType="afterEffect">
                                      <p:stCondLst>
                                        <p:cond delay="0"/>
                                      </p:stCondLst>
                                      <p:childTnLst>
                                        <p:set>
                                          <p:cBhvr>
                                            <p:cTn id="117" dur="1" fill="hold">
                                              <p:stCondLst>
                                                <p:cond delay="0"/>
                                              </p:stCondLst>
                                            </p:cTn>
                                            <p:tgtEl>
                                              <p:spTgt spid="34"/>
                                            </p:tgtEl>
                                            <p:attrNameLst>
                                              <p:attrName>style.visibility</p:attrName>
                                            </p:attrNameLst>
                                          </p:cBhvr>
                                          <p:to>
                                            <p:strVal val="visible"/>
                                          </p:to>
                                        </p:set>
                                        <p:animEffect transition="in" filter="wipe(right)">
                                          <p:cBhvr>
                                            <p:cTn id="118" dur="500"/>
                                            <p:tgtEl>
                                              <p:spTgt spid="34"/>
                                            </p:tgtEl>
                                          </p:cBhvr>
                                        </p:animEffect>
                                      </p:childTnLst>
                                    </p:cTn>
                                  </p:par>
                                  <p:par>
                                    <p:cTn id="119" presetID="2" presetClass="entr" presetSubtype="4" accel="60000" fill="hold" nodeType="withEffect">
                                      <p:stCondLst>
                                        <p:cond delay="0"/>
                                      </p:stCondLst>
                                      <p:childTnLst>
                                        <p:set>
                                          <p:cBhvr>
                                            <p:cTn id="120" dur="1" fill="hold">
                                              <p:stCondLst>
                                                <p:cond delay="0"/>
                                              </p:stCondLst>
                                            </p:cTn>
                                            <p:tgtEl>
                                              <p:spTgt spid="117"/>
                                            </p:tgtEl>
                                            <p:attrNameLst>
                                              <p:attrName>style.visibility</p:attrName>
                                            </p:attrNameLst>
                                          </p:cBhvr>
                                          <p:to>
                                            <p:strVal val="visible"/>
                                          </p:to>
                                        </p:set>
                                        <p:anim calcmode="lin" valueType="num">
                                          <p:cBhvr additive="base">
                                            <p:cTn id="121" dur="500" fill="hold"/>
                                            <p:tgtEl>
                                              <p:spTgt spid="117"/>
                                            </p:tgtEl>
                                            <p:attrNameLst>
                                              <p:attrName>ppt_x</p:attrName>
                                            </p:attrNameLst>
                                          </p:cBhvr>
                                          <p:tavLst>
                                            <p:tav tm="0">
                                              <p:val>
                                                <p:strVal val="#ppt_x"/>
                                              </p:val>
                                            </p:tav>
                                            <p:tav tm="100000">
                                              <p:val>
                                                <p:strVal val="#ppt_x"/>
                                              </p:val>
                                            </p:tav>
                                          </p:tavLst>
                                        </p:anim>
                                        <p:anim calcmode="lin" valueType="num">
                                          <p:cBhvr additive="base">
                                            <p:cTn id="122" dur="500" fill="hold"/>
                                            <p:tgtEl>
                                              <p:spTgt spid="117"/>
                                            </p:tgtEl>
                                            <p:attrNameLst>
                                              <p:attrName>ppt_y</p:attrName>
                                            </p:attrNameLst>
                                          </p:cBhvr>
                                          <p:tavLst>
                                            <p:tav tm="0">
                                              <p:val>
                                                <p:strVal val="1+#ppt_h/2"/>
                                              </p:val>
                                            </p:tav>
                                            <p:tav tm="100000">
                                              <p:val>
                                                <p:strVal val="#ppt_y"/>
                                              </p:val>
                                            </p:tav>
                                          </p:tavLst>
                                        </p:anim>
                                      </p:childTnLst>
                                    </p:cTn>
                                  </p:par>
                                  <p:par>
                                    <p:cTn id="123" presetID="53" presetClass="entr" presetSubtype="16" fill="hold" grpId="0" nodeType="withEffect">
                                      <p:stCondLst>
                                        <p:cond delay="0"/>
                                      </p:stCondLst>
                                      <p:iterate type="lt">
                                        <p:tmPct val="10000"/>
                                      </p:iterate>
                                      <p:childTnLst>
                                        <p:set>
                                          <p:cBhvr>
                                            <p:cTn id="124" dur="1" fill="hold">
                                              <p:stCondLst>
                                                <p:cond delay="0"/>
                                              </p:stCondLst>
                                            </p:cTn>
                                            <p:tgtEl>
                                              <p:spTgt spid="48"/>
                                            </p:tgtEl>
                                            <p:attrNameLst>
                                              <p:attrName>style.visibility</p:attrName>
                                            </p:attrNameLst>
                                          </p:cBhvr>
                                          <p:to>
                                            <p:strVal val="visible"/>
                                          </p:to>
                                        </p:set>
                                        <p:anim calcmode="lin" valueType="num">
                                          <p:cBhvr>
                                            <p:cTn id="125" dur="500" fill="hold"/>
                                            <p:tgtEl>
                                              <p:spTgt spid="48"/>
                                            </p:tgtEl>
                                            <p:attrNameLst>
                                              <p:attrName>ppt_w</p:attrName>
                                            </p:attrNameLst>
                                          </p:cBhvr>
                                          <p:tavLst>
                                            <p:tav tm="0">
                                              <p:val>
                                                <p:fltVal val="0"/>
                                              </p:val>
                                            </p:tav>
                                            <p:tav tm="100000">
                                              <p:val>
                                                <p:strVal val="#ppt_w"/>
                                              </p:val>
                                            </p:tav>
                                          </p:tavLst>
                                        </p:anim>
                                        <p:anim calcmode="lin" valueType="num">
                                          <p:cBhvr>
                                            <p:cTn id="126" dur="500" fill="hold"/>
                                            <p:tgtEl>
                                              <p:spTgt spid="48"/>
                                            </p:tgtEl>
                                            <p:attrNameLst>
                                              <p:attrName>ppt_h</p:attrName>
                                            </p:attrNameLst>
                                          </p:cBhvr>
                                          <p:tavLst>
                                            <p:tav tm="0">
                                              <p:val>
                                                <p:fltVal val="0"/>
                                              </p:val>
                                            </p:tav>
                                            <p:tav tm="100000">
                                              <p:val>
                                                <p:strVal val="#ppt_h"/>
                                              </p:val>
                                            </p:tav>
                                          </p:tavLst>
                                        </p:anim>
                                        <p:animEffect transition="in" filter="fade">
                                          <p:cBhvr>
                                            <p:cTn id="127" dur="500"/>
                                            <p:tgtEl>
                                              <p:spTgt spid="48"/>
                                            </p:tgtEl>
                                          </p:cBhvr>
                                        </p:animEffect>
                                      </p:childTnLst>
                                    </p:cTn>
                                  </p:par>
                                </p:childTnLst>
                              </p:cTn>
                            </p:par>
                            <p:par>
                              <p:cTn id="128" fill="hold">
                                <p:stCondLst>
                                  <p:cond delay="8250"/>
                                </p:stCondLst>
                                <p:childTnLst>
                                  <p:par>
                                    <p:cTn id="129" presetID="16" presetClass="entr" presetSubtype="37" fill="hold" grpId="0" nodeType="afterEffect">
                                      <p:stCondLst>
                                        <p:cond delay="0"/>
                                      </p:stCondLst>
                                      <p:childTnLst>
                                        <p:set>
                                          <p:cBhvr>
                                            <p:cTn id="130" dur="1" fill="hold">
                                              <p:stCondLst>
                                                <p:cond delay="0"/>
                                              </p:stCondLst>
                                            </p:cTn>
                                            <p:tgtEl>
                                              <p:spTgt spid="47"/>
                                            </p:tgtEl>
                                            <p:attrNameLst>
                                              <p:attrName>style.visibility</p:attrName>
                                            </p:attrNameLst>
                                          </p:cBhvr>
                                          <p:to>
                                            <p:strVal val="visible"/>
                                          </p:to>
                                        </p:set>
                                        <p:animEffect transition="in" filter="barn(outVertical)">
                                          <p:cBhvr>
                                            <p:cTn id="131" dur="500"/>
                                            <p:tgtEl>
                                              <p:spTgt spid="47"/>
                                            </p:tgtEl>
                                          </p:cBhvr>
                                        </p:animEffect>
                                      </p:childTnLst>
                                    </p:cTn>
                                  </p:par>
                                </p:childTnLst>
                              </p:cTn>
                            </p:par>
                            <p:par>
                              <p:cTn id="132" fill="hold">
                                <p:stCondLst>
                                  <p:cond delay="8750"/>
                                </p:stCondLst>
                                <p:childTnLst>
                                  <p:par>
                                    <p:cTn id="133" presetID="22" presetClass="entr" presetSubtype="8" fill="hold" nodeType="afterEffect">
                                      <p:stCondLst>
                                        <p:cond delay="0"/>
                                      </p:stCondLst>
                                      <p:childTnLst>
                                        <p:set>
                                          <p:cBhvr>
                                            <p:cTn id="134" dur="1" fill="hold">
                                              <p:stCondLst>
                                                <p:cond delay="0"/>
                                              </p:stCondLst>
                                            </p:cTn>
                                            <p:tgtEl>
                                              <p:spTgt spid="25"/>
                                            </p:tgtEl>
                                            <p:attrNameLst>
                                              <p:attrName>style.visibility</p:attrName>
                                            </p:attrNameLst>
                                          </p:cBhvr>
                                          <p:to>
                                            <p:strVal val="visible"/>
                                          </p:to>
                                        </p:set>
                                        <p:animEffect transition="in" filter="wipe(left)">
                                          <p:cBhvr>
                                            <p:cTn id="135" dur="500"/>
                                            <p:tgtEl>
                                              <p:spTgt spid="25"/>
                                            </p:tgtEl>
                                          </p:cBhvr>
                                        </p:animEffect>
                                      </p:childTnLst>
                                    </p:cTn>
                                  </p:par>
                                  <p:par>
                                    <p:cTn id="136" presetID="2" presetClass="entr" presetSubtype="4" accel="60000" fill="hold" nodeType="withEffect">
                                      <p:stCondLst>
                                        <p:cond delay="0"/>
                                      </p:stCondLst>
                                      <p:childTnLst>
                                        <p:set>
                                          <p:cBhvr>
                                            <p:cTn id="137" dur="1" fill="hold">
                                              <p:stCondLst>
                                                <p:cond delay="0"/>
                                              </p:stCondLst>
                                            </p:cTn>
                                            <p:tgtEl>
                                              <p:spTgt spid="125"/>
                                            </p:tgtEl>
                                            <p:attrNameLst>
                                              <p:attrName>style.visibility</p:attrName>
                                            </p:attrNameLst>
                                          </p:cBhvr>
                                          <p:to>
                                            <p:strVal val="visible"/>
                                          </p:to>
                                        </p:set>
                                        <p:anim calcmode="lin" valueType="num">
                                          <p:cBhvr additive="base">
                                            <p:cTn id="138" dur="500" fill="hold"/>
                                            <p:tgtEl>
                                              <p:spTgt spid="125"/>
                                            </p:tgtEl>
                                            <p:attrNameLst>
                                              <p:attrName>ppt_x</p:attrName>
                                            </p:attrNameLst>
                                          </p:cBhvr>
                                          <p:tavLst>
                                            <p:tav tm="0">
                                              <p:val>
                                                <p:strVal val="#ppt_x"/>
                                              </p:val>
                                            </p:tav>
                                            <p:tav tm="100000">
                                              <p:val>
                                                <p:strVal val="#ppt_x"/>
                                              </p:val>
                                            </p:tav>
                                          </p:tavLst>
                                        </p:anim>
                                        <p:anim calcmode="lin" valueType="num">
                                          <p:cBhvr additive="base">
                                            <p:cTn id="139" dur="500" fill="hold"/>
                                            <p:tgtEl>
                                              <p:spTgt spid="125"/>
                                            </p:tgtEl>
                                            <p:attrNameLst>
                                              <p:attrName>ppt_y</p:attrName>
                                            </p:attrNameLst>
                                          </p:cBhvr>
                                          <p:tavLst>
                                            <p:tav tm="0">
                                              <p:val>
                                                <p:strVal val="1+#ppt_h/2"/>
                                              </p:val>
                                            </p:tav>
                                            <p:tav tm="100000">
                                              <p:val>
                                                <p:strVal val="#ppt_y"/>
                                              </p:val>
                                            </p:tav>
                                          </p:tavLst>
                                        </p:anim>
                                      </p:childTnLst>
                                    </p:cTn>
                                  </p:par>
                                  <p:par>
                                    <p:cTn id="140" presetID="53" presetClass="entr" presetSubtype="16" fill="hold" grpId="0" nodeType="withEffect">
                                      <p:stCondLst>
                                        <p:cond delay="0"/>
                                      </p:stCondLst>
                                      <p:iterate type="lt">
                                        <p:tmPct val="10000"/>
                                      </p:iterate>
                                      <p:childTnLst>
                                        <p:set>
                                          <p:cBhvr>
                                            <p:cTn id="141" dur="1" fill="hold">
                                              <p:stCondLst>
                                                <p:cond delay="0"/>
                                              </p:stCondLst>
                                            </p:cTn>
                                            <p:tgtEl>
                                              <p:spTgt spid="54"/>
                                            </p:tgtEl>
                                            <p:attrNameLst>
                                              <p:attrName>style.visibility</p:attrName>
                                            </p:attrNameLst>
                                          </p:cBhvr>
                                          <p:to>
                                            <p:strVal val="visible"/>
                                          </p:to>
                                        </p:set>
                                        <p:anim calcmode="lin" valueType="num">
                                          <p:cBhvr>
                                            <p:cTn id="142" dur="500" fill="hold"/>
                                            <p:tgtEl>
                                              <p:spTgt spid="54"/>
                                            </p:tgtEl>
                                            <p:attrNameLst>
                                              <p:attrName>ppt_w</p:attrName>
                                            </p:attrNameLst>
                                          </p:cBhvr>
                                          <p:tavLst>
                                            <p:tav tm="0">
                                              <p:val>
                                                <p:fltVal val="0"/>
                                              </p:val>
                                            </p:tav>
                                            <p:tav tm="100000">
                                              <p:val>
                                                <p:strVal val="#ppt_w"/>
                                              </p:val>
                                            </p:tav>
                                          </p:tavLst>
                                        </p:anim>
                                        <p:anim calcmode="lin" valueType="num">
                                          <p:cBhvr>
                                            <p:cTn id="143" dur="500" fill="hold"/>
                                            <p:tgtEl>
                                              <p:spTgt spid="54"/>
                                            </p:tgtEl>
                                            <p:attrNameLst>
                                              <p:attrName>ppt_h</p:attrName>
                                            </p:attrNameLst>
                                          </p:cBhvr>
                                          <p:tavLst>
                                            <p:tav tm="0">
                                              <p:val>
                                                <p:fltVal val="0"/>
                                              </p:val>
                                            </p:tav>
                                            <p:tav tm="100000">
                                              <p:val>
                                                <p:strVal val="#ppt_h"/>
                                              </p:val>
                                            </p:tav>
                                          </p:tavLst>
                                        </p:anim>
                                        <p:animEffect transition="in" filter="fade">
                                          <p:cBhvr>
                                            <p:cTn id="144" dur="500"/>
                                            <p:tgtEl>
                                              <p:spTgt spid="54"/>
                                            </p:tgtEl>
                                          </p:cBhvr>
                                        </p:animEffect>
                                      </p:childTnLst>
                                    </p:cTn>
                                  </p:par>
                                </p:childTnLst>
                              </p:cTn>
                            </p:par>
                            <p:par>
                              <p:cTn id="145" fill="hold">
                                <p:stCondLst>
                                  <p:cond delay="9500"/>
                                </p:stCondLst>
                                <p:childTnLst>
                                  <p:par>
                                    <p:cTn id="146" presetID="16" presetClass="entr" presetSubtype="37" fill="hold" grpId="0" nodeType="afterEffect">
                                      <p:stCondLst>
                                        <p:cond delay="0"/>
                                      </p:stCondLst>
                                      <p:childTnLst>
                                        <p:set>
                                          <p:cBhvr>
                                            <p:cTn id="147" dur="1" fill="hold">
                                              <p:stCondLst>
                                                <p:cond delay="0"/>
                                              </p:stCondLst>
                                            </p:cTn>
                                            <p:tgtEl>
                                              <p:spTgt spid="53"/>
                                            </p:tgtEl>
                                            <p:attrNameLst>
                                              <p:attrName>style.visibility</p:attrName>
                                            </p:attrNameLst>
                                          </p:cBhvr>
                                          <p:to>
                                            <p:strVal val="visible"/>
                                          </p:to>
                                        </p:set>
                                        <p:animEffect transition="in" filter="barn(outVertical)">
                                          <p:cBhvr>
                                            <p:cTn id="14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43" grpId="0"/>
          <p:bldP spid="44" grpId="0"/>
          <p:bldP spid="45" grpId="0"/>
          <p:bldP spid="46" grpId="0"/>
          <p:bldP spid="47" grpId="0"/>
          <p:bldP spid="48" grpId="0"/>
          <p:bldP spid="49" grpId="0"/>
          <p:bldP spid="50" grpId="0"/>
          <p:bldP spid="51" grpId="0"/>
          <p:bldP spid="52" grpId="0"/>
          <p:bldP spid="53" grpId="0"/>
          <p:bldP spid="54"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154</TotalTime>
  <Words>3063</Words>
  <Application>Microsoft Office PowerPoint</Application>
  <PresentationFormat>全屏显示(16:9)</PresentationFormat>
  <Paragraphs>258</Paragraphs>
  <Slides>23</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23</vt:i4>
      </vt:variant>
    </vt:vector>
  </HeadingPairs>
  <TitlesOfParts>
    <vt:vector size="37" baseType="lpstr">
      <vt:lpstr>Aharoni</vt:lpstr>
      <vt:lpstr>Bebas Neue</vt:lpstr>
      <vt:lpstr>Gill Sans</vt:lpstr>
      <vt:lpstr>Impact MT Std</vt:lpstr>
      <vt:lpstr>Lato Regular</vt:lpstr>
      <vt:lpstr>LiHei Pro</vt:lpstr>
      <vt:lpstr>宋体</vt:lpstr>
      <vt:lpstr>微软雅黑</vt:lpstr>
      <vt:lpstr>Arial</vt:lpstr>
      <vt:lpstr>Calibri</vt:lpstr>
      <vt:lpstr>Calibri Light</vt:lpstr>
      <vt:lpstr>Impact</vt:lpstr>
      <vt:lpstr>Roboto condensed</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微立体</dc:title>
  <dc:creator>user</dc:creator>
  <cp:keywords>user</cp:keywords>
  <cp:lastModifiedBy>精美PPT（不二演示）</cp:lastModifiedBy>
  <cp:revision>45</cp:revision>
  <dcterms:created xsi:type="dcterms:W3CDTF">2016-12-30T11:09:57Z</dcterms:created>
  <dcterms:modified xsi:type="dcterms:W3CDTF">2019-01-27T04:04:50Z</dcterms:modified>
</cp:coreProperties>
</file>