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300" r:id="rId3"/>
    <p:sldId id="301" r:id="rId4"/>
    <p:sldId id="312" r:id="rId5"/>
    <p:sldId id="302" r:id="rId6"/>
    <p:sldId id="304" r:id="rId7"/>
    <p:sldId id="303" r:id="rId8"/>
    <p:sldId id="305" r:id="rId9"/>
    <p:sldId id="318" r:id="rId10"/>
    <p:sldId id="270" r:id="rId11"/>
    <p:sldId id="274" r:id="rId12"/>
    <p:sldId id="306" r:id="rId13"/>
    <p:sldId id="319" r:id="rId14"/>
    <p:sldId id="279" r:id="rId15"/>
    <p:sldId id="307" r:id="rId16"/>
    <p:sldId id="309" r:id="rId17"/>
    <p:sldId id="320" r:id="rId18"/>
    <p:sldId id="310" r:id="rId19"/>
    <p:sldId id="286" r:id="rId20"/>
    <p:sldId id="308" r:id="rId21"/>
    <p:sldId id="321" r:id="rId22"/>
    <p:sldId id="311" r:id="rId23"/>
    <p:sldId id="292" r:id="rId24"/>
    <p:sldId id="295" r:id="rId25"/>
    <p:sldId id="322" r:id="rId26"/>
    <p:sldId id="323" r:id="rId27"/>
  </p:sldIdLst>
  <p:sldSz cx="12195175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>
          <p15:clr>
            <a:srgbClr val="A4A3A4"/>
          </p15:clr>
        </p15:guide>
        <p15:guide id="2" pos="24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FFFF"/>
    <a:srgbClr val="0070C0"/>
    <a:srgbClr val="F5F9FA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432" y="102"/>
      </p:cViewPr>
      <p:guideLst>
        <p:guide orient="horz" pos="1706"/>
        <p:guide pos="2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14-4398-A90A-8745CC9CFB78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14-4398-A90A-8745CC9CFB7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614-4398-A90A-8745CC9CF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94-4789-9D7C-0E06B5860684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94-4789-9D7C-0E06B586068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94-4789-9D7C-0E06B586068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CC-4046-8C26-2B60F881AD9E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CC-4046-8C26-2B60F881AD9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4CC-4046-8C26-2B60F881AD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C1-46A6-8659-37B8F18A45ED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C1-46A6-8659-37B8F18A45E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BC1-46A6-8659-37B8F18A45E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C99D0-ADD1-4845-AA08-3E267B8485C1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D7F5D-4814-4A6E-BC59-7E828A123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24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198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952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003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51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85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21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42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480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676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1277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8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062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180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94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396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959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08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656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06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66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00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82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72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902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21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58F2A-BAA2-49FA-8BD1-A987B1CACB97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207184" y="245046"/>
            <a:ext cx="427330" cy="427330"/>
            <a:chOff x="1925841" y="3198987"/>
            <a:chExt cx="1706111" cy="1706111"/>
          </a:xfrm>
        </p:grpSpPr>
        <p:sp>
          <p:nvSpPr>
            <p:cNvPr id="7" name="椭圆 6"/>
            <p:cNvSpPr/>
            <p:nvPr userDrawn="1"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 userDrawn="1"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1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209154" y="4149080"/>
            <a:ext cx="7848872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微立体工作总结报告</a:t>
            </a:r>
            <a:r>
              <a:rPr lang="en-US" altLang="zh-CN" sz="4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4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2889911" y="5115337"/>
            <a:ext cx="655272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 TEMPLATE FOR WORK SUMMARY REPORT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4320880" y="5474573"/>
            <a:ext cx="362542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Sunny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部门：设计部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065139" y="1487977"/>
            <a:ext cx="8202272" cy="2232248"/>
          </a:xfrm>
          <a:custGeom>
            <a:avLst/>
            <a:gdLst>
              <a:gd name="connsiteX0" fmla="*/ 7086148 w 8202272"/>
              <a:gd name="connsiteY0" fmla="*/ 0 h 2232248"/>
              <a:gd name="connsiteX1" fmla="*/ 8202272 w 8202272"/>
              <a:gd name="connsiteY1" fmla="*/ 1116124 h 2232248"/>
              <a:gd name="connsiteX2" fmla="*/ 7086148 w 8202272"/>
              <a:gd name="connsiteY2" fmla="*/ 2232248 h 2232248"/>
              <a:gd name="connsiteX3" fmla="*/ 6160641 w 8202272"/>
              <a:gd name="connsiteY3" fmla="*/ 1740160 h 2232248"/>
              <a:gd name="connsiteX4" fmla="*/ 6091144 w 8202272"/>
              <a:gd name="connsiteY4" fmla="*/ 1612122 h 2232248"/>
              <a:gd name="connsiteX5" fmla="*/ 6021648 w 8202272"/>
              <a:gd name="connsiteY5" fmla="*/ 1740160 h 2232248"/>
              <a:gd name="connsiteX6" fmla="*/ 5096140 w 8202272"/>
              <a:gd name="connsiteY6" fmla="*/ 2232248 h 2232248"/>
              <a:gd name="connsiteX7" fmla="*/ 4170633 w 8202272"/>
              <a:gd name="connsiteY7" fmla="*/ 1740160 h 2232248"/>
              <a:gd name="connsiteX8" fmla="*/ 4101136 w 8202272"/>
              <a:gd name="connsiteY8" fmla="*/ 1612122 h 2232248"/>
              <a:gd name="connsiteX9" fmla="*/ 4031640 w 8202272"/>
              <a:gd name="connsiteY9" fmla="*/ 1740160 h 2232248"/>
              <a:gd name="connsiteX10" fmla="*/ 3106132 w 8202272"/>
              <a:gd name="connsiteY10" fmla="*/ 2232248 h 2232248"/>
              <a:gd name="connsiteX11" fmla="*/ 2180625 w 8202272"/>
              <a:gd name="connsiteY11" fmla="*/ 1740160 h 2232248"/>
              <a:gd name="connsiteX12" fmla="*/ 2111128 w 8202272"/>
              <a:gd name="connsiteY12" fmla="*/ 1612122 h 2232248"/>
              <a:gd name="connsiteX13" fmla="*/ 2041632 w 8202272"/>
              <a:gd name="connsiteY13" fmla="*/ 1740160 h 2232248"/>
              <a:gd name="connsiteX14" fmla="*/ 1116124 w 8202272"/>
              <a:gd name="connsiteY14" fmla="*/ 2232248 h 2232248"/>
              <a:gd name="connsiteX15" fmla="*/ 0 w 8202272"/>
              <a:gd name="connsiteY15" fmla="*/ 1116124 h 2232248"/>
              <a:gd name="connsiteX16" fmla="*/ 1116124 w 8202272"/>
              <a:gd name="connsiteY16" fmla="*/ 0 h 2232248"/>
              <a:gd name="connsiteX17" fmla="*/ 2041632 w 8202272"/>
              <a:gd name="connsiteY17" fmla="*/ 492089 h 2232248"/>
              <a:gd name="connsiteX18" fmla="*/ 2111128 w 8202272"/>
              <a:gd name="connsiteY18" fmla="*/ 620126 h 2232248"/>
              <a:gd name="connsiteX19" fmla="*/ 2180625 w 8202272"/>
              <a:gd name="connsiteY19" fmla="*/ 492089 h 2232248"/>
              <a:gd name="connsiteX20" fmla="*/ 3106132 w 8202272"/>
              <a:gd name="connsiteY20" fmla="*/ 0 h 2232248"/>
              <a:gd name="connsiteX21" fmla="*/ 4031640 w 8202272"/>
              <a:gd name="connsiteY21" fmla="*/ 492089 h 2232248"/>
              <a:gd name="connsiteX22" fmla="*/ 4101136 w 8202272"/>
              <a:gd name="connsiteY22" fmla="*/ 620126 h 2232248"/>
              <a:gd name="connsiteX23" fmla="*/ 4170633 w 8202272"/>
              <a:gd name="connsiteY23" fmla="*/ 492089 h 2232248"/>
              <a:gd name="connsiteX24" fmla="*/ 5096140 w 8202272"/>
              <a:gd name="connsiteY24" fmla="*/ 0 h 2232248"/>
              <a:gd name="connsiteX25" fmla="*/ 6021648 w 8202272"/>
              <a:gd name="connsiteY25" fmla="*/ 492089 h 2232248"/>
              <a:gd name="connsiteX26" fmla="*/ 6091144 w 8202272"/>
              <a:gd name="connsiteY26" fmla="*/ 620126 h 2232248"/>
              <a:gd name="connsiteX27" fmla="*/ 6160641 w 8202272"/>
              <a:gd name="connsiteY27" fmla="*/ 492089 h 2232248"/>
              <a:gd name="connsiteX28" fmla="*/ 7086148 w 8202272"/>
              <a:gd name="connsiteY28" fmla="*/ 0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02272" h="2232248">
                <a:moveTo>
                  <a:pt x="7086148" y="0"/>
                </a:moveTo>
                <a:cubicBezTo>
                  <a:pt x="7702566" y="0"/>
                  <a:pt x="8202272" y="499706"/>
                  <a:pt x="8202272" y="1116124"/>
                </a:cubicBezTo>
                <a:cubicBezTo>
                  <a:pt x="8202272" y="1732542"/>
                  <a:pt x="7702566" y="2232248"/>
                  <a:pt x="7086148" y="2232248"/>
                </a:cubicBezTo>
                <a:cubicBezTo>
                  <a:pt x="6700887" y="2232248"/>
                  <a:pt x="6361216" y="2037050"/>
                  <a:pt x="6160641" y="1740160"/>
                </a:cubicBezTo>
                <a:lnTo>
                  <a:pt x="6091144" y="1612122"/>
                </a:lnTo>
                <a:lnTo>
                  <a:pt x="6021648" y="1740160"/>
                </a:lnTo>
                <a:cubicBezTo>
                  <a:pt x="5821072" y="2037050"/>
                  <a:pt x="5481402" y="2232248"/>
                  <a:pt x="5096140" y="2232248"/>
                </a:cubicBezTo>
                <a:cubicBezTo>
                  <a:pt x="4710879" y="2232248"/>
                  <a:pt x="4371208" y="2037050"/>
                  <a:pt x="4170633" y="1740160"/>
                </a:cubicBezTo>
                <a:lnTo>
                  <a:pt x="4101136" y="1612122"/>
                </a:lnTo>
                <a:lnTo>
                  <a:pt x="4031640" y="1740160"/>
                </a:lnTo>
                <a:cubicBezTo>
                  <a:pt x="3831064" y="2037050"/>
                  <a:pt x="3491393" y="2232248"/>
                  <a:pt x="3106132" y="2232248"/>
                </a:cubicBezTo>
                <a:cubicBezTo>
                  <a:pt x="2720871" y="2232248"/>
                  <a:pt x="2381200" y="2037050"/>
                  <a:pt x="2180625" y="1740160"/>
                </a:cubicBezTo>
                <a:lnTo>
                  <a:pt x="2111128" y="1612122"/>
                </a:lnTo>
                <a:lnTo>
                  <a:pt x="2041632" y="1740160"/>
                </a:lnTo>
                <a:cubicBezTo>
                  <a:pt x="1841056" y="2037050"/>
                  <a:pt x="1501386" y="2232248"/>
                  <a:pt x="1116124" y="2232248"/>
                </a:cubicBezTo>
                <a:cubicBezTo>
                  <a:pt x="499706" y="2232248"/>
                  <a:pt x="0" y="1732542"/>
                  <a:pt x="0" y="1116124"/>
                </a:cubicBezTo>
                <a:cubicBezTo>
                  <a:pt x="0" y="499706"/>
                  <a:pt x="499706" y="0"/>
                  <a:pt x="1116124" y="0"/>
                </a:cubicBezTo>
                <a:cubicBezTo>
                  <a:pt x="1501386" y="0"/>
                  <a:pt x="1841056" y="195198"/>
                  <a:pt x="2041632" y="492089"/>
                </a:cubicBezTo>
                <a:lnTo>
                  <a:pt x="2111128" y="620126"/>
                </a:lnTo>
                <a:lnTo>
                  <a:pt x="2180625" y="492089"/>
                </a:lnTo>
                <a:cubicBezTo>
                  <a:pt x="2381200" y="195198"/>
                  <a:pt x="2720871" y="0"/>
                  <a:pt x="3106132" y="0"/>
                </a:cubicBezTo>
                <a:cubicBezTo>
                  <a:pt x="3491393" y="0"/>
                  <a:pt x="3831064" y="195198"/>
                  <a:pt x="4031640" y="492089"/>
                </a:cubicBezTo>
                <a:lnTo>
                  <a:pt x="4101136" y="620126"/>
                </a:lnTo>
                <a:lnTo>
                  <a:pt x="4170633" y="492089"/>
                </a:lnTo>
                <a:cubicBezTo>
                  <a:pt x="4371208" y="195198"/>
                  <a:pt x="4710879" y="0"/>
                  <a:pt x="5096140" y="0"/>
                </a:cubicBezTo>
                <a:cubicBezTo>
                  <a:pt x="5481402" y="0"/>
                  <a:pt x="5821072" y="195198"/>
                  <a:pt x="6021648" y="492089"/>
                </a:cubicBezTo>
                <a:lnTo>
                  <a:pt x="6091144" y="620126"/>
                </a:lnTo>
                <a:lnTo>
                  <a:pt x="6160641" y="492089"/>
                </a:lnTo>
                <a:cubicBezTo>
                  <a:pt x="6361216" y="195198"/>
                  <a:pt x="6700887" y="0"/>
                  <a:pt x="7086148" y="0"/>
                </a:cubicBez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79"/>
          <p:cNvGrpSpPr>
            <a:grpSpLocks/>
          </p:cNvGrpSpPr>
          <p:nvPr/>
        </p:nvGrpSpPr>
        <p:grpSpPr bwMode="auto">
          <a:xfrm>
            <a:off x="2383426" y="1810650"/>
            <a:ext cx="1595673" cy="1598515"/>
            <a:chOff x="6379729" y="2488774"/>
            <a:chExt cx="2513016" cy="2513016"/>
          </a:xfrm>
        </p:grpSpPr>
        <p:sp>
          <p:nvSpPr>
            <p:cNvPr id="18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 kern="0">
                <a:solidFill>
                  <a:srgbClr val="002060"/>
                </a:solidFill>
                <a:latin typeface="Arial"/>
                <a:ea typeface="宋体"/>
              </a:endParaRPr>
            </a:p>
          </p:txBody>
        </p:sp>
        <p:sp>
          <p:nvSpPr>
            <p:cNvPr id="19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21" name="组合 79"/>
          <p:cNvGrpSpPr>
            <a:grpSpLocks/>
          </p:cNvGrpSpPr>
          <p:nvPr/>
        </p:nvGrpSpPr>
        <p:grpSpPr bwMode="auto">
          <a:xfrm>
            <a:off x="4367518" y="1810650"/>
            <a:ext cx="1595673" cy="1598515"/>
            <a:chOff x="6379729" y="2488774"/>
            <a:chExt cx="2513016" cy="2513016"/>
          </a:xfrm>
        </p:grpSpPr>
        <p:sp>
          <p:nvSpPr>
            <p:cNvPr id="22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 kern="0">
                <a:solidFill>
                  <a:srgbClr val="002060"/>
                </a:solidFill>
                <a:latin typeface="Arial"/>
                <a:ea typeface="宋体"/>
              </a:endParaRPr>
            </a:p>
          </p:txBody>
        </p:sp>
        <p:sp>
          <p:nvSpPr>
            <p:cNvPr id="23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24" name="组合 79"/>
          <p:cNvGrpSpPr>
            <a:grpSpLocks/>
          </p:cNvGrpSpPr>
          <p:nvPr/>
        </p:nvGrpSpPr>
        <p:grpSpPr bwMode="auto">
          <a:xfrm>
            <a:off x="6361584" y="1810650"/>
            <a:ext cx="1595673" cy="1598515"/>
            <a:chOff x="6379729" y="2488774"/>
            <a:chExt cx="2513016" cy="2513016"/>
          </a:xfrm>
        </p:grpSpPr>
        <p:sp>
          <p:nvSpPr>
            <p:cNvPr id="28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 kern="0">
                <a:solidFill>
                  <a:srgbClr val="002060"/>
                </a:solidFill>
                <a:latin typeface="Arial"/>
                <a:ea typeface="宋体"/>
              </a:endParaRPr>
            </a:p>
          </p:txBody>
        </p:sp>
        <p:sp>
          <p:nvSpPr>
            <p:cNvPr id="29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30" name="组合 79"/>
          <p:cNvGrpSpPr>
            <a:grpSpLocks/>
          </p:cNvGrpSpPr>
          <p:nvPr/>
        </p:nvGrpSpPr>
        <p:grpSpPr bwMode="auto">
          <a:xfrm>
            <a:off x="8366311" y="1810650"/>
            <a:ext cx="1595673" cy="1598515"/>
            <a:chOff x="6379729" y="2488774"/>
            <a:chExt cx="2513016" cy="2513016"/>
          </a:xfrm>
        </p:grpSpPr>
        <p:sp>
          <p:nvSpPr>
            <p:cNvPr id="31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 kern="0">
                <a:solidFill>
                  <a:srgbClr val="002060"/>
                </a:solidFill>
                <a:latin typeface="Arial"/>
                <a:ea typeface="宋体"/>
              </a:endParaRPr>
            </a:p>
          </p:txBody>
        </p:sp>
        <p:sp>
          <p:nvSpPr>
            <p:cNvPr id="32" name="任意多边形 83"/>
            <p:cNvSpPr/>
            <p:nvPr/>
          </p:nvSpPr>
          <p:spPr>
            <a:xfrm rot="16377237">
              <a:off x="6409517" y="2506881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23510" y="1884021"/>
            <a:ext cx="897813" cy="144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3333CC"/>
                </a:solidFill>
                <a:latin typeface="Impact" panose="020B0806030902050204" pitchFamily="34" charset="0"/>
              </a:rPr>
              <a:t>2</a:t>
            </a:r>
            <a:endParaRPr lang="zh-CN" altLang="en-US" sz="8800" dirty="0">
              <a:solidFill>
                <a:srgbClr val="3333CC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04779" y="1884021"/>
            <a:ext cx="897813" cy="144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3333CC"/>
                </a:solidFill>
                <a:latin typeface="Impact" panose="020B0806030902050204" pitchFamily="34" charset="0"/>
              </a:rPr>
              <a:t>0</a:t>
            </a:r>
            <a:endParaRPr lang="zh-CN" altLang="en-US" sz="8800" dirty="0">
              <a:solidFill>
                <a:srgbClr val="3333CC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86048" y="1884021"/>
            <a:ext cx="897813" cy="144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3333CC"/>
                </a:solidFill>
                <a:latin typeface="Impact" panose="020B0806030902050204" pitchFamily="34" charset="0"/>
              </a:rPr>
              <a:t>1</a:t>
            </a:r>
            <a:endParaRPr lang="zh-CN" altLang="en-US" sz="8800" dirty="0">
              <a:solidFill>
                <a:srgbClr val="3333CC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67317" y="1884021"/>
            <a:ext cx="897813" cy="144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3333CC"/>
                </a:solidFill>
                <a:latin typeface="Impact" panose="020B0806030902050204" pitchFamily="34" charset="0"/>
              </a:rPr>
              <a:t>9</a:t>
            </a:r>
            <a:endParaRPr lang="zh-CN" altLang="en-US" sz="8800" dirty="0">
              <a:solidFill>
                <a:srgbClr val="3333CC"/>
              </a:solidFill>
              <a:latin typeface="Impact" panose="020B080603090205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1" y="-19156"/>
            <a:ext cx="12195175" cy="582851"/>
          </a:xfrm>
          <a:custGeom>
            <a:avLst/>
            <a:gdLst>
              <a:gd name="connsiteX0" fmla="*/ 0 w 12195175"/>
              <a:gd name="connsiteY0" fmla="*/ 0 h 582851"/>
              <a:gd name="connsiteX1" fmla="*/ 12195175 w 12195175"/>
              <a:gd name="connsiteY1" fmla="*/ 0 h 582851"/>
              <a:gd name="connsiteX2" fmla="*/ 12195175 w 12195175"/>
              <a:gd name="connsiteY2" fmla="*/ 496149 h 582851"/>
              <a:gd name="connsiteX3" fmla="*/ 12164252 w 12195175"/>
              <a:gd name="connsiteY3" fmla="*/ 511045 h 582851"/>
              <a:gd name="connsiteX4" fmla="*/ 11808583 w 12195175"/>
              <a:gd name="connsiteY4" fmla="*/ 582851 h 582851"/>
              <a:gd name="connsiteX5" fmla="*/ 11050896 w 12195175"/>
              <a:gd name="connsiteY5" fmla="*/ 179993 h 582851"/>
              <a:gd name="connsiteX6" fmla="*/ 10994001 w 12195175"/>
              <a:gd name="connsiteY6" fmla="*/ 75171 h 582851"/>
              <a:gd name="connsiteX7" fmla="*/ 10937107 w 12195175"/>
              <a:gd name="connsiteY7" fmla="*/ 179993 h 582851"/>
              <a:gd name="connsiteX8" fmla="*/ 10179419 w 12195175"/>
              <a:gd name="connsiteY8" fmla="*/ 582851 h 582851"/>
              <a:gd name="connsiteX9" fmla="*/ 9421732 w 12195175"/>
              <a:gd name="connsiteY9" fmla="*/ 179993 h 582851"/>
              <a:gd name="connsiteX10" fmla="*/ 9364837 w 12195175"/>
              <a:gd name="connsiteY10" fmla="*/ 75171 h 582851"/>
              <a:gd name="connsiteX11" fmla="*/ 9307942 w 12195175"/>
              <a:gd name="connsiteY11" fmla="*/ 179993 h 582851"/>
              <a:gd name="connsiteX12" fmla="*/ 8550255 w 12195175"/>
              <a:gd name="connsiteY12" fmla="*/ 582851 h 582851"/>
              <a:gd name="connsiteX13" fmla="*/ 7792568 w 12195175"/>
              <a:gd name="connsiteY13" fmla="*/ 179993 h 582851"/>
              <a:gd name="connsiteX14" fmla="*/ 7735673 w 12195175"/>
              <a:gd name="connsiteY14" fmla="*/ 75171 h 582851"/>
              <a:gd name="connsiteX15" fmla="*/ 7678778 w 12195175"/>
              <a:gd name="connsiteY15" fmla="*/ 179993 h 582851"/>
              <a:gd name="connsiteX16" fmla="*/ 6921091 w 12195175"/>
              <a:gd name="connsiteY16" fmla="*/ 582851 h 582851"/>
              <a:gd name="connsiteX17" fmla="*/ 6079157 w 12195175"/>
              <a:gd name="connsiteY17" fmla="*/ 24780 h 582851"/>
              <a:gd name="connsiteX18" fmla="*/ 6075677 w 12195175"/>
              <a:gd name="connsiteY18" fmla="*/ 13570 h 582851"/>
              <a:gd name="connsiteX19" fmla="*/ 6072198 w 12195175"/>
              <a:gd name="connsiteY19" fmla="*/ 24780 h 582851"/>
              <a:gd name="connsiteX20" fmla="*/ 5230264 w 12195175"/>
              <a:gd name="connsiteY20" fmla="*/ 582851 h 582851"/>
              <a:gd name="connsiteX21" fmla="*/ 4472577 w 12195175"/>
              <a:gd name="connsiteY21" fmla="*/ 179993 h 582851"/>
              <a:gd name="connsiteX22" fmla="*/ 4415682 w 12195175"/>
              <a:gd name="connsiteY22" fmla="*/ 75171 h 582851"/>
              <a:gd name="connsiteX23" fmla="*/ 4358787 w 12195175"/>
              <a:gd name="connsiteY23" fmla="*/ 179993 h 582851"/>
              <a:gd name="connsiteX24" fmla="*/ 3601100 w 12195175"/>
              <a:gd name="connsiteY24" fmla="*/ 582851 h 582851"/>
              <a:gd name="connsiteX25" fmla="*/ 2843413 w 12195175"/>
              <a:gd name="connsiteY25" fmla="*/ 179993 h 582851"/>
              <a:gd name="connsiteX26" fmla="*/ 2786518 w 12195175"/>
              <a:gd name="connsiteY26" fmla="*/ 75171 h 582851"/>
              <a:gd name="connsiteX27" fmla="*/ 2729623 w 12195175"/>
              <a:gd name="connsiteY27" fmla="*/ 179993 h 582851"/>
              <a:gd name="connsiteX28" fmla="*/ 1971935 w 12195175"/>
              <a:gd name="connsiteY28" fmla="*/ 582851 h 582851"/>
              <a:gd name="connsiteX29" fmla="*/ 1214248 w 12195175"/>
              <a:gd name="connsiteY29" fmla="*/ 179993 h 582851"/>
              <a:gd name="connsiteX30" fmla="*/ 1157353 w 12195175"/>
              <a:gd name="connsiteY30" fmla="*/ 75171 h 582851"/>
              <a:gd name="connsiteX31" fmla="*/ 1100459 w 12195175"/>
              <a:gd name="connsiteY31" fmla="*/ 179993 h 582851"/>
              <a:gd name="connsiteX32" fmla="*/ 342771 w 12195175"/>
              <a:gd name="connsiteY32" fmla="*/ 582851 h 582851"/>
              <a:gd name="connsiteX33" fmla="*/ 71053 w 12195175"/>
              <a:gd name="connsiteY33" fmla="*/ 541771 h 582851"/>
              <a:gd name="connsiteX34" fmla="*/ 0 w 12195175"/>
              <a:gd name="connsiteY34" fmla="*/ 515766 h 58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5175" h="582851">
                <a:moveTo>
                  <a:pt x="0" y="0"/>
                </a:moveTo>
                <a:lnTo>
                  <a:pt x="12195175" y="0"/>
                </a:lnTo>
                <a:lnTo>
                  <a:pt x="12195175" y="496149"/>
                </a:lnTo>
                <a:lnTo>
                  <a:pt x="12164252" y="511045"/>
                </a:lnTo>
                <a:cubicBezTo>
                  <a:pt x="12054934" y="557283"/>
                  <a:pt x="11934744" y="582851"/>
                  <a:pt x="11808583" y="582851"/>
                </a:cubicBezTo>
                <a:cubicBezTo>
                  <a:pt x="11493181" y="582851"/>
                  <a:pt x="11215102" y="423048"/>
                  <a:pt x="11050896" y="179993"/>
                </a:cubicBezTo>
                <a:lnTo>
                  <a:pt x="10994001" y="75171"/>
                </a:lnTo>
                <a:lnTo>
                  <a:pt x="10937107" y="179993"/>
                </a:lnTo>
                <a:cubicBezTo>
                  <a:pt x="10772901" y="423048"/>
                  <a:pt x="10494822" y="582851"/>
                  <a:pt x="10179419" y="582851"/>
                </a:cubicBezTo>
                <a:cubicBezTo>
                  <a:pt x="9864016" y="582851"/>
                  <a:pt x="9585937" y="423048"/>
                  <a:pt x="9421732" y="179993"/>
                </a:cubicBezTo>
                <a:lnTo>
                  <a:pt x="9364837" y="75171"/>
                </a:lnTo>
                <a:lnTo>
                  <a:pt x="9307942" y="179993"/>
                </a:lnTo>
                <a:cubicBezTo>
                  <a:pt x="9143736" y="423048"/>
                  <a:pt x="8865657" y="582851"/>
                  <a:pt x="8550255" y="582851"/>
                </a:cubicBezTo>
                <a:cubicBezTo>
                  <a:pt x="8234852" y="582851"/>
                  <a:pt x="7956773" y="423048"/>
                  <a:pt x="7792568" y="179993"/>
                </a:cubicBezTo>
                <a:lnTo>
                  <a:pt x="7735673" y="75171"/>
                </a:lnTo>
                <a:lnTo>
                  <a:pt x="7678778" y="179993"/>
                </a:lnTo>
                <a:cubicBezTo>
                  <a:pt x="7514572" y="423048"/>
                  <a:pt x="7236494" y="582851"/>
                  <a:pt x="6921091" y="582851"/>
                </a:cubicBezTo>
                <a:cubicBezTo>
                  <a:pt x="6542608" y="582851"/>
                  <a:pt x="6217871" y="352736"/>
                  <a:pt x="6079157" y="24780"/>
                </a:cubicBezTo>
                <a:lnTo>
                  <a:pt x="6075677" y="13570"/>
                </a:lnTo>
                <a:lnTo>
                  <a:pt x="6072198" y="24780"/>
                </a:lnTo>
                <a:cubicBezTo>
                  <a:pt x="5933484" y="352736"/>
                  <a:pt x="5608748" y="582851"/>
                  <a:pt x="5230264" y="582851"/>
                </a:cubicBezTo>
                <a:cubicBezTo>
                  <a:pt x="4914861" y="582851"/>
                  <a:pt x="4636782" y="423048"/>
                  <a:pt x="4472577" y="179993"/>
                </a:cubicBezTo>
                <a:lnTo>
                  <a:pt x="4415682" y="75171"/>
                </a:lnTo>
                <a:lnTo>
                  <a:pt x="4358787" y="179993"/>
                </a:lnTo>
                <a:cubicBezTo>
                  <a:pt x="4194581" y="423048"/>
                  <a:pt x="3916503" y="582851"/>
                  <a:pt x="3601100" y="582851"/>
                </a:cubicBezTo>
                <a:cubicBezTo>
                  <a:pt x="3285697" y="582851"/>
                  <a:pt x="3007618" y="423048"/>
                  <a:pt x="2843413" y="179993"/>
                </a:cubicBezTo>
                <a:lnTo>
                  <a:pt x="2786518" y="75171"/>
                </a:lnTo>
                <a:lnTo>
                  <a:pt x="2729623" y="179993"/>
                </a:lnTo>
                <a:cubicBezTo>
                  <a:pt x="2565417" y="423048"/>
                  <a:pt x="2287338" y="582851"/>
                  <a:pt x="1971935" y="582851"/>
                </a:cubicBezTo>
                <a:cubicBezTo>
                  <a:pt x="1656533" y="582851"/>
                  <a:pt x="1378454" y="423048"/>
                  <a:pt x="1214248" y="179993"/>
                </a:cubicBezTo>
                <a:lnTo>
                  <a:pt x="1157353" y="75171"/>
                </a:lnTo>
                <a:lnTo>
                  <a:pt x="1100459" y="179993"/>
                </a:lnTo>
                <a:cubicBezTo>
                  <a:pt x="936253" y="423048"/>
                  <a:pt x="658174" y="582851"/>
                  <a:pt x="342771" y="582851"/>
                </a:cubicBezTo>
                <a:cubicBezTo>
                  <a:pt x="248150" y="582851"/>
                  <a:pt x="156888" y="568469"/>
                  <a:pt x="71053" y="541771"/>
                </a:cubicBezTo>
                <a:lnTo>
                  <a:pt x="0" y="515766"/>
                </a:ln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1" y="6275149"/>
            <a:ext cx="12195175" cy="582851"/>
          </a:xfrm>
          <a:custGeom>
            <a:avLst/>
            <a:gdLst>
              <a:gd name="connsiteX0" fmla="*/ 0 w 12195175"/>
              <a:gd name="connsiteY0" fmla="*/ 0 h 582851"/>
              <a:gd name="connsiteX1" fmla="*/ 12195175 w 12195175"/>
              <a:gd name="connsiteY1" fmla="*/ 0 h 582851"/>
              <a:gd name="connsiteX2" fmla="*/ 12195175 w 12195175"/>
              <a:gd name="connsiteY2" fmla="*/ 496149 h 582851"/>
              <a:gd name="connsiteX3" fmla="*/ 12164252 w 12195175"/>
              <a:gd name="connsiteY3" fmla="*/ 511045 h 582851"/>
              <a:gd name="connsiteX4" fmla="*/ 11808583 w 12195175"/>
              <a:gd name="connsiteY4" fmla="*/ 582851 h 582851"/>
              <a:gd name="connsiteX5" fmla="*/ 11050896 w 12195175"/>
              <a:gd name="connsiteY5" fmla="*/ 179993 h 582851"/>
              <a:gd name="connsiteX6" fmla="*/ 10994001 w 12195175"/>
              <a:gd name="connsiteY6" fmla="*/ 75171 h 582851"/>
              <a:gd name="connsiteX7" fmla="*/ 10937107 w 12195175"/>
              <a:gd name="connsiteY7" fmla="*/ 179993 h 582851"/>
              <a:gd name="connsiteX8" fmla="*/ 10179419 w 12195175"/>
              <a:gd name="connsiteY8" fmla="*/ 582851 h 582851"/>
              <a:gd name="connsiteX9" fmla="*/ 9421732 w 12195175"/>
              <a:gd name="connsiteY9" fmla="*/ 179993 h 582851"/>
              <a:gd name="connsiteX10" fmla="*/ 9364837 w 12195175"/>
              <a:gd name="connsiteY10" fmla="*/ 75171 h 582851"/>
              <a:gd name="connsiteX11" fmla="*/ 9307942 w 12195175"/>
              <a:gd name="connsiteY11" fmla="*/ 179993 h 582851"/>
              <a:gd name="connsiteX12" fmla="*/ 8550255 w 12195175"/>
              <a:gd name="connsiteY12" fmla="*/ 582851 h 582851"/>
              <a:gd name="connsiteX13" fmla="*/ 7792568 w 12195175"/>
              <a:gd name="connsiteY13" fmla="*/ 179993 h 582851"/>
              <a:gd name="connsiteX14" fmla="*/ 7735673 w 12195175"/>
              <a:gd name="connsiteY14" fmla="*/ 75171 h 582851"/>
              <a:gd name="connsiteX15" fmla="*/ 7678778 w 12195175"/>
              <a:gd name="connsiteY15" fmla="*/ 179993 h 582851"/>
              <a:gd name="connsiteX16" fmla="*/ 6921091 w 12195175"/>
              <a:gd name="connsiteY16" fmla="*/ 582851 h 582851"/>
              <a:gd name="connsiteX17" fmla="*/ 6079157 w 12195175"/>
              <a:gd name="connsiteY17" fmla="*/ 24780 h 582851"/>
              <a:gd name="connsiteX18" fmla="*/ 6075677 w 12195175"/>
              <a:gd name="connsiteY18" fmla="*/ 13570 h 582851"/>
              <a:gd name="connsiteX19" fmla="*/ 6072198 w 12195175"/>
              <a:gd name="connsiteY19" fmla="*/ 24780 h 582851"/>
              <a:gd name="connsiteX20" fmla="*/ 5230264 w 12195175"/>
              <a:gd name="connsiteY20" fmla="*/ 582851 h 582851"/>
              <a:gd name="connsiteX21" fmla="*/ 4472577 w 12195175"/>
              <a:gd name="connsiteY21" fmla="*/ 179993 h 582851"/>
              <a:gd name="connsiteX22" fmla="*/ 4415682 w 12195175"/>
              <a:gd name="connsiteY22" fmla="*/ 75171 h 582851"/>
              <a:gd name="connsiteX23" fmla="*/ 4358787 w 12195175"/>
              <a:gd name="connsiteY23" fmla="*/ 179993 h 582851"/>
              <a:gd name="connsiteX24" fmla="*/ 3601100 w 12195175"/>
              <a:gd name="connsiteY24" fmla="*/ 582851 h 582851"/>
              <a:gd name="connsiteX25" fmla="*/ 2843413 w 12195175"/>
              <a:gd name="connsiteY25" fmla="*/ 179993 h 582851"/>
              <a:gd name="connsiteX26" fmla="*/ 2786518 w 12195175"/>
              <a:gd name="connsiteY26" fmla="*/ 75171 h 582851"/>
              <a:gd name="connsiteX27" fmla="*/ 2729623 w 12195175"/>
              <a:gd name="connsiteY27" fmla="*/ 179993 h 582851"/>
              <a:gd name="connsiteX28" fmla="*/ 1971935 w 12195175"/>
              <a:gd name="connsiteY28" fmla="*/ 582851 h 582851"/>
              <a:gd name="connsiteX29" fmla="*/ 1214248 w 12195175"/>
              <a:gd name="connsiteY29" fmla="*/ 179993 h 582851"/>
              <a:gd name="connsiteX30" fmla="*/ 1157353 w 12195175"/>
              <a:gd name="connsiteY30" fmla="*/ 75171 h 582851"/>
              <a:gd name="connsiteX31" fmla="*/ 1100459 w 12195175"/>
              <a:gd name="connsiteY31" fmla="*/ 179993 h 582851"/>
              <a:gd name="connsiteX32" fmla="*/ 342771 w 12195175"/>
              <a:gd name="connsiteY32" fmla="*/ 582851 h 582851"/>
              <a:gd name="connsiteX33" fmla="*/ 71053 w 12195175"/>
              <a:gd name="connsiteY33" fmla="*/ 541771 h 582851"/>
              <a:gd name="connsiteX34" fmla="*/ 0 w 12195175"/>
              <a:gd name="connsiteY34" fmla="*/ 515766 h 58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5175" h="582851">
                <a:moveTo>
                  <a:pt x="0" y="0"/>
                </a:moveTo>
                <a:lnTo>
                  <a:pt x="12195175" y="0"/>
                </a:lnTo>
                <a:lnTo>
                  <a:pt x="12195175" y="496149"/>
                </a:lnTo>
                <a:lnTo>
                  <a:pt x="12164252" y="511045"/>
                </a:lnTo>
                <a:cubicBezTo>
                  <a:pt x="12054934" y="557283"/>
                  <a:pt x="11934744" y="582851"/>
                  <a:pt x="11808583" y="582851"/>
                </a:cubicBezTo>
                <a:cubicBezTo>
                  <a:pt x="11493181" y="582851"/>
                  <a:pt x="11215102" y="423048"/>
                  <a:pt x="11050896" y="179993"/>
                </a:cubicBezTo>
                <a:lnTo>
                  <a:pt x="10994001" y="75171"/>
                </a:lnTo>
                <a:lnTo>
                  <a:pt x="10937107" y="179993"/>
                </a:lnTo>
                <a:cubicBezTo>
                  <a:pt x="10772901" y="423048"/>
                  <a:pt x="10494822" y="582851"/>
                  <a:pt x="10179419" y="582851"/>
                </a:cubicBezTo>
                <a:cubicBezTo>
                  <a:pt x="9864016" y="582851"/>
                  <a:pt x="9585937" y="423048"/>
                  <a:pt x="9421732" y="179993"/>
                </a:cubicBezTo>
                <a:lnTo>
                  <a:pt x="9364837" y="75171"/>
                </a:lnTo>
                <a:lnTo>
                  <a:pt x="9307942" y="179993"/>
                </a:lnTo>
                <a:cubicBezTo>
                  <a:pt x="9143736" y="423048"/>
                  <a:pt x="8865657" y="582851"/>
                  <a:pt x="8550255" y="582851"/>
                </a:cubicBezTo>
                <a:cubicBezTo>
                  <a:pt x="8234852" y="582851"/>
                  <a:pt x="7956773" y="423048"/>
                  <a:pt x="7792568" y="179993"/>
                </a:cubicBezTo>
                <a:lnTo>
                  <a:pt x="7735673" y="75171"/>
                </a:lnTo>
                <a:lnTo>
                  <a:pt x="7678778" y="179993"/>
                </a:lnTo>
                <a:cubicBezTo>
                  <a:pt x="7514572" y="423048"/>
                  <a:pt x="7236494" y="582851"/>
                  <a:pt x="6921091" y="582851"/>
                </a:cubicBezTo>
                <a:cubicBezTo>
                  <a:pt x="6542608" y="582851"/>
                  <a:pt x="6217871" y="352736"/>
                  <a:pt x="6079157" y="24780"/>
                </a:cubicBezTo>
                <a:lnTo>
                  <a:pt x="6075677" y="13570"/>
                </a:lnTo>
                <a:lnTo>
                  <a:pt x="6072198" y="24780"/>
                </a:lnTo>
                <a:cubicBezTo>
                  <a:pt x="5933484" y="352736"/>
                  <a:pt x="5608748" y="582851"/>
                  <a:pt x="5230264" y="582851"/>
                </a:cubicBezTo>
                <a:cubicBezTo>
                  <a:pt x="4914861" y="582851"/>
                  <a:pt x="4636782" y="423048"/>
                  <a:pt x="4472577" y="179993"/>
                </a:cubicBezTo>
                <a:lnTo>
                  <a:pt x="4415682" y="75171"/>
                </a:lnTo>
                <a:lnTo>
                  <a:pt x="4358787" y="179993"/>
                </a:lnTo>
                <a:cubicBezTo>
                  <a:pt x="4194581" y="423048"/>
                  <a:pt x="3916503" y="582851"/>
                  <a:pt x="3601100" y="582851"/>
                </a:cubicBezTo>
                <a:cubicBezTo>
                  <a:pt x="3285697" y="582851"/>
                  <a:pt x="3007618" y="423048"/>
                  <a:pt x="2843413" y="179993"/>
                </a:cubicBezTo>
                <a:lnTo>
                  <a:pt x="2786518" y="75171"/>
                </a:lnTo>
                <a:lnTo>
                  <a:pt x="2729623" y="179993"/>
                </a:lnTo>
                <a:cubicBezTo>
                  <a:pt x="2565417" y="423048"/>
                  <a:pt x="2287338" y="582851"/>
                  <a:pt x="1971935" y="582851"/>
                </a:cubicBezTo>
                <a:cubicBezTo>
                  <a:pt x="1656533" y="582851"/>
                  <a:pt x="1378454" y="423048"/>
                  <a:pt x="1214248" y="179993"/>
                </a:cubicBezTo>
                <a:lnTo>
                  <a:pt x="1157353" y="75171"/>
                </a:lnTo>
                <a:lnTo>
                  <a:pt x="1100459" y="179993"/>
                </a:lnTo>
                <a:cubicBezTo>
                  <a:pt x="936253" y="423048"/>
                  <a:pt x="658174" y="582851"/>
                  <a:pt x="342771" y="582851"/>
                </a:cubicBezTo>
                <a:cubicBezTo>
                  <a:pt x="248150" y="582851"/>
                  <a:pt x="156888" y="568469"/>
                  <a:pt x="71053" y="541771"/>
                </a:cubicBezTo>
                <a:lnTo>
                  <a:pt x="0" y="515766"/>
                </a:ln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8784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箭头连接符 8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43530" y="3016325"/>
            <a:ext cx="881649" cy="825350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ko-KR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41003" y="408471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199714" y="2996952"/>
            <a:ext cx="881649" cy="825350"/>
            <a:chOff x="1399514" y="3016325"/>
            <a:chExt cx="881649" cy="825350"/>
          </a:xfrm>
        </p:grpSpPr>
        <p:sp>
          <p:nvSpPr>
            <p:cNvPr id="1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569195" y="192447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801443" y="2996952"/>
            <a:ext cx="881649" cy="825350"/>
            <a:chOff x="1399514" y="3016325"/>
            <a:chExt cx="881649" cy="825350"/>
          </a:xfrm>
        </p:grpSpPr>
        <p:sp>
          <p:nvSpPr>
            <p:cNvPr id="20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154045" y="407707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457627" y="2996952"/>
            <a:ext cx="881649" cy="825350"/>
            <a:chOff x="1399514" y="3016325"/>
            <a:chExt cx="881649" cy="825350"/>
          </a:xfrm>
        </p:grpSpPr>
        <p:sp>
          <p:nvSpPr>
            <p:cNvPr id="24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810229" y="191683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168266" y="2996952"/>
            <a:ext cx="881649" cy="825350"/>
            <a:chOff x="1399514" y="3016325"/>
            <a:chExt cx="881649" cy="825350"/>
          </a:xfrm>
        </p:grpSpPr>
        <p:sp>
          <p:nvSpPr>
            <p:cNvPr id="28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538421" y="407707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896458" y="2996952"/>
            <a:ext cx="881649" cy="825350"/>
            <a:chOff x="1399514" y="3016325"/>
            <a:chExt cx="881649" cy="825350"/>
          </a:xfrm>
        </p:grpSpPr>
        <p:sp>
          <p:nvSpPr>
            <p:cNvPr id="3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1399514" y="3212976"/>
              <a:ext cx="88164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400" b="1" kern="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9122597" y="192447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0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4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10" name="组合 9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" name="图表 11"/>
              <p:cNvGraphicFramePr/>
              <p:nvPr>
                <p:extLst>
                  <p:ext uri="{D42A27DB-BD31-4B8C-83A1-F6EECF244321}">
                    <p14:modId xmlns:p14="http://schemas.microsoft.com/office/powerpoint/2010/main" val="1474523510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椭圆 1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206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" name="文本框 29"/>
            <p:cNvSpPr txBox="1"/>
            <p:nvPr/>
          </p:nvSpPr>
          <p:spPr>
            <a:xfrm>
              <a:off x="1116356" y="1085110"/>
              <a:ext cx="948783" cy="110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206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206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0" name="图表 19"/>
              <p:cNvGraphicFramePr/>
              <p:nvPr>
                <p:extLst>
                  <p:ext uri="{D42A27DB-BD31-4B8C-83A1-F6EECF244321}">
                    <p14:modId xmlns:p14="http://schemas.microsoft.com/office/powerpoint/2010/main" val="203398558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1" name="椭圆 2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206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9" name="文本框 54"/>
            <p:cNvSpPr txBox="1"/>
            <p:nvPr/>
          </p:nvSpPr>
          <p:spPr>
            <a:xfrm>
              <a:off x="9694761" y="1055730"/>
              <a:ext cx="1008700" cy="1151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2060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00206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26" name="组合 25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8" name="图表 27"/>
              <p:cNvGraphicFramePr/>
              <p:nvPr>
                <p:extLst>
                  <p:ext uri="{D42A27DB-BD31-4B8C-83A1-F6EECF244321}">
                    <p14:modId xmlns:p14="http://schemas.microsoft.com/office/powerpoint/2010/main" val="1935466133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9" name="椭圆 28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206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7" name="文本框 53"/>
            <p:cNvSpPr txBox="1"/>
            <p:nvPr/>
          </p:nvSpPr>
          <p:spPr>
            <a:xfrm>
              <a:off x="1153570" y="2879269"/>
              <a:ext cx="911569" cy="1118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2060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00206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34" name="组合 3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6" name="图表 35"/>
              <p:cNvGraphicFramePr/>
              <p:nvPr>
                <p:extLst>
                  <p:ext uri="{D42A27DB-BD31-4B8C-83A1-F6EECF244321}">
                    <p14:modId xmlns:p14="http://schemas.microsoft.com/office/powerpoint/2010/main" val="524281038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42" name="椭圆 4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206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5" name="文本框 29"/>
            <p:cNvSpPr txBox="1"/>
            <p:nvPr/>
          </p:nvSpPr>
          <p:spPr>
            <a:xfrm>
              <a:off x="1116356" y="1085110"/>
              <a:ext cx="948783" cy="110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206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206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799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  <p:bldP spid="31" grpId="0"/>
      <p:bldP spid="32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93331" y="1268760"/>
            <a:ext cx="2359948" cy="2091596"/>
            <a:chOff x="1572165" y="1993205"/>
            <a:chExt cx="1962102" cy="1738992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49315" y="3645024"/>
            <a:ext cx="2368640" cy="2099298"/>
            <a:chOff x="1572165" y="1993205"/>
            <a:chExt cx="1962102" cy="17389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37547" y="2564904"/>
            <a:ext cx="2400550" cy="2127580"/>
            <a:chOff x="1572165" y="1993205"/>
            <a:chExt cx="1962102" cy="1738992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12535" y="2004211"/>
            <a:ext cx="721540" cy="620692"/>
            <a:chOff x="3787022" y="1797643"/>
            <a:chExt cx="550817" cy="473832"/>
          </a:xfrm>
          <a:solidFill>
            <a:srgbClr val="002060"/>
          </a:solidFill>
        </p:grpSpPr>
        <p:sp>
          <p:nvSpPr>
            <p:cNvPr id="12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23239" y="3396806"/>
            <a:ext cx="713726" cy="463774"/>
            <a:chOff x="7058307" y="1859447"/>
            <a:chExt cx="535637" cy="348055"/>
          </a:xfrm>
          <a:solidFill>
            <a:srgbClr val="002060"/>
          </a:solidFill>
        </p:grpSpPr>
        <p:sp>
          <p:nvSpPr>
            <p:cNvPr id="22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05099" y="4439327"/>
            <a:ext cx="704238" cy="518912"/>
            <a:chOff x="5958843" y="1820413"/>
            <a:chExt cx="535637" cy="394680"/>
          </a:xfrm>
          <a:solidFill>
            <a:srgbClr val="002060"/>
          </a:solidFill>
        </p:grpSpPr>
        <p:sp>
          <p:nvSpPr>
            <p:cNvPr id="30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0963" y="1916832"/>
            <a:ext cx="2924434" cy="1449678"/>
            <a:chOff x="1224476" y="2024080"/>
            <a:chExt cx="2349786" cy="1164820"/>
          </a:xfrm>
        </p:grpSpPr>
        <p:grpSp>
          <p:nvGrpSpPr>
            <p:cNvPr id="33" name="组合 32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5" name="文本框 34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3153383" y="2024080"/>
              <a:ext cx="349309" cy="2967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rgbClr val="002060"/>
                  </a:solidFill>
                  <a:latin typeface="+mj-ea"/>
                  <a:ea typeface="+mj-ea"/>
                </a:rPr>
                <a:t>01</a:t>
              </a:r>
              <a:endParaRPr lang="zh-CN" altLang="en-US" sz="18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0963" y="2926482"/>
            <a:ext cx="2924433" cy="1449678"/>
            <a:chOff x="1224476" y="2024080"/>
            <a:chExt cx="2349786" cy="1164820"/>
          </a:xfrm>
        </p:grpSpPr>
        <p:grpSp>
          <p:nvGrpSpPr>
            <p:cNvPr id="38" name="组合 37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0" name="文本框 39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153385" y="2024080"/>
              <a:ext cx="349309" cy="2967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rgbClr val="002060"/>
                  </a:solidFill>
                  <a:latin typeface="+mj-ea"/>
                  <a:ea typeface="+mj-ea"/>
                </a:rPr>
                <a:t>02</a:t>
              </a:r>
              <a:endParaRPr lang="zh-CN" altLang="en-US" sz="18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0963" y="3936132"/>
            <a:ext cx="2924436" cy="1449678"/>
            <a:chOff x="1224476" y="2024080"/>
            <a:chExt cx="2349786" cy="1164820"/>
          </a:xfrm>
        </p:grpSpPr>
        <p:grpSp>
          <p:nvGrpSpPr>
            <p:cNvPr id="43" name="组合 42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5" name="文本框 44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3153383" y="2024080"/>
              <a:ext cx="349309" cy="2967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rgbClr val="002060"/>
                  </a:solidFill>
                  <a:latin typeface="+mj-ea"/>
                  <a:ea typeface="+mj-ea"/>
                </a:rPr>
                <a:t>03</a:t>
              </a:r>
              <a:endParaRPr lang="zh-CN" altLang="en-US" sz="18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8388629" y="3525309"/>
            <a:ext cx="2834032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74160" y="3302708"/>
            <a:ext cx="195933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8545859" y="2708275"/>
            <a:ext cx="1200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401843" y="4005064"/>
            <a:ext cx="2837204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54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58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7"/>
    </mc:Choice>
    <mc:Fallback xmlns="">
      <p:transition spd="slow" advTm="6457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3051" y="1839321"/>
            <a:ext cx="9623385" cy="3211336"/>
            <a:chOff x="1417066" y="2996952"/>
            <a:chExt cx="9623385" cy="3211336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417067" y="2996952"/>
              <a:ext cx="9623384" cy="2768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31687" y="980728"/>
            <a:ext cx="1706111" cy="1706111"/>
            <a:chOff x="1925841" y="3198987"/>
            <a:chExt cx="1706111" cy="1706111"/>
          </a:xfrm>
        </p:grpSpPr>
        <p:sp>
          <p:nvSpPr>
            <p:cNvPr id="17" name="椭圆 16"/>
            <p:cNvSpPr/>
            <p:nvPr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00206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914645" y="2755460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8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595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5"/>
    </mc:Choice>
    <mc:Fallback xmlns="">
      <p:transition spd="slow" advTm="698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281163" y="1903233"/>
            <a:ext cx="3378946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90270" y="2836835"/>
            <a:ext cx="1528675" cy="1528675"/>
            <a:chOff x="2494238" y="1545926"/>
            <a:chExt cx="1170130" cy="1170130"/>
          </a:xfrm>
        </p:grpSpPr>
        <p:sp>
          <p:nvSpPr>
            <p:cNvPr id="11" name="椭圆 10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 flipH="1">
            <a:off x="6583884" y="1903233"/>
            <a:ext cx="3378945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 flipH="1">
            <a:off x="7513697" y="2836835"/>
            <a:ext cx="1528675" cy="1528675"/>
            <a:chOff x="2494238" y="1545926"/>
            <a:chExt cx="1170130" cy="1170130"/>
          </a:xfrm>
        </p:grpSpPr>
        <p:sp>
          <p:nvSpPr>
            <p:cNvPr id="15" name="椭圆 14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206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81525" y="3252252"/>
            <a:ext cx="2236173" cy="714855"/>
            <a:chOff x="4968629" y="3252252"/>
            <a:chExt cx="2236173" cy="714855"/>
          </a:xfrm>
          <a:solidFill>
            <a:srgbClr val="002060"/>
          </a:solidFill>
        </p:grpSpPr>
        <p:sp>
          <p:nvSpPr>
            <p:cNvPr id="18" name="圆角矩形 17"/>
            <p:cNvSpPr/>
            <p:nvPr/>
          </p:nvSpPr>
          <p:spPr>
            <a:xfrm>
              <a:off x="4968629" y="3252252"/>
              <a:ext cx="2236173" cy="7148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B0F0"/>
                </a:solidFill>
              </a:endParaRPr>
            </a:p>
          </p:txBody>
        </p:sp>
        <p:sp>
          <p:nvSpPr>
            <p:cNvPr id="19" name="TextBox 27"/>
            <p:cNvSpPr txBox="1"/>
            <p:nvPr/>
          </p:nvSpPr>
          <p:spPr>
            <a:xfrm>
              <a:off x="4968629" y="3434365"/>
              <a:ext cx="223617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ko-KR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弧形 19"/>
          <p:cNvSpPr/>
          <p:nvPr/>
        </p:nvSpPr>
        <p:spPr>
          <a:xfrm flipV="1">
            <a:off x="4875322" y="301968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sp>
        <p:nvSpPr>
          <p:cNvPr id="21" name="弧形 20"/>
          <p:cNvSpPr/>
          <p:nvPr/>
        </p:nvSpPr>
        <p:spPr>
          <a:xfrm rot="10800000" flipV="1">
            <a:off x="4875322" y="176396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16001" y="3382884"/>
            <a:ext cx="494089" cy="472291"/>
            <a:chOff x="6472919" y="2732165"/>
            <a:chExt cx="548947" cy="524729"/>
          </a:xfrm>
          <a:solidFill>
            <a:schemeClr val="bg1"/>
          </a:solidFill>
        </p:grpSpPr>
        <p:sp>
          <p:nvSpPr>
            <p:cNvPr id="23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4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5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19075" y="3345509"/>
            <a:ext cx="496511" cy="496511"/>
            <a:chOff x="10876606" y="5685447"/>
            <a:chExt cx="551638" cy="551638"/>
          </a:xfrm>
          <a:solidFill>
            <a:schemeClr val="bg1"/>
          </a:solidFill>
        </p:grpSpPr>
        <p:sp>
          <p:nvSpPr>
            <p:cNvPr id="27" name="Freeform 285"/>
            <p:cNvSpPr>
              <a:spLocks noEditPoints="1"/>
            </p:cNvSpPr>
            <p:nvPr/>
          </p:nvSpPr>
          <p:spPr bwMode="auto">
            <a:xfrm>
              <a:off x="10876606" y="5685447"/>
              <a:ext cx="551638" cy="551638"/>
            </a:xfrm>
            <a:custGeom>
              <a:avLst/>
              <a:gdLst>
                <a:gd name="T0" fmla="*/ 130 w 261"/>
                <a:gd name="T1" fmla="*/ 0 h 261"/>
                <a:gd name="T2" fmla="*/ 0 w 261"/>
                <a:gd name="T3" fmla="*/ 130 h 261"/>
                <a:gd name="T4" fmla="*/ 130 w 261"/>
                <a:gd name="T5" fmla="*/ 261 h 261"/>
                <a:gd name="T6" fmla="*/ 261 w 261"/>
                <a:gd name="T7" fmla="*/ 130 h 261"/>
                <a:gd name="T8" fmla="*/ 130 w 261"/>
                <a:gd name="T9" fmla="*/ 0 h 261"/>
                <a:gd name="T10" fmla="*/ 130 w 261"/>
                <a:gd name="T11" fmla="*/ 239 h 261"/>
                <a:gd name="T12" fmla="*/ 22 w 261"/>
                <a:gd name="T13" fmla="*/ 130 h 261"/>
                <a:gd name="T14" fmla="*/ 130 w 261"/>
                <a:gd name="T15" fmla="*/ 21 h 261"/>
                <a:gd name="T16" fmla="*/ 239 w 261"/>
                <a:gd name="T17" fmla="*/ 130 h 261"/>
                <a:gd name="T18" fmla="*/ 130 w 261"/>
                <a:gd name="T19" fmla="*/ 2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1"/>
                    <a:pt x="130" y="261"/>
                  </a:cubicBezTo>
                  <a:cubicBezTo>
                    <a:pt x="202" y="261"/>
                    <a:pt x="261" y="202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  <a:close/>
                  <a:moveTo>
                    <a:pt x="130" y="239"/>
                  </a:moveTo>
                  <a:cubicBezTo>
                    <a:pt x="70" y="239"/>
                    <a:pt x="22" y="190"/>
                    <a:pt x="22" y="130"/>
                  </a:cubicBezTo>
                  <a:cubicBezTo>
                    <a:pt x="22" y="70"/>
                    <a:pt x="70" y="21"/>
                    <a:pt x="130" y="21"/>
                  </a:cubicBezTo>
                  <a:cubicBezTo>
                    <a:pt x="191" y="21"/>
                    <a:pt x="239" y="70"/>
                    <a:pt x="239" y="130"/>
                  </a:cubicBezTo>
                  <a:cubicBezTo>
                    <a:pt x="239" y="190"/>
                    <a:pt x="191" y="239"/>
                    <a:pt x="130" y="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8" name="Freeform 286"/>
            <p:cNvSpPr>
              <a:spLocks noEditPoints="1"/>
            </p:cNvSpPr>
            <p:nvPr/>
          </p:nvSpPr>
          <p:spPr bwMode="auto">
            <a:xfrm>
              <a:off x="11047480" y="5854975"/>
              <a:ext cx="209892" cy="211237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9 w 99"/>
                <a:gd name="T11" fmla="*/ 93 h 100"/>
                <a:gd name="T12" fmla="*/ 7 w 99"/>
                <a:gd name="T13" fmla="*/ 50 h 100"/>
                <a:gd name="T14" fmla="*/ 49 w 99"/>
                <a:gd name="T15" fmla="*/ 8 h 100"/>
                <a:gd name="T16" fmla="*/ 92 w 99"/>
                <a:gd name="T17" fmla="*/ 50 h 100"/>
                <a:gd name="T18" fmla="*/ 49 w 9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8"/>
                    <a:pt x="22" y="100"/>
                    <a:pt x="49" y="100"/>
                  </a:cubicBezTo>
                  <a:cubicBezTo>
                    <a:pt x="77" y="100"/>
                    <a:pt x="99" y="78"/>
                    <a:pt x="99" y="50"/>
                  </a:cubicBezTo>
                  <a:cubicBezTo>
                    <a:pt x="99" y="23"/>
                    <a:pt x="77" y="0"/>
                    <a:pt x="49" y="0"/>
                  </a:cubicBezTo>
                  <a:close/>
                  <a:moveTo>
                    <a:pt x="49" y="93"/>
                  </a:moveTo>
                  <a:cubicBezTo>
                    <a:pt x="26" y="93"/>
                    <a:pt x="7" y="74"/>
                    <a:pt x="7" y="50"/>
                  </a:cubicBezTo>
                  <a:cubicBezTo>
                    <a:pt x="7" y="27"/>
                    <a:pt x="26" y="8"/>
                    <a:pt x="49" y="8"/>
                  </a:cubicBezTo>
                  <a:cubicBezTo>
                    <a:pt x="73" y="8"/>
                    <a:pt x="92" y="27"/>
                    <a:pt x="92" y="50"/>
                  </a:cubicBezTo>
                  <a:cubicBezTo>
                    <a:pt x="92" y="74"/>
                    <a:pt x="73" y="93"/>
                    <a:pt x="4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9" name="Freeform 287"/>
            <p:cNvSpPr>
              <a:spLocks noEditPoints="1"/>
            </p:cNvSpPr>
            <p:nvPr/>
          </p:nvSpPr>
          <p:spPr bwMode="auto">
            <a:xfrm>
              <a:off x="11117443" y="5926284"/>
              <a:ext cx="69964" cy="69964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7 w 33"/>
                <a:gd name="T13" fmla="*/ 16 h 33"/>
                <a:gd name="T14" fmla="*/ 16 w 33"/>
                <a:gd name="T15" fmla="*/ 7 h 33"/>
                <a:gd name="T16" fmla="*/ 26 w 33"/>
                <a:gd name="T17" fmla="*/ 16 h 33"/>
                <a:gd name="T18" fmla="*/ 16 w 33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Freeform 288"/>
            <p:cNvSpPr/>
            <p:nvPr/>
          </p:nvSpPr>
          <p:spPr bwMode="auto">
            <a:xfrm>
              <a:off x="11043443" y="5852284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Freeform 289"/>
            <p:cNvSpPr/>
            <p:nvPr/>
          </p:nvSpPr>
          <p:spPr bwMode="auto">
            <a:xfrm>
              <a:off x="11012498" y="5821338"/>
              <a:ext cx="53818" cy="52473"/>
            </a:xfrm>
            <a:custGeom>
              <a:avLst/>
              <a:gdLst>
                <a:gd name="T0" fmla="*/ 31 w 40"/>
                <a:gd name="T1" fmla="*/ 0 h 39"/>
                <a:gd name="T2" fmla="*/ 0 w 40"/>
                <a:gd name="T3" fmla="*/ 31 h 39"/>
                <a:gd name="T4" fmla="*/ 7 w 40"/>
                <a:gd name="T5" fmla="*/ 39 h 39"/>
                <a:gd name="T6" fmla="*/ 40 w 40"/>
                <a:gd name="T7" fmla="*/ 8 h 39"/>
                <a:gd name="T8" fmla="*/ 3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1" y="0"/>
                  </a:moveTo>
                  <a:lnTo>
                    <a:pt x="0" y="31"/>
                  </a:lnTo>
                  <a:lnTo>
                    <a:pt x="7" y="39"/>
                  </a:lnTo>
                  <a:lnTo>
                    <a:pt x="40" y="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Freeform 290"/>
            <p:cNvSpPr/>
            <p:nvPr/>
          </p:nvSpPr>
          <p:spPr bwMode="auto">
            <a:xfrm>
              <a:off x="10980207" y="5787702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8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8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Freeform 291"/>
            <p:cNvSpPr/>
            <p:nvPr/>
          </p:nvSpPr>
          <p:spPr bwMode="auto">
            <a:xfrm>
              <a:off x="11227771" y="6036612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4" name="Freeform 292"/>
            <p:cNvSpPr/>
            <p:nvPr/>
          </p:nvSpPr>
          <p:spPr bwMode="auto">
            <a:xfrm>
              <a:off x="11238535" y="6047375"/>
              <a:ext cx="53818" cy="55164"/>
            </a:xfrm>
            <a:custGeom>
              <a:avLst/>
              <a:gdLst>
                <a:gd name="T0" fmla="*/ 40 w 40"/>
                <a:gd name="T1" fmla="*/ 8 h 41"/>
                <a:gd name="T2" fmla="*/ 33 w 40"/>
                <a:gd name="T3" fmla="*/ 0 h 41"/>
                <a:gd name="T4" fmla="*/ 0 w 40"/>
                <a:gd name="T5" fmla="*/ 33 h 41"/>
                <a:gd name="T6" fmla="*/ 9 w 40"/>
                <a:gd name="T7" fmla="*/ 41 h 41"/>
                <a:gd name="T8" fmla="*/ 40 w 4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8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9" y="41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5" name="Freeform 293"/>
            <p:cNvSpPr/>
            <p:nvPr/>
          </p:nvSpPr>
          <p:spPr bwMode="auto">
            <a:xfrm>
              <a:off x="11250644" y="6058139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9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9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69835" y="1556792"/>
            <a:ext cx="1024580" cy="1024579"/>
            <a:chOff x="2656939" y="1556792"/>
            <a:chExt cx="1024580" cy="1024579"/>
          </a:xfrm>
          <a:solidFill>
            <a:srgbClr val="002060"/>
          </a:solidFill>
        </p:grpSpPr>
        <p:sp>
          <p:nvSpPr>
            <p:cNvPr id="42" name="椭圆 41"/>
            <p:cNvSpPr/>
            <p:nvPr/>
          </p:nvSpPr>
          <p:spPr>
            <a:xfrm>
              <a:off x="2656939" y="1556792"/>
              <a:ext cx="1024580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858968" y="1912952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564020" y="1556792"/>
            <a:ext cx="1024579" cy="1024579"/>
            <a:chOff x="8551124" y="1556792"/>
            <a:chExt cx="1024579" cy="1024579"/>
          </a:xfrm>
          <a:solidFill>
            <a:srgbClr val="002060"/>
          </a:solidFill>
        </p:grpSpPr>
        <p:sp>
          <p:nvSpPr>
            <p:cNvPr id="45" name="椭圆 44"/>
            <p:cNvSpPr/>
            <p:nvPr/>
          </p:nvSpPr>
          <p:spPr>
            <a:xfrm flipH="1">
              <a:off x="8551124" y="1556792"/>
              <a:ext cx="1024579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63624" y="1912952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28059" y="3117638"/>
            <a:ext cx="1024580" cy="1024579"/>
            <a:chOff x="1845929" y="3080416"/>
            <a:chExt cx="1024580" cy="1024579"/>
          </a:xfrm>
          <a:solidFill>
            <a:srgbClr val="002060"/>
          </a:solidFill>
        </p:grpSpPr>
        <p:sp>
          <p:nvSpPr>
            <p:cNvPr id="48" name="椭圆 47"/>
            <p:cNvSpPr/>
            <p:nvPr/>
          </p:nvSpPr>
          <p:spPr>
            <a:xfrm>
              <a:off x="1845929" y="3080416"/>
              <a:ext cx="1024580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994872" y="3421957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53377" y="3080416"/>
            <a:ext cx="1024579" cy="1024579"/>
            <a:chOff x="9362134" y="3080416"/>
            <a:chExt cx="1024579" cy="1024579"/>
          </a:xfrm>
          <a:solidFill>
            <a:srgbClr val="002060"/>
          </a:solidFill>
        </p:grpSpPr>
        <p:sp>
          <p:nvSpPr>
            <p:cNvPr id="51" name="椭圆 50"/>
            <p:cNvSpPr/>
            <p:nvPr/>
          </p:nvSpPr>
          <p:spPr>
            <a:xfrm flipH="1">
              <a:off x="9362134" y="3080416"/>
              <a:ext cx="1024579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555712" y="3421957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669835" y="4495639"/>
            <a:ext cx="1024580" cy="1024579"/>
            <a:chOff x="2656939" y="4495639"/>
            <a:chExt cx="1024580" cy="1024579"/>
          </a:xfrm>
          <a:solidFill>
            <a:srgbClr val="002060"/>
          </a:solidFill>
        </p:grpSpPr>
        <p:sp>
          <p:nvSpPr>
            <p:cNvPr id="54" name="椭圆 53"/>
            <p:cNvSpPr/>
            <p:nvPr/>
          </p:nvSpPr>
          <p:spPr>
            <a:xfrm>
              <a:off x="2656939" y="4495639"/>
              <a:ext cx="1024580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858968" y="4878799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551124" y="4495639"/>
            <a:ext cx="1024579" cy="1024579"/>
            <a:chOff x="8551124" y="4495639"/>
            <a:chExt cx="1024579" cy="1024579"/>
          </a:xfrm>
          <a:solidFill>
            <a:srgbClr val="002060"/>
          </a:solidFill>
        </p:grpSpPr>
        <p:sp>
          <p:nvSpPr>
            <p:cNvPr id="57" name="椭圆 56"/>
            <p:cNvSpPr/>
            <p:nvPr/>
          </p:nvSpPr>
          <p:spPr>
            <a:xfrm flipH="1">
              <a:off x="8551124" y="4495639"/>
              <a:ext cx="1024579" cy="1024579"/>
            </a:xfrm>
            <a:prstGeom prst="ellipse">
              <a:avLst/>
            </a:pr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763624" y="4878799"/>
              <a:ext cx="64633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9637465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425724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637465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10996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156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33156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59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0" grpId="0" animBg="1"/>
      <p:bldP spid="21" grpId="0" animBg="1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" name="椭圆 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8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2018</a:t>
              </a:r>
              <a:endParaRPr lang="zh-CN" altLang="en-US" sz="60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14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206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206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7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18" name="椭圆 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21" name="文本框 29"/>
            <p:cNvSpPr txBox="1">
              <a:spLocks noChangeArrowheads="1"/>
            </p:cNvSpPr>
            <p:nvPr/>
          </p:nvSpPr>
          <p:spPr bwMode="auto">
            <a:xfrm>
              <a:off x="6993664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sz="60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椭圆 24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737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77"/>
    </mc:Choice>
    <mc:Fallback xmlns="">
      <p:transition spd="slow" advTm="6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us 20"/>
          <p:cNvSpPr/>
          <p:nvPr/>
        </p:nvSpPr>
        <p:spPr>
          <a:xfrm>
            <a:off x="2538414" y="2933700"/>
            <a:ext cx="746125" cy="744538"/>
          </a:xfrm>
          <a:prstGeom prst="mathPlus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6697663" y="2320925"/>
            <a:ext cx="1795463" cy="1798638"/>
            <a:chOff x="3692576" y="1742634"/>
            <a:chExt cx="2790379" cy="2796023"/>
          </a:xfrm>
        </p:grpSpPr>
        <p:grpSp>
          <p:nvGrpSpPr>
            <p:cNvPr id="4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6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7" name="任意多边形 83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" name="椭圆 80"/>
            <p:cNvSpPr/>
            <p:nvPr/>
          </p:nvSpPr>
          <p:spPr bwMode="auto">
            <a:xfrm>
              <a:off x="4079531" y="2130365"/>
              <a:ext cx="2016472" cy="2020557"/>
            </a:xfrm>
            <a:prstGeom prst="ellipse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" name="Equal 27"/>
          <p:cNvSpPr/>
          <p:nvPr/>
        </p:nvSpPr>
        <p:spPr>
          <a:xfrm>
            <a:off x="8875713" y="2946400"/>
            <a:ext cx="814387" cy="814388"/>
          </a:xfrm>
          <a:prstGeom prst="mathEqual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schemeClr val="tx1"/>
              </a:solidFill>
            </a:endParaRPr>
          </a:p>
        </p:txBody>
      </p:sp>
      <p:grpSp>
        <p:nvGrpSpPr>
          <p:cNvPr id="9" name="Group 28"/>
          <p:cNvGrpSpPr>
            <a:grpSpLocks/>
          </p:cNvGrpSpPr>
          <p:nvPr/>
        </p:nvGrpSpPr>
        <p:grpSpPr bwMode="auto">
          <a:xfrm>
            <a:off x="9917114" y="2276477"/>
            <a:ext cx="1795463" cy="1800225"/>
            <a:chOff x="3692576" y="1742634"/>
            <a:chExt cx="2790379" cy="2796023"/>
          </a:xfrm>
        </p:grpSpPr>
        <p:grpSp>
          <p:nvGrpSpPr>
            <p:cNvPr id="10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12" name="任意多边形 82"/>
              <p:cNvSpPr/>
              <p:nvPr/>
            </p:nvSpPr>
            <p:spPr>
              <a:xfrm rot="3738964">
                <a:off x="6379728" y="2488775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" name="任意多边形 83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椭圆 80"/>
            <p:cNvSpPr/>
            <p:nvPr/>
          </p:nvSpPr>
          <p:spPr bwMode="auto">
            <a:xfrm>
              <a:off x="4079531" y="2130365"/>
              <a:ext cx="2016472" cy="2020557"/>
            </a:xfrm>
            <a:prstGeom prst="ellipse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14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3851" y="2730500"/>
            <a:ext cx="661988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2814" y="2789240"/>
            <a:ext cx="66357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525463" y="2314575"/>
            <a:ext cx="1795463" cy="1798638"/>
            <a:chOff x="3692576" y="1742634"/>
            <a:chExt cx="2790379" cy="2796023"/>
          </a:xfrm>
        </p:grpSpPr>
        <p:grpSp>
          <p:nvGrpSpPr>
            <p:cNvPr id="17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19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20" name="任意多边形 83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椭圆 80"/>
            <p:cNvSpPr/>
            <p:nvPr/>
          </p:nvSpPr>
          <p:spPr bwMode="auto">
            <a:xfrm>
              <a:off x="4079531" y="2136608"/>
              <a:ext cx="2016472" cy="2020557"/>
            </a:xfrm>
            <a:prstGeom prst="ellipse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2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201" y="2730500"/>
            <a:ext cx="661988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000125" y="3336925"/>
            <a:ext cx="11874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cs typeface="Arial" pitchFamily="34" charset="0"/>
              </a:rPr>
              <a:t>Facebook</a:t>
            </a:r>
            <a:endParaRPr lang="vi-VN" altLang="zh-CN" sz="140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3582988" y="2300290"/>
            <a:ext cx="1797051" cy="1800225"/>
            <a:chOff x="3692576" y="1742634"/>
            <a:chExt cx="2790379" cy="2796023"/>
          </a:xfrm>
        </p:grpSpPr>
        <p:grpSp>
          <p:nvGrpSpPr>
            <p:cNvPr id="24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26" name="任意多边形 82"/>
              <p:cNvSpPr/>
              <p:nvPr/>
            </p:nvSpPr>
            <p:spPr>
              <a:xfrm rot="3738964">
                <a:off x="6379728" y="2488775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27" name="任意多边形 83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椭圆 80"/>
            <p:cNvSpPr/>
            <p:nvPr/>
          </p:nvSpPr>
          <p:spPr bwMode="auto">
            <a:xfrm>
              <a:off x="4092501" y="2130365"/>
              <a:ext cx="2016472" cy="2020557"/>
            </a:xfrm>
            <a:prstGeom prst="ellipse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kern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28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2426" y="2730500"/>
            <a:ext cx="6635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3"/>
          <p:cNvSpPr txBox="1">
            <a:spLocks noChangeArrowheads="1"/>
          </p:cNvSpPr>
          <p:nvPr/>
        </p:nvSpPr>
        <p:spPr bwMode="auto">
          <a:xfrm>
            <a:off x="4135439" y="3336925"/>
            <a:ext cx="828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cs typeface="Arial" pitchFamily="34" charset="0"/>
              </a:rPr>
              <a:t>Skype</a:t>
            </a:r>
            <a:endParaRPr lang="vi-VN" altLang="zh-CN" sz="14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34"/>
          <p:cNvSpPr txBox="1">
            <a:spLocks noChangeArrowheads="1"/>
          </p:cNvSpPr>
          <p:nvPr/>
        </p:nvSpPr>
        <p:spPr bwMode="auto">
          <a:xfrm>
            <a:off x="7178677" y="3336925"/>
            <a:ext cx="11350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cs typeface="Arial" pitchFamily="34" charset="0"/>
              </a:rPr>
              <a:t>Pinterest</a:t>
            </a:r>
            <a:endParaRPr lang="vi-VN" altLang="zh-CN" sz="14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5"/>
          <p:cNvSpPr txBox="1">
            <a:spLocks noChangeArrowheads="1"/>
          </p:cNvSpPr>
          <p:nvPr/>
        </p:nvSpPr>
        <p:spPr bwMode="auto">
          <a:xfrm>
            <a:off x="10409239" y="3336925"/>
            <a:ext cx="1003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cs typeface="Arial" pitchFamily="34" charset="0"/>
              </a:rPr>
              <a:t>Success</a:t>
            </a:r>
            <a:endParaRPr lang="vi-VN" altLang="zh-CN" sz="14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Plus 36"/>
          <p:cNvSpPr/>
          <p:nvPr/>
        </p:nvSpPr>
        <p:spPr>
          <a:xfrm>
            <a:off x="5719764" y="2933700"/>
            <a:ext cx="746125" cy="744538"/>
          </a:xfrm>
          <a:prstGeom prst="mathPlus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grpSp>
        <p:nvGrpSpPr>
          <p:cNvPr id="33" name="Group 37"/>
          <p:cNvGrpSpPr>
            <a:grpSpLocks/>
          </p:cNvGrpSpPr>
          <p:nvPr/>
        </p:nvGrpSpPr>
        <p:grpSpPr bwMode="auto">
          <a:xfrm>
            <a:off x="395289" y="4232277"/>
            <a:ext cx="1973263" cy="1406525"/>
            <a:chOff x="715220" y="2812811"/>
            <a:chExt cx="1480516" cy="1055083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770010" y="3316536"/>
              <a:ext cx="1370936" cy="551358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grpSp>
          <p:nvGrpSpPr>
            <p:cNvPr id="35" name="Group 39"/>
            <p:cNvGrpSpPr>
              <a:grpSpLocks/>
            </p:cNvGrpSpPr>
            <p:nvPr/>
          </p:nvGrpSpPr>
          <p:grpSpPr bwMode="auto">
            <a:xfrm>
              <a:off x="715220" y="2812811"/>
              <a:ext cx="1480516" cy="623035"/>
              <a:chOff x="2343409" y="3651870"/>
              <a:chExt cx="1480516" cy="623035"/>
            </a:xfrm>
          </p:grpSpPr>
          <p:sp>
            <p:nvSpPr>
              <p:cNvPr id="36" name="Content Placeholder 2"/>
              <p:cNvSpPr txBox="1">
                <a:spLocks/>
              </p:cNvSpPr>
              <p:nvPr/>
            </p:nvSpPr>
            <p:spPr bwMode="auto">
              <a:xfrm>
                <a:off x="2399260" y="3651870"/>
                <a:ext cx="1368815" cy="4586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itchFamily="34" charset="0"/>
                  <a:buNone/>
                </a:pPr>
                <a:r>
                  <a:rPr lang="en-US" altLang="zh-CN" sz="2800" dirty="0">
                    <a:solidFill>
                      <a:srgbClr val="002060"/>
                    </a:solidFill>
                  </a:rPr>
                  <a:t>$86,779</a:t>
                </a:r>
              </a:p>
            </p:txBody>
          </p:sp>
          <p:sp>
            <p:nvSpPr>
              <p:cNvPr id="37" name="Content Placeholder 2"/>
              <p:cNvSpPr txBox="1">
                <a:spLocks/>
              </p:cNvSpPr>
              <p:nvPr/>
            </p:nvSpPr>
            <p:spPr>
              <a:xfrm>
                <a:off x="2343409" y="3943626"/>
                <a:ext cx="1480516" cy="33105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Value</a:t>
                </a:r>
              </a:p>
            </p:txBody>
          </p:sp>
        </p:grpSp>
      </p:grpSp>
      <p:grpSp>
        <p:nvGrpSpPr>
          <p:cNvPr id="38" name="Group 42"/>
          <p:cNvGrpSpPr>
            <a:grpSpLocks/>
          </p:cNvGrpSpPr>
          <p:nvPr/>
        </p:nvGrpSpPr>
        <p:grpSpPr bwMode="auto">
          <a:xfrm>
            <a:off x="3505202" y="4232277"/>
            <a:ext cx="1973263" cy="1406525"/>
            <a:chOff x="2781420" y="2812811"/>
            <a:chExt cx="1480516" cy="1055083"/>
          </a:xfrm>
        </p:grpSpPr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2836210" y="3316536"/>
              <a:ext cx="1370936" cy="551358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grpSp>
          <p:nvGrpSpPr>
            <p:cNvPr id="40" name="Group 44"/>
            <p:cNvGrpSpPr>
              <a:grpSpLocks/>
            </p:cNvGrpSpPr>
            <p:nvPr/>
          </p:nvGrpSpPr>
          <p:grpSpPr bwMode="auto">
            <a:xfrm>
              <a:off x="2781420" y="2812811"/>
              <a:ext cx="1480516" cy="622809"/>
              <a:chOff x="2343409" y="3651870"/>
              <a:chExt cx="1480516" cy="622809"/>
            </a:xfrm>
          </p:grpSpPr>
          <p:sp>
            <p:nvSpPr>
              <p:cNvPr id="41" name="Content Placeholder 2"/>
              <p:cNvSpPr txBox="1">
                <a:spLocks/>
              </p:cNvSpPr>
              <p:nvPr/>
            </p:nvSpPr>
            <p:spPr bwMode="auto">
              <a:xfrm>
                <a:off x="2399260" y="3651870"/>
                <a:ext cx="1368815" cy="4586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itchFamily="34" charset="0"/>
                  <a:buNone/>
                </a:pPr>
                <a:r>
                  <a:rPr lang="en-US" altLang="zh-CN" sz="2800" dirty="0">
                    <a:solidFill>
                      <a:srgbClr val="002060"/>
                    </a:solidFill>
                  </a:rPr>
                  <a:t>$66,666</a:t>
                </a:r>
              </a:p>
            </p:txBody>
          </p:sp>
          <p:sp>
            <p:nvSpPr>
              <p:cNvPr id="42" name="Content Placeholder 2"/>
              <p:cNvSpPr txBox="1">
                <a:spLocks/>
              </p:cNvSpPr>
              <p:nvPr/>
            </p:nvSpPr>
            <p:spPr>
              <a:xfrm>
                <a:off x="2343409" y="3943626"/>
                <a:ext cx="1480516" cy="33105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Value</a:t>
                </a:r>
              </a:p>
            </p:txBody>
          </p:sp>
        </p:grpSp>
      </p:grpSp>
      <p:grpSp>
        <p:nvGrpSpPr>
          <p:cNvPr id="43" name="Group 47"/>
          <p:cNvGrpSpPr>
            <a:grpSpLocks/>
          </p:cNvGrpSpPr>
          <p:nvPr/>
        </p:nvGrpSpPr>
        <p:grpSpPr bwMode="auto">
          <a:xfrm>
            <a:off x="6529635" y="4221088"/>
            <a:ext cx="1974851" cy="1406525"/>
            <a:chOff x="4874662" y="2812811"/>
            <a:chExt cx="1480516" cy="1055083"/>
          </a:xfrm>
        </p:grpSpPr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4929408" y="3316536"/>
              <a:ext cx="1371024" cy="551358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grpSp>
          <p:nvGrpSpPr>
            <p:cNvPr id="45" name="Group 49"/>
            <p:cNvGrpSpPr>
              <a:grpSpLocks/>
            </p:cNvGrpSpPr>
            <p:nvPr/>
          </p:nvGrpSpPr>
          <p:grpSpPr bwMode="auto">
            <a:xfrm>
              <a:off x="4874662" y="2812811"/>
              <a:ext cx="1480516" cy="623035"/>
              <a:chOff x="2343409" y="3651870"/>
              <a:chExt cx="1480516" cy="623035"/>
            </a:xfrm>
          </p:grpSpPr>
          <p:sp>
            <p:nvSpPr>
              <p:cNvPr id="46" name="Content Placeholder 2"/>
              <p:cNvSpPr txBox="1">
                <a:spLocks/>
              </p:cNvSpPr>
              <p:nvPr/>
            </p:nvSpPr>
            <p:spPr>
              <a:xfrm>
                <a:off x="2399345" y="3651870"/>
                <a:ext cx="1368644" cy="45847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2800" dirty="0" smtClean="0">
                    <a:solidFill>
                      <a:srgbClr val="002060"/>
                    </a:solidFill>
                  </a:rPr>
                  <a:t>$79,779</a:t>
                </a:r>
                <a:endParaRPr lang="en-US" sz="28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Content Placeholder 2"/>
              <p:cNvSpPr txBox="1">
                <a:spLocks/>
              </p:cNvSpPr>
              <p:nvPr/>
            </p:nvSpPr>
            <p:spPr>
              <a:xfrm>
                <a:off x="2343409" y="3943626"/>
                <a:ext cx="1480516" cy="33105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Value</a:t>
                </a:r>
              </a:p>
            </p:txBody>
          </p:sp>
        </p:grpSp>
      </p:grpSp>
      <p:grpSp>
        <p:nvGrpSpPr>
          <p:cNvPr id="48" name="Group 52"/>
          <p:cNvGrpSpPr>
            <a:grpSpLocks/>
          </p:cNvGrpSpPr>
          <p:nvPr/>
        </p:nvGrpSpPr>
        <p:grpSpPr bwMode="auto">
          <a:xfrm>
            <a:off x="9836151" y="4232277"/>
            <a:ext cx="1973263" cy="1406525"/>
            <a:chOff x="6928550" y="2812811"/>
            <a:chExt cx="1480516" cy="1055083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6983340" y="3316536"/>
              <a:ext cx="1370936" cy="551358"/>
            </a:xfrm>
            <a:prstGeom prst="rect">
              <a:avLst/>
            </a:prstGeom>
          </p:spPr>
          <p:txBody>
            <a:bodyPr lIns="121920" tIns="60960" rIns="121920" bIns="6096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grpSp>
          <p:nvGrpSpPr>
            <p:cNvPr id="50" name="Group 54"/>
            <p:cNvGrpSpPr>
              <a:grpSpLocks/>
            </p:cNvGrpSpPr>
            <p:nvPr/>
          </p:nvGrpSpPr>
          <p:grpSpPr bwMode="auto">
            <a:xfrm>
              <a:off x="6928550" y="2812811"/>
              <a:ext cx="1480516" cy="623035"/>
              <a:chOff x="2343409" y="3651870"/>
              <a:chExt cx="1480516" cy="623035"/>
            </a:xfrm>
          </p:grpSpPr>
          <p:sp>
            <p:nvSpPr>
              <p:cNvPr id="51" name="Content Placeholder 2"/>
              <p:cNvSpPr txBox="1">
                <a:spLocks/>
              </p:cNvSpPr>
              <p:nvPr/>
            </p:nvSpPr>
            <p:spPr>
              <a:xfrm>
                <a:off x="2399390" y="3651870"/>
                <a:ext cx="1368553" cy="45847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2800" dirty="0">
                    <a:solidFill>
                      <a:srgbClr val="002060"/>
                    </a:solidFill>
                  </a:rPr>
                  <a:t>$100,000</a:t>
                </a: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2343409" y="3943626"/>
                <a:ext cx="1480516" cy="331053"/>
              </a:xfrm>
              <a:prstGeom prst="rect">
                <a:avLst/>
              </a:prstGeom>
            </p:spPr>
            <p:txBody>
              <a:bodyPr lIns="121920" tIns="60960" rIns="121920" bIns="60960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Total</a:t>
                </a:r>
              </a:p>
            </p:txBody>
          </p:sp>
        </p:grpSp>
      </p:grpSp>
      <p:sp>
        <p:nvSpPr>
          <p:cNvPr id="57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85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7"/>
    </mc:Choice>
    <mc:Fallback xmlns="">
      <p:transition spd="slow" advTm="9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3051" y="1839321"/>
            <a:ext cx="9623385" cy="3211336"/>
            <a:chOff x="1417066" y="2996952"/>
            <a:chExt cx="9623385" cy="3211336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417067" y="2996952"/>
              <a:ext cx="9623384" cy="2768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31687" y="980728"/>
            <a:ext cx="1706111" cy="1706111"/>
            <a:chOff x="1925841" y="3198987"/>
            <a:chExt cx="1706111" cy="1706111"/>
          </a:xfrm>
        </p:grpSpPr>
        <p:sp>
          <p:nvSpPr>
            <p:cNvPr id="17" name="椭圆 16"/>
            <p:cNvSpPr/>
            <p:nvPr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00206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888724" y="2755460"/>
            <a:ext cx="83920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工作中存在的不足</a:t>
            </a:r>
            <a:endParaRPr lang="zh-CN" altLang="en-US" sz="8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217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5"/>
    </mc:Choice>
    <mc:Fallback xmlns="">
      <p:transition spd="slow" advTm="698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953715" y="1628800"/>
            <a:ext cx="1447800" cy="1708150"/>
            <a:chOff x="1120775" y="1730534"/>
            <a:chExt cx="1085850" cy="1280160"/>
          </a:xfrm>
          <a:solidFill>
            <a:srgbClr val="002060"/>
          </a:solidFill>
        </p:grpSpPr>
        <p:cxnSp>
          <p:nvCxnSpPr>
            <p:cNvPr id="3" name="Straight Connector 14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5" name="Trapezoid 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6" name="Parallelogram 9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7" name="Freeform 10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/>
              </a:p>
            </p:txBody>
          </p:sp>
        </p:grpSp>
      </p:grp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3201615" y="1628800"/>
            <a:ext cx="1447800" cy="1708150"/>
            <a:chOff x="1120775" y="1730534"/>
            <a:chExt cx="1085850" cy="1280160"/>
          </a:xfrm>
          <a:solidFill>
            <a:srgbClr val="002060"/>
          </a:solidFill>
        </p:grpSpPr>
        <p:cxnSp>
          <p:nvCxnSpPr>
            <p:cNvPr id="9" name="Straight Connector 17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18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11" name="Trapezoid 19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12" name="Parallelogram 20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13" name="Freeform 21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/>
              </a:p>
            </p:txBody>
          </p:sp>
        </p:grpSp>
      </p:grp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5449515" y="1628800"/>
            <a:ext cx="1447800" cy="1708150"/>
            <a:chOff x="1120775" y="1730534"/>
            <a:chExt cx="1085850" cy="1280160"/>
          </a:xfrm>
          <a:solidFill>
            <a:srgbClr val="002060"/>
          </a:solidFill>
        </p:grpSpPr>
        <p:cxnSp>
          <p:nvCxnSpPr>
            <p:cNvPr id="15" name="Straight Connector 23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24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17" name="Trapezoid 25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18" name="Parallelogram 26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19" name="Freeform 27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/>
              </a:p>
            </p:txBody>
          </p:sp>
        </p:grpSp>
      </p:grpSp>
      <p:grpSp>
        <p:nvGrpSpPr>
          <p:cNvPr id="20" name="Group 28"/>
          <p:cNvGrpSpPr>
            <a:grpSpLocks/>
          </p:cNvGrpSpPr>
          <p:nvPr/>
        </p:nvGrpSpPr>
        <p:grpSpPr bwMode="auto">
          <a:xfrm>
            <a:off x="7697415" y="1628800"/>
            <a:ext cx="1447800" cy="1708150"/>
            <a:chOff x="1120775" y="1730534"/>
            <a:chExt cx="1085850" cy="1280160"/>
          </a:xfrm>
          <a:solidFill>
            <a:srgbClr val="002060"/>
          </a:solidFill>
        </p:grpSpPr>
        <p:cxnSp>
          <p:nvCxnSpPr>
            <p:cNvPr id="21" name="Straight Connector 29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30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23" name="Trapezoid 31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24" name="Parallelogram 32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25" name="Freeform 33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/>
              </a:p>
            </p:txBody>
          </p:sp>
        </p:grpSp>
      </p:grpSp>
      <p:grpSp>
        <p:nvGrpSpPr>
          <p:cNvPr id="26" name="Group 34"/>
          <p:cNvGrpSpPr>
            <a:grpSpLocks/>
          </p:cNvGrpSpPr>
          <p:nvPr/>
        </p:nvGrpSpPr>
        <p:grpSpPr bwMode="auto">
          <a:xfrm>
            <a:off x="9945315" y="1628800"/>
            <a:ext cx="1447800" cy="1708150"/>
            <a:chOff x="1120775" y="1730534"/>
            <a:chExt cx="1085850" cy="1280160"/>
          </a:xfrm>
          <a:solidFill>
            <a:srgbClr val="002060"/>
          </a:solidFill>
        </p:grpSpPr>
        <p:cxnSp>
          <p:nvCxnSpPr>
            <p:cNvPr id="27" name="Straight Connector 35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36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29" name="Trapezoid 3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30" name="Parallelogram 38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/>
              </a:p>
            </p:txBody>
          </p:sp>
          <p:sp>
            <p:nvSpPr>
              <p:cNvPr id="31" name="Freeform 39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/>
              </a:p>
            </p:txBody>
          </p:sp>
        </p:grpSp>
      </p:grpSp>
      <p:sp>
        <p:nvSpPr>
          <p:cNvPr id="32" name="Freeform 116"/>
          <p:cNvSpPr>
            <a:spLocks noEditPoints="1"/>
          </p:cNvSpPr>
          <p:nvPr/>
        </p:nvSpPr>
        <p:spPr bwMode="auto">
          <a:xfrm>
            <a:off x="1233116" y="2484462"/>
            <a:ext cx="638175" cy="514350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750157112 h 46"/>
              <a:gd name="T10" fmla="*/ 501404021 w 57"/>
              <a:gd name="T11" fmla="*/ 2147483647 h 46"/>
              <a:gd name="T12" fmla="*/ 376053016 w 57"/>
              <a:gd name="T13" fmla="*/ 2147483647 h 46"/>
              <a:gd name="T14" fmla="*/ 250702011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125031776 h 46"/>
              <a:gd name="T22" fmla="*/ 2147483647 w 57"/>
              <a:gd name="T23" fmla="*/ 125031776 h 46"/>
              <a:gd name="T24" fmla="*/ 2147483647 w 57"/>
              <a:gd name="T25" fmla="*/ 1000209483 h 46"/>
              <a:gd name="T26" fmla="*/ 2147483647 w 57"/>
              <a:gd name="T27" fmla="*/ 125031776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125031776 h 46"/>
              <a:gd name="T34" fmla="*/ 2147483647 w 57"/>
              <a:gd name="T35" fmla="*/ 2000418965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1253521249 w 57"/>
              <a:gd name="T55" fmla="*/ 2147483647 h 46"/>
              <a:gd name="T56" fmla="*/ 1002808042 w 57"/>
              <a:gd name="T57" fmla="*/ 2147483647 h 46"/>
              <a:gd name="T58" fmla="*/ 1002808042 w 57"/>
              <a:gd name="T59" fmla="*/ 2147483647 h 46"/>
              <a:gd name="T60" fmla="*/ 1002808042 w 57"/>
              <a:gd name="T61" fmla="*/ 2147483647 h 46"/>
              <a:gd name="T62" fmla="*/ 2147483647 w 57"/>
              <a:gd name="T63" fmla="*/ 1125241259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3" name="Freeform 66"/>
          <p:cNvSpPr>
            <a:spLocks noEditPoints="1"/>
          </p:cNvSpPr>
          <p:nvPr/>
        </p:nvSpPr>
        <p:spPr bwMode="auto">
          <a:xfrm>
            <a:off x="3554041" y="2490812"/>
            <a:ext cx="538163" cy="501650"/>
          </a:xfrm>
          <a:custGeom>
            <a:avLst/>
            <a:gdLst>
              <a:gd name="T0" fmla="*/ 706519554 w 73"/>
              <a:gd name="T1" fmla="*/ 2122503282 h 68"/>
              <a:gd name="T2" fmla="*/ 434784099 w 73"/>
              <a:gd name="T3" fmla="*/ 2122503282 h 68"/>
              <a:gd name="T4" fmla="*/ 0 w 73"/>
              <a:gd name="T5" fmla="*/ 1795966018 h 68"/>
              <a:gd name="T6" fmla="*/ 271735455 w 73"/>
              <a:gd name="T7" fmla="*/ 1034040817 h 68"/>
              <a:gd name="T8" fmla="*/ 815213736 w 73"/>
              <a:gd name="T9" fmla="*/ 1197313138 h 68"/>
              <a:gd name="T10" fmla="*/ 1086956562 w 73"/>
              <a:gd name="T11" fmla="*/ 1142884113 h 68"/>
              <a:gd name="T12" fmla="*/ 1086956562 w 73"/>
              <a:gd name="T13" fmla="*/ 1306156433 h 68"/>
              <a:gd name="T14" fmla="*/ 1249997835 w 73"/>
              <a:gd name="T15" fmla="*/ 1850387665 h 68"/>
              <a:gd name="T16" fmla="*/ 706519554 w 73"/>
              <a:gd name="T17" fmla="*/ 2122503282 h 68"/>
              <a:gd name="T18" fmla="*/ 815213736 w 73"/>
              <a:gd name="T19" fmla="*/ 1034040817 h 68"/>
              <a:gd name="T20" fmla="*/ 271735455 w 73"/>
              <a:gd name="T21" fmla="*/ 489809585 h 68"/>
              <a:gd name="T22" fmla="*/ 815213736 w 73"/>
              <a:gd name="T23" fmla="*/ 0 h 68"/>
              <a:gd name="T24" fmla="*/ 1358692017 w 73"/>
              <a:gd name="T25" fmla="*/ 489809585 h 68"/>
              <a:gd name="T26" fmla="*/ 815213736 w 73"/>
              <a:gd name="T27" fmla="*/ 1034040817 h 68"/>
              <a:gd name="T28" fmla="*/ 2147483647 w 73"/>
              <a:gd name="T29" fmla="*/ 2147483647 h 68"/>
              <a:gd name="T30" fmla="*/ 1086956562 w 73"/>
              <a:gd name="T31" fmla="*/ 2147483647 h 68"/>
              <a:gd name="T32" fmla="*/ 543478281 w 73"/>
              <a:gd name="T33" fmla="*/ 2147483647 h 68"/>
              <a:gd name="T34" fmla="*/ 1249997835 w 73"/>
              <a:gd name="T35" fmla="*/ 1959230961 h 68"/>
              <a:gd name="T36" fmla="*/ 2010871852 w 73"/>
              <a:gd name="T37" fmla="*/ 2147483647 h 68"/>
              <a:gd name="T38" fmla="*/ 2147483647 w 73"/>
              <a:gd name="T39" fmla="*/ 1959230961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010871852 w 73"/>
              <a:gd name="T45" fmla="*/ 2122503282 h 68"/>
              <a:gd name="T46" fmla="*/ 1195650744 w 73"/>
              <a:gd name="T47" fmla="*/ 1306156433 h 68"/>
              <a:gd name="T48" fmla="*/ 2010871852 w 73"/>
              <a:gd name="T49" fmla="*/ 489809585 h 68"/>
              <a:gd name="T50" fmla="*/ 2147483647 w 73"/>
              <a:gd name="T51" fmla="*/ 1306156433 h 68"/>
              <a:gd name="T52" fmla="*/ 2010871852 w 73"/>
              <a:gd name="T53" fmla="*/ 2122503282 h 68"/>
              <a:gd name="T54" fmla="*/ 2147483647 w 73"/>
              <a:gd name="T55" fmla="*/ 1034040817 h 68"/>
              <a:gd name="T56" fmla="*/ 2147483647 w 73"/>
              <a:gd name="T57" fmla="*/ 489809585 h 68"/>
              <a:gd name="T58" fmla="*/ 2147483647 w 73"/>
              <a:gd name="T59" fmla="*/ 0 h 68"/>
              <a:gd name="T60" fmla="*/ 2147483647 w 73"/>
              <a:gd name="T61" fmla="*/ 489809585 h 68"/>
              <a:gd name="T62" fmla="*/ 2147483647 w 73"/>
              <a:gd name="T63" fmla="*/ 1034040817 h 68"/>
              <a:gd name="T64" fmla="*/ 2147483647 w 73"/>
              <a:gd name="T65" fmla="*/ 2122503282 h 68"/>
              <a:gd name="T66" fmla="*/ 2147483647 w 73"/>
              <a:gd name="T67" fmla="*/ 2122503282 h 68"/>
              <a:gd name="T68" fmla="*/ 2147483647 w 73"/>
              <a:gd name="T69" fmla="*/ 1850387665 h 68"/>
              <a:gd name="T70" fmla="*/ 2147483647 w 73"/>
              <a:gd name="T71" fmla="*/ 1306156433 h 68"/>
              <a:gd name="T72" fmla="*/ 2147483647 w 73"/>
              <a:gd name="T73" fmla="*/ 1142884113 h 68"/>
              <a:gd name="T74" fmla="*/ 2147483647 w 73"/>
              <a:gd name="T75" fmla="*/ 1197313138 h 68"/>
              <a:gd name="T76" fmla="*/ 2147483647 w 73"/>
              <a:gd name="T77" fmla="*/ 1034040817 h 68"/>
              <a:gd name="T78" fmla="*/ 2147483647 w 73"/>
              <a:gd name="T79" fmla="*/ 1795966018 h 68"/>
              <a:gd name="T80" fmla="*/ 2147483647 w 73"/>
              <a:gd name="T81" fmla="*/ 2122503282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" name="Freeform 57"/>
          <p:cNvSpPr>
            <a:spLocks noEditPoints="1"/>
          </p:cNvSpPr>
          <p:nvPr/>
        </p:nvSpPr>
        <p:spPr bwMode="auto">
          <a:xfrm>
            <a:off x="8019680" y="2473352"/>
            <a:ext cx="536575" cy="536575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093910768 w 55"/>
              <a:gd name="T29" fmla="*/ 2147483647 h 55"/>
              <a:gd name="T30" fmla="*/ 1998732119 w 55"/>
              <a:gd name="T31" fmla="*/ 2147483647 h 55"/>
              <a:gd name="T32" fmla="*/ 1713196172 w 55"/>
              <a:gd name="T33" fmla="*/ 2147483647 h 55"/>
              <a:gd name="T34" fmla="*/ 1237312682 w 55"/>
              <a:gd name="T35" fmla="*/ 2147483647 h 55"/>
              <a:gd name="T36" fmla="*/ 1142134033 w 55"/>
              <a:gd name="T37" fmla="*/ 2147483647 h 55"/>
              <a:gd name="T38" fmla="*/ 1046955384 w 55"/>
              <a:gd name="T39" fmla="*/ 2147483647 h 55"/>
              <a:gd name="T40" fmla="*/ 475893245 w 55"/>
              <a:gd name="T41" fmla="*/ 2147483647 h 55"/>
              <a:gd name="T42" fmla="*/ 475893245 w 55"/>
              <a:gd name="T43" fmla="*/ 2147483647 h 55"/>
              <a:gd name="T44" fmla="*/ 475893245 w 55"/>
              <a:gd name="T45" fmla="*/ 2147483647 h 55"/>
              <a:gd name="T46" fmla="*/ 856598086 w 55"/>
              <a:gd name="T47" fmla="*/ 2147483647 h 55"/>
              <a:gd name="T48" fmla="*/ 666240788 w 55"/>
              <a:gd name="T49" fmla="*/ 2147483647 h 55"/>
              <a:gd name="T50" fmla="*/ 95178649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95178649 w 55"/>
              <a:gd name="T57" fmla="*/ 2093910768 h 55"/>
              <a:gd name="T58" fmla="*/ 666240788 w 55"/>
              <a:gd name="T59" fmla="*/ 1998732119 h 55"/>
              <a:gd name="T60" fmla="*/ 856598086 w 55"/>
              <a:gd name="T61" fmla="*/ 1713196172 h 55"/>
              <a:gd name="T62" fmla="*/ 475893245 w 55"/>
              <a:gd name="T63" fmla="*/ 1237312682 h 55"/>
              <a:gd name="T64" fmla="*/ 475893245 w 55"/>
              <a:gd name="T65" fmla="*/ 1142134033 h 55"/>
              <a:gd name="T66" fmla="*/ 475893245 w 55"/>
              <a:gd name="T67" fmla="*/ 1046955384 h 55"/>
              <a:gd name="T68" fmla="*/ 1142134033 w 55"/>
              <a:gd name="T69" fmla="*/ 475893245 h 55"/>
              <a:gd name="T70" fmla="*/ 1237312682 w 55"/>
              <a:gd name="T71" fmla="*/ 475893245 h 55"/>
              <a:gd name="T72" fmla="*/ 1713196172 w 55"/>
              <a:gd name="T73" fmla="*/ 856598086 h 55"/>
              <a:gd name="T74" fmla="*/ 1998732119 w 55"/>
              <a:gd name="T75" fmla="*/ 761419437 h 55"/>
              <a:gd name="T76" fmla="*/ 2093910768 w 55"/>
              <a:gd name="T77" fmla="*/ 95178649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95178649 h 55"/>
              <a:gd name="T84" fmla="*/ 2147483647 w 55"/>
              <a:gd name="T85" fmla="*/ 761419437 h 55"/>
              <a:gd name="T86" fmla="*/ 2147483647 w 55"/>
              <a:gd name="T87" fmla="*/ 856598086 h 55"/>
              <a:gd name="T88" fmla="*/ 2147483647 w 55"/>
              <a:gd name="T89" fmla="*/ 475893245 h 55"/>
              <a:gd name="T90" fmla="*/ 2147483647 w 55"/>
              <a:gd name="T91" fmla="*/ 475893245 h 55"/>
              <a:gd name="T92" fmla="*/ 2147483647 w 55"/>
              <a:gd name="T93" fmla="*/ 475893245 h 55"/>
              <a:gd name="T94" fmla="*/ 2147483647 w 55"/>
              <a:gd name="T95" fmla="*/ 1046955384 h 55"/>
              <a:gd name="T96" fmla="*/ 2147483647 w 55"/>
              <a:gd name="T97" fmla="*/ 1142134033 h 55"/>
              <a:gd name="T98" fmla="*/ 2147483647 w 55"/>
              <a:gd name="T99" fmla="*/ 1237312682 h 55"/>
              <a:gd name="T100" fmla="*/ 2147483647 w 55"/>
              <a:gd name="T101" fmla="*/ 1713196172 h 55"/>
              <a:gd name="T102" fmla="*/ 2147483647 w 55"/>
              <a:gd name="T103" fmla="*/ 1998732119 h 55"/>
              <a:gd name="T104" fmla="*/ 2147483647 w 55"/>
              <a:gd name="T105" fmla="*/ 2093910768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1713196172 h 55"/>
              <a:gd name="T112" fmla="*/ 1713196172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1713196172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5" name="Freeform 152"/>
          <p:cNvSpPr>
            <a:spLocks noEditPoints="1"/>
          </p:cNvSpPr>
          <p:nvPr/>
        </p:nvSpPr>
        <p:spPr bwMode="auto">
          <a:xfrm>
            <a:off x="10275516" y="2478112"/>
            <a:ext cx="571500" cy="527050"/>
          </a:xfrm>
          <a:custGeom>
            <a:avLst/>
            <a:gdLst>
              <a:gd name="T0" fmla="*/ 2147483647 w 67"/>
              <a:gd name="T1" fmla="*/ 1445273110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1236888067 w 67"/>
              <a:gd name="T17" fmla="*/ 2147483647 h 62"/>
              <a:gd name="T18" fmla="*/ 1164136970 w 67"/>
              <a:gd name="T19" fmla="*/ 2147483647 h 62"/>
              <a:gd name="T20" fmla="*/ 1164136970 w 67"/>
              <a:gd name="T21" fmla="*/ 2147483647 h 62"/>
              <a:gd name="T22" fmla="*/ 1746196925 w 67"/>
              <a:gd name="T23" fmla="*/ 2147483647 h 62"/>
              <a:gd name="T24" fmla="*/ 2109995060 w 67"/>
              <a:gd name="T25" fmla="*/ 2147483647 h 62"/>
              <a:gd name="T26" fmla="*/ 1891716179 w 67"/>
              <a:gd name="T27" fmla="*/ 2147483647 h 62"/>
              <a:gd name="T28" fmla="*/ 1600686201 w 67"/>
              <a:gd name="T29" fmla="*/ 2147483647 h 62"/>
              <a:gd name="T30" fmla="*/ 0 w 67"/>
              <a:gd name="T31" fmla="*/ 1445273110 h 62"/>
              <a:gd name="T32" fmla="*/ 0 w 67"/>
              <a:gd name="T33" fmla="*/ 1083954832 h 62"/>
              <a:gd name="T34" fmla="*/ 291029978 w 67"/>
              <a:gd name="T35" fmla="*/ 794901910 h 62"/>
              <a:gd name="T36" fmla="*/ 1164136970 w 67"/>
              <a:gd name="T37" fmla="*/ 794901910 h 62"/>
              <a:gd name="T38" fmla="*/ 1164136970 w 67"/>
              <a:gd name="T39" fmla="*/ 505848989 h 62"/>
              <a:gd name="T40" fmla="*/ 1600686201 w 67"/>
              <a:gd name="T41" fmla="*/ 0 h 62"/>
              <a:gd name="T42" fmla="*/ 2147483647 w 67"/>
              <a:gd name="T43" fmla="*/ 0 h 62"/>
              <a:gd name="T44" fmla="*/ 2147483647 w 67"/>
              <a:gd name="T45" fmla="*/ 505848989 h 62"/>
              <a:gd name="T46" fmla="*/ 2147483647 w 67"/>
              <a:gd name="T47" fmla="*/ 794901910 h 62"/>
              <a:gd name="T48" fmla="*/ 2147483647 w 67"/>
              <a:gd name="T49" fmla="*/ 794901910 h 62"/>
              <a:gd name="T50" fmla="*/ 2147483647 w 67"/>
              <a:gd name="T51" fmla="*/ 1083954832 h 62"/>
              <a:gd name="T52" fmla="*/ 2147483647 w 67"/>
              <a:gd name="T53" fmla="*/ 1445273110 h 62"/>
              <a:gd name="T54" fmla="*/ 1164136970 w 67"/>
              <a:gd name="T55" fmla="*/ 1156220188 h 62"/>
              <a:gd name="T56" fmla="*/ 436549231 w 67"/>
              <a:gd name="T57" fmla="*/ 1156220188 h 62"/>
              <a:gd name="T58" fmla="*/ 436549231 w 67"/>
              <a:gd name="T59" fmla="*/ 1445273110 h 62"/>
              <a:gd name="T60" fmla="*/ 1382407321 w 67"/>
              <a:gd name="T61" fmla="*/ 2147483647 h 62"/>
              <a:gd name="T62" fmla="*/ 1164136970 w 67"/>
              <a:gd name="T63" fmla="*/ 1156220188 h 62"/>
              <a:gd name="T64" fmla="*/ 2147483647 w 67"/>
              <a:gd name="T65" fmla="*/ 1156220188 h 62"/>
              <a:gd name="T66" fmla="*/ 2147483647 w 67"/>
              <a:gd name="T67" fmla="*/ 1156220188 h 62"/>
              <a:gd name="T68" fmla="*/ 2147483647 w 67"/>
              <a:gd name="T69" fmla="*/ 2147483647 h 62"/>
              <a:gd name="T70" fmla="*/ 2147483647 w 67"/>
              <a:gd name="T71" fmla="*/ 1445273110 h 62"/>
              <a:gd name="T72" fmla="*/ 2147483647 w 67"/>
              <a:gd name="T73" fmla="*/ 1156220188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6" name="Freeform 105"/>
          <p:cNvSpPr>
            <a:spLocks noEditPoints="1"/>
          </p:cNvSpPr>
          <p:nvPr/>
        </p:nvSpPr>
        <p:spPr bwMode="auto">
          <a:xfrm>
            <a:off x="5794003" y="2482877"/>
            <a:ext cx="523875" cy="51752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Box 53"/>
          <p:cNvSpPr txBox="1"/>
          <p:nvPr/>
        </p:nvSpPr>
        <p:spPr>
          <a:xfrm>
            <a:off x="750515" y="3740176"/>
            <a:ext cx="1836739" cy="168661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ea typeface="+mn-ea"/>
              </a:rPr>
              <a:t>Title Goes Here </a:t>
            </a: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54"/>
          <p:cNvSpPr txBox="1"/>
          <p:nvPr/>
        </p:nvSpPr>
        <p:spPr>
          <a:xfrm>
            <a:off x="9738941" y="3740176"/>
            <a:ext cx="1838325" cy="14465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ea typeface="+mn-ea"/>
              </a:rPr>
              <a:t>Title Goes Here </a:t>
            </a: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55"/>
          <p:cNvSpPr txBox="1"/>
          <p:nvPr/>
        </p:nvSpPr>
        <p:spPr>
          <a:xfrm>
            <a:off x="7492630" y="3740176"/>
            <a:ext cx="1836737" cy="14465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ea typeface="+mn-ea"/>
              </a:rPr>
              <a:t>Title Goes Here </a:t>
            </a: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56"/>
          <p:cNvSpPr txBox="1"/>
          <p:nvPr/>
        </p:nvSpPr>
        <p:spPr>
          <a:xfrm>
            <a:off x="5244730" y="3740176"/>
            <a:ext cx="1836737" cy="14465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ea typeface="+mn-ea"/>
              </a:rPr>
              <a:t>Title Goes Here </a:t>
            </a: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57"/>
          <p:cNvSpPr txBox="1"/>
          <p:nvPr/>
        </p:nvSpPr>
        <p:spPr>
          <a:xfrm>
            <a:off x="2996829" y="3740176"/>
            <a:ext cx="1838325" cy="14465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2060"/>
                </a:solidFill>
                <a:latin typeface="+mn-lt"/>
                <a:ea typeface="+mn-ea"/>
              </a:rPr>
              <a:t>Title Goes Here </a:t>
            </a: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54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0"/>
    </mc:Choice>
    <mc:Fallback xmlns="">
      <p:transition spd="slow" advTm="8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10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print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33691" y="1772816"/>
            <a:ext cx="4037417" cy="3549594"/>
            <a:chOff x="7172738" y="1876570"/>
            <a:chExt cx="4037417" cy="3549594"/>
          </a:xfrm>
        </p:grpSpPr>
        <p:sp>
          <p:nvSpPr>
            <p:cNvPr id="13" name="圆角矩形 12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0" name="TextBox 499"/>
          <p:cNvSpPr txBox="1"/>
          <p:nvPr/>
        </p:nvSpPr>
        <p:spPr>
          <a:xfrm>
            <a:off x="7954694" y="2060848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7249715" y="3284984"/>
            <a:ext cx="3528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5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5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17066" y="980728"/>
            <a:ext cx="9623385" cy="5227560"/>
            <a:chOff x="1417066" y="980728"/>
            <a:chExt cx="9623385" cy="5227560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1417067" y="980728"/>
              <a:ext cx="9623384" cy="478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183467" y="647568"/>
            <a:ext cx="1872208" cy="771966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2330728" y="650338"/>
            <a:ext cx="1592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2118381" y="1716016"/>
            <a:ext cx="83716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64" b="21711"/>
          <a:stretch/>
        </p:blipFill>
        <p:spPr>
          <a:xfrm>
            <a:off x="2183467" y="3610732"/>
            <a:ext cx="811364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4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6"/>
    </mc:Choice>
    <mc:Fallback xmlns="">
      <p:transition spd="slow" advTm="10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42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88834" y="1956376"/>
            <a:ext cx="2477305" cy="1040576"/>
            <a:chOff x="8784483" y="2133650"/>
            <a:chExt cx="2477305" cy="1040576"/>
          </a:xfrm>
        </p:grpSpPr>
        <p:sp>
          <p:nvSpPr>
            <p:cNvPr id="3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88834" y="3180512"/>
            <a:ext cx="2477305" cy="1040576"/>
            <a:chOff x="8784483" y="2133650"/>
            <a:chExt cx="2477305" cy="1040576"/>
          </a:xfrm>
        </p:grpSpPr>
        <p:sp>
          <p:nvSpPr>
            <p:cNvPr id="6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88834" y="4479890"/>
            <a:ext cx="2477305" cy="1037342"/>
            <a:chOff x="8784483" y="2133650"/>
            <a:chExt cx="2477305" cy="1037342"/>
          </a:xfrm>
        </p:grpSpPr>
        <p:sp>
          <p:nvSpPr>
            <p:cNvPr id="9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KSO_Shape"/>
          <p:cNvGrpSpPr>
            <a:grpSpLocks/>
          </p:cNvGrpSpPr>
          <p:nvPr/>
        </p:nvGrpSpPr>
        <p:grpSpPr bwMode="auto">
          <a:xfrm>
            <a:off x="1777107" y="1124744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41603" y="3156943"/>
            <a:ext cx="532449" cy="521196"/>
            <a:chOff x="1196140" y="4144074"/>
            <a:chExt cx="532449" cy="521196"/>
          </a:xfrm>
        </p:grpSpPr>
        <p:grpSp>
          <p:nvGrpSpPr>
            <p:cNvPr id="45" name="组合 44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48" name="椭圆 47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29"/>
            <p:cNvSpPr txBox="1">
              <a:spLocks noChangeArrowheads="1"/>
            </p:cNvSpPr>
            <p:nvPr/>
          </p:nvSpPr>
          <p:spPr bwMode="auto">
            <a:xfrm>
              <a:off x="1196140" y="4200107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01643" y="3789040"/>
            <a:ext cx="529351" cy="521196"/>
            <a:chOff x="1199238" y="4144074"/>
            <a:chExt cx="529351" cy="521196"/>
          </a:xfrm>
        </p:grpSpPr>
        <p:grpSp>
          <p:nvGrpSpPr>
            <p:cNvPr id="51" name="组合 50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54" name="椭圆 53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29"/>
            <p:cNvSpPr txBox="1">
              <a:spLocks noChangeArrowheads="1"/>
            </p:cNvSpPr>
            <p:nvPr/>
          </p:nvSpPr>
          <p:spPr bwMode="auto">
            <a:xfrm>
              <a:off x="1199238" y="42160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654722" y="5130089"/>
            <a:ext cx="520774" cy="521196"/>
            <a:chOff x="1207815" y="4144074"/>
            <a:chExt cx="520774" cy="521196"/>
          </a:xfrm>
        </p:grpSpPr>
        <p:grpSp>
          <p:nvGrpSpPr>
            <p:cNvPr id="57" name="组合 56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60" name="椭圆 59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8" name="椭圆 57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29"/>
            <p:cNvSpPr txBox="1">
              <a:spLocks noChangeArrowheads="1"/>
            </p:cNvSpPr>
            <p:nvPr/>
          </p:nvSpPr>
          <p:spPr bwMode="auto">
            <a:xfrm>
              <a:off x="1218632" y="4243185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3411" y="4082512"/>
            <a:ext cx="540880" cy="521196"/>
            <a:chOff x="1187709" y="4144074"/>
            <a:chExt cx="540880" cy="521196"/>
          </a:xfrm>
        </p:grpSpPr>
        <p:grpSp>
          <p:nvGrpSpPr>
            <p:cNvPr id="63" name="组合 6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1187709" y="421064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68" name="文本框 29"/>
          <p:cNvSpPr txBox="1">
            <a:spLocks noChangeArrowheads="1"/>
          </p:cNvSpPr>
          <p:nvPr/>
        </p:nvSpPr>
        <p:spPr bwMode="auto">
          <a:xfrm>
            <a:off x="8185819" y="198884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2060"/>
                </a:solidFill>
                <a:effectLst/>
              </a:rPr>
              <a:t>01</a:t>
            </a:r>
            <a:endParaRPr lang="zh-CN" altLang="en-US" sz="2000" dirty="0">
              <a:solidFill>
                <a:srgbClr val="002060"/>
              </a:solidFill>
              <a:effectLst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811970" y="5056534"/>
            <a:ext cx="2477305" cy="993984"/>
            <a:chOff x="8784483" y="2133650"/>
            <a:chExt cx="2477305" cy="993984"/>
          </a:xfrm>
        </p:grpSpPr>
        <p:sp>
          <p:nvSpPr>
            <p:cNvPr id="70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2" name="文本框 29"/>
          <p:cNvSpPr txBox="1">
            <a:spLocks noChangeArrowheads="1"/>
          </p:cNvSpPr>
          <p:nvPr/>
        </p:nvSpPr>
        <p:spPr bwMode="auto">
          <a:xfrm>
            <a:off x="8185819" y="3209605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2060"/>
                </a:solidFill>
                <a:effectLst/>
              </a:rPr>
              <a:t>02</a:t>
            </a:r>
            <a:endParaRPr lang="zh-CN" altLang="en-US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73" name="文本框 29"/>
          <p:cNvSpPr txBox="1">
            <a:spLocks noChangeArrowheads="1"/>
          </p:cNvSpPr>
          <p:nvPr/>
        </p:nvSpPr>
        <p:spPr bwMode="auto">
          <a:xfrm>
            <a:off x="8185819" y="4541058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2060"/>
                </a:solidFill>
                <a:effectLst/>
              </a:rPr>
              <a:t>03</a:t>
            </a:r>
            <a:endParaRPr lang="zh-CN" altLang="en-US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74" name="文本框 29"/>
          <p:cNvSpPr txBox="1">
            <a:spLocks noChangeArrowheads="1"/>
          </p:cNvSpPr>
          <p:nvPr/>
        </p:nvSpPr>
        <p:spPr bwMode="auto">
          <a:xfrm>
            <a:off x="359073" y="5087311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2060"/>
                </a:solidFill>
                <a:effectLst/>
              </a:rPr>
              <a:t>04</a:t>
            </a:r>
            <a:endParaRPr lang="zh-CN" altLang="en-US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78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747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76"/>
    </mc:Choice>
    <mc:Fallback xmlns="">
      <p:transition spd="slow" advTm="7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2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3051" y="1839321"/>
            <a:ext cx="9623385" cy="3211336"/>
            <a:chOff x="1417066" y="2996952"/>
            <a:chExt cx="9623385" cy="3211336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417067" y="2996952"/>
              <a:ext cx="9623384" cy="2768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31687" y="980728"/>
            <a:ext cx="1706111" cy="1706111"/>
            <a:chOff x="1925841" y="3198987"/>
            <a:chExt cx="1706111" cy="1706111"/>
          </a:xfrm>
        </p:grpSpPr>
        <p:sp>
          <p:nvSpPr>
            <p:cNvPr id="17" name="椭圆 16"/>
            <p:cNvSpPr/>
            <p:nvPr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00206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05</a:t>
                </a:r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914646" y="2755460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8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77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5"/>
    </mc:Choice>
    <mc:Fallback xmlns="">
      <p:transition spd="slow" advTm="698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/>
          <p:nvPr/>
        </p:nvSpPr>
        <p:spPr>
          <a:xfrm>
            <a:off x="10467" y="1196752"/>
            <a:ext cx="12192000" cy="40150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7062789" y="2470152"/>
            <a:ext cx="5010151" cy="2670175"/>
            <a:chOff x="3937441" y="1178069"/>
            <a:chExt cx="8247063" cy="4394994"/>
          </a:xfrm>
        </p:grpSpPr>
        <p:sp>
          <p:nvSpPr>
            <p:cNvPr id="4" name="AutoShape 2"/>
            <p:cNvSpPr>
              <a:spLocks/>
            </p:cNvSpPr>
            <p:nvPr/>
          </p:nvSpPr>
          <p:spPr bwMode="auto">
            <a:xfrm>
              <a:off x="4852039" y="1178069"/>
              <a:ext cx="6407414" cy="4280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" name="AutoShape 3"/>
            <p:cNvSpPr>
              <a:spLocks/>
            </p:cNvSpPr>
            <p:nvPr/>
          </p:nvSpPr>
          <p:spPr bwMode="auto">
            <a:xfrm>
              <a:off x="4870330" y="1191135"/>
              <a:ext cx="5093006" cy="4280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AutoShape 4"/>
            <p:cNvSpPr>
              <a:spLocks/>
            </p:cNvSpPr>
            <p:nvPr/>
          </p:nvSpPr>
          <p:spPr bwMode="auto">
            <a:xfrm>
              <a:off x="8058359" y="1214650"/>
              <a:ext cx="109752" cy="1071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5118579" y="1374042"/>
              <a:ext cx="5897851" cy="37522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</a:endParaRPr>
            </a:p>
          </p:txBody>
        </p:sp>
        <p:sp>
          <p:nvSpPr>
            <p:cNvPr id="8" name="AutoShape 6"/>
            <p:cNvSpPr>
              <a:spLocks/>
            </p:cNvSpPr>
            <p:nvPr/>
          </p:nvSpPr>
          <p:spPr bwMode="auto">
            <a:xfrm>
              <a:off x="3937441" y="5330059"/>
              <a:ext cx="8247063" cy="2430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" name="AutoShape 7"/>
            <p:cNvSpPr>
              <a:spLocks/>
            </p:cNvSpPr>
            <p:nvPr/>
          </p:nvSpPr>
          <p:spPr bwMode="auto">
            <a:xfrm>
              <a:off x="3937441" y="5330059"/>
              <a:ext cx="8247063" cy="1306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0" name="Rectangle 13"/>
          <p:cNvSpPr/>
          <p:nvPr/>
        </p:nvSpPr>
        <p:spPr>
          <a:xfrm>
            <a:off x="407989" y="5572126"/>
            <a:ext cx="11376025" cy="10823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介绍和详细息。在此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详细信息。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7"/>
          <p:cNvSpPr/>
          <p:nvPr/>
        </p:nvSpPr>
        <p:spPr>
          <a:xfrm>
            <a:off x="7780339" y="2584450"/>
            <a:ext cx="3582987" cy="228441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15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06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8"/>
    </mc:Choice>
    <mc:Fallback xmlns="">
      <p:transition spd="slow" advTm="3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63615" y="2208543"/>
            <a:ext cx="4273932" cy="788892"/>
            <a:chOff x="2713211" y="755113"/>
            <a:chExt cx="4273932" cy="788892"/>
          </a:xfrm>
        </p:grpSpPr>
        <p:sp>
          <p:nvSpPr>
            <p:cNvPr id="10" name="平行四边形 9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498"/>
          <p:cNvSpPr txBox="1"/>
          <p:nvPr/>
        </p:nvSpPr>
        <p:spPr>
          <a:xfrm>
            <a:off x="4224649" y="180292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4" name="TextBox 499"/>
          <p:cNvSpPr txBox="1"/>
          <p:nvPr/>
        </p:nvSpPr>
        <p:spPr>
          <a:xfrm>
            <a:off x="9239366" y="176352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5" name="TextBox 500"/>
          <p:cNvSpPr txBox="1"/>
          <p:nvPr/>
        </p:nvSpPr>
        <p:spPr>
          <a:xfrm>
            <a:off x="4224649" y="405187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6" name="TextBox 501"/>
          <p:cNvSpPr txBox="1"/>
          <p:nvPr/>
        </p:nvSpPr>
        <p:spPr>
          <a:xfrm>
            <a:off x="9239366" y="399577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7" name="TextBox 503"/>
          <p:cNvSpPr txBox="1"/>
          <p:nvPr/>
        </p:nvSpPr>
        <p:spPr>
          <a:xfrm>
            <a:off x="1486254" y="2552225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04"/>
          <p:cNvSpPr txBox="1"/>
          <p:nvPr/>
        </p:nvSpPr>
        <p:spPr>
          <a:xfrm>
            <a:off x="6553801" y="2552225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05"/>
          <p:cNvSpPr txBox="1"/>
          <p:nvPr/>
        </p:nvSpPr>
        <p:spPr>
          <a:xfrm>
            <a:off x="1486254" y="4820053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506"/>
          <p:cNvSpPr txBox="1"/>
          <p:nvPr/>
        </p:nvSpPr>
        <p:spPr>
          <a:xfrm>
            <a:off x="6553801" y="4820053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32167" y="2205347"/>
            <a:ext cx="4273932" cy="788892"/>
            <a:chOff x="2713211" y="755113"/>
            <a:chExt cx="4273932" cy="788892"/>
          </a:xfrm>
        </p:grpSpPr>
        <p:sp>
          <p:nvSpPr>
            <p:cNvPr id="22" name="平行四边形 21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57627" y="4456472"/>
            <a:ext cx="4273932" cy="788892"/>
            <a:chOff x="2713211" y="755113"/>
            <a:chExt cx="4273932" cy="788892"/>
          </a:xfrm>
        </p:grpSpPr>
        <p:sp>
          <p:nvSpPr>
            <p:cNvPr id="27" name="平行四边形 26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63615" y="4456472"/>
            <a:ext cx="4273932" cy="788892"/>
            <a:chOff x="2713211" y="755113"/>
            <a:chExt cx="4273932" cy="788892"/>
          </a:xfrm>
        </p:grpSpPr>
        <p:sp>
          <p:nvSpPr>
            <p:cNvPr id="35" name="平行四边形 34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梯形 36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8" name="Freeform 133"/>
          <p:cNvSpPr/>
          <p:nvPr/>
        </p:nvSpPr>
        <p:spPr bwMode="auto">
          <a:xfrm>
            <a:off x="1696680" y="3758199"/>
            <a:ext cx="819366" cy="755557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686575" y="1453292"/>
            <a:ext cx="953728" cy="837736"/>
            <a:chOff x="7545388" y="1652587"/>
            <a:chExt cx="822325" cy="722313"/>
          </a:xfrm>
          <a:solidFill>
            <a:srgbClr val="00206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0" name="Freeform 58"/>
            <p:cNvSpPr/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60"/>
            <p:cNvSpPr/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61"/>
            <p:cNvSpPr/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144"/>
          <p:cNvSpPr/>
          <p:nvPr/>
        </p:nvSpPr>
        <p:spPr bwMode="auto">
          <a:xfrm>
            <a:off x="6730497" y="1412776"/>
            <a:ext cx="805406" cy="814138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16841" y="3573016"/>
            <a:ext cx="892914" cy="896585"/>
            <a:chOff x="10382126" y="407580"/>
            <a:chExt cx="362393" cy="363883"/>
          </a:xfrm>
          <a:solidFill>
            <a:srgbClr val="00206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7" name="Freeform 112"/>
            <p:cNvSpPr/>
            <p:nvPr/>
          </p:nvSpPr>
          <p:spPr bwMode="auto">
            <a:xfrm>
              <a:off x="10517837" y="511973"/>
              <a:ext cx="73075" cy="105884"/>
            </a:xfrm>
            <a:custGeom>
              <a:avLst/>
              <a:gdLst>
                <a:gd name="T0" fmla="*/ 21 w 34"/>
                <a:gd name="T1" fmla="*/ 22 h 49"/>
                <a:gd name="T2" fmla="*/ 16 w 34"/>
                <a:gd name="T3" fmla="*/ 26 h 49"/>
                <a:gd name="T4" fmla="*/ 11 w 34"/>
                <a:gd name="T5" fmla="*/ 30 h 49"/>
                <a:gd name="T6" fmla="*/ 3 w 34"/>
                <a:gd name="T7" fmla="*/ 38 h 49"/>
                <a:gd name="T8" fmla="*/ 1 w 34"/>
                <a:gd name="T9" fmla="*/ 41 h 49"/>
                <a:gd name="T10" fmla="*/ 0 w 34"/>
                <a:gd name="T11" fmla="*/ 44 h 49"/>
                <a:gd name="T12" fmla="*/ 2 w 34"/>
                <a:gd name="T13" fmla="*/ 47 h 49"/>
                <a:gd name="T14" fmla="*/ 6 w 34"/>
                <a:gd name="T15" fmla="*/ 49 h 49"/>
                <a:gd name="T16" fmla="*/ 30 w 34"/>
                <a:gd name="T17" fmla="*/ 49 h 49"/>
                <a:gd name="T18" fmla="*/ 33 w 34"/>
                <a:gd name="T19" fmla="*/ 48 h 49"/>
                <a:gd name="T20" fmla="*/ 34 w 34"/>
                <a:gd name="T21" fmla="*/ 45 h 49"/>
                <a:gd name="T22" fmla="*/ 33 w 34"/>
                <a:gd name="T23" fmla="*/ 42 h 49"/>
                <a:gd name="T24" fmla="*/ 29 w 34"/>
                <a:gd name="T25" fmla="*/ 41 h 49"/>
                <a:gd name="T26" fmla="*/ 12 w 34"/>
                <a:gd name="T27" fmla="*/ 41 h 49"/>
                <a:gd name="T28" fmla="*/ 13 w 34"/>
                <a:gd name="T29" fmla="*/ 39 h 49"/>
                <a:gd name="T30" fmla="*/ 20 w 34"/>
                <a:gd name="T31" fmla="*/ 32 h 49"/>
                <a:gd name="T32" fmla="*/ 27 w 34"/>
                <a:gd name="T33" fmla="*/ 26 h 49"/>
                <a:gd name="T34" fmla="*/ 32 w 34"/>
                <a:gd name="T35" fmla="*/ 21 h 49"/>
                <a:gd name="T36" fmla="*/ 34 w 34"/>
                <a:gd name="T37" fmla="*/ 14 h 49"/>
                <a:gd name="T38" fmla="*/ 33 w 34"/>
                <a:gd name="T39" fmla="*/ 8 h 49"/>
                <a:gd name="T40" fmla="*/ 30 w 34"/>
                <a:gd name="T41" fmla="*/ 4 h 49"/>
                <a:gd name="T42" fmla="*/ 26 w 34"/>
                <a:gd name="T43" fmla="*/ 1 h 49"/>
                <a:gd name="T44" fmla="*/ 17 w 34"/>
                <a:gd name="T45" fmla="*/ 0 h 49"/>
                <a:gd name="T46" fmla="*/ 10 w 34"/>
                <a:gd name="T47" fmla="*/ 1 h 49"/>
                <a:gd name="T48" fmla="*/ 5 w 34"/>
                <a:gd name="T49" fmla="*/ 4 h 49"/>
                <a:gd name="T50" fmla="*/ 1 w 34"/>
                <a:gd name="T51" fmla="*/ 9 h 49"/>
                <a:gd name="T52" fmla="*/ 0 w 34"/>
                <a:gd name="T53" fmla="*/ 13 h 49"/>
                <a:gd name="T54" fmla="*/ 2 w 34"/>
                <a:gd name="T55" fmla="*/ 16 h 49"/>
                <a:gd name="T56" fmla="*/ 4 w 34"/>
                <a:gd name="T57" fmla="*/ 18 h 49"/>
                <a:gd name="T58" fmla="*/ 7 w 34"/>
                <a:gd name="T59" fmla="*/ 16 h 49"/>
                <a:gd name="T60" fmla="*/ 9 w 34"/>
                <a:gd name="T61" fmla="*/ 13 h 49"/>
                <a:gd name="T62" fmla="*/ 10 w 34"/>
                <a:gd name="T63" fmla="*/ 10 h 49"/>
                <a:gd name="T64" fmla="*/ 17 w 34"/>
                <a:gd name="T65" fmla="*/ 6 h 49"/>
                <a:gd name="T66" fmla="*/ 21 w 34"/>
                <a:gd name="T67" fmla="*/ 7 h 49"/>
                <a:gd name="T68" fmla="*/ 23 w 34"/>
                <a:gd name="T69" fmla="*/ 10 h 49"/>
                <a:gd name="T70" fmla="*/ 24 w 34"/>
                <a:gd name="T71" fmla="*/ 14 h 49"/>
                <a:gd name="T72" fmla="*/ 23 w 34"/>
                <a:gd name="T73" fmla="*/ 18 h 49"/>
                <a:gd name="T74" fmla="*/ 21 w 34"/>
                <a:gd name="T7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9">
                  <a:moveTo>
                    <a:pt x="21" y="22"/>
                  </a:moveTo>
                  <a:cubicBezTo>
                    <a:pt x="20" y="23"/>
                    <a:pt x="18" y="24"/>
                    <a:pt x="16" y="26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9" y="32"/>
                    <a:pt x="6" y="35"/>
                    <a:pt x="3" y="38"/>
                  </a:cubicBezTo>
                  <a:cubicBezTo>
                    <a:pt x="2" y="38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1" y="46"/>
                    <a:pt x="2" y="47"/>
                  </a:cubicBezTo>
                  <a:cubicBezTo>
                    <a:pt x="3" y="48"/>
                    <a:pt x="4" y="49"/>
                    <a:pt x="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3" y="48"/>
                    <a:pt x="33" y="48"/>
                  </a:cubicBezTo>
                  <a:cubicBezTo>
                    <a:pt x="34" y="47"/>
                    <a:pt x="34" y="46"/>
                    <a:pt x="34" y="45"/>
                  </a:cubicBezTo>
                  <a:cubicBezTo>
                    <a:pt x="34" y="44"/>
                    <a:pt x="34" y="43"/>
                    <a:pt x="33" y="42"/>
                  </a:cubicBezTo>
                  <a:cubicBezTo>
                    <a:pt x="32" y="41"/>
                    <a:pt x="31" y="41"/>
                    <a:pt x="29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5" y="37"/>
                    <a:pt x="17" y="35"/>
                    <a:pt x="20" y="32"/>
                  </a:cubicBezTo>
                  <a:cubicBezTo>
                    <a:pt x="24" y="30"/>
                    <a:pt x="26" y="28"/>
                    <a:pt x="27" y="26"/>
                  </a:cubicBezTo>
                  <a:cubicBezTo>
                    <a:pt x="29" y="25"/>
                    <a:pt x="30" y="23"/>
                    <a:pt x="32" y="21"/>
                  </a:cubicBezTo>
                  <a:cubicBezTo>
                    <a:pt x="33" y="19"/>
                    <a:pt x="34" y="16"/>
                    <a:pt x="34" y="14"/>
                  </a:cubicBezTo>
                  <a:cubicBezTo>
                    <a:pt x="34" y="12"/>
                    <a:pt x="33" y="10"/>
                    <a:pt x="33" y="8"/>
                  </a:cubicBezTo>
                  <a:cubicBezTo>
                    <a:pt x="32" y="7"/>
                    <a:pt x="31" y="5"/>
                    <a:pt x="30" y="4"/>
                  </a:cubicBezTo>
                  <a:cubicBezTo>
                    <a:pt x="29" y="3"/>
                    <a:pt x="27" y="2"/>
                    <a:pt x="26" y="1"/>
                  </a:cubicBezTo>
                  <a:cubicBezTo>
                    <a:pt x="23" y="0"/>
                    <a:pt x="20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8" y="16"/>
                    <a:pt x="8" y="14"/>
                    <a:pt x="9" y="13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2" y="8"/>
                    <a:pt x="14" y="6"/>
                    <a:pt x="17" y="6"/>
                  </a:cubicBezTo>
                  <a:cubicBezTo>
                    <a:pt x="18" y="6"/>
                    <a:pt x="20" y="7"/>
                    <a:pt x="21" y="7"/>
                  </a:cubicBezTo>
                  <a:cubicBezTo>
                    <a:pt x="22" y="8"/>
                    <a:pt x="23" y="9"/>
                    <a:pt x="23" y="10"/>
                  </a:cubicBezTo>
                  <a:cubicBezTo>
                    <a:pt x="24" y="11"/>
                    <a:pt x="24" y="12"/>
                    <a:pt x="24" y="14"/>
                  </a:cubicBezTo>
                  <a:cubicBezTo>
                    <a:pt x="24" y="15"/>
                    <a:pt x="24" y="16"/>
                    <a:pt x="23" y="18"/>
                  </a:cubicBezTo>
                  <a:cubicBezTo>
                    <a:pt x="23" y="19"/>
                    <a:pt x="22" y="20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8" name="Freeform 113"/>
            <p:cNvSpPr>
              <a:spLocks noEditPoints="1"/>
            </p:cNvSpPr>
            <p:nvPr/>
          </p:nvSpPr>
          <p:spPr bwMode="auto">
            <a:xfrm>
              <a:off x="10599860" y="508990"/>
              <a:ext cx="82023" cy="108867"/>
            </a:xfrm>
            <a:custGeom>
              <a:avLst/>
              <a:gdLst>
                <a:gd name="T0" fmla="*/ 26 w 38"/>
                <a:gd name="T1" fmla="*/ 0 h 50"/>
                <a:gd name="T2" fmla="*/ 23 w 38"/>
                <a:gd name="T3" fmla="*/ 1 h 50"/>
                <a:gd name="T4" fmla="*/ 21 w 38"/>
                <a:gd name="T5" fmla="*/ 5 h 50"/>
                <a:gd name="T6" fmla="*/ 3 w 38"/>
                <a:gd name="T7" fmla="*/ 28 h 50"/>
                <a:gd name="T8" fmla="*/ 2 w 38"/>
                <a:gd name="T9" fmla="*/ 30 h 50"/>
                <a:gd name="T10" fmla="*/ 1 w 38"/>
                <a:gd name="T11" fmla="*/ 31 h 50"/>
                <a:gd name="T12" fmla="*/ 0 w 38"/>
                <a:gd name="T13" fmla="*/ 33 h 50"/>
                <a:gd name="T14" fmla="*/ 0 w 38"/>
                <a:gd name="T15" fmla="*/ 34 h 50"/>
                <a:gd name="T16" fmla="*/ 1 w 38"/>
                <a:gd name="T17" fmla="*/ 38 h 50"/>
                <a:gd name="T18" fmla="*/ 6 w 38"/>
                <a:gd name="T19" fmla="*/ 39 h 50"/>
                <a:gd name="T20" fmla="*/ 23 w 38"/>
                <a:gd name="T21" fmla="*/ 39 h 50"/>
                <a:gd name="T22" fmla="*/ 23 w 38"/>
                <a:gd name="T23" fmla="*/ 45 h 50"/>
                <a:gd name="T24" fmla="*/ 24 w 38"/>
                <a:gd name="T25" fmla="*/ 49 h 50"/>
                <a:gd name="T26" fmla="*/ 27 w 38"/>
                <a:gd name="T27" fmla="*/ 50 h 50"/>
                <a:gd name="T28" fmla="*/ 30 w 38"/>
                <a:gd name="T29" fmla="*/ 49 h 50"/>
                <a:gd name="T30" fmla="*/ 31 w 38"/>
                <a:gd name="T31" fmla="*/ 45 h 50"/>
                <a:gd name="T32" fmla="*/ 31 w 38"/>
                <a:gd name="T33" fmla="*/ 39 h 50"/>
                <a:gd name="T34" fmla="*/ 33 w 38"/>
                <a:gd name="T35" fmla="*/ 39 h 50"/>
                <a:gd name="T36" fmla="*/ 37 w 38"/>
                <a:gd name="T37" fmla="*/ 38 h 50"/>
                <a:gd name="T38" fmla="*/ 38 w 38"/>
                <a:gd name="T39" fmla="*/ 36 h 50"/>
                <a:gd name="T40" fmla="*/ 37 w 38"/>
                <a:gd name="T41" fmla="*/ 32 h 50"/>
                <a:gd name="T42" fmla="*/ 33 w 38"/>
                <a:gd name="T43" fmla="*/ 32 h 50"/>
                <a:gd name="T44" fmla="*/ 31 w 38"/>
                <a:gd name="T45" fmla="*/ 32 h 50"/>
                <a:gd name="T46" fmla="*/ 31 w 38"/>
                <a:gd name="T47" fmla="*/ 6 h 50"/>
                <a:gd name="T48" fmla="*/ 26 w 38"/>
                <a:gd name="T49" fmla="*/ 0 h 50"/>
                <a:gd name="T50" fmla="*/ 23 w 38"/>
                <a:gd name="T51" fmla="*/ 32 h 50"/>
                <a:gd name="T52" fmla="*/ 9 w 38"/>
                <a:gd name="T53" fmla="*/ 32 h 50"/>
                <a:gd name="T54" fmla="*/ 23 w 38"/>
                <a:gd name="T55" fmla="*/ 12 h 50"/>
                <a:gd name="T56" fmla="*/ 23 w 38"/>
                <a:gd name="T5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0">
                  <a:moveTo>
                    <a:pt x="26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2"/>
                    <a:pt x="22" y="3"/>
                    <a:pt x="21" y="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" y="39"/>
                    <a:pt x="4" y="39"/>
                    <a:pt x="6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7"/>
                    <a:pt x="23" y="48"/>
                    <a:pt x="24" y="49"/>
                  </a:cubicBezTo>
                  <a:cubicBezTo>
                    <a:pt x="25" y="50"/>
                    <a:pt x="26" y="50"/>
                    <a:pt x="27" y="50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48"/>
                    <a:pt x="31" y="47"/>
                    <a:pt x="31" y="4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8" y="38"/>
                    <a:pt x="38" y="37"/>
                    <a:pt x="38" y="36"/>
                  </a:cubicBezTo>
                  <a:cubicBezTo>
                    <a:pt x="38" y="34"/>
                    <a:pt x="38" y="33"/>
                    <a:pt x="37" y="32"/>
                  </a:cubicBezTo>
                  <a:cubicBezTo>
                    <a:pt x="36" y="32"/>
                    <a:pt x="34" y="32"/>
                    <a:pt x="33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2"/>
                    <a:pt x="29" y="0"/>
                    <a:pt x="26" y="0"/>
                  </a:cubicBezTo>
                  <a:close/>
                  <a:moveTo>
                    <a:pt x="23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9" name="Freeform 114"/>
            <p:cNvSpPr/>
            <p:nvPr/>
          </p:nvSpPr>
          <p:spPr bwMode="auto">
            <a:xfrm>
              <a:off x="10464150" y="407580"/>
              <a:ext cx="280369" cy="298265"/>
            </a:xfrm>
            <a:custGeom>
              <a:avLst/>
              <a:gdLst>
                <a:gd name="T0" fmla="*/ 50 w 130"/>
                <a:gd name="T1" fmla="*/ 0 h 138"/>
                <a:gd name="T2" fmla="*/ 4 w 130"/>
                <a:gd name="T3" fmla="*/ 14 h 138"/>
                <a:gd name="T4" fmla="*/ 2 w 130"/>
                <a:gd name="T5" fmla="*/ 25 h 138"/>
                <a:gd name="T6" fmla="*/ 13 w 130"/>
                <a:gd name="T7" fmla="*/ 27 h 138"/>
                <a:gd name="T8" fmla="*/ 50 w 130"/>
                <a:gd name="T9" fmla="*/ 15 h 138"/>
                <a:gd name="T10" fmla="*/ 115 w 130"/>
                <a:gd name="T11" fmla="*/ 81 h 138"/>
                <a:gd name="T12" fmla="*/ 97 w 130"/>
                <a:gd name="T13" fmla="*/ 125 h 138"/>
                <a:gd name="T14" fmla="*/ 98 w 130"/>
                <a:gd name="T15" fmla="*/ 136 h 138"/>
                <a:gd name="T16" fmla="*/ 103 w 130"/>
                <a:gd name="T17" fmla="*/ 138 h 138"/>
                <a:gd name="T18" fmla="*/ 109 w 130"/>
                <a:gd name="T19" fmla="*/ 135 h 138"/>
                <a:gd name="T20" fmla="*/ 130 w 130"/>
                <a:gd name="T21" fmla="*/ 81 h 138"/>
                <a:gd name="T22" fmla="*/ 50 w 130"/>
                <a:gd name="T2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38">
                  <a:moveTo>
                    <a:pt x="50" y="0"/>
                  </a:moveTo>
                  <a:cubicBezTo>
                    <a:pt x="33" y="0"/>
                    <a:pt x="18" y="5"/>
                    <a:pt x="4" y="14"/>
                  </a:cubicBezTo>
                  <a:cubicBezTo>
                    <a:pt x="1" y="17"/>
                    <a:pt x="0" y="21"/>
                    <a:pt x="2" y="25"/>
                  </a:cubicBezTo>
                  <a:cubicBezTo>
                    <a:pt x="5" y="28"/>
                    <a:pt x="9" y="29"/>
                    <a:pt x="13" y="27"/>
                  </a:cubicBezTo>
                  <a:cubicBezTo>
                    <a:pt x="24" y="19"/>
                    <a:pt x="36" y="15"/>
                    <a:pt x="50" y="15"/>
                  </a:cubicBezTo>
                  <a:cubicBezTo>
                    <a:pt x="86" y="15"/>
                    <a:pt x="115" y="45"/>
                    <a:pt x="115" y="81"/>
                  </a:cubicBezTo>
                  <a:cubicBezTo>
                    <a:pt x="115" y="97"/>
                    <a:pt x="109" y="113"/>
                    <a:pt x="97" y="125"/>
                  </a:cubicBezTo>
                  <a:cubicBezTo>
                    <a:pt x="95" y="128"/>
                    <a:pt x="95" y="133"/>
                    <a:pt x="98" y="136"/>
                  </a:cubicBezTo>
                  <a:cubicBezTo>
                    <a:pt x="99" y="137"/>
                    <a:pt x="101" y="138"/>
                    <a:pt x="103" y="138"/>
                  </a:cubicBezTo>
                  <a:cubicBezTo>
                    <a:pt x="105" y="138"/>
                    <a:pt x="107" y="137"/>
                    <a:pt x="109" y="135"/>
                  </a:cubicBezTo>
                  <a:cubicBezTo>
                    <a:pt x="122" y="120"/>
                    <a:pt x="130" y="101"/>
                    <a:pt x="130" y="81"/>
                  </a:cubicBezTo>
                  <a:cubicBezTo>
                    <a:pt x="130" y="36"/>
                    <a:pt x="9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0" name="Freeform 115"/>
            <p:cNvSpPr>
              <a:spLocks noEditPoints="1"/>
            </p:cNvSpPr>
            <p:nvPr/>
          </p:nvSpPr>
          <p:spPr bwMode="auto">
            <a:xfrm>
              <a:off x="10382126" y="453811"/>
              <a:ext cx="298265" cy="317652"/>
            </a:xfrm>
            <a:custGeom>
              <a:avLst/>
              <a:gdLst>
                <a:gd name="T0" fmla="*/ 85 w 138"/>
                <a:gd name="T1" fmla="*/ 94 h 147"/>
                <a:gd name="T2" fmla="*/ 78 w 138"/>
                <a:gd name="T3" fmla="*/ 103 h 147"/>
                <a:gd name="T4" fmla="*/ 59 w 138"/>
                <a:gd name="T5" fmla="*/ 87 h 147"/>
                <a:gd name="T6" fmla="*/ 43 w 138"/>
                <a:gd name="T7" fmla="*/ 63 h 147"/>
                <a:gd name="T8" fmla="*/ 54 w 138"/>
                <a:gd name="T9" fmla="*/ 57 h 147"/>
                <a:gd name="T10" fmla="*/ 33 w 138"/>
                <a:gd name="T11" fmla="*/ 2 h 147"/>
                <a:gd name="T12" fmla="*/ 26 w 138"/>
                <a:gd name="T13" fmla="*/ 2 h 147"/>
                <a:gd name="T14" fmla="*/ 6 w 138"/>
                <a:gd name="T15" fmla="*/ 28 h 147"/>
                <a:gd name="T16" fmla="*/ 28 w 138"/>
                <a:gd name="T17" fmla="*/ 93 h 147"/>
                <a:gd name="T18" fmla="*/ 39 w 138"/>
                <a:gd name="T19" fmla="*/ 107 h 147"/>
                <a:gd name="T20" fmla="*/ 42 w 138"/>
                <a:gd name="T21" fmla="*/ 110 h 147"/>
                <a:gd name="T22" fmla="*/ 107 w 138"/>
                <a:gd name="T23" fmla="*/ 144 h 147"/>
                <a:gd name="T24" fmla="*/ 135 w 138"/>
                <a:gd name="T25" fmla="*/ 128 h 147"/>
                <a:gd name="T26" fmla="*/ 137 w 138"/>
                <a:gd name="T27" fmla="*/ 122 h 147"/>
                <a:gd name="T28" fmla="*/ 85 w 138"/>
                <a:gd name="T29" fmla="*/ 94 h 147"/>
                <a:gd name="T30" fmla="*/ 45 w 138"/>
                <a:gd name="T31" fmla="*/ 104 h 147"/>
                <a:gd name="T32" fmla="*/ 43 w 138"/>
                <a:gd name="T33" fmla="*/ 102 h 147"/>
                <a:gd name="T34" fmla="*/ 33 w 138"/>
                <a:gd name="T35" fmla="*/ 90 h 147"/>
                <a:gd name="T36" fmla="*/ 12 w 138"/>
                <a:gd name="T37" fmla="*/ 36 h 147"/>
                <a:gd name="T38" fmla="*/ 28 w 138"/>
                <a:gd name="T39" fmla="*/ 14 h 147"/>
                <a:gd name="T40" fmla="*/ 33 w 138"/>
                <a:gd name="T41" fmla="*/ 13 h 147"/>
                <a:gd name="T42" fmla="*/ 37 w 138"/>
                <a:gd name="T43" fmla="*/ 17 h 147"/>
                <a:gd name="T44" fmla="*/ 36 w 138"/>
                <a:gd name="T45" fmla="*/ 17 h 147"/>
                <a:gd name="T46" fmla="*/ 19 w 138"/>
                <a:gd name="T47" fmla="*/ 39 h 147"/>
                <a:gd name="T48" fmla="*/ 37 w 138"/>
                <a:gd name="T49" fmla="*/ 94 h 147"/>
                <a:gd name="T50" fmla="*/ 47 w 138"/>
                <a:gd name="T51" fmla="*/ 106 h 147"/>
                <a:gd name="T52" fmla="*/ 47 w 138"/>
                <a:gd name="T53" fmla="*/ 106 h 147"/>
                <a:gd name="T54" fmla="*/ 45 w 138"/>
                <a:gd name="T55" fmla="*/ 10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47">
                  <a:moveTo>
                    <a:pt x="85" y="94"/>
                  </a:moveTo>
                  <a:cubicBezTo>
                    <a:pt x="83" y="98"/>
                    <a:pt x="85" y="103"/>
                    <a:pt x="78" y="103"/>
                  </a:cubicBezTo>
                  <a:cubicBezTo>
                    <a:pt x="75" y="103"/>
                    <a:pt x="65" y="94"/>
                    <a:pt x="59" y="87"/>
                  </a:cubicBezTo>
                  <a:cubicBezTo>
                    <a:pt x="54" y="81"/>
                    <a:pt x="42" y="67"/>
                    <a:pt x="43" y="63"/>
                  </a:cubicBezTo>
                  <a:cubicBezTo>
                    <a:pt x="44" y="55"/>
                    <a:pt x="49" y="58"/>
                    <a:pt x="54" y="57"/>
                  </a:cubicBezTo>
                  <a:cubicBezTo>
                    <a:pt x="55" y="56"/>
                    <a:pt x="59" y="29"/>
                    <a:pt x="33" y="2"/>
                  </a:cubicBezTo>
                  <a:cubicBezTo>
                    <a:pt x="32" y="1"/>
                    <a:pt x="29" y="0"/>
                    <a:pt x="26" y="2"/>
                  </a:cubicBezTo>
                  <a:cubicBezTo>
                    <a:pt x="19" y="8"/>
                    <a:pt x="10" y="14"/>
                    <a:pt x="6" y="28"/>
                  </a:cubicBezTo>
                  <a:cubicBezTo>
                    <a:pt x="4" y="39"/>
                    <a:pt x="0" y="55"/>
                    <a:pt x="28" y="93"/>
                  </a:cubicBezTo>
                  <a:cubicBezTo>
                    <a:pt x="31" y="97"/>
                    <a:pt x="34" y="102"/>
                    <a:pt x="39" y="107"/>
                  </a:cubicBezTo>
                  <a:cubicBezTo>
                    <a:pt x="40" y="109"/>
                    <a:pt x="41" y="110"/>
                    <a:pt x="42" y="110"/>
                  </a:cubicBezTo>
                  <a:cubicBezTo>
                    <a:pt x="78" y="147"/>
                    <a:pt x="96" y="146"/>
                    <a:pt x="107" y="144"/>
                  </a:cubicBezTo>
                  <a:cubicBezTo>
                    <a:pt x="121" y="143"/>
                    <a:pt x="129" y="135"/>
                    <a:pt x="135" y="128"/>
                  </a:cubicBezTo>
                  <a:cubicBezTo>
                    <a:pt x="138" y="126"/>
                    <a:pt x="138" y="123"/>
                    <a:pt x="137" y="122"/>
                  </a:cubicBezTo>
                  <a:cubicBezTo>
                    <a:pt x="113" y="93"/>
                    <a:pt x="86" y="92"/>
                    <a:pt x="85" y="94"/>
                  </a:cubicBezTo>
                  <a:close/>
                  <a:moveTo>
                    <a:pt x="45" y="104"/>
                  </a:moveTo>
                  <a:cubicBezTo>
                    <a:pt x="44" y="103"/>
                    <a:pt x="43" y="103"/>
                    <a:pt x="43" y="102"/>
                  </a:cubicBezTo>
                  <a:cubicBezTo>
                    <a:pt x="38" y="97"/>
                    <a:pt x="35" y="93"/>
                    <a:pt x="33" y="90"/>
                  </a:cubicBezTo>
                  <a:cubicBezTo>
                    <a:pt x="7" y="59"/>
                    <a:pt x="10" y="45"/>
                    <a:pt x="12" y="36"/>
                  </a:cubicBezTo>
                  <a:cubicBezTo>
                    <a:pt x="14" y="24"/>
                    <a:pt x="21" y="19"/>
                    <a:pt x="28" y="14"/>
                  </a:cubicBezTo>
                  <a:cubicBezTo>
                    <a:pt x="30" y="12"/>
                    <a:pt x="32" y="12"/>
                    <a:pt x="33" y="13"/>
                  </a:cubicBezTo>
                  <a:cubicBezTo>
                    <a:pt x="34" y="14"/>
                    <a:pt x="36" y="15"/>
                    <a:pt x="37" y="17"/>
                  </a:cubicBezTo>
                  <a:cubicBezTo>
                    <a:pt x="37" y="17"/>
                    <a:pt x="37" y="17"/>
                    <a:pt x="36" y="17"/>
                  </a:cubicBezTo>
                  <a:cubicBezTo>
                    <a:pt x="30" y="22"/>
                    <a:pt x="22" y="27"/>
                    <a:pt x="19" y="39"/>
                  </a:cubicBezTo>
                  <a:cubicBezTo>
                    <a:pt x="17" y="48"/>
                    <a:pt x="14" y="62"/>
                    <a:pt x="37" y="94"/>
                  </a:cubicBezTo>
                  <a:cubicBezTo>
                    <a:pt x="39" y="97"/>
                    <a:pt x="42" y="101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5"/>
                    <a:pt x="46" y="105"/>
                    <a:pt x="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4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38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49115" y="2470569"/>
            <a:ext cx="2034550" cy="1816080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206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05299" y="3384345"/>
            <a:ext cx="1969029" cy="1757595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任意多边形 12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206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89475" y="2483486"/>
            <a:ext cx="2020080" cy="1803164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206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45659" y="3356992"/>
            <a:ext cx="1956225" cy="1744677"/>
            <a:chOff x="3337529" y="1161598"/>
            <a:chExt cx="2138277" cy="19070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06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05021" y="2529055"/>
            <a:ext cx="1969030" cy="1757596"/>
            <a:chOff x="3342359" y="1161599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 bwMode="auto">
            <a:xfrm rot="10800000">
              <a:off x="3342359" y="1161599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206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1560"/>
          <p:cNvSpPr>
            <a:spLocks noEditPoints="1"/>
          </p:cNvSpPr>
          <p:nvPr/>
        </p:nvSpPr>
        <p:spPr bwMode="auto">
          <a:xfrm>
            <a:off x="2535470" y="3068960"/>
            <a:ext cx="735019" cy="654789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194634" y="4005064"/>
            <a:ext cx="558203" cy="550083"/>
            <a:chOff x="3451225" y="3006725"/>
            <a:chExt cx="436563" cy="430213"/>
          </a:xfrm>
          <a:solidFill>
            <a:srgbClr val="002060"/>
          </a:solidFill>
        </p:grpSpPr>
        <p:sp>
          <p:nvSpPr>
            <p:cNvPr id="28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1535" y="3140968"/>
            <a:ext cx="485312" cy="632640"/>
            <a:chOff x="10058400" y="1028700"/>
            <a:chExt cx="266700" cy="347663"/>
          </a:xfrm>
          <a:solidFill>
            <a:srgbClr val="002060"/>
          </a:solidFill>
        </p:grpSpPr>
        <p:sp>
          <p:nvSpPr>
            <p:cNvPr id="37" name="Freeform 1558"/>
            <p:cNvSpPr>
              <a:spLocks noEditPoints="1"/>
            </p:cNvSpPr>
            <p:nvPr/>
          </p:nvSpPr>
          <p:spPr bwMode="auto">
            <a:xfrm>
              <a:off x="10058400" y="1028700"/>
              <a:ext cx="266700" cy="347663"/>
            </a:xfrm>
            <a:custGeom>
              <a:avLst/>
              <a:gdLst>
                <a:gd name="T0" fmla="*/ 6 w 104"/>
                <a:gd name="T1" fmla="*/ 0 h 136"/>
                <a:gd name="T2" fmla="*/ 0 w 104"/>
                <a:gd name="T3" fmla="*/ 130 h 136"/>
                <a:gd name="T4" fmla="*/ 98 w 104"/>
                <a:gd name="T5" fmla="*/ 136 h 136"/>
                <a:gd name="T6" fmla="*/ 104 w 104"/>
                <a:gd name="T7" fmla="*/ 6 h 136"/>
                <a:gd name="T8" fmla="*/ 35 w 104"/>
                <a:gd name="T9" fmla="*/ 112 h 136"/>
                <a:gd name="T10" fmla="*/ 21 w 104"/>
                <a:gd name="T11" fmla="*/ 115 h 136"/>
                <a:gd name="T12" fmla="*/ 18 w 104"/>
                <a:gd name="T13" fmla="*/ 105 h 136"/>
                <a:gd name="T14" fmla="*/ 32 w 104"/>
                <a:gd name="T15" fmla="*/ 102 h 136"/>
                <a:gd name="T16" fmla="*/ 35 w 104"/>
                <a:gd name="T17" fmla="*/ 112 h 136"/>
                <a:gd name="T18" fmla="*/ 32 w 104"/>
                <a:gd name="T19" fmla="*/ 95 h 136"/>
                <a:gd name="T20" fmla="*/ 18 w 104"/>
                <a:gd name="T21" fmla="*/ 92 h 136"/>
                <a:gd name="T22" fmla="*/ 21 w 104"/>
                <a:gd name="T23" fmla="*/ 82 h 136"/>
                <a:gd name="T24" fmla="*/ 35 w 104"/>
                <a:gd name="T25" fmla="*/ 85 h 136"/>
                <a:gd name="T26" fmla="*/ 35 w 104"/>
                <a:gd name="T27" fmla="*/ 72 h 136"/>
                <a:gd name="T28" fmla="*/ 21 w 104"/>
                <a:gd name="T29" fmla="*/ 74 h 136"/>
                <a:gd name="T30" fmla="*/ 18 w 104"/>
                <a:gd name="T31" fmla="*/ 64 h 136"/>
                <a:gd name="T32" fmla="*/ 32 w 104"/>
                <a:gd name="T33" fmla="*/ 61 h 136"/>
                <a:gd name="T34" fmla="*/ 35 w 104"/>
                <a:gd name="T35" fmla="*/ 72 h 136"/>
                <a:gd name="T36" fmla="*/ 58 w 104"/>
                <a:gd name="T37" fmla="*/ 115 h 136"/>
                <a:gd name="T38" fmla="*/ 43 w 104"/>
                <a:gd name="T39" fmla="*/ 112 h 136"/>
                <a:gd name="T40" fmla="*/ 47 w 104"/>
                <a:gd name="T41" fmla="*/ 102 h 136"/>
                <a:gd name="T42" fmla="*/ 61 w 104"/>
                <a:gd name="T43" fmla="*/ 105 h 136"/>
                <a:gd name="T44" fmla="*/ 61 w 104"/>
                <a:gd name="T45" fmla="*/ 92 h 136"/>
                <a:gd name="T46" fmla="*/ 47 w 104"/>
                <a:gd name="T47" fmla="*/ 95 h 136"/>
                <a:gd name="T48" fmla="*/ 43 w 104"/>
                <a:gd name="T49" fmla="*/ 85 h 136"/>
                <a:gd name="T50" fmla="*/ 58 w 104"/>
                <a:gd name="T51" fmla="*/ 82 h 136"/>
                <a:gd name="T52" fmla="*/ 61 w 104"/>
                <a:gd name="T53" fmla="*/ 92 h 136"/>
                <a:gd name="T54" fmla="*/ 58 w 104"/>
                <a:gd name="T55" fmla="*/ 74 h 136"/>
                <a:gd name="T56" fmla="*/ 43 w 104"/>
                <a:gd name="T57" fmla="*/ 72 h 136"/>
                <a:gd name="T58" fmla="*/ 47 w 104"/>
                <a:gd name="T59" fmla="*/ 61 h 136"/>
                <a:gd name="T60" fmla="*/ 61 w 104"/>
                <a:gd name="T61" fmla="*/ 64 h 136"/>
                <a:gd name="T62" fmla="*/ 86 w 104"/>
                <a:gd name="T63" fmla="*/ 112 h 136"/>
                <a:gd name="T64" fmla="*/ 72 w 104"/>
                <a:gd name="T65" fmla="*/ 115 h 136"/>
                <a:gd name="T66" fmla="*/ 69 w 104"/>
                <a:gd name="T67" fmla="*/ 104 h 136"/>
                <a:gd name="T68" fmla="*/ 83 w 104"/>
                <a:gd name="T69" fmla="*/ 102 h 136"/>
                <a:gd name="T70" fmla="*/ 86 w 104"/>
                <a:gd name="T71" fmla="*/ 112 h 136"/>
                <a:gd name="T72" fmla="*/ 83 w 104"/>
                <a:gd name="T73" fmla="*/ 95 h 136"/>
                <a:gd name="T74" fmla="*/ 69 w 104"/>
                <a:gd name="T75" fmla="*/ 92 h 136"/>
                <a:gd name="T76" fmla="*/ 72 w 104"/>
                <a:gd name="T77" fmla="*/ 82 h 136"/>
                <a:gd name="T78" fmla="*/ 86 w 104"/>
                <a:gd name="T79" fmla="*/ 84 h 136"/>
                <a:gd name="T80" fmla="*/ 86 w 104"/>
                <a:gd name="T81" fmla="*/ 72 h 136"/>
                <a:gd name="T82" fmla="*/ 72 w 104"/>
                <a:gd name="T83" fmla="*/ 74 h 136"/>
                <a:gd name="T84" fmla="*/ 69 w 104"/>
                <a:gd name="T85" fmla="*/ 64 h 136"/>
                <a:gd name="T86" fmla="*/ 83 w 104"/>
                <a:gd name="T87" fmla="*/ 61 h 136"/>
                <a:gd name="T88" fmla="*/ 86 w 104"/>
                <a:gd name="T89" fmla="*/ 72 h 136"/>
                <a:gd name="T90" fmla="*/ 71 w 104"/>
                <a:gd name="T91" fmla="*/ 48 h 136"/>
                <a:gd name="T92" fmla="*/ 71 w 104"/>
                <a:gd name="T93" fmla="*/ 39 h 136"/>
                <a:gd name="T94" fmla="*/ 90 w 104"/>
                <a:gd name="T95" fmla="*/ 43 h 136"/>
                <a:gd name="T96" fmla="*/ 94 w 104"/>
                <a:gd name="T97" fmla="*/ 27 h 136"/>
                <a:gd name="T98" fmla="*/ 14 w 104"/>
                <a:gd name="T99" fmla="*/ 32 h 136"/>
                <a:gd name="T100" fmla="*/ 10 w 104"/>
                <a:gd name="T101" fmla="*/ 16 h 136"/>
                <a:gd name="T102" fmla="*/ 90 w 104"/>
                <a:gd name="T103" fmla="*/ 12 h 136"/>
                <a:gd name="T104" fmla="*/ 94 w 104"/>
                <a:gd name="T105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36">
                  <a:moveTo>
                    <a:pt x="9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3"/>
                    <a:pt x="3" y="136"/>
                    <a:pt x="6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1" y="136"/>
                    <a:pt x="104" y="133"/>
                    <a:pt x="104" y="13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3"/>
                    <a:pt x="101" y="0"/>
                    <a:pt x="98" y="0"/>
                  </a:cubicBezTo>
                  <a:close/>
                  <a:moveTo>
                    <a:pt x="35" y="112"/>
                  </a:moveTo>
                  <a:cubicBezTo>
                    <a:pt x="35" y="114"/>
                    <a:pt x="34" y="115"/>
                    <a:pt x="3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9" y="115"/>
                    <a:pt x="18" y="114"/>
                    <a:pt x="18" y="112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8" y="103"/>
                    <a:pt x="19" y="102"/>
                    <a:pt x="21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2"/>
                    <a:pt x="35" y="103"/>
                    <a:pt x="35" y="105"/>
                  </a:cubicBezTo>
                  <a:lnTo>
                    <a:pt x="35" y="112"/>
                  </a:lnTo>
                  <a:close/>
                  <a:moveTo>
                    <a:pt x="35" y="92"/>
                  </a:moveTo>
                  <a:cubicBezTo>
                    <a:pt x="35" y="94"/>
                    <a:pt x="34" y="95"/>
                    <a:pt x="3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95"/>
                    <a:pt x="18" y="94"/>
                    <a:pt x="18" y="92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3"/>
                    <a:pt x="19" y="82"/>
                    <a:pt x="21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5" y="83"/>
                    <a:pt x="35" y="85"/>
                  </a:cubicBezTo>
                  <a:lnTo>
                    <a:pt x="35" y="92"/>
                  </a:lnTo>
                  <a:close/>
                  <a:moveTo>
                    <a:pt x="35" y="72"/>
                  </a:moveTo>
                  <a:cubicBezTo>
                    <a:pt x="35" y="73"/>
                    <a:pt x="34" y="74"/>
                    <a:pt x="3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9" y="74"/>
                    <a:pt x="18" y="73"/>
                    <a:pt x="18" y="72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2"/>
                    <a:pt x="19" y="61"/>
                    <a:pt x="21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61"/>
                    <a:pt x="35" y="62"/>
                    <a:pt x="35" y="64"/>
                  </a:cubicBezTo>
                  <a:lnTo>
                    <a:pt x="35" y="72"/>
                  </a:lnTo>
                  <a:close/>
                  <a:moveTo>
                    <a:pt x="61" y="112"/>
                  </a:moveTo>
                  <a:cubicBezTo>
                    <a:pt x="61" y="114"/>
                    <a:pt x="59" y="115"/>
                    <a:pt x="58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5" y="115"/>
                    <a:pt x="43" y="114"/>
                    <a:pt x="43" y="112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3"/>
                    <a:pt x="45" y="102"/>
                    <a:pt x="4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1" y="103"/>
                    <a:pt x="61" y="105"/>
                  </a:cubicBezTo>
                  <a:lnTo>
                    <a:pt x="61" y="112"/>
                  </a:lnTo>
                  <a:close/>
                  <a:moveTo>
                    <a:pt x="61" y="92"/>
                  </a:moveTo>
                  <a:cubicBezTo>
                    <a:pt x="61" y="94"/>
                    <a:pt x="59" y="95"/>
                    <a:pt x="58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5" y="95"/>
                    <a:pt x="43" y="94"/>
                    <a:pt x="43" y="92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3"/>
                    <a:pt x="45" y="82"/>
                    <a:pt x="4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9" y="82"/>
                    <a:pt x="61" y="83"/>
                    <a:pt x="61" y="85"/>
                  </a:cubicBezTo>
                  <a:lnTo>
                    <a:pt x="61" y="92"/>
                  </a:lnTo>
                  <a:close/>
                  <a:moveTo>
                    <a:pt x="61" y="72"/>
                  </a:moveTo>
                  <a:cubicBezTo>
                    <a:pt x="61" y="73"/>
                    <a:pt x="59" y="74"/>
                    <a:pt x="58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5" y="74"/>
                    <a:pt x="43" y="73"/>
                    <a:pt x="43" y="7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2"/>
                    <a:pt x="45" y="61"/>
                    <a:pt x="47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61" y="62"/>
                    <a:pt x="61" y="64"/>
                  </a:cubicBezTo>
                  <a:lnTo>
                    <a:pt x="61" y="72"/>
                  </a:lnTo>
                  <a:close/>
                  <a:moveTo>
                    <a:pt x="86" y="112"/>
                  </a:moveTo>
                  <a:cubicBezTo>
                    <a:pt x="86" y="114"/>
                    <a:pt x="85" y="115"/>
                    <a:pt x="8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0" y="115"/>
                    <a:pt x="69" y="114"/>
                    <a:pt x="69" y="112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3"/>
                    <a:pt x="70" y="102"/>
                    <a:pt x="7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5" y="102"/>
                    <a:pt x="86" y="103"/>
                    <a:pt x="86" y="104"/>
                  </a:cubicBezTo>
                  <a:lnTo>
                    <a:pt x="86" y="112"/>
                  </a:lnTo>
                  <a:close/>
                  <a:moveTo>
                    <a:pt x="86" y="92"/>
                  </a:moveTo>
                  <a:cubicBezTo>
                    <a:pt x="86" y="94"/>
                    <a:pt x="85" y="95"/>
                    <a:pt x="83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0" y="95"/>
                    <a:pt x="69" y="94"/>
                    <a:pt x="69" y="92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2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5" y="82"/>
                    <a:pt x="86" y="83"/>
                    <a:pt x="86" y="84"/>
                  </a:cubicBezTo>
                  <a:lnTo>
                    <a:pt x="86" y="92"/>
                  </a:lnTo>
                  <a:close/>
                  <a:moveTo>
                    <a:pt x="86" y="72"/>
                  </a:moveTo>
                  <a:cubicBezTo>
                    <a:pt x="86" y="73"/>
                    <a:pt x="85" y="74"/>
                    <a:pt x="83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0" y="74"/>
                    <a:pt x="69" y="73"/>
                    <a:pt x="69" y="7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2"/>
                    <a:pt x="70" y="61"/>
                    <a:pt x="72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1"/>
                    <a:pt x="86" y="62"/>
                    <a:pt x="86" y="64"/>
                  </a:cubicBezTo>
                  <a:lnTo>
                    <a:pt x="86" y="72"/>
                  </a:lnTo>
                  <a:close/>
                  <a:moveTo>
                    <a:pt x="87" y="48"/>
                  </a:moveTo>
                  <a:cubicBezTo>
                    <a:pt x="71" y="48"/>
                    <a:pt x="71" y="48"/>
                    <a:pt x="71" y="48"/>
                  </a:cubicBezTo>
                  <a:cubicBezTo>
                    <a:pt x="70" y="48"/>
                    <a:pt x="68" y="46"/>
                    <a:pt x="68" y="43"/>
                  </a:cubicBezTo>
                  <a:cubicBezTo>
                    <a:pt x="68" y="41"/>
                    <a:pt x="70" y="39"/>
                    <a:pt x="71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9" y="39"/>
                    <a:pt x="90" y="41"/>
                    <a:pt x="90" y="43"/>
                  </a:cubicBezTo>
                  <a:cubicBezTo>
                    <a:pt x="90" y="46"/>
                    <a:pt x="89" y="48"/>
                    <a:pt x="87" y="48"/>
                  </a:cubicBezTo>
                  <a:close/>
                  <a:moveTo>
                    <a:pt x="94" y="27"/>
                  </a:moveTo>
                  <a:cubicBezTo>
                    <a:pt x="94" y="30"/>
                    <a:pt x="92" y="32"/>
                    <a:pt x="9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0" y="30"/>
                    <a:pt x="10" y="2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4"/>
                    <a:pt x="12" y="12"/>
                    <a:pt x="14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4" y="14"/>
                    <a:pt x="94" y="16"/>
                  </a:cubicBezTo>
                  <a:lnTo>
                    <a:pt x="9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559"/>
            <p:cNvSpPr/>
            <p:nvPr/>
          </p:nvSpPr>
          <p:spPr bwMode="auto">
            <a:xfrm>
              <a:off x="10272713" y="1063625"/>
              <a:ext cx="12700" cy="41275"/>
            </a:xfrm>
            <a:custGeom>
              <a:avLst/>
              <a:gdLst>
                <a:gd name="T0" fmla="*/ 5 w 5"/>
                <a:gd name="T1" fmla="*/ 14 h 16"/>
                <a:gd name="T2" fmla="*/ 2 w 5"/>
                <a:gd name="T3" fmla="*/ 16 h 16"/>
                <a:gd name="T4" fmla="*/ 2 w 5"/>
                <a:gd name="T5" fmla="*/ 16 h 16"/>
                <a:gd name="T6" fmla="*/ 0 w 5"/>
                <a:gd name="T7" fmla="*/ 14 h 16"/>
                <a:gd name="T8" fmla="*/ 0 w 5"/>
                <a:gd name="T9" fmla="*/ 2 h 16"/>
                <a:gd name="T10" fmla="*/ 2 w 5"/>
                <a:gd name="T11" fmla="*/ 0 h 16"/>
                <a:gd name="T12" fmla="*/ 2 w 5"/>
                <a:gd name="T13" fmla="*/ 0 h 16"/>
                <a:gd name="T14" fmla="*/ 5 w 5"/>
                <a:gd name="T15" fmla="*/ 2 h 16"/>
                <a:gd name="T16" fmla="*/ 5 w 5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5" y="14"/>
                  </a:moveTo>
                  <a:cubicBezTo>
                    <a:pt x="5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803"/>
          <p:cNvSpPr/>
          <p:nvPr/>
        </p:nvSpPr>
        <p:spPr bwMode="auto">
          <a:xfrm>
            <a:off x="7437469" y="4005064"/>
            <a:ext cx="554944" cy="527296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939"/>
          <p:cNvSpPr>
            <a:spLocks noEditPoints="1"/>
          </p:cNvSpPr>
          <p:nvPr/>
        </p:nvSpPr>
        <p:spPr bwMode="auto">
          <a:xfrm>
            <a:off x="9123388" y="3084996"/>
            <a:ext cx="431806" cy="560028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705099" y="1354426"/>
            <a:ext cx="2450418" cy="994454"/>
            <a:chOff x="8779234" y="1963160"/>
            <a:chExt cx="2450418" cy="994454"/>
          </a:xfrm>
        </p:grpSpPr>
        <p:sp>
          <p:nvSpPr>
            <p:cNvPr id="42" name="矩形 41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89275" y="5314866"/>
            <a:ext cx="2450418" cy="994454"/>
            <a:chOff x="8779234" y="1963160"/>
            <a:chExt cx="2450418" cy="994454"/>
          </a:xfrm>
        </p:grpSpPr>
        <p:sp>
          <p:nvSpPr>
            <p:cNvPr id="45" name="矩形 44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1305" y="1340768"/>
            <a:ext cx="2450418" cy="994454"/>
            <a:chOff x="8779234" y="1963160"/>
            <a:chExt cx="2450418" cy="994454"/>
          </a:xfrm>
        </p:grpSpPr>
        <p:sp>
          <p:nvSpPr>
            <p:cNvPr id="48" name="矩形 47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55481" y="5301208"/>
            <a:ext cx="2450418" cy="994454"/>
            <a:chOff x="8779234" y="1963160"/>
            <a:chExt cx="2450418" cy="994454"/>
          </a:xfrm>
        </p:grpSpPr>
        <p:sp>
          <p:nvSpPr>
            <p:cNvPr id="51" name="矩形 50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67649" y="1340768"/>
            <a:ext cx="2450418" cy="994454"/>
            <a:chOff x="8779234" y="1963160"/>
            <a:chExt cx="2450418" cy="994454"/>
          </a:xfrm>
        </p:grpSpPr>
        <p:sp>
          <p:nvSpPr>
            <p:cNvPr id="54" name="矩形 53"/>
            <p:cNvSpPr/>
            <p:nvPr/>
          </p:nvSpPr>
          <p:spPr>
            <a:xfrm>
              <a:off x="9225798" y="1963160"/>
              <a:ext cx="15687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573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173152" y="3009282"/>
            <a:ext cx="7848872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谢谢聆听</a:t>
            </a: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4284878" y="4911033"/>
            <a:ext cx="362542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Sunny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部门：设计部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11452" y="1698110"/>
            <a:ext cx="3300268" cy="1179136"/>
            <a:chOff x="3163465" y="1578392"/>
            <a:chExt cx="6279174" cy="2243454"/>
          </a:xfrm>
        </p:grpSpPr>
        <p:sp>
          <p:nvSpPr>
            <p:cNvPr id="2" name="椭圆 1"/>
            <p:cNvSpPr/>
            <p:nvPr/>
          </p:nvSpPr>
          <p:spPr>
            <a:xfrm>
              <a:off x="3163465" y="1578392"/>
              <a:ext cx="2243454" cy="2243454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7" name="椭圆 26"/>
            <p:cNvSpPr/>
            <p:nvPr/>
          </p:nvSpPr>
          <p:spPr>
            <a:xfrm>
              <a:off x="5181325" y="1578392"/>
              <a:ext cx="2243454" cy="2243454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3" name="椭圆 32"/>
            <p:cNvSpPr/>
            <p:nvPr/>
          </p:nvSpPr>
          <p:spPr>
            <a:xfrm>
              <a:off x="7199185" y="1578392"/>
              <a:ext cx="2243454" cy="2243454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17" name="组合 79"/>
            <p:cNvGrpSpPr>
              <a:grpSpLocks/>
            </p:cNvGrpSpPr>
            <p:nvPr/>
          </p:nvGrpSpPr>
          <p:grpSpPr bwMode="auto">
            <a:xfrm>
              <a:off x="3492686" y="1901065"/>
              <a:ext cx="1595673" cy="1598515"/>
              <a:chOff x="6379729" y="2488774"/>
              <a:chExt cx="2513016" cy="2513016"/>
            </a:xfrm>
          </p:grpSpPr>
          <p:sp>
            <p:nvSpPr>
              <p:cNvPr id="1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 kern="0">
                  <a:solidFill>
                    <a:srgbClr val="00206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9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1050" kern="0" smtClean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1" name="组合 79"/>
            <p:cNvGrpSpPr>
              <a:grpSpLocks/>
            </p:cNvGrpSpPr>
            <p:nvPr/>
          </p:nvGrpSpPr>
          <p:grpSpPr bwMode="auto">
            <a:xfrm>
              <a:off x="5510026" y="1901065"/>
              <a:ext cx="1595673" cy="1598515"/>
              <a:chOff x="6379729" y="2488774"/>
              <a:chExt cx="2513016" cy="2513016"/>
            </a:xfrm>
          </p:grpSpPr>
          <p:sp>
            <p:nvSpPr>
              <p:cNvPr id="22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 kern="0">
                  <a:solidFill>
                    <a:srgbClr val="00206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23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1050" kern="0" smtClean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" name="组合 79"/>
            <p:cNvGrpSpPr>
              <a:grpSpLocks/>
            </p:cNvGrpSpPr>
            <p:nvPr/>
          </p:nvGrpSpPr>
          <p:grpSpPr bwMode="auto">
            <a:xfrm>
              <a:off x="7526250" y="1901065"/>
              <a:ext cx="1595673" cy="1598515"/>
              <a:chOff x="6379729" y="2488774"/>
              <a:chExt cx="2513016" cy="2513016"/>
            </a:xfrm>
          </p:grpSpPr>
          <p:sp>
            <p:nvSpPr>
              <p:cNvPr id="2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 kern="0">
                  <a:solidFill>
                    <a:srgbClr val="00206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29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1050" kern="0" smtClean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828286" y="1811996"/>
              <a:ext cx="897813" cy="1756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3333CC"/>
                  </a:solidFill>
                  <a:latin typeface="Impact" panose="020B0806030902050204" pitchFamily="34" charset="0"/>
                </a:rPr>
                <a:t>T</a:t>
              </a:r>
              <a:endParaRPr lang="zh-CN" altLang="en-US" sz="5400" dirty="0">
                <a:solidFill>
                  <a:srgbClr val="3333C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22753" y="1811996"/>
              <a:ext cx="897813" cy="1756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3333CC"/>
                  </a:solidFill>
                  <a:latin typeface="Impact" panose="020B0806030902050204" pitchFamily="34" charset="0"/>
                </a:rPr>
                <a:t>H</a:t>
              </a:r>
              <a:endParaRPr lang="zh-CN" altLang="en-US" sz="5400" dirty="0">
                <a:solidFill>
                  <a:srgbClr val="3333CC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912196" y="1811996"/>
              <a:ext cx="897813" cy="1756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3333CC"/>
                  </a:solidFill>
                  <a:latin typeface="Impact" panose="020B0806030902050204" pitchFamily="34" charset="0"/>
                </a:rPr>
                <a:t>X</a:t>
              </a:r>
              <a:endParaRPr lang="zh-CN" altLang="en-US" sz="5400" dirty="0">
                <a:solidFill>
                  <a:srgbClr val="3333CC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" y="-19156"/>
            <a:ext cx="12195175" cy="582851"/>
          </a:xfrm>
          <a:custGeom>
            <a:avLst/>
            <a:gdLst>
              <a:gd name="connsiteX0" fmla="*/ 0 w 12195175"/>
              <a:gd name="connsiteY0" fmla="*/ 0 h 582851"/>
              <a:gd name="connsiteX1" fmla="*/ 12195175 w 12195175"/>
              <a:gd name="connsiteY1" fmla="*/ 0 h 582851"/>
              <a:gd name="connsiteX2" fmla="*/ 12195175 w 12195175"/>
              <a:gd name="connsiteY2" fmla="*/ 496149 h 582851"/>
              <a:gd name="connsiteX3" fmla="*/ 12164252 w 12195175"/>
              <a:gd name="connsiteY3" fmla="*/ 511045 h 582851"/>
              <a:gd name="connsiteX4" fmla="*/ 11808583 w 12195175"/>
              <a:gd name="connsiteY4" fmla="*/ 582851 h 582851"/>
              <a:gd name="connsiteX5" fmla="*/ 11050896 w 12195175"/>
              <a:gd name="connsiteY5" fmla="*/ 179993 h 582851"/>
              <a:gd name="connsiteX6" fmla="*/ 10994001 w 12195175"/>
              <a:gd name="connsiteY6" fmla="*/ 75171 h 582851"/>
              <a:gd name="connsiteX7" fmla="*/ 10937107 w 12195175"/>
              <a:gd name="connsiteY7" fmla="*/ 179993 h 582851"/>
              <a:gd name="connsiteX8" fmla="*/ 10179419 w 12195175"/>
              <a:gd name="connsiteY8" fmla="*/ 582851 h 582851"/>
              <a:gd name="connsiteX9" fmla="*/ 9421732 w 12195175"/>
              <a:gd name="connsiteY9" fmla="*/ 179993 h 582851"/>
              <a:gd name="connsiteX10" fmla="*/ 9364837 w 12195175"/>
              <a:gd name="connsiteY10" fmla="*/ 75171 h 582851"/>
              <a:gd name="connsiteX11" fmla="*/ 9307942 w 12195175"/>
              <a:gd name="connsiteY11" fmla="*/ 179993 h 582851"/>
              <a:gd name="connsiteX12" fmla="*/ 8550255 w 12195175"/>
              <a:gd name="connsiteY12" fmla="*/ 582851 h 582851"/>
              <a:gd name="connsiteX13" fmla="*/ 7792568 w 12195175"/>
              <a:gd name="connsiteY13" fmla="*/ 179993 h 582851"/>
              <a:gd name="connsiteX14" fmla="*/ 7735673 w 12195175"/>
              <a:gd name="connsiteY14" fmla="*/ 75171 h 582851"/>
              <a:gd name="connsiteX15" fmla="*/ 7678778 w 12195175"/>
              <a:gd name="connsiteY15" fmla="*/ 179993 h 582851"/>
              <a:gd name="connsiteX16" fmla="*/ 6921091 w 12195175"/>
              <a:gd name="connsiteY16" fmla="*/ 582851 h 582851"/>
              <a:gd name="connsiteX17" fmla="*/ 6079157 w 12195175"/>
              <a:gd name="connsiteY17" fmla="*/ 24780 h 582851"/>
              <a:gd name="connsiteX18" fmla="*/ 6075677 w 12195175"/>
              <a:gd name="connsiteY18" fmla="*/ 13570 h 582851"/>
              <a:gd name="connsiteX19" fmla="*/ 6072198 w 12195175"/>
              <a:gd name="connsiteY19" fmla="*/ 24780 h 582851"/>
              <a:gd name="connsiteX20" fmla="*/ 5230264 w 12195175"/>
              <a:gd name="connsiteY20" fmla="*/ 582851 h 582851"/>
              <a:gd name="connsiteX21" fmla="*/ 4472577 w 12195175"/>
              <a:gd name="connsiteY21" fmla="*/ 179993 h 582851"/>
              <a:gd name="connsiteX22" fmla="*/ 4415682 w 12195175"/>
              <a:gd name="connsiteY22" fmla="*/ 75171 h 582851"/>
              <a:gd name="connsiteX23" fmla="*/ 4358787 w 12195175"/>
              <a:gd name="connsiteY23" fmla="*/ 179993 h 582851"/>
              <a:gd name="connsiteX24" fmla="*/ 3601100 w 12195175"/>
              <a:gd name="connsiteY24" fmla="*/ 582851 h 582851"/>
              <a:gd name="connsiteX25" fmla="*/ 2843413 w 12195175"/>
              <a:gd name="connsiteY25" fmla="*/ 179993 h 582851"/>
              <a:gd name="connsiteX26" fmla="*/ 2786518 w 12195175"/>
              <a:gd name="connsiteY26" fmla="*/ 75171 h 582851"/>
              <a:gd name="connsiteX27" fmla="*/ 2729623 w 12195175"/>
              <a:gd name="connsiteY27" fmla="*/ 179993 h 582851"/>
              <a:gd name="connsiteX28" fmla="*/ 1971935 w 12195175"/>
              <a:gd name="connsiteY28" fmla="*/ 582851 h 582851"/>
              <a:gd name="connsiteX29" fmla="*/ 1214248 w 12195175"/>
              <a:gd name="connsiteY29" fmla="*/ 179993 h 582851"/>
              <a:gd name="connsiteX30" fmla="*/ 1157353 w 12195175"/>
              <a:gd name="connsiteY30" fmla="*/ 75171 h 582851"/>
              <a:gd name="connsiteX31" fmla="*/ 1100459 w 12195175"/>
              <a:gd name="connsiteY31" fmla="*/ 179993 h 582851"/>
              <a:gd name="connsiteX32" fmla="*/ 342771 w 12195175"/>
              <a:gd name="connsiteY32" fmla="*/ 582851 h 582851"/>
              <a:gd name="connsiteX33" fmla="*/ 71053 w 12195175"/>
              <a:gd name="connsiteY33" fmla="*/ 541771 h 582851"/>
              <a:gd name="connsiteX34" fmla="*/ 0 w 12195175"/>
              <a:gd name="connsiteY34" fmla="*/ 515766 h 58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5175" h="582851">
                <a:moveTo>
                  <a:pt x="0" y="0"/>
                </a:moveTo>
                <a:lnTo>
                  <a:pt x="12195175" y="0"/>
                </a:lnTo>
                <a:lnTo>
                  <a:pt x="12195175" y="496149"/>
                </a:lnTo>
                <a:lnTo>
                  <a:pt x="12164252" y="511045"/>
                </a:lnTo>
                <a:cubicBezTo>
                  <a:pt x="12054934" y="557283"/>
                  <a:pt x="11934744" y="582851"/>
                  <a:pt x="11808583" y="582851"/>
                </a:cubicBezTo>
                <a:cubicBezTo>
                  <a:pt x="11493181" y="582851"/>
                  <a:pt x="11215102" y="423048"/>
                  <a:pt x="11050896" y="179993"/>
                </a:cubicBezTo>
                <a:lnTo>
                  <a:pt x="10994001" y="75171"/>
                </a:lnTo>
                <a:lnTo>
                  <a:pt x="10937107" y="179993"/>
                </a:lnTo>
                <a:cubicBezTo>
                  <a:pt x="10772901" y="423048"/>
                  <a:pt x="10494822" y="582851"/>
                  <a:pt x="10179419" y="582851"/>
                </a:cubicBezTo>
                <a:cubicBezTo>
                  <a:pt x="9864016" y="582851"/>
                  <a:pt x="9585937" y="423048"/>
                  <a:pt x="9421732" y="179993"/>
                </a:cubicBezTo>
                <a:lnTo>
                  <a:pt x="9364837" y="75171"/>
                </a:lnTo>
                <a:lnTo>
                  <a:pt x="9307942" y="179993"/>
                </a:lnTo>
                <a:cubicBezTo>
                  <a:pt x="9143736" y="423048"/>
                  <a:pt x="8865657" y="582851"/>
                  <a:pt x="8550255" y="582851"/>
                </a:cubicBezTo>
                <a:cubicBezTo>
                  <a:pt x="8234852" y="582851"/>
                  <a:pt x="7956773" y="423048"/>
                  <a:pt x="7792568" y="179993"/>
                </a:cubicBezTo>
                <a:lnTo>
                  <a:pt x="7735673" y="75171"/>
                </a:lnTo>
                <a:lnTo>
                  <a:pt x="7678778" y="179993"/>
                </a:lnTo>
                <a:cubicBezTo>
                  <a:pt x="7514572" y="423048"/>
                  <a:pt x="7236494" y="582851"/>
                  <a:pt x="6921091" y="582851"/>
                </a:cubicBezTo>
                <a:cubicBezTo>
                  <a:pt x="6542608" y="582851"/>
                  <a:pt x="6217871" y="352736"/>
                  <a:pt x="6079157" y="24780"/>
                </a:cubicBezTo>
                <a:lnTo>
                  <a:pt x="6075677" y="13570"/>
                </a:lnTo>
                <a:lnTo>
                  <a:pt x="6072198" y="24780"/>
                </a:lnTo>
                <a:cubicBezTo>
                  <a:pt x="5933484" y="352736"/>
                  <a:pt x="5608748" y="582851"/>
                  <a:pt x="5230264" y="582851"/>
                </a:cubicBezTo>
                <a:cubicBezTo>
                  <a:pt x="4914861" y="582851"/>
                  <a:pt x="4636782" y="423048"/>
                  <a:pt x="4472577" y="179993"/>
                </a:cubicBezTo>
                <a:lnTo>
                  <a:pt x="4415682" y="75171"/>
                </a:lnTo>
                <a:lnTo>
                  <a:pt x="4358787" y="179993"/>
                </a:lnTo>
                <a:cubicBezTo>
                  <a:pt x="4194581" y="423048"/>
                  <a:pt x="3916503" y="582851"/>
                  <a:pt x="3601100" y="582851"/>
                </a:cubicBezTo>
                <a:cubicBezTo>
                  <a:pt x="3285697" y="582851"/>
                  <a:pt x="3007618" y="423048"/>
                  <a:pt x="2843413" y="179993"/>
                </a:cubicBezTo>
                <a:lnTo>
                  <a:pt x="2786518" y="75171"/>
                </a:lnTo>
                <a:lnTo>
                  <a:pt x="2729623" y="179993"/>
                </a:lnTo>
                <a:cubicBezTo>
                  <a:pt x="2565417" y="423048"/>
                  <a:pt x="2287338" y="582851"/>
                  <a:pt x="1971935" y="582851"/>
                </a:cubicBezTo>
                <a:cubicBezTo>
                  <a:pt x="1656533" y="582851"/>
                  <a:pt x="1378454" y="423048"/>
                  <a:pt x="1214248" y="179993"/>
                </a:cubicBezTo>
                <a:lnTo>
                  <a:pt x="1157353" y="75171"/>
                </a:lnTo>
                <a:lnTo>
                  <a:pt x="1100459" y="179993"/>
                </a:lnTo>
                <a:cubicBezTo>
                  <a:pt x="936253" y="423048"/>
                  <a:pt x="658174" y="582851"/>
                  <a:pt x="342771" y="582851"/>
                </a:cubicBezTo>
                <a:cubicBezTo>
                  <a:pt x="248150" y="582851"/>
                  <a:pt x="156888" y="568469"/>
                  <a:pt x="71053" y="541771"/>
                </a:cubicBezTo>
                <a:lnTo>
                  <a:pt x="0" y="515766"/>
                </a:ln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1" y="6275149"/>
            <a:ext cx="12195175" cy="582851"/>
          </a:xfrm>
          <a:custGeom>
            <a:avLst/>
            <a:gdLst>
              <a:gd name="connsiteX0" fmla="*/ 0 w 12195175"/>
              <a:gd name="connsiteY0" fmla="*/ 0 h 582851"/>
              <a:gd name="connsiteX1" fmla="*/ 12195175 w 12195175"/>
              <a:gd name="connsiteY1" fmla="*/ 0 h 582851"/>
              <a:gd name="connsiteX2" fmla="*/ 12195175 w 12195175"/>
              <a:gd name="connsiteY2" fmla="*/ 496149 h 582851"/>
              <a:gd name="connsiteX3" fmla="*/ 12164252 w 12195175"/>
              <a:gd name="connsiteY3" fmla="*/ 511045 h 582851"/>
              <a:gd name="connsiteX4" fmla="*/ 11808583 w 12195175"/>
              <a:gd name="connsiteY4" fmla="*/ 582851 h 582851"/>
              <a:gd name="connsiteX5" fmla="*/ 11050896 w 12195175"/>
              <a:gd name="connsiteY5" fmla="*/ 179993 h 582851"/>
              <a:gd name="connsiteX6" fmla="*/ 10994001 w 12195175"/>
              <a:gd name="connsiteY6" fmla="*/ 75171 h 582851"/>
              <a:gd name="connsiteX7" fmla="*/ 10937107 w 12195175"/>
              <a:gd name="connsiteY7" fmla="*/ 179993 h 582851"/>
              <a:gd name="connsiteX8" fmla="*/ 10179419 w 12195175"/>
              <a:gd name="connsiteY8" fmla="*/ 582851 h 582851"/>
              <a:gd name="connsiteX9" fmla="*/ 9421732 w 12195175"/>
              <a:gd name="connsiteY9" fmla="*/ 179993 h 582851"/>
              <a:gd name="connsiteX10" fmla="*/ 9364837 w 12195175"/>
              <a:gd name="connsiteY10" fmla="*/ 75171 h 582851"/>
              <a:gd name="connsiteX11" fmla="*/ 9307942 w 12195175"/>
              <a:gd name="connsiteY11" fmla="*/ 179993 h 582851"/>
              <a:gd name="connsiteX12" fmla="*/ 8550255 w 12195175"/>
              <a:gd name="connsiteY12" fmla="*/ 582851 h 582851"/>
              <a:gd name="connsiteX13" fmla="*/ 7792568 w 12195175"/>
              <a:gd name="connsiteY13" fmla="*/ 179993 h 582851"/>
              <a:gd name="connsiteX14" fmla="*/ 7735673 w 12195175"/>
              <a:gd name="connsiteY14" fmla="*/ 75171 h 582851"/>
              <a:gd name="connsiteX15" fmla="*/ 7678778 w 12195175"/>
              <a:gd name="connsiteY15" fmla="*/ 179993 h 582851"/>
              <a:gd name="connsiteX16" fmla="*/ 6921091 w 12195175"/>
              <a:gd name="connsiteY16" fmla="*/ 582851 h 582851"/>
              <a:gd name="connsiteX17" fmla="*/ 6079157 w 12195175"/>
              <a:gd name="connsiteY17" fmla="*/ 24780 h 582851"/>
              <a:gd name="connsiteX18" fmla="*/ 6075677 w 12195175"/>
              <a:gd name="connsiteY18" fmla="*/ 13570 h 582851"/>
              <a:gd name="connsiteX19" fmla="*/ 6072198 w 12195175"/>
              <a:gd name="connsiteY19" fmla="*/ 24780 h 582851"/>
              <a:gd name="connsiteX20" fmla="*/ 5230264 w 12195175"/>
              <a:gd name="connsiteY20" fmla="*/ 582851 h 582851"/>
              <a:gd name="connsiteX21" fmla="*/ 4472577 w 12195175"/>
              <a:gd name="connsiteY21" fmla="*/ 179993 h 582851"/>
              <a:gd name="connsiteX22" fmla="*/ 4415682 w 12195175"/>
              <a:gd name="connsiteY22" fmla="*/ 75171 h 582851"/>
              <a:gd name="connsiteX23" fmla="*/ 4358787 w 12195175"/>
              <a:gd name="connsiteY23" fmla="*/ 179993 h 582851"/>
              <a:gd name="connsiteX24" fmla="*/ 3601100 w 12195175"/>
              <a:gd name="connsiteY24" fmla="*/ 582851 h 582851"/>
              <a:gd name="connsiteX25" fmla="*/ 2843413 w 12195175"/>
              <a:gd name="connsiteY25" fmla="*/ 179993 h 582851"/>
              <a:gd name="connsiteX26" fmla="*/ 2786518 w 12195175"/>
              <a:gd name="connsiteY26" fmla="*/ 75171 h 582851"/>
              <a:gd name="connsiteX27" fmla="*/ 2729623 w 12195175"/>
              <a:gd name="connsiteY27" fmla="*/ 179993 h 582851"/>
              <a:gd name="connsiteX28" fmla="*/ 1971935 w 12195175"/>
              <a:gd name="connsiteY28" fmla="*/ 582851 h 582851"/>
              <a:gd name="connsiteX29" fmla="*/ 1214248 w 12195175"/>
              <a:gd name="connsiteY29" fmla="*/ 179993 h 582851"/>
              <a:gd name="connsiteX30" fmla="*/ 1157353 w 12195175"/>
              <a:gd name="connsiteY30" fmla="*/ 75171 h 582851"/>
              <a:gd name="connsiteX31" fmla="*/ 1100459 w 12195175"/>
              <a:gd name="connsiteY31" fmla="*/ 179993 h 582851"/>
              <a:gd name="connsiteX32" fmla="*/ 342771 w 12195175"/>
              <a:gd name="connsiteY32" fmla="*/ 582851 h 582851"/>
              <a:gd name="connsiteX33" fmla="*/ 71053 w 12195175"/>
              <a:gd name="connsiteY33" fmla="*/ 541771 h 582851"/>
              <a:gd name="connsiteX34" fmla="*/ 0 w 12195175"/>
              <a:gd name="connsiteY34" fmla="*/ 515766 h 58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5175" h="582851">
                <a:moveTo>
                  <a:pt x="0" y="0"/>
                </a:moveTo>
                <a:lnTo>
                  <a:pt x="12195175" y="0"/>
                </a:lnTo>
                <a:lnTo>
                  <a:pt x="12195175" y="496149"/>
                </a:lnTo>
                <a:lnTo>
                  <a:pt x="12164252" y="511045"/>
                </a:lnTo>
                <a:cubicBezTo>
                  <a:pt x="12054934" y="557283"/>
                  <a:pt x="11934744" y="582851"/>
                  <a:pt x="11808583" y="582851"/>
                </a:cubicBezTo>
                <a:cubicBezTo>
                  <a:pt x="11493181" y="582851"/>
                  <a:pt x="11215102" y="423048"/>
                  <a:pt x="11050896" y="179993"/>
                </a:cubicBezTo>
                <a:lnTo>
                  <a:pt x="10994001" y="75171"/>
                </a:lnTo>
                <a:lnTo>
                  <a:pt x="10937107" y="179993"/>
                </a:lnTo>
                <a:cubicBezTo>
                  <a:pt x="10772901" y="423048"/>
                  <a:pt x="10494822" y="582851"/>
                  <a:pt x="10179419" y="582851"/>
                </a:cubicBezTo>
                <a:cubicBezTo>
                  <a:pt x="9864016" y="582851"/>
                  <a:pt x="9585937" y="423048"/>
                  <a:pt x="9421732" y="179993"/>
                </a:cubicBezTo>
                <a:lnTo>
                  <a:pt x="9364837" y="75171"/>
                </a:lnTo>
                <a:lnTo>
                  <a:pt x="9307942" y="179993"/>
                </a:lnTo>
                <a:cubicBezTo>
                  <a:pt x="9143736" y="423048"/>
                  <a:pt x="8865657" y="582851"/>
                  <a:pt x="8550255" y="582851"/>
                </a:cubicBezTo>
                <a:cubicBezTo>
                  <a:pt x="8234852" y="582851"/>
                  <a:pt x="7956773" y="423048"/>
                  <a:pt x="7792568" y="179993"/>
                </a:cubicBezTo>
                <a:lnTo>
                  <a:pt x="7735673" y="75171"/>
                </a:lnTo>
                <a:lnTo>
                  <a:pt x="7678778" y="179993"/>
                </a:lnTo>
                <a:cubicBezTo>
                  <a:pt x="7514572" y="423048"/>
                  <a:pt x="7236494" y="582851"/>
                  <a:pt x="6921091" y="582851"/>
                </a:cubicBezTo>
                <a:cubicBezTo>
                  <a:pt x="6542608" y="582851"/>
                  <a:pt x="6217871" y="352736"/>
                  <a:pt x="6079157" y="24780"/>
                </a:cubicBezTo>
                <a:lnTo>
                  <a:pt x="6075677" y="13570"/>
                </a:lnTo>
                <a:lnTo>
                  <a:pt x="6072198" y="24780"/>
                </a:lnTo>
                <a:cubicBezTo>
                  <a:pt x="5933484" y="352736"/>
                  <a:pt x="5608748" y="582851"/>
                  <a:pt x="5230264" y="582851"/>
                </a:cubicBezTo>
                <a:cubicBezTo>
                  <a:pt x="4914861" y="582851"/>
                  <a:pt x="4636782" y="423048"/>
                  <a:pt x="4472577" y="179993"/>
                </a:cubicBezTo>
                <a:lnTo>
                  <a:pt x="4415682" y="75171"/>
                </a:lnTo>
                <a:lnTo>
                  <a:pt x="4358787" y="179993"/>
                </a:lnTo>
                <a:cubicBezTo>
                  <a:pt x="4194581" y="423048"/>
                  <a:pt x="3916503" y="582851"/>
                  <a:pt x="3601100" y="582851"/>
                </a:cubicBezTo>
                <a:cubicBezTo>
                  <a:pt x="3285697" y="582851"/>
                  <a:pt x="3007618" y="423048"/>
                  <a:pt x="2843413" y="179993"/>
                </a:cubicBezTo>
                <a:lnTo>
                  <a:pt x="2786518" y="75171"/>
                </a:lnTo>
                <a:lnTo>
                  <a:pt x="2729623" y="179993"/>
                </a:lnTo>
                <a:cubicBezTo>
                  <a:pt x="2565417" y="423048"/>
                  <a:pt x="2287338" y="582851"/>
                  <a:pt x="1971935" y="582851"/>
                </a:cubicBezTo>
                <a:cubicBezTo>
                  <a:pt x="1656533" y="582851"/>
                  <a:pt x="1378454" y="423048"/>
                  <a:pt x="1214248" y="179993"/>
                </a:cubicBezTo>
                <a:lnTo>
                  <a:pt x="1157353" y="75171"/>
                </a:lnTo>
                <a:lnTo>
                  <a:pt x="1100459" y="179993"/>
                </a:lnTo>
                <a:cubicBezTo>
                  <a:pt x="936253" y="423048"/>
                  <a:pt x="658174" y="582851"/>
                  <a:pt x="342771" y="582851"/>
                </a:cubicBezTo>
                <a:cubicBezTo>
                  <a:pt x="248150" y="582851"/>
                  <a:pt x="156888" y="568469"/>
                  <a:pt x="71053" y="541771"/>
                </a:cubicBezTo>
                <a:lnTo>
                  <a:pt x="0" y="515766"/>
                </a:ln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13485"/>
      </p:ext>
    </p:extLst>
  </p:cSld>
  <p:clrMapOvr>
    <a:masterClrMapping/>
  </p:clrMapOvr>
  <p:transition spd="slow" advTm="8784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4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227" y="2708920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6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948170" y="386531"/>
            <a:ext cx="4824536" cy="1674403"/>
            <a:chOff x="736517" y="2781721"/>
            <a:chExt cx="1787217" cy="1674403"/>
          </a:xfrm>
        </p:grpSpPr>
        <p:sp>
          <p:nvSpPr>
            <p:cNvPr id="4" name="文本框 5"/>
            <p:cNvSpPr txBox="1"/>
            <p:nvPr/>
          </p:nvSpPr>
          <p:spPr>
            <a:xfrm>
              <a:off x="736517" y="2781721"/>
              <a:ext cx="178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6000" b="1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88002" y="3748238"/>
              <a:ext cx="13813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rgbClr val="002060"/>
                  </a:solidFill>
                </a:rPr>
                <a:t>CONTENTS</a:t>
              </a:r>
              <a:endParaRPr lang="zh-CN" altLang="en-US" sz="40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9075" y="5157192"/>
            <a:ext cx="2424885" cy="677689"/>
            <a:chOff x="2232645" y="1023913"/>
            <a:chExt cx="2424885" cy="677689"/>
          </a:xfrm>
        </p:grpSpPr>
        <p:sp>
          <p:nvSpPr>
            <p:cNvPr id="22" name="文本框 33"/>
            <p:cNvSpPr txBox="1"/>
            <p:nvPr/>
          </p:nvSpPr>
          <p:spPr>
            <a:xfrm>
              <a:off x="2232645" y="1023913"/>
              <a:ext cx="2424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56358" y="2225057"/>
            <a:ext cx="2696969" cy="656936"/>
            <a:chOff x="3829590" y="5013970"/>
            <a:chExt cx="2696969" cy="656936"/>
          </a:xfrm>
        </p:grpSpPr>
        <p:sp>
          <p:nvSpPr>
            <p:cNvPr id="25" name="文本框 34"/>
            <p:cNvSpPr txBox="1"/>
            <p:nvPr/>
          </p:nvSpPr>
          <p:spPr>
            <a:xfrm>
              <a:off x="3829590" y="5013970"/>
              <a:ext cx="26969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工作完成情况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TextBox 142"/>
            <p:cNvSpPr txBox="1"/>
            <p:nvPr/>
          </p:nvSpPr>
          <p:spPr>
            <a:xfrm>
              <a:off x="3960837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完成的项目 存在的问题 改进方法措施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44437" y="5157192"/>
            <a:ext cx="3144592" cy="657498"/>
            <a:chOff x="5112965" y="837506"/>
            <a:chExt cx="3144592" cy="657498"/>
          </a:xfrm>
        </p:grpSpPr>
        <p:sp>
          <p:nvSpPr>
            <p:cNvPr id="28" name="文本框 33"/>
            <p:cNvSpPr txBox="1"/>
            <p:nvPr/>
          </p:nvSpPr>
          <p:spPr>
            <a:xfrm>
              <a:off x="5112965" y="837506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项目成果展示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文本框 33"/>
            <p:cNvSpPr txBox="1"/>
            <p:nvPr/>
          </p:nvSpPr>
          <p:spPr>
            <a:xfrm>
              <a:off x="5526545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76800" y="2223153"/>
            <a:ext cx="2875957" cy="646911"/>
            <a:chOff x="6537621" y="5030234"/>
            <a:chExt cx="2875957" cy="646911"/>
          </a:xfrm>
        </p:grpSpPr>
        <p:sp>
          <p:nvSpPr>
            <p:cNvPr id="31" name="文本框 33"/>
            <p:cNvSpPr txBox="1"/>
            <p:nvPr/>
          </p:nvSpPr>
          <p:spPr>
            <a:xfrm>
              <a:off x="6537621" y="5030234"/>
              <a:ext cx="28759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工作中存在的不足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文本框 33"/>
            <p:cNvSpPr txBox="1"/>
            <p:nvPr/>
          </p:nvSpPr>
          <p:spPr>
            <a:xfrm>
              <a:off x="6749282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46245" y="5157192"/>
            <a:ext cx="3144592" cy="656981"/>
            <a:chOff x="8071430" y="1053530"/>
            <a:chExt cx="3144592" cy="656981"/>
          </a:xfrm>
        </p:grpSpPr>
        <p:sp>
          <p:nvSpPr>
            <p:cNvPr id="34" name="文本框 33"/>
            <p:cNvSpPr txBox="1"/>
            <p:nvPr/>
          </p:nvSpPr>
          <p:spPr>
            <a:xfrm>
              <a:off x="8071430" y="1053530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2018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文本框 33"/>
            <p:cNvSpPr txBox="1"/>
            <p:nvPr/>
          </p:nvSpPr>
          <p:spPr>
            <a:xfrm>
              <a:off x="8593109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2018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 工作目标 其他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537802" y="3198987"/>
            <a:ext cx="1706111" cy="1706111"/>
          </a:xfrm>
          <a:prstGeom prst="ellipse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149763" y="3198987"/>
            <a:ext cx="1706111" cy="1706111"/>
          </a:xfrm>
          <a:prstGeom prst="ellipse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61724" y="3198987"/>
            <a:ext cx="1706111" cy="1706111"/>
          </a:xfrm>
          <a:prstGeom prst="ellipse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373685" y="3198987"/>
            <a:ext cx="1706111" cy="1706111"/>
          </a:xfrm>
          <a:prstGeom prst="ellipse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925841" y="3198987"/>
            <a:ext cx="1706111" cy="1706111"/>
          </a:xfrm>
          <a:prstGeom prst="ellipse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2376318" y="3648021"/>
            <a:ext cx="802098" cy="802096"/>
            <a:chOff x="7414667" y="3750265"/>
            <a:chExt cx="871129" cy="871129"/>
          </a:xfrm>
        </p:grpSpPr>
        <p:sp>
          <p:nvSpPr>
            <p:cNvPr id="42" name="椭圆 4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9809" y="3648021"/>
            <a:ext cx="802098" cy="802096"/>
            <a:chOff x="7414667" y="3750265"/>
            <a:chExt cx="871129" cy="871129"/>
          </a:xfrm>
        </p:grpSpPr>
        <p:sp>
          <p:nvSpPr>
            <p:cNvPr id="45" name="椭圆 4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4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01769" y="3648021"/>
            <a:ext cx="802098" cy="802096"/>
            <a:chOff x="7414667" y="3750265"/>
            <a:chExt cx="871129" cy="871129"/>
          </a:xfrm>
        </p:grpSpPr>
        <p:sp>
          <p:nvSpPr>
            <p:cNvPr id="48" name="椭圆 47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49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6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13730" y="3648021"/>
            <a:ext cx="802098" cy="802096"/>
            <a:chOff x="7414667" y="3750265"/>
            <a:chExt cx="871129" cy="871129"/>
          </a:xfrm>
        </p:grpSpPr>
        <p:sp>
          <p:nvSpPr>
            <p:cNvPr id="51" name="椭圆 50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2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825432" y="3648021"/>
            <a:ext cx="802098" cy="802096"/>
            <a:chOff x="7414667" y="3750265"/>
            <a:chExt cx="871129" cy="871129"/>
          </a:xfrm>
        </p:grpSpPr>
        <p:sp>
          <p:nvSpPr>
            <p:cNvPr id="54" name="椭圆 53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5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600" dirty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3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4"/>
    </mc:Choice>
    <mc:Fallback xmlns="">
      <p:transition spd="slow" advTm="8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3051" y="1839321"/>
            <a:ext cx="9623385" cy="3211336"/>
            <a:chOff x="1417066" y="2996952"/>
            <a:chExt cx="9623385" cy="3211336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417067" y="2996952"/>
              <a:ext cx="9623384" cy="2768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31687" y="980728"/>
            <a:ext cx="1706111" cy="1706111"/>
            <a:chOff x="1925841" y="3198987"/>
            <a:chExt cx="1706111" cy="1706111"/>
          </a:xfrm>
        </p:grpSpPr>
        <p:sp>
          <p:nvSpPr>
            <p:cNvPr id="17" name="椭圆 16"/>
            <p:cNvSpPr/>
            <p:nvPr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00206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914644" y="2755460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7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5"/>
    </mc:Choice>
    <mc:Fallback xmlns="">
      <p:transition spd="slow" advTm="698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4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9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206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2060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02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1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03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2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04</a:t>
            </a:r>
            <a:endParaRPr lang="zh-CN" altLang="en-US" dirty="0">
              <a:solidFill>
                <a:srgbClr val="00206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002060"/>
          </a:solidFill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11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34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6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38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0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2060"/>
                  </a:solidFill>
                </a:rPr>
                <a:t>点击输入小标题</a:t>
              </a:r>
              <a:endParaRPr lang="zh-CN" altLang="zh-CN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42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2060"/>
                  </a:solidFill>
                </a:rPr>
                <a:t>点击输入小标题</a:t>
              </a:r>
              <a:endParaRPr lang="zh-CN" altLang="zh-CN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46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2060"/>
                  </a:solidFill>
                </a:rPr>
                <a:t>点击输入小标题</a:t>
              </a:r>
              <a:endParaRPr lang="zh-CN" altLang="zh-CN" dirty="0">
                <a:solidFill>
                  <a:srgbClr val="002060"/>
                </a:solidFill>
              </a:endParaRPr>
            </a:p>
          </p:txBody>
        </p:sp>
      </p:grpSp>
      <p:sp>
        <p:nvSpPr>
          <p:cNvPr id="54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21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5"/>
    </mc:Choice>
    <mc:Fallback xmlns="">
      <p:transition spd="slow" advTm="9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7"/>
          <p:cNvCxnSpPr>
            <a:cxnSpLocks noChangeShapeType="1"/>
          </p:cNvCxnSpPr>
          <p:nvPr/>
        </p:nvCxnSpPr>
        <p:spPr bwMode="auto">
          <a:xfrm>
            <a:off x="4068310" y="3678297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V="1">
            <a:off x="2353171" y="3573016"/>
            <a:ext cx="1019732" cy="6435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" name="直接连接符 72"/>
          <p:cNvCxnSpPr>
            <a:cxnSpLocks noChangeShapeType="1"/>
          </p:cNvCxnSpPr>
          <p:nvPr/>
        </p:nvCxnSpPr>
        <p:spPr bwMode="auto">
          <a:xfrm flipV="1">
            <a:off x="7537747" y="3140968"/>
            <a:ext cx="991766" cy="31936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20"/>
          <p:cNvCxnSpPr>
            <a:cxnSpLocks noChangeShapeType="1"/>
          </p:cNvCxnSpPr>
          <p:nvPr/>
        </p:nvCxnSpPr>
        <p:spPr bwMode="auto">
          <a:xfrm flipV="1">
            <a:off x="5089475" y="3789041"/>
            <a:ext cx="1187980" cy="720079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3"/>
          <p:cNvGrpSpPr/>
          <p:nvPr/>
        </p:nvGrpSpPr>
        <p:grpSpPr>
          <a:xfrm>
            <a:off x="8185819" y="836712"/>
            <a:ext cx="2808312" cy="2808312"/>
            <a:chOff x="5252030" y="2008764"/>
            <a:chExt cx="809336" cy="809336"/>
          </a:xfrm>
          <a:solidFill>
            <a:srgbClr val="002060"/>
          </a:solidFill>
        </p:grpSpPr>
        <p:sp>
          <p:nvSpPr>
            <p:cNvPr id="5" name="椭圆 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3527" y="1867225"/>
            <a:ext cx="2110330" cy="2110330"/>
            <a:chOff x="5252030" y="2008764"/>
            <a:chExt cx="809336" cy="809336"/>
          </a:xfrm>
          <a:solidFill>
            <a:srgbClr val="002060"/>
          </a:solidFill>
        </p:grpSpPr>
        <p:sp>
          <p:nvSpPr>
            <p:cNvPr id="11" name="椭圆 1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23"/>
          <p:cNvCxnSpPr>
            <a:cxnSpLocks noChangeShapeType="1"/>
            <a:endCxn id="25" idx="1"/>
          </p:cNvCxnSpPr>
          <p:nvPr/>
        </p:nvCxnSpPr>
        <p:spPr bwMode="auto">
          <a:xfrm>
            <a:off x="1561083" y="3356992"/>
            <a:ext cx="93959" cy="52600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" name="组合 16"/>
          <p:cNvGrpSpPr/>
          <p:nvPr/>
        </p:nvGrpSpPr>
        <p:grpSpPr>
          <a:xfrm>
            <a:off x="10562083" y="3212976"/>
            <a:ext cx="1068441" cy="10684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09555" y="2852936"/>
            <a:ext cx="2079409" cy="207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7067" y="3645024"/>
            <a:ext cx="1470078" cy="14700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8905899" y="1772816"/>
            <a:ext cx="12696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7" name="文本框 37"/>
          <p:cNvSpPr>
            <a:spLocks noChangeArrowheads="1"/>
          </p:cNvSpPr>
          <p:nvPr/>
        </p:nvSpPr>
        <p:spPr bwMode="auto">
          <a:xfrm>
            <a:off x="6241603" y="3501008"/>
            <a:ext cx="113921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02060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02060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3196973" y="2656325"/>
            <a:ext cx="113921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1777107" y="4149080"/>
            <a:ext cx="834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02060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02060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矩形 76"/>
          <p:cNvSpPr>
            <a:spLocks noChangeArrowheads="1"/>
          </p:cNvSpPr>
          <p:nvPr/>
        </p:nvSpPr>
        <p:spPr bwMode="auto">
          <a:xfrm>
            <a:off x="1417067" y="3501008"/>
            <a:ext cx="2316624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描述总结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矩形 80"/>
          <p:cNvSpPr>
            <a:spLocks noChangeArrowheads="1"/>
          </p:cNvSpPr>
          <p:nvPr/>
        </p:nvSpPr>
        <p:spPr bwMode="auto">
          <a:xfrm>
            <a:off x="2806286" y="3929886"/>
            <a:ext cx="2316624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2" name="矩形 81"/>
          <p:cNvSpPr>
            <a:spLocks noChangeArrowheads="1"/>
          </p:cNvSpPr>
          <p:nvPr/>
        </p:nvSpPr>
        <p:spPr bwMode="auto">
          <a:xfrm>
            <a:off x="4510193" y="5072213"/>
            <a:ext cx="2316624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2"/>
          <p:cNvSpPr>
            <a:spLocks noChangeArrowheads="1"/>
          </p:cNvSpPr>
          <p:nvPr/>
        </p:nvSpPr>
        <p:spPr bwMode="auto">
          <a:xfrm>
            <a:off x="7393731" y="3717032"/>
            <a:ext cx="2316624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913280" y="4423935"/>
            <a:ext cx="3938719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rgbClr val="002060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5" name="文本框 13"/>
          <p:cNvSpPr txBox="1"/>
          <p:nvPr/>
        </p:nvSpPr>
        <p:spPr>
          <a:xfrm>
            <a:off x="6745659" y="5085184"/>
            <a:ext cx="4646234" cy="6204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57027" y="2852936"/>
            <a:ext cx="713658" cy="713658"/>
            <a:chOff x="5252030" y="2008764"/>
            <a:chExt cx="809336" cy="809336"/>
          </a:xfrm>
          <a:solidFill>
            <a:srgbClr val="002060"/>
          </a:solidFill>
        </p:grpSpPr>
        <p:sp>
          <p:nvSpPr>
            <p:cNvPr id="37" name="椭圆 3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srgbClr val="3333CC">
                  <a:alpha val="2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13411" y="4077072"/>
            <a:ext cx="873970" cy="873970"/>
            <a:chOff x="5252030" y="2008764"/>
            <a:chExt cx="809336" cy="809336"/>
          </a:xfrm>
          <a:solidFill>
            <a:srgbClr val="002060"/>
          </a:solidFill>
        </p:grpSpPr>
        <p:sp>
          <p:nvSpPr>
            <p:cNvPr id="8" name="椭圆 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1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1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00"/>
    </mc:Choice>
    <mc:Fallback xmlns="">
      <p:transition spd="slow" advTm="82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3343348" y="2040367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6999" y="905985"/>
            <a:ext cx="1512515" cy="1512515"/>
            <a:chOff x="2342140" y="893355"/>
            <a:chExt cx="1149740" cy="1149740"/>
          </a:xfrm>
        </p:grpSpPr>
        <p:grpSp>
          <p:nvGrpSpPr>
            <p:cNvPr id="4" name="组合 3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36745" y="2665568"/>
            <a:ext cx="1604658" cy="1604658"/>
            <a:chOff x="1835696" y="2211710"/>
            <a:chExt cx="1149740" cy="1149740"/>
          </a:xfrm>
        </p:grpSpPr>
        <p:grpSp>
          <p:nvGrpSpPr>
            <p:cNvPr id="9" name="组合 8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21323" y="4653136"/>
            <a:ext cx="1728192" cy="1728192"/>
            <a:chOff x="2483768" y="3435846"/>
            <a:chExt cx="1149740" cy="1149740"/>
          </a:xfrm>
        </p:grpSpPr>
        <p:grpSp>
          <p:nvGrpSpPr>
            <p:cNvPr id="14" name="组合 13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065139" y="1340768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65135" y="1653539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129035" y="2924944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28928" y="3247389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281163" y="5373216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94750" y="5689940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Line 39"/>
          <p:cNvSpPr>
            <a:spLocks noChangeShapeType="1"/>
          </p:cNvSpPr>
          <p:nvPr/>
        </p:nvSpPr>
        <p:spPr bwMode="auto">
          <a:xfrm>
            <a:off x="5377507" y="2348881"/>
            <a:ext cx="1800200" cy="792088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Line 40"/>
          <p:cNvSpPr>
            <a:spLocks noChangeShapeType="1"/>
          </p:cNvSpPr>
          <p:nvPr/>
        </p:nvSpPr>
        <p:spPr bwMode="auto">
          <a:xfrm flipV="1">
            <a:off x="4801443" y="3785799"/>
            <a:ext cx="2348885" cy="324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Line 41"/>
          <p:cNvSpPr>
            <a:spLocks noChangeShapeType="1"/>
          </p:cNvSpPr>
          <p:nvPr/>
        </p:nvSpPr>
        <p:spPr bwMode="auto">
          <a:xfrm flipV="1">
            <a:off x="5593531" y="4437112"/>
            <a:ext cx="1800200" cy="720080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465739" y="2060848"/>
            <a:ext cx="3456384" cy="3456384"/>
            <a:chOff x="1403648" y="1115468"/>
            <a:chExt cx="1294414" cy="1294414"/>
          </a:xfrm>
        </p:grpSpPr>
        <p:sp>
          <p:nvSpPr>
            <p:cNvPr id="28" name="椭圆 27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同心圆 31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1673318" y="157390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sp>
        <p:nvSpPr>
          <p:cNvPr id="36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396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8"/>
    </mc:Choice>
    <mc:Fallback xmlns="">
      <p:transition spd="slow" advTm="7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6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8" name="椭圆 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0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11" name="椭圆 1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3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14" name="椭圆 1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6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17" name="椭圆 1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9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20" name="椭圆 19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23" name="椭圆 2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sp>
        <p:nvSpPr>
          <p:cNvPr id="2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2060"/>
                </a:solidFill>
              </a:rPr>
              <a:t>初步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dirty="0" smtClean="0">
                <a:solidFill>
                  <a:srgbClr val="002060"/>
                </a:solidFill>
              </a:rPr>
              <a:t>目标</a:t>
            </a:r>
            <a:endParaRPr lang="zh-CN" altLang="zh-CN" sz="3600" dirty="0">
              <a:solidFill>
                <a:srgbClr val="002060"/>
              </a:solidFill>
            </a:endParaRPr>
          </a:p>
        </p:txBody>
      </p:sp>
      <p:sp>
        <p:nvSpPr>
          <p:cNvPr id="2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2060"/>
                </a:solidFill>
              </a:rPr>
              <a:t>最终目标</a:t>
            </a:r>
            <a:endParaRPr lang="zh-CN" altLang="zh-CN" sz="3600" dirty="0">
              <a:solidFill>
                <a:srgbClr val="002060"/>
              </a:solidFill>
            </a:endParaRPr>
          </a:p>
        </p:txBody>
      </p:sp>
      <p:sp>
        <p:nvSpPr>
          <p:cNvPr id="2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01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02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03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2060"/>
                </a:solidFill>
              </a:rPr>
              <a:t>04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1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34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38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42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46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12"/>
          <p:cNvSpPr txBox="1"/>
          <p:nvPr/>
        </p:nvSpPr>
        <p:spPr>
          <a:xfrm>
            <a:off x="811610" y="159237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en-US" sz="32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20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50"/>
    </mc:Choice>
    <mc:Fallback xmlns="">
      <p:transition spd="slow" advTm="11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50"/>
                            </p:stCondLst>
                            <p:childTnLst>
                              <p:par>
                                <p:cTn id="8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50"/>
                            </p:stCondLst>
                            <p:childTnLst>
                              <p:par>
                                <p:cTn id="9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7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3051" y="1839321"/>
            <a:ext cx="9623385" cy="3211336"/>
            <a:chOff x="1417066" y="2996952"/>
            <a:chExt cx="9623385" cy="3211336"/>
          </a:xfrm>
          <a:effectLst>
            <a:outerShdw blurRad="279400" dist="762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417067" y="2996952"/>
              <a:ext cx="9623384" cy="2768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17066" y="5748352"/>
              <a:ext cx="9623385" cy="459936"/>
            </a:xfrm>
            <a:custGeom>
              <a:avLst/>
              <a:gdLst>
                <a:gd name="connsiteX0" fmla="*/ 0 w 12195175"/>
                <a:gd name="connsiteY0" fmla="*/ 0 h 582851"/>
                <a:gd name="connsiteX1" fmla="*/ 12195175 w 12195175"/>
                <a:gd name="connsiteY1" fmla="*/ 0 h 582851"/>
                <a:gd name="connsiteX2" fmla="*/ 12195175 w 12195175"/>
                <a:gd name="connsiteY2" fmla="*/ 496149 h 582851"/>
                <a:gd name="connsiteX3" fmla="*/ 12164252 w 12195175"/>
                <a:gd name="connsiteY3" fmla="*/ 511045 h 582851"/>
                <a:gd name="connsiteX4" fmla="*/ 11808583 w 12195175"/>
                <a:gd name="connsiteY4" fmla="*/ 582851 h 582851"/>
                <a:gd name="connsiteX5" fmla="*/ 11050896 w 12195175"/>
                <a:gd name="connsiteY5" fmla="*/ 179993 h 582851"/>
                <a:gd name="connsiteX6" fmla="*/ 10994001 w 12195175"/>
                <a:gd name="connsiteY6" fmla="*/ 75171 h 582851"/>
                <a:gd name="connsiteX7" fmla="*/ 10937107 w 12195175"/>
                <a:gd name="connsiteY7" fmla="*/ 179993 h 582851"/>
                <a:gd name="connsiteX8" fmla="*/ 10179419 w 12195175"/>
                <a:gd name="connsiteY8" fmla="*/ 582851 h 582851"/>
                <a:gd name="connsiteX9" fmla="*/ 9421732 w 12195175"/>
                <a:gd name="connsiteY9" fmla="*/ 179993 h 582851"/>
                <a:gd name="connsiteX10" fmla="*/ 9364837 w 12195175"/>
                <a:gd name="connsiteY10" fmla="*/ 75171 h 582851"/>
                <a:gd name="connsiteX11" fmla="*/ 9307942 w 12195175"/>
                <a:gd name="connsiteY11" fmla="*/ 179993 h 582851"/>
                <a:gd name="connsiteX12" fmla="*/ 8550255 w 12195175"/>
                <a:gd name="connsiteY12" fmla="*/ 582851 h 582851"/>
                <a:gd name="connsiteX13" fmla="*/ 7792568 w 12195175"/>
                <a:gd name="connsiteY13" fmla="*/ 179993 h 582851"/>
                <a:gd name="connsiteX14" fmla="*/ 7735673 w 12195175"/>
                <a:gd name="connsiteY14" fmla="*/ 75171 h 582851"/>
                <a:gd name="connsiteX15" fmla="*/ 7678778 w 12195175"/>
                <a:gd name="connsiteY15" fmla="*/ 179993 h 582851"/>
                <a:gd name="connsiteX16" fmla="*/ 6921091 w 12195175"/>
                <a:gd name="connsiteY16" fmla="*/ 582851 h 582851"/>
                <a:gd name="connsiteX17" fmla="*/ 6079157 w 12195175"/>
                <a:gd name="connsiteY17" fmla="*/ 24780 h 582851"/>
                <a:gd name="connsiteX18" fmla="*/ 6075677 w 12195175"/>
                <a:gd name="connsiteY18" fmla="*/ 13570 h 582851"/>
                <a:gd name="connsiteX19" fmla="*/ 6072198 w 12195175"/>
                <a:gd name="connsiteY19" fmla="*/ 24780 h 582851"/>
                <a:gd name="connsiteX20" fmla="*/ 5230264 w 12195175"/>
                <a:gd name="connsiteY20" fmla="*/ 582851 h 582851"/>
                <a:gd name="connsiteX21" fmla="*/ 4472577 w 12195175"/>
                <a:gd name="connsiteY21" fmla="*/ 179993 h 582851"/>
                <a:gd name="connsiteX22" fmla="*/ 4415682 w 12195175"/>
                <a:gd name="connsiteY22" fmla="*/ 75171 h 582851"/>
                <a:gd name="connsiteX23" fmla="*/ 4358787 w 12195175"/>
                <a:gd name="connsiteY23" fmla="*/ 179993 h 582851"/>
                <a:gd name="connsiteX24" fmla="*/ 3601100 w 12195175"/>
                <a:gd name="connsiteY24" fmla="*/ 582851 h 582851"/>
                <a:gd name="connsiteX25" fmla="*/ 2843413 w 12195175"/>
                <a:gd name="connsiteY25" fmla="*/ 179993 h 582851"/>
                <a:gd name="connsiteX26" fmla="*/ 2786518 w 12195175"/>
                <a:gd name="connsiteY26" fmla="*/ 75171 h 582851"/>
                <a:gd name="connsiteX27" fmla="*/ 2729623 w 12195175"/>
                <a:gd name="connsiteY27" fmla="*/ 179993 h 582851"/>
                <a:gd name="connsiteX28" fmla="*/ 1971935 w 12195175"/>
                <a:gd name="connsiteY28" fmla="*/ 582851 h 582851"/>
                <a:gd name="connsiteX29" fmla="*/ 1214248 w 12195175"/>
                <a:gd name="connsiteY29" fmla="*/ 179993 h 582851"/>
                <a:gd name="connsiteX30" fmla="*/ 1157353 w 12195175"/>
                <a:gd name="connsiteY30" fmla="*/ 75171 h 582851"/>
                <a:gd name="connsiteX31" fmla="*/ 1100459 w 12195175"/>
                <a:gd name="connsiteY31" fmla="*/ 179993 h 582851"/>
                <a:gd name="connsiteX32" fmla="*/ 342771 w 12195175"/>
                <a:gd name="connsiteY32" fmla="*/ 582851 h 582851"/>
                <a:gd name="connsiteX33" fmla="*/ 71053 w 12195175"/>
                <a:gd name="connsiteY33" fmla="*/ 541771 h 582851"/>
                <a:gd name="connsiteX34" fmla="*/ 0 w 12195175"/>
                <a:gd name="connsiteY34" fmla="*/ 515766 h 5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95175" h="582851">
                  <a:moveTo>
                    <a:pt x="0" y="0"/>
                  </a:moveTo>
                  <a:lnTo>
                    <a:pt x="12195175" y="0"/>
                  </a:lnTo>
                  <a:lnTo>
                    <a:pt x="12195175" y="496149"/>
                  </a:lnTo>
                  <a:lnTo>
                    <a:pt x="12164252" y="511045"/>
                  </a:lnTo>
                  <a:cubicBezTo>
                    <a:pt x="12054934" y="557283"/>
                    <a:pt x="11934744" y="582851"/>
                    <a:pt x="11808583" y="582851"/>
                  </a:cubicBezTo>
                  <a:cubicBezTo>
                    <a:pt x="11493181" y="582851"/>
                    <a:pt x="11215102" y="423048"/>
                    <a:pt x="11050896" y="179993"/>
                  </a:cubicBezTo>
                  <a:lnTo>
                    <a:pt x="10994001" y="75171"/>
                  </a:lnTo>
                  <a:lnTo>
                    <a:pt x="10937107" y="179993"/>
                  </a:lnTo>
                  <a:cubicBezTo>
                    <a:pt x="10772901" y="423048"/>
                    <a:pt x="10494822" y="582851"/>
                    <a:pt x="10179419" y="582851"/>
                  </a:cubicBezTo>
                  <a:cubicBezTo>
                    <a:pt x="9864016" y="582851"/>
                    <a:pt x="9585937" y="423048"/>
                    <a:pt x="9421732" y="179993"/>
                  </a:cubicBezTo>
                  <a:lnTo>
                    <a:pt x="9364837" y="75171"/>
                  </a:lnTo>
                  <a:lnTo>
                    <a:pt x="9307942" y="179993"/>
                  </a:lnTo>
                  <a:cubicBezTo>
                    <a:pt x="9143736" y="423048"/>
                    <a:pt x="8865657" y="582851"/>
                    <a:pt x="8550255" y="582851"/>
                  </a:cubicBezTo>
                  <a:cubicBezTo>
                    <a:pt x="8234852" y="582851"/>
                    <a:pt x="7956773" y="423048"/>
                    <a:pt x="7792568" y="179993"/>
                  </a:cubicBezTo>
                  <a:lnTo>
                    <a:pt x="7735673" y="75171"/>
                  </a:lnTo>
                  <a:lnTo>
                    <a:pt x="7678778" y="179993"/>
                  </a:lnTo>
                  <a:cubicBezTo>
                    <a:pt x="7514572" y="423048"/>
                    <a:pt x="7236494" y="582851"/>
                    <a:pt x="6921091" y="582851"/>
                  </a:cubicBezTo>
                  <a:cubicBezTo>
                    <a:pt x="6542608" y="582851"/>
                    <a:pt x="6217871" y="352736"/>
                    <a:pt x="6079157" y="24780"/>
                  </a:cubicBezTo>
                  <a:lnTo>
                    <a:pt x="6075677" y="13570"/>
                  </a:lnTo>
                  <a:lnTo>
                    <a:pt x="6072198" y="24780"/>
                  </a:lnTo>
                  <a:cubicBezTo>
                    <a:pt x="5933484" y="352736"/>
                    <a:pt x="5608748" y="582851"/>
                    <a:pt x="5230264" y="582851"/>
                  </a:cubicBezTo>
                  <a:cubicBezTo>
                    <a:pt x="4914861" y="582851"/>
                    <a:pt x="4636782" y="423048"/>
                    <a:pt x="4472577" y="179993"/>
                  </a:cubicBezTo>
                  <a:lnTo>
                    <a:pt x="4415682" y="75171"/>
                  </a:lnTo>
                  <a:lnTo>
                    <a:pt x="4358787" y="179993"/>
                  </a:lnTo>
                  <a:cubicBezTo>
                    <a:pt x="4194581" y="423048"/>
                    <a:pt x="3916503" y="582851"/>
                    <a:pt x="3601100" y="582851"/>
                  </a:cubicBezTo>
                  <a:cubicBezTo>
                    <a:pt x="3285697" y="582851"/>
                    <a:pt x="3007618" y="423048"/>
                    <a:pt x="2843413" y="179993"/>
                  </a:cubicBezTo>
                  <a:lnTo>
                    <a:pt x="2786518" y="75171"/>
                  </a:lnTo>
                  <a:lnTo>
                    <a:pt x="2729623" y="179993"/>
                  </a:lnTo>
                  <a:cubicBezTo>
                    <a:pt x="2565417" y="423048"/>
                    <a:pt x="2287338" y="582851"/>
                    <a:pt x="1971935" y="582851"/>
                  </a:cubicBezTo>
                  <a:cubicBezTo>
                    <a:pt x="1656533" y="582851"/>
                    <a:pt x="1378454" y="423048"/>
                    <a:pt x="1214248" y="179993"/>
                  </a:cubicBezTo>
                  <a:lnTo>
                    <a:pt x="1157353" y="75171"/>
                  </a:lnTo>
                  <a:lnTo>
                    <a:pt x="1100459" y="179993"/>
                  </a:lnTo>
                  <a:cubicBezTo>
                    <a:pt x="936253" y="423048"/>
                    <a:pt x="658174" y="582851"/>
                    <a:pt x="342771" y="582851"/>
                  </a:cubicBezTo>
                  <a:cubicBezTo>
                    <a:pt x="248150" y="582851"/>
                    <a:pt x="156888" y="568469"/>
                    <a:pt x="71053" y="541771"/>
                  </a:cubicBezTo>
                  <a:lnTo>
                    <a:pt x="0" y="515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31687" y="980728"/>
            <a:ext cx="1706111" cy="1706111"/>
            <a:chOff x="1925841" y="3198987"/>
            <a:chExt cx="1706111" cy="1706111"/>
          </a:xfrm>
        </p:grpSpPr>
        <p:sp>
          <p:nvSpPr>
            <p:cNvPr id="17" name="椭圆 16"/>
            <p:cNvSpPr/>
            <p:nvPr/>
          </p:nvSpPr>
          <p:spPr>
            <a:xfrm>
              <a:off x="1925841" y="3198987"/>
              <a:ext cx="1706111" cy="1706111"/>
            </a:xfrm>
            <a:prstGeom prst="ellipse">
              <a:avLst/>
            </a:prstGeom>
            <a:solidFill>
              <a:srgbClr val="33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6318" y="3648021"/>
              <a:ext cx="802098" cy="802096"/>
              <a:chOff x="7414667" y="3750265"/>
              <a:chExt cx="871129" cy="8711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414667" y="3750265"/>
                <a:ext cx="871129" cy="8711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文本框 20"/>
              <p:cNvSpPr txBox="1"/>
              <p:nvPr/>
            </p:nvSpPr>
            <p:spPr>
              <a:xfrm>
                <a:off x="7468849" y="3843910"/>
                <a:ext cx="792991" cy="701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00206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3600" dirty="0">
                  <a:solidFill>
                    <a:srgbClr val="00206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914645" y="2755460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8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806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5"/>
    </mc:Choice>
    <mc:Fallback xmlns="">
      <p:transition spd="slow" advTm="6985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861dacb1c9f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6|1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6|1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6|1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6|1|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6|1|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2432</Words>
  <Application>Microsoft Office PowerPoint</Application>
  <PresentationFormat>自定义</PresentationFormat>
  <Paragraphs>297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DIN-BoldItalic</vt:lpstr>
      <vt:lpstr>Gill Sans</vt:lpstr>
      <vt:lpstr>Impact MT Std</vt:lpstr>
      <vt:lpstr>Lato Light</vt:lpstr>
      <vt:lpstr>新細明體</vt:lpstr>
      <vt:lpstr>UKIJ Qolyazma</vt:lpstr>
      <vt:lpstr>宋体</vt:lpstr>
      <vt:lpstr>微软雅黑</vt:lpstr>
      <vt:lpstr>Arial</vt:lpstr>
      <vt:lpstr>Calibri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www.51pptmoban.com</cp:keywords>
  <cp:lastModifiedBy>精美PPT（不二演示）</cp:lastModifiedBy>
  <cp:revision>2</cp:revision>
  <dcterms:created xsi:type="dcterms:W3CDTF">2017-03-28T10:56:35Z</dcterms:created>
  <dcterms:modified xsi:type="dcterms:W3CDTF">2019-01-27T13:58:19Z</dcterms:modified>
</cp:coreProperties>
</file>